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4660"/>
  </p:normalViewPr>
  <p:slideViewPr>
    <p:cSldViewPr snapToGrid="0">
      <p:cViewPr varScale="1">
        <p:scale>
          <a:sx n="63" d="100"/>
          <a:sy n="63" d="100"/>
        </p:scale>
        <p:origin x="6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01FE-D13E-4F91-B4B0-46B849C704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F70215-45A3-4E5A-ABB0-461C2EA944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0DAD33-65BF-4778-83D3-0B92870B2544}"/>
              </a:ext>
            </a:extLst>
          </p:cNvPr>
          <p:cNvSpPr>
            <a:spLocks noGrp="1"/>
          </p:cNvSpPr>
          <p:nvPr>
            <p:ph type="dt" sz="half" idx="10"/>
          </p:nvPr>
        </p:nvSpPr>
        <p:spPr/>
        <p:txBody>
          <a:bodyPr/>
          <a:lstStyle/>
          <a:p>
            <a:fld id="{E7730B4E-28BC-4616-9EDC-2A18F8DC22E6}" type="datetimeFigureOut">
              <a:rPr lang="en-US" smtClean="0"/>
              <a:t>10/25/2021</a:t>
            </a:fld>
            <a:endParaRPr lang="en-US"/>
          </a:p>
        </p:txBody>
      </p:sp>
      <p:sp>
        <p:nvSpPr>
          <p:cNvPr id="5" name="Footer Placeholder 4">
            <a:extLst>
              <a:ext uri="{FF2B5EF4-FFF2-40B4-BE49-F238E27FC236}">
                <a16:creationId xmlns:a16="http://schemas.microsoft.com/office/drawing/2014/main" id="{D9EE08B9-F527-4C44-A176-5B1F3AD27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3C238-8FB1-43D5-A16D-9BFB70091E8B}"/>
              </a:ext>
            </a:extLst>
          </p:cNvPr>
          <p:cNvSpPr>
            <a:spLocks noGrp="1"/>
          </p:cNvSpPr>
          <p:nvPr>
            <p:ph type="sldNum" sz="quarter" idx="12"/>
          </p:nvPr>
        </p:nvSpPr>
        <p:spPr/>
        <p:txBody>
          <a:bodyPr/>
          <a:lstStyle/>
          <a:p>
            <a:fld id="{25A52AA2-CCEB-40E9-A84B-6CEAAE24ED04}" type="slidenum">
              <a:rPr lang="en-US" smtClean="0"/>
              <a:t>‹#›</a:t>
            </a:fld>
            <a:endParaRPr lang="en-US"/>
          </a:p>
        </p:txBody>
      </p:sp>
    </p:spTree>
    <p:extLst>
      <p:ext uri="{BB962C8B-B14F-4D97-AF65-F5344CB8AC3E}">
        <p14:creationId xmlns:p14="http://schemas.microsoft.com/office/powerpoint/2010/main" val="3282394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C829-AB5D-41C7-ABC9-8173132AA3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9BFBAB-AB55-44FD-930E-511C6F633F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5FF1E-435D-4DF1-A6EC-727E78395AB9}"/>
              </a:ext>
            </a:extLst>
          </p:cNvPr>
          <p:cNvSpPr>
            <a:spLocks noGrp="1"/>
          </p:cNvSpPr>
          <p:nvPr>
            <p:ph type="dt" sz="half" idx="10"/>
          </p:nvPr>
        </p:nvSpPr>
        <p:spPr/>
        <p:txBody>
          <a:bodyPr/>
          <a:lstStyle/>
          <a:p>
            <a:fld id="{E7730B4E-28BC-4616-9EDC-2A18F8DC22E6}" type="datetimeFigureOut">
              <a:rPr lang="en-US" smtClean="0"/>
              <a:t>10/25/2021</a:t>
            </a:fld>
            <a:endParaRPr lang="en-US"/>
          </a:p>
        </p:txBody>
      </p:sp>
      <p:sp>
        <p:nvSpPr>
          <p:cNvPr id="5" name="Footer Placeholder 4">
            <a:extLst>
              <a:ext uri="{FF2B5EF4-FFF2-40B4-BE49-F238E27FC236}">
                <a16:creationId xmlns:a16="http://schemas.microsoft.com/office/drawing/2014/main" id="{77EAEEF9-DA84-417D-A1C0-97AC70920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6C311-727D-4C5E-BBDC-400D1ABE02C3}"/>
              </a:ext>
            </a:extLst>
          </p:cNvPr>
          <p:cNvSpPr>
            <a:spLocks noGrp="1"/>
          </p:cNvSpPr>
          <p:nvPr>
            <p:ph type="sldNum" sz="quarter" idx="12"/>
          </p:nvPr>
        </p:nvSpPr>
        <p:spPr/>
        <p:txBody>
          <a:bodyPr/>
          <a:lstStyle/>
          <a:p>
            <a:fld id="{25A52AA2-CCEB-40E9-A84B-6CEAAE24ED04}" type="slidenum">
              <a:rPr lang="en-US" smtClean="0"/>
              <a:t>‹#›</a:t>
            </a:fld>
            <a:endParaRPr lang="en-US"/>
          </a:p>
        </p:txBody>
      </p:sp>
    </p:spTree>
    <p:extLst>
      <p:ext uri="{BB962C8B-B14F-4D97-AF65-F5344CB8AC3E}">
        <p14:creationId xmlns:p14="http://schemas.microsoft.com/office/powerpoint/2010/main" val="326147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8010D-BDE1-457E-8A54-6270224D91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0EAA15-368A-4B12-B22B-D95EE840E9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95379-FE03-411D-A8E0-3E21DA08BF95}"/>
              </a:ext>
            </a:extLst>
          </p:cNvPr>
          <p:cNvSpPr>
            <a:spLocks noGrp="1"/>
          </p:cNvSpPr>
          <p:nvPr>
            <p:ph type="dt" sz="half" idx="10"/>
          </p:nvPr>
        </p:nvSpPr>
        <p:spPr/>
        <p:txBody>
          <a:bodyPr/>
          <a:lstStyle/>
          <a:p>
            <a:fld id="{E7730B4E-28BC-4616-9EDC-2A18F8DC22E6}" type="datetimeFigureOut">
              <a:rPr lang="en-US" smtClean="0"/>
              <a:t>10/25/2021</a:t>
            </a:fld>
            <a:endParaRPr lang="en-US"/>
          </a:p>
        </p:txBody>
      </p:sp>
      <p:sp>
        <p:nvSpPr>
          <p:cNvPr id="5" name="Footer Placeholder 4">
            <a:extLst>
              <a:ext uri="{FF2B5EF4-FFF2-40B4-BE49-F238E27FC236}">
                <a16:creationId xmlns:a16="http://schemas.microsoft.com/office/drawing/2014/main" id="{5CEE062F-3F39-485F-A8ED-7C8B4EBDD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06C82-F05A-406E-ABE6-55022EE98899}"/>
              </a:ext>
            </a:extLst>
          </p:cNvPr>
          <p:cNvSpPr>
            <a:spLocks noGrp="1"/>
          </p:cNvSpPr>
          <p:nvPr>
            <p:ph type="sldNum" sz="quarter" idx="12"/>
          </p:nvPr>
        </p:nvSpPr>
        <p:spPr/>
        <p:txBody>
          <a:bodyPr/>
          <a:lstStyle/>
          <a:p>
            <a:fld id="{25A52AA2-CCEB-40E9-A84B-6CEAAE24ED04}" type="slidenum">
              <a:rPr lang="en-US" smtClean="0"/>
              <a:t>‹#›</a:t>
            </a:fld>
            <a:endParaRPr lang="en-US"/>
          </a:p>
        </p:txBody>
      </p:sp>
    </p:spTree>
    <p:extLst>
      <p:ext uri="{BB962C8B-B14F-4D97-AF65-F5344CB8AC3E}">
        <p14:creationId xmlns:p14="http://schemas.microsoft.com/office/powerpoint/2010/main" val="146821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DEE2D-D50A-4D3F-B675-074092DBB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E29268-2C2C-419C-8DA7-A4507B8CDF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BD5538-A34E-4E68-A78B-0AD8C9CF0608}"/>
              </a:ext>
            </a:extLst>
          </p:cNvPr>
          <p:cNvSpPr>
            <a:spLocks noGrp="1"/>
          </p:cNvSpPr>
          <p:nvPr>
            <p:ph type="dt" sz="half" idx="10"/>
          </p:nvPr>
        </p:nvSpPr>
        <p:spPr/>
        <p:txBody>
          <a:bodyPr/>
          <a:lstStyle/>
          <a:p>
            <a:fld id="{E7730B4E-28BC-4616-9EDC-2A18F8DC22E6}" type="datetimeFigureOut">
              <a:rPr lang="en-US" smtClean="0"/>
              <a:t>10/25/2021</a:t>
            </a:fld>
            <a:endParaRPr lang="en-US"/>
          </a:p>
        </p:txBody>
      </p:sp>
      <p:sp>
        <p:nvSpPr>
          <p:cNvPr id="5" name="Footer Placeholder 4">
            <a:extLst>
              <a:ext uri="{FF2B5EF4-FFF2-40B4-BE49-F238E27FC236}">
                <a16:creationId xmlns:a16="http://schemas.microsoft.com/office/drawing/2014/main" id="{DFC8C74B-2E0F-4C96-9741-417121503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4E57E-B885-42FF-A16F-C0AF7004EEEF}"/>
              </a:ext>
            </a:extLst>
          </p:cNvPr>
          <p:cNvSpPr>
            <a:spLocks noGrp="1"/>
          </p:cNvSpPr>
          <p:nvPr>
            <p:ph type="sldNum" sz="quarter" idx="12"/>
          </p:nvPr>
        </p:nvSpPr>
        <p:spPr/>
        <p:txBody>
          <a:bodyPr/>
          <a:lstStyle/>
          <a:p>
            <a:fld id="{25A52AA2-CCEB-40E9-A84B-6CEAAE24ED04}" type="slidenum">
              <a:rPr lang="en-US" smtClean="0"/>
              <a:t>‹#›</a:t>
            </a:fld>
            <a:endParaRPr lang="en-US"/>
          </a:p>
        </p:txBody>
      </p:sp>
    </p:spTree>
    <p:extLst>
      <p:ext uri="{BB962C8B-B14F-4D97-AF65-F5344CB8AC3E}">
        <p14:creationId xmlns:p14="http://schemas.microsoft.com/office/powerpoint/2010/main" val="873935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1E67-A66D-4E18-BE02-7ACDB75243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7B6270-B4C5-4A20-83B1-C9BDC4C683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820FB1-CC96-4645-A558-65305C456A72}"/>
              </a:ext>
            </a:extLst>
          </p:cNvPr>
          <p:cNvSpPr>
            <a:spLocks noGrp="1"/>
          </p:cNvSpPr>
          <p:nvPr>
            <p:ph type="dt" sz="half" idx="10"/>
          </p:nvPr>
        </p:nvSpPr>
        <p:spPr/>
        <p:txBody>
          <a:bodyPr/>
          <a:lstStyle/>
          <a:p>
            <a:fld id="{E7730B4E-28BC-4616-9EDC-2A18F8DC22E6}" type="datetimeFigureOut">
              <a:rPr lang="en-US" smtClean="0"/>
              <a:t>10/25/2021</a:t>
            </a:fld>
            <a:endParaRPr lang="en-US"/>
          </a:p>
        </p:txBody>
      </p:sp>
      <p:sp>
        <p:nvSpPr>
          <p:cNvPr id="5" name="Footer Placeholder 4">
            <a:extLst>
              <a:ext uri="{FF2B5EF4-FFF2-40B4-BE49-F238E27FC236}">
                <a16:creationId xmlns:a16="http://schemas.microsoft.com/office/drawing/2014/main" id="{956A6FAC-7651-4240-AC53-0FF799766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F599C-9A72-43B4-857A-EB0AA2057853}"/>
              </a:ext>
            </a:extLst>
          </p:cNvPr>
          <p:cNvSpPr>
            <a:spLocks noGrp="1"/>
          </p:cNvSpPr>
          <p:nvPr>
            <p:ph type="sldNum" sz="quarter" idx="12"/>
          </p:nvPr>
        </p:nvSpPr>
        <p:spPr/>
        <p:txBody>
          <a:bodyPr/>
          <a:lstStyle/>
          <a:p>
            <a:fld id="{25A52AA2-CCEB-40E9-A84B-6CEAAE24ED04}" type="slidenum">
              <a:rPr lang="en-US" smtClean="0"/>
              <a:t>‹#›</a:t>
            </a:fld>
            <a:endParaRPr lang="en-US"/>
          </a:p>
        </p:txBody>
      </p:sp>
    </p:spTree>
    <p:extLst>
      <p:ext uri="{BB962C8B-B14F-4D97-AF65-F5344CB8AC3E}">
        <p14:creationId xmlns:p14="http://schemas.microsoft.com/office/powerpoint/2010/main" val="286292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830C-2AE8-49C6-A2EF-8D3EACB9CD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BD8347-2FD2-498C-8401-0F695C54B2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2D54DD-EC20-4515-B748-939F45F0AB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1366EE-291E-47C7-BA85-8CBA57327E74}"/>
              </a:ext>
            </a:extLst>
          </p:cNvPr>
          <p:cNvSpPr>
            <a:spLocks noGrp="1"/>
          </p:cNvSpPr>
          <p:nvPr>
            <p:ph type="dt" sz="half" idx="10"/>
          </p:nvPr>
        </p:nvSpPr>
        <p:spPr/>
        <p:txBody>
          <a:bodyPr/>
          <a:lstStyle/>
          <a:p>
            <a:fld id="{E7730B4E-28BC-4616-9EDC-2A18F8DC22E6}" type="datetimeFigureOut">
              <a:rPr lang="en-US" smtClean="0"/>
              <a:t>10/25/2021</a:t>
            </a:fld>
            <a:endParaRPr lang="en-US"/>
          </a:p>
        </p:txBody>
      </p:sp>
      <p:sp>
        <p:nvSpPr>
          <p:cNvPr id="6" name="Footer Placeholder 5">
            <a:extLst>
              <a:ext uri="{FF2B5EF4-FFF2-40B4-BE49-F238E27FC236}">
                <a16:creationId xmlns:a16="http://schemas.microsoft.com/office/drawing/2014/main" id="{27F928E2-A0ED-48C2-97E0-10316D9A33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06862-2C5C-4F7D-8E0E-866B0594AD25}"/>
              </a:ext>
            </a:extLst>
          </p:cNvPr>
          <p:cNvSpPr>
            <a:spLocks noGrp="1"/>
          </p:cNvSpPr>
          <p:nvPr>
            <p:ph type="sldNum" sz="quarter" idx="12"/>
          </p:nvPr>
        </p:nvSpPr>
        <p:spPr/>
        <p:txBody>
          <a:bodyPr/>
          <a:lstStyle/>
          <a:p>
            <a:fld id="{25A52AA2-CCEB-40E9-A84B-6CEAAE24ED04}" type="slidenum">
              <a:rPr lang="en-US" smtClean="0"/>
              <a:t>‹#›</a:t>
            </a:fld>
            <a:endParaRPr lang="en-US"/>
          </a:p>
        </p:txBody>
      </p:sp>
    </p:spTree>
    <p:extLst>
      <p:ext uri="{BB962C8B-B14F-4D97-AF65-F5344CB8AC3E}">
        <p14:creationId xmlns:p14="http://schemas.microsoft.com/office/powerpoint/2010/main" val="3815171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968C4-DCE9-489D-A123-4369230CB6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496486-0AB8-4BB3-8BA5-DB6A66DA8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592033-5699-4043-8682-2F2BB45E2B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EC1AC1-BB53-4F7B-B638-EBC9A7C1AB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CE80D3-E7A9-4E01-89CE-3141F314BB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D40FA7-A31A-4727-BCB4-7D665F36592D}"/>
              </a:ext>
            </a:extLst>
          </p:cNvPr>
          <p:cNvSpPr>
            <a:spLocks noGrp="1"/>
          </p:cNvSpPr>
          <p:nvPr>
            <p:ph type="dt" sz="half" idx="10"/>
          </p:nvPr>
        </p:nvSpPr>
        <p:spPr/>
        <p:txBody>
          <a:bodyPr/>
          <a:lstStyle/>
          <a:p>
            <a:fld id="{E7730B4E-28BC-4616-9EDC-2A18F8DC22E6}" type="datetimeFigureOut">
              <a:rPr lang="en-US" smtClean="0"/>
              <a:t>10/25/2021</a:t>
            </a:fld>
            <a:endParaRPr lang="en-US"/>
          </a:p>
        </p:txBody>
      </p:sp>
      <p:sp>
        <p:nvSpPr>
          <p:cNvPr id="8" name="Footer Placeholder 7">
            <a:extLst>
              <a:ext uri="{FF2B5EF4-FFF2-40B4-BE49-F238E27FC236}">
                <a16:creationId xmlns:a16="http://schemas.microsoft.com/office/drawing/2014/main" id="{EC628506-707C-49A5-B22F-DC1E0A7C8B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A59DB6-FAE5-4203-9F06-52FE09E6C331}"/>
              </a:ext>
            </a:extLst>
          </p:cNvPr>
          <p:cNvSpPr>
            <a:spLocks noGrp="1"/>
          </p:cNvSpPr>
          <p:nvPr>
            <p:ph type="sldNum" sz="quarter" idx="12"/>
          </p:nvPr>
        </p:nvSpPr>
        <p:spPr/>
        <p:txBody>
          <a:bodyPr/>
          <a:lstStyle/>
          <a:p>
            <a:fld id="{25A52AA2-CCEB-40E9-A84B-6CEAAE24ED04}" type="slidenum">
              <a:rPr lang="en-US" smtClean="0"/>
              <a:t>‹#›</a:t>
            </a:fld>
            <a:endParaRPr lang="en-US"/>
          </a:p>
        </p:txBody>
      </p:sp>
    </p:spTree>
    <p:extLst>
      <p:ext uri="{BB962C8B-B14F-4D97-AF65-F5344CB8AC3E}">
        <p14:creationId xmlns:p14="http://schemas.microsoft.com/office/powerpoint/2010/main" val="404006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035AF-A990-4CE8-A905-F9538AD427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629DB4-EBA7-48EB-9E7F-3FCFD692526D}"/>
              </a:ext>
            </a:extLst>
          </p:cNvPr>
          <p:cNvSpPr>
            <a:spLocks noGrp="1"/>
          </p:cNvSpPr>
          <p:nvPr>
            <p:ph type="dt" sz="half" idx="10"/>
          </p:nvPr>
        </p:nvSpPr>
        <p:spPr/>
        <p:txBody>
          <a:bodyPr/>
          <a:lstStyle/>
          <a:p>
            <a:fld id="{E7730B4E-28BC-4616-9EDC-2A18F8DC22E6}" type="datetimeFigureOut">
              <a:rPr lang="en-US" smtClean="0"/>
              <a:t>10/25/2021</a:t>
            </a:fld>
            <a:endParaRPr lang="en-US"/>
          </a:p>
        </p:txBody>
      </p:sp>
      <p:sp>
        <p:nvSpPr>
          <p:cNvPr id="4" name="Footer Placeholder 3">
            <a:extLst>
              <a:ext uri="{FF2B5EF4-FFF2-40B4-BE49-F238E27FC236}">
                <a16:creationId xmlns:a16="http://schemas.microsoft.com/office/drawing/2014/main" id="{2F7C5FBB-0E7A-4EBA-966A-4520C74779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6238A7-A02E-4CF8-926B-3110CC484DBE}"/>
              </a:ext>
            </a:extLst>
          </p:cNvPr>
          <p:cNvSpPr>
            <a:spLocks noGrp="1"/>
          </p:cNvSpPr>
          <p:nvPr>
            <p:ph type="sldNum" sz="quarter" idx="12"/>
          </p:nvPr>
        </p:nvSpPr>
        <p:spPr/>
        <p:txBody>
          <a:bodyPr/>
          <a:lstStyle/>
          <a:p>
            <a:fld id="{25A52AA2-CCEB-40E9-A84B-6CEAAE24ED04}" type="slidenum">
              <a:rPr lang="en-US" smtClean="0"/>
              <a:t>‹#›</a:t>
            </a:fld>
            <a:endParaRPr lang="en-US"/>
          </a:p>
        </p:txBody>
      </p:sp>
    </p:spTree>
    <p:extLst>
      <p:ext uri="{BB962C8B-B14F-4D97-AF65-F5344CB8AC3E}">
        <p14:creationId xmlns:p14="http://schemas.microsoft.com/office/powerpoint/2010/main" val="39511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088541-6247-4B4E-A7BB-69C932D626BC}"/>
              </a:ext>
            </a:extLst>
          </p:cNvPr>
          <p:cNvSpPr>
            <a:spLocks noGrp="1"/>
          </p:cNvSpPr>
          <p:nvPr>
            <p:ph type="dt" sz="half" idx="10"/>
          </p:nvPr>
        </p:nvSpPr>
        <p:spPr/>
        <p:txBody>
          <a:bodyPr/>
          <a:lstStyle/>
          <a:p>
            <a:fld id="{E7730B4E-28BC-4616-9EDC-2A18F8DC22E6}" type="datetimeFigureOut">
              <a:rPr lang="en-US" smtClean="0"/>
              <a:t>10/25/2021</a:t>
            </a:fld>
            <a:endParaRPr lang="en-US"/>
          </a:p>
        </p:txBody>
      </p:sp>
      <p:sp>
        <p:nvSpPr>
          <p:cNvPr id="3" name="Footer Placeholder 2">
            <a:extLst>
              <a:ext uri="{FF2B5EF4-FFF2-40B4-BE49-F238E27FC236}">
                <a16:creationId xmlns:a16="http://schemas.microsoft.com/office/drawing/2014/main" id="{923C2542-0E81-4EDC-84BB-128D054296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F33174-BF3A-4A53-BF60-8B27D5DD1538}"/>
              </a:ext>
            </a:extLst>
          </p:cNvPr>
          <p:cNvSpPr>
            <a:spLocks noGrp="1"/>
          </p:cNvSpPr>
          <p:nvPr>
            <p:ph type="sldNum" sz="quarter" idx="12"/>
          </p:nvPr>
        </p:nvSpPr>
        <p:spPr/>
        <p:txBody>
          <a:bodyPr/>
          <a:lstStyle/>
          <a:p>
            <a:fld id="{25A52AA2-CCEB-40E9-A84B-6CEAAE24ED04}" type="slidenum">
              <a:rPr lang="en-US" smtClean="0"/>
              <a:t>‹#›</a:t>
            </a:fld>
            <a:endParaRPr lang="en-US"/>
          </a:p>
        </p:txBody>
      </p:sp>
    </p:spTree>
    <p:extLst>
      <p:ext uri="{BB962C8B-B14F-4D97-AF65-F5344CB8AC3E}">
        <p14:creationId xmlns:p14="http://schemas.microsoft.com/office/powerpoint/2010/main" val="2193401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61DAE-015C-4C85-B6AE-D7792DD92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E9CB60-7E50-4BC2-AF4B-10104CA412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AF34E5-C64E-45BB-9A22-D0BB70A60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822EB7-3225-4A54-8400-8791CAE302DE}"/>
              </a:ext>
            </a:extLst>
          </p:cNvPr>
          <p:cNvSpPr>
            <a:spLocks noGrp="1"/>
          </p:cNvSpPr>
          <p:nvPr>
            <p:ph type="dt" sz="half" idx="10"/>
          </p:nvPr>
        </p:nvSpPr>
        <p:spPr/>
        <p:txBody>
          <a:bodyPr/>
          <a:lstStyle/>
          <a:p>
            <a:fld id="{E7730B4E-28BC-4616-9EDC-2A18F8DC22E6}" type="datetimeFigureOut">
              <a:rPr lang="en-US" smtClean="0"/>
              <a:t>10/25/2021</a:t>
            </a:fld>
            <a:endParaRPr lang="en-US"/>
          </a:p>
        </p:txBody>
      </p:sp>
      <p:sp>
        <p:nvSpPr>
          <p:cNvPr id="6" name="Footer Placeholder 5">
            <a:extLst>
              <a:ext uri="{FF2B5EF4-FFF2-40B4-BE49-F238E27FC236}">
                <a16:creationId xmlns:a16="http://schemas.microsoft.com/office/drawing/2014/main" id="{290C03F7-FB96-4620-BB45-554E0D5BC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6A8F5-8317-4021-82E8-775C3AB7F32A}"/>
              </a:ext>
            </a:extLst>
          </p:cNvPr>
          <p:cNvSpPr>
            <a:spLocks noGrp="1"/>
          </p:cNvSpPr>
          <p:nvPr>
            <p:ph type="sldNum" sz="quarter" idx="12"/>
          </p:nvPr>
        </p:nvSpPr>
        <p:spPr/>
        <p:txBody>
          <a:bodyPr/>
          <a:lstStyle/>
          <a:p>
            <a:fld id="{25A52AA2-CCEB-40E9-A84B-6CEAAE24ED04}" type="slidenum">
              <a:rPr lang="en-US" smtClean="0"/>
              <a:t>‹#›</a:t>
            </a:fld>
            <a:endParaRPr lang="en-US"/>
          </a:p>
        </p:txBody>
      </p:sp>
    </p:spTree>
    <p:extLst>
      <p:ext uri="{BB962C8B-B14F-4D97-AF65-F5344CB8AC3E}">
        <p14:creationId xmlns:p14="http://schemas.microsoft.com/office/powerpoint/2010/main" val="2029176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BBF1-79F1-4AA2-87A5-2579AF5B96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99FAF5-CADF-4481-8305-C3A9D87BE9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98511-B4A7-4706-9D68-8C24879DB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6AD7D-5017-4303-8E74-37DE4349509B}"/>
              </a:ext>
            </a:extLst>
          </p:cNvPr>
          <p:cNvSpPr>
            <a:spLocks noGrp="1"/>
          </p:cNvSpPr>
          <p:nvPr>
            <p:ph type="dt" sz="half" idx="10"/>
          </p:nvPr>
        </p:nvSpPr>
        <p:spPr/>
        <p:txBody>
          <a:bodyPr/>
          <a:lstStyle/>
          <a:p>
            <a:fld id="{E7730B4E-28BC-4616-9EDC-2A18F8DC22E6}" type="datetimeFigureOut">
              <a:rPr lang="en-US" smtClean="0"/>
              <a:t>10/25/2021</a:t>
            </a:fld>
            <a:endParaRPr lang="en-US"/>
          </a:p>
        </p:txBody>
      </p:sp>
      <p:sp>
        <p:nvSpPr>
          <p:cNvPr id="6" name="Footer Placeholder 5">
            <a:extLst>
              <a:ext uri="{FF2B5EF4-FFF2-40B4-BE49-F238E27FC236}">
                <a16:creationId xmlns:a16="http://schemas.microsoft.com/office/drawing/2014/main" id="{7234C0BE-4774-4DDD-9A8A-BAB40E47C6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7064FF-A115-4A22-84F3-B74D4B12AEDF}"/>
              </a:ext>
            </a:extLst>
          </p:cNvPr>
          <p:cNvSpPr>
            <a:spLocks noGrp="1"/>
          </p:cNvSpPr>
          <p:nvPr>
            <p:ph type="sldNum" sz="quarter" idx="12"/>
          </p:nvPr>
        </p:nvSpPr>
        <p:spPr/>
        <p:txBody>
          <a:bodyPr/>
          <a:lstStyle/>
          <a:p>
            <a:fld id="{25A52AA2-CCEB-40E9-A84B-6CEAAE24ED04}" type="slidenum">
              <a:rPr lang="en-US" smtClean="0"/>
              <a:t>‹#›</a:t>
            </a:fld>
            <a:endParaRPr lang="en-US"/>
          </a:p>
        </p:txBody>
      </p:sp>
    </p:spTree>
    <p:extLst>
      <p:ext uri="{BB962C8B-B14F-4D97-AF65-F5344CB8AC3E}">
        <p14:creationId xmlns:p14="http://schemas.microsoft.com/office/powerpoint/2010/main" val="279973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7EE58E-9181-42B1-BD2E-17AD3659CE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73502A-9294-405B-B027-0B4861D489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12E54C-83CE-4AB1-B1A7-48E52859CC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730B4E-28BC-4616-9EDC-2A18F8DC22E6}" type="datetimeFigureOut">
              <a:rPr lang="en-US" smtClean="0"/>
              <a:t>10/25/2021</a:t>
            </a:fld>
            <a:endParaRPr lang="en-US"/>
          </a:p>
        </p:txBody>
      </p:sp>
      <p:sp>
        <p:nvSpPr>
          <p:cNvPr id="5" name="Footer Placeholder 4">
            <a:extLst>
              <a:ext uri="{FF2B5EF4-FFF2-40B4-BE49-F238E27FC236}">
                <a16:creationId xmlns:a16="http://schemas.microsoft.com/office/drawing/2014/main" id="{07B499E6-90F5-4A68-BA80-4295FD973B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131247-CFBC-48C0-A491-F164BF25C2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52AA2-CCEB-40E9-A84B-6CEAAE24ED04}" type="slidenum">
              <a:rPr lang="en-US" smtClean="0"/>
              <a:t>‹#›</a:t>
            </a:fld>
            <a:endParaRPr lang="en-US"/>
          </a:p>
        </p:txBody>
      </p:sp>
    </p:spTree>
    <p:extLst>
      <p:ext uri="{BB962C8B-B14F-4D97-AF65-F5344CB8AC3E}">
        <p14:creationId xmlns:p14="http://schemas.microsoft.com/office/powerpoint/2010/main" val="4027693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1D30-7F55-4D8B-9CDD-126E34B26FD0}"/>
              </a:ext>
            </a:extLst>
          </p:cNvPr>
          <p:cNvSpPr>
            <a:spLocks noGrp="1"/>
          </p:cNvSpPr>
          <p:nvPr>
            <p:ph type="ctrTitle"/>
          </p:nvPr>
        </p:nvSpPr>
        <p:spPr/>
        <p:txBody>
          <a:bodyPr/>
          <a:lstStyle/>
          <a:p>
            <a:r>
              <a:rPr lang="en-US" dirty="0"/>
              <a:t>Calling C++ from Python</a:t>
            </a:r>
          </a:p>
        </p:txBody>
      </p:sp>
      <p:sp>
        <p:nvSpPr>
          <p:cNvPr id="3" name="Subtitle 2">
            <a:extLst>
              <a:ext uri="{FF2B5EF4-FFF2-40B4-BE49-F238E27FC236}">
                <a16:creationId xmlns:a16="http://schemas.microsoft.com/office/drawing/2014/main" id="{2FC83B29-F73A-4A4E-96EE-AF204CCA5270}"/>
              </a:ext>
            </a:extLst>
          </p:cNvPr>
          <p:cNvSpPr>
            <a:spLocks noGrp="1"/>
          </p:cNvSpPr>
          <p:nvPr>
            <p:ph type="subTitle" idx="1"/>
          </p:nvPr>
        </p:nvSpPr>
        <p:spPr/>
        <p:txBody>
          <a:bodyPr/>
          <a:lstStyle/>
          <a:p>
            <a:r>
              <a:rPr lang="en-US" dirty="0"/>
              <a:t>and GitHub Copilot</a:t>
            </a:r>
          </a:p>
        </p:txBody>
      </p:sp>
    </p:spTree>
    <p:extLst>
      <p:ext uri="{BB962C8B-B14F-4D97-AF65-F5344CB8AC3E}">
        <p14:creationId xmlns:p14="http://schemas.microsoft.com/office/powerpoint/2010/main" val="384490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C17E-E21F-4C91-957C-CAC0AD4DDF74}"/>
              </a:ext>
            </a:extLst>
          </p:cNvPr>
          <p:cNvSpPr>
            <a:spLocks noGrp="1"/>
          </p:cNvSpPr>
          <p:nvPr>
            <p:ph type="title"/>
          </p:nvPr>
        </p:nvSpPr>
        <p:spPr/>
        <p:txBody>
          <a:bodyPr/>
          <a:lstStyle/>
          <a:p>
            <a:r>
              <a:rPr lang="en-US" dirty="0"/>
              <a:t>Why?</a:t>
            </a:r>
          </a:p>
        </p:txBody>
      </p:sp>
      <p:sp>
        <p:nvSpPr>
          <p:cNvPr id="4" name="Content Placeholder 3">
            <a:extLst>
              <a:ext uri="{FF2B5EF4-FFF2-40B4-BE49-F238E27FC236}">
                <a16:creationId xmlns:a16="http://schemas.microsoft.com/office/drawing/2014/main" id="{7B0CB820-87CE-4EAB-B72E-8D5DA3DBCFF2}"/>
              </a:ext>
            </a:extLst>
          </p:cNvPr>
          <p:cNvSpPr>
            <a:spLocks noGrp="1"/>
          </p:cNvSpPr>
          <p:nvPr>
            <p:ph sz="half" idx="1"/>
          </p:nvPr>
        </p:nvSpPr>
        <p:spPr/>
        <p:txBody>
          <a:bodyPr/>
          <a:lstStyle/>
          <a:p>
            <a:r>
              <a:rPr lang="en-US" sz="4000" b="1" u="sng" dirty="0"/>
              <a:t>C++</a:t>
            </a:r>
          </a:p>
          <a:p>
            <a:r>
              <a:rPr lang="en-US" dirty="0"/>
              <a:t>I don’t love it</a:t>
            </a:r>
          </a:p>
          <a:p>
            <a:r>
              <a:rPr lang="en-US" dirty="0"/>
              <a:t>Fast</a:t>
            </a:r>
          </a:p>
          <a:p>
            <a:r>
              <a:rPr lang="en-US" dirty="0"/>
              <a:t>Used often at SDL</a:t>
            </a:r>
          </a:p>
          <a:p>
            <a:r>
              <a:rPr lang="en-US" dirty="0"/>
              <a:t>Very scalable</a:t>
            </a:r>
          </a:p>
          <a:p>
            <a:endParaRPr lang="en-US" dirty="0"/>
          </a:p>
        </p:txBody>
      </p:sp>
      <p:sp>
        <p:nvSpPr>
          <p:cNvPr id="5" name="Content Placeholder 4">
            <a:extLst>
              <a:ext uri="{FF2B5EF4-FFF2-40B4-BE49-F238E27FC236}">
                <a16:creationId xmlns:a16="http://schemas.microsoft.com/office/drawing/2014/main" id="{83EFB84B-D4DA-4390-9890-FEEC9EAEA00F}"/>
              </a:ext>
            </a:extLst>
          </p:cNvPr>
          <p:cNvSpPr>
            <a:spLocks noGrp="1"/>
          </p:cNvSpPr>
          <p:nvPr>
            <p:ph sz="half" idx="2"/>
          </p:nvPr>
        </p:nvSpPr>
        <p:spPr/>
        <p:txBody>
          <a:bodyPr/>
          <a:lstStyle/>
          <a:p>
            <a:r>
              <a:rPr lang="en-US" sz="4000" b="1" u="sng" dirty="0"/>
              <a:t>Python</a:t>
            </a:r>
          </a:p>
          <a:p>
            <a:r>
              <a:rPr lang="en-US" dirty="0"/>
              <a:t>I do love it</a:t>
            </a:r>
          </a:p>
          <a:p>
            <a:r>
              <a:rPr lang="en-US" dirty="0"/>
              <a:t>Easy to write</a:t>
            </a:r>
          </a:p>
          <a:p>
            <a:r>
              <a:rPr lang="en-US" dirty="0"/>
              <a:t>Slow</a:t>
            </a:r>
          </a:p>
          <a:p>
            <a:r>
              <a:rPr lang="en-US" dirty="0" err="1"/>
              <a:t>Kinda</a:t>
            </a:r>
            <a:r>
              <a:rPr lang="en-US" dirty="0"/>
              <a:t> single threaded</a:t>
            </a:r>
          </a:p>
        </p:txBody>
      </p:sp>
    </p:spTree>
    <p:extLst>
      <p:ext uri="{BB962C8B-B14F-4D97-AF65-F5344CB8AC3E}">
        <p14:creationId xmlns:p14="http://schemas.microsoft.com/office/powerpoint/2010/main" val="189808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5B179E-2CA3-4F36-83B8-0B3B42F2206C}"/>
              </a:ext>
            </a:extLst>
          </p:cNvPr>
          <p:cNvSpPr>
            <a:spLocks noGrp="1"/>
          </p:cNvSpPr>
          <p:nvPr>
            <p:ph type="title"/>
          </p:nvPr>
        </p:nvSpPr>
        <p:spPr/>
        <p:txBody>
          <a:bodyPr/>
          <a:lstStyle/>
          <a:p>
            <a:r>
              <a:rPr lang="en-US" dirty="0"/>
              <a:t>Foreign function interface</a:t>
            </a:r>
          </a:p>
        </p:txBody>
      </p:sp>
      <p:sp>
        <p:nvSpPr>
          <p:cNvPr id="6" name="Content Placeholder 5">
            <a:extLst>
              <a:ext uri="{FF2B5EF4-FFF2-40B4-BE49-F238E27FC236}">
                <a16:creationId xmlns:a16="http://schemas.microsoft.com/office/drawing/2014/main" id="{CE7870B7-DF84-4B25-BA70-4FAAAA53D44F}"/>
              </a:ext>
            </a:extLst>
          </p:cNvPr>
          <p:cNvSpPr>
            <a:spLocks noGrp="1"/>
          </p:cNvSpPr>
          <p:nvPr>
            <p:ph idx="1"/>
          </p:nvPr>
        </p:nvSpPr>
        <p:spPr/>
        <p:txBody>
          <a:bodyPr/>
          <a:lstStyle/>
          <a:p>
            <a:r>
              <a:rPr lang="en-US" dirty="0"/>
              <a:t>Calling one language from another</a:t>
            </a:r>
          </a:p>
          <a:p>
            <a:r>
              <a:rPr lang="en-US" dirty="0"/>
              <a:t>Often from a dynamic language to C/C++</a:t>
            </a:r>
          </a:p>
          <a:p>
            <a:r>
              <a:rPr lang="en-US" dirty="0"/>
              <a:t>Originally named in Common Lisp</a:t>
            </a:r>
          </a:p>
          <a:p>
            <a:r>
              <a:rPr lang="en-US" dirty="0"/>
              <a:t>Can be very complicated because:</a:t>
            </a:r>
          </a:p>
          <a:p>
            <a:pPr lvl="1"/>
            <a:r>
              <a:rPr lang="en-US" dirty="0"/>
              <a:t>Garbage collection</a:t>
            </a:r>
          </a:p>
          <a:p>
            <a:pPr lvl="1"/>
            <a:r>
              <a:rPr lang="en-US" dirty="0"/>
              <a:t>Datatype mapping</a:t>
            </a:r>
          </a:p>
          <a:p>
            <a:pPr lvl="1"/>
            <a:r>
              <a:rPr lang="en-US" dirty="0"/>
              <a:t>Cross-language references</a:t>
            </a:r>
          </a:p>
          <a:p>
            <a:pPr lvl="1"/>
            <a:r>
              <a:rPr lang="en-US" dirty="0"/>
              <a:t>Virtual machines</a:t>
            </a:r>
          </a:p>
          <a:p>
            <a:endParaRPr lang="en-US" dirty="0"/>
          </a:p>
        </p:txBody>
      </p:sp>
    </p:spTree>
    <p:extLst>
      <p:ext uri="{BB962C8B-B14F-4D97-AF65-F5344CB8AC3E}">
        <p14:creationId xmlns:p14="http://schemas.microsoft.com/office/powerpoint/2010/main" val="2471015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12A5EB-0158-4C2A-BC7E-E40A698A8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4697"/>
          </a:xfrm>
          <a:prstGeom prst="rect">
            <a:avLst/>
          </a:prstGeom>
        </p:spPr>
      </p:pic>
      <p:sp>
        <p:nvSpPr>
          <p:cNvPr id="2" name="Title 1">
            <a:extLst>
              <a:ext uri="{FF2B5EF4-FFF2-40B4-BE49-F238E27FC236}">
                <a16:creationId xmlns:a16="http://schemas.microsoft.com/office/drawing/2014/main" id="{EA1E2576-8E86-4D3D-81BC-3DA06994D6DA}"/>
              </a:ext>
            </a:extLst>
          </p:cNvPr>
          <p:cNvSpPr>
            <a:spLocks noGrp="1"/>
          </p:cNvSpPr>
          <p:nvPr>
            <p:ph type="title"/>
          </p:nvPr>
        </p:nvSpPr>
        <p:spPr>
          <a:xfrm>
            <a:off x="838200" y="787380"/>
            <a:ext cx="10515600" cy="1325563"/>
          </a:xfrm>
        </p:spPr>
        <p:txBody>
          <a:bodyPr/>
          <a:lstStyle/>
          <a:p>
            <a:r>
              <a:rPr lang="en-US" b="1" dirty="0">
                <a:ln>
                  <a:solidFill>
                    <a:schemeClr val="bg1"/>
                  </a:solidFill>
                </a:ln>
              </a:rPr>
              <a:t>Python C/C++ Implementations</a:t>
            </a:r>
          </a:p>
        </p:txBody>
      </p:sp>
      <p:sp>
        <p:nvSpPr>
          <p:cNvPr id="3" name="Content Placeholder 2">
            <a:extLst>
              <a:ext uri="{FF2B5EF4-FFF2-40B4-BE49-F238E27FC236}">
                <a16:creationId xmlns:a16="http://schemas.microsoft.com/office/drawing/2014/main" id="{36D086AE-EF51-4CA1-8C45-46D59804C27A}"/>
              </a:ext>
            </a:extLst>
          </p:cNvPr>
          <p:cNvSpPr>
            <a:spLocks noGrp="1"/>
          </p:cNvSpPr>
          <p:nvPr>
            <p:ph idx="1"/>
          </p:nvPr>
        </p:nvSpPr>
        <p:spPr>
          <a:xfrm>
            <a:off x="838200" y="2112943"/>
            <a:ext cx="10515600" cy="4351338"/>
          </a:xfrm>
        </p:spPr>
        <p:txBody>
          <a:bodyPr numCol="2">
            <a:normAutofit/>
          </a:bodyPr>
          <a:lstStyle/>
          <a:p>
            <a:r>
              <a:rPr lang="en-US" dirty="0"/>
              <a:t>Like a billion:</a:t>
            </a:r>
          </a:p>
          <a:p>
            <a:r>
              <a:rPr lang="en-US" dirty="0" err="1"/>
              <a:t>Ctypes</a:t>
            </a:r>
            <a:endParaRPr lang="en-US" dirty="0"/>
          </a:p>
          <a:p>
            <a:r>
              <a:rPr lang="en-US" dirty="0"/>
              <a:t>CFFI</a:t>
            </a:r>
          </a:p>
          <a:p>
            <a:r>
              <a:rPr lang="en-US" dirty="0"/>
              <a:t>PyBind11</a:t>
            </a:r>
          </a:p>
          <a:p>
            <a:r>
              <a:rPr lang="en-US" dirty="0" err="1"/>
              <a:t>Cython</a:t>
            </a:r>
            <a:endParaRPr lang="en-US" dirty="0"/>
          </a:p>
          <a:p>
            <a:r>
              <a:rPr lang="en-US" dirty="0" err="1"/>
              <a:t>Boost.Python</a:t>
            </a:r>
            <a:endParaRPr lang="en-US" dirty="0"/>
          </a:p>
          <a:p>
            <a:r>
              <a:rPr lang="en-US" dirty="0" err="1"/>
              <a:t>PyBindGen</a:t>
            </a:r>
            <a:endParaRPr lang="en-US" dirty="0"/>
          </a:p>
          <a:p>
            <a:r>
              <a:rPr lang="en-US" dirty="0"/>
              <a:t>SIP (Qt)</a:t>
            </a:r>
          </a:p>
          <a:p>
            <a:r>
              <a:rPr lang="en-US" dirty="0" err="1"/>
              <a:t>Cppyy</a:t>
            </a:r>
            <a:endParaRPr lang="en-US" dirty="0"/>
          </a:p>
          <a:p>
            <a:r>
              <a:rPr lang="en-US" dirty="0" err="1"/>
              <a:t>Shiboken</a:t>
            </a:r>
            <a:endParaRPr lang="en-US" dirty="0"/>
          </a:p>
          <a:p>
            <a:r>
              <a:rPr lang="en-US" dirty="0"/>
              <a:t>SWIG</a:t>
            </a:r>
          </a:p>
        </p:txBody>
      </p:sp>
    </p:spTree>
    <p:extLst>
      <p:ext uri="{BB962C8B-B14F-4D97-AF65-F5344CB8AC3E}">
        <p14:creationId xmlns:p14="http://schemas.microsoft.com/office/powerpoint/2010/main" val="2490521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71DB-5CD9-4B29-9DA1-B5C48C33D322}"/>
              </a:ext>
            </a:extLst>
          </p:cNvPr>
          <p:cNvSpPr>
            <a:spLocks noGrp="1"/>
          </p:cNvSpPr>
          <p:nvPr>
            <p:ph type="title"/>
          </p:nvPr>
        </p:nvSpPr>
        <p:spPr/>
        <p:txBody>
          <a:bodyPr/>
          <a:lstStyle/>
          <a:p>
            <a:r>
              <a:rPr lang="en-US" dirty="0" err="1"/>
              <a:t>ctypes</a:t>
            </a:r>
            <a:endParaRPr lang="en-US" dirty="0"/>
          </a:p>
        </p:txBody>
      </p:sp>
      <p:sp>
        <p:nvSpPr>
          <p:cNvPr id="3" name="Content Placeholder 2">
            <a:extLst>
              <a:ext uri="{FF2B5EF4-FFF2-40B4-BE49-F238E27FC236}">
                <a16:creationId xmlns:a16="http://schemas.microsoft.com/office/drawing/2014/main" id="{619C10B5-4AB1-4939-B7BC-27D728A7FE72}"/>
              </a:ext>
            </a:extLst>
          </p:cNvPr>
          <p:cNvSpPr>
            <a:spLocks noGrp="1"/>
          </p:cNvSpPr>
          <p:nvPr>
            <p:ph idx="1"/>
          </p:nvPr>
        </p:nvSpPr>
        <p:spPr/>
        <p:txBody>
          <a:bodyPr/>
          <a:lstStyle/>
          <a:p>
            <a:r>
              <a:rPr lang="en-US" dirty="0"/>
              <a:t>Built into Python</a:t>
            </a:r>
          </a:p>
          <a:p>
            <a:r>
              <a:rPr lang="en-US" dirty="0"/>
              <a:t>Simple</a:t>
            </a:r>
          </a:p>
          <a:p>
            <a:r>
              <a:rPr lang="en-US" dirty="0"/>
              <a:t>Since at least python 2</a:t>
            </a:r>
          </a:p>
          <a:p>
            <a:r>
              <a:rPr lang="en-US" dirty="0"/>
              <a:t>Only for C</a:t>
            </a:r>
          </a:p>
          <a:p>
            <a:r>
              <a:rPr lang="en-US" dirty="0"/>
              <a:t>Connect to any shared library</a:t>
            </a:r>
          </a:p>
        </p:txBody>
      </p:sp>
    </p:spTree>
    <p:extLst>
      <p:ext uri="{BB962C8B-B14F-4D97-AF65-F5344CB8AC3E}">
        <p14:creationId xmlns:p14="http://schemas.microsoft.com/office/powerpoint/2010/main" val="376501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AE9C-9C16-467A-9F7F-66521573B4AE}"/>
              </a:ext>
            </a:extLst>
          </p:cNvPr>
          <p:cNvSpPr>
            <a:spLocks noGrp="1"/>
          </p:cNvSpPr>
          <p:nvPr>
            <p:ph type="title"/>
          </p:nvPr>
        </p:nvSpPr>
        <p:spPr/>
        <p:txBody>
          <a:bodyPr/>
          <a:lstStyle/>
          <a:p>
            <a:r>
              <a:rPr lang="en-US" dirty="0"/>
              <a:t>PyBind11</a:t>
            </a:r>
          </a:p>
        </p:txBody>
      </p:sp>
      <p:sp>
        <p:nvSpPr>
          <p:cNvPr id="3" name="Content Placeholder 2">
            <a:extLst>
              <a:ext uri="{FF2B5EF4-FFF2-40B4-BE49-F238E27FC236}">
                <a16:creationId xmlns:a16="http://schemas.microsoft.com/office/drawing/2014/main" id="{0DED694D-C0FB-48FB-A651-56079182AC74}"/>
              </a:ext>
            </a:extLst>
          </p:cNvPr>
          <p:cNvSpPr>
            <a:spLocks noGrp="1"/>
          </p:cNvSpPr>
          <p:nvPr>
            <p:ph idx="1"/>
          </p:nvPr>
        </p:nvSpPr>
        <p:spPr/>
        <p:txBody>
          <a:bodyPr/>
          <a:lstStyle/>
          <a:p>
            <a:r>
              <a:rPr lang="en-US" dirty="0"/>
              <a:t>C++</a:t>
            </a:r>
          </a:p>
          <a:p>
            <a:r>
              <a:rPr lang="en-US" dirty="0"/>
              <a:t>Requires C++11</a:t>
            </a:r>
          </a:p>
          <a:p>
            <a:r>
              <a:rPr lang="en-US" dirty="0"/>
              <a:t>Supports lots of fancy C++ stuff</a:t>
            </a:r>
          </a:p>
          <a:p>
            <a:r>
              <a:rPr lang="en-US" dirty="0"/>
              <a:t>Create Python documentation  in C++</a:t>
            </a:r>
          </a:p>
        </p:txBody>
      </p:sp>
    </p:spTree>
    <p:extLst>
      <p:ext uri="{BB962C8B-B14F-4D97-AF65-F5344CB8AC3E}">
        <p14:creationId xmlns:p14="http://schemas.microsoft.com/office/powerpoint/2010/main" val="2232032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A76BC-91A3-44DD-A569-E6C15111AB07}"/>
              </a:ext>
            </a:extLst>
          </p:cNvPr>
          <p:cNvSpPr>
            <a:spLocks noGrp="1"/>
          </p:cNvSpPr>
          <p:nvPr>
            <p:ph type="title"/>
          </p:nvPr>
        </p:nvSpPr>
        <p:spPr/>
        <p:txBody>
          <a:bodyPr/>
          <a:lstStyle/>
          <a:p>
            <a:r>
              <a:rPr lang="en-US" dirty="0"/>
              <a:t>GitHub Copilot</a:t>
            </a:r>
          </a:p>
        </p:txBody>
      </p:sp>
      <p:sp>
        <p:nvSpPr>
          <p:cNvPr id="3" name="Content Placeholder 2">
            <a:extLst>
              <a:ext uri="{FF2B5EF4-FFF2-40B4-BE49-F238E27FC236}">
                <a16:creationId xmlns:a16="http://schemas.microsoft.com/office/drawing/2014/main" id="{92FE8235-FD94-46CD-83EE-7CCFA4CECF66}"/>
              </a:ext>
            </a:extLst>
          </p:cNvPr>
          <p:cNvSpPr>
            <a:spLocks noGrp="1"/>
          </p:cNvSpPr>
          <p:nvPr>
            <p:ph idx="1"/>
          </p:nvPr>
        </p:nvSpPr>
        <p:spPr/>
        <p:txBody>
          <a:bodyPr/>
          <a:lstStyle/>
          <a:p>
            <a:r>
              <a:rPr lang="en-US" dirty="0"/>
              <a:t>“AI pair programming”</a:t>
            </a:r>
          </a:p>
          <a:p>
            <a:r>
              <a:rPr lang="en-US" dirty="0"/>
              <a:t>Powered by </a:t>
            </a:r>
            <a:r>
              <a:rPr lang="en-US" dirty="0" err="1"/>
              <a:t>OpenAI</a:t>
            </a:r>
            <a:endParaRPr lang="en-US" dirty="0"/>
          </a:p>
          <a:p>
            <a:r>
              <a:rPr lang="en-US" dirty="0"/>
              <a:t>Trained using public code from GitHub</a:t>
            </a:r>
          </a:p>
          <a:p>
            <a:r>
              <a:rPr lang="en-US" dirty="0"/>
              <a:t>“</a:t>
            </a:r>
            <a:r>
              <a:rPr lang="en-US" b="0" i="0" dirty="0">
                <a:effectLst/>
              </a:rPr>
              <a:t>From our internal testing, we found it to be extremely rare that GitHub Copilot suggestions included personal data verbatim from the training set. In some cases, the model will suggest what appears to be personal data – email addresses, phone numbers, access keys, etc. – but is actually made-up information synthesized from patterns in training data.”</a:t>
            </a:r>
            <a:endParaRPr lang="en-US" dirty="0"/>
          </a:p>
        </p:txBody>
      </p:sp>
    </p:spTree>
    <p:extLst>
      <p:ext uri="{BB962C8B-B14F-4D97-AF65-F5344CB8AC3E}">
        <p14:creationId xmlns:p14="http://schemas.microsoft.com/office/powerpoint/2010/main" val="1478219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216</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Calling C++ from Python</vt:lpstr>
      <vt:lpstr>Why?</vt:lpstr>
      <vt:lpstr>Foreign function interface</vt:lpstr>
      <vt:lpstr>Python C/C++ Implementations</vt:lpstr>
      <vt:lpstr>ctypes</vt:lpstr>
      <vt:lpstr>PyBind11</vt:lpstr>
      <vt:lpstr>GitHub Copilot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Calling C++ from Python</dc:title>
  <dc:creator>Calvin Loveland</dc:creator>
  <cp:lastModifiedBy>Calvin Loveland</cp:lastModifiedBy>
  <cp:revision>2</cp:revision>
  <dcterms:created xsi:type="dcterms:W3CDTF">2021-10-26T02:12:23Z</dcterms:created>
  <dcterms:modified xsi:type="dcterms:W3CDTF">2021-10-26T03:53:05Z</dcterms:modified>
</cp:coreProperties>
</file>