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8592-948D-721C-9F80-D57B2B19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4895-8AC4-92A6-841B-4833C8620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BEA7-590C-3D9D-4BA2-E55A31B0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EBDB-33B1-8A68-2547-ACD7601E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F858-A7FE-3CB9-2D44-0577110A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96BA-B86C-4DE2-F9F3-D407BC6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D529-C0DF-CE3F-80EB-51524F30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2310-5A92-2670-A5B9-5B1A333D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4C6E-CA0E-E66C-A544-C0A088F8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4D53-5879-89F5-ECC5-BA4A51C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84795-D73D-AEE8-7CEE-E7BF8CB9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2920C-00F9-5C0D-3534-811D1BE35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CFFC-3B6D-1E50-FC7D-9225927D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DF8D-9ACF-B993-71F4-BF895073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CD73-29E8-166C-7FA6-4F67F334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81D2-CBA7-6829-C8D0-D7D9DF54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8CC5-46F3-DF31-82E0-65A3A7EF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F8D5-4C3C-9853-9F6C-511C7737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9C38-D80D-02CC-E7FF-BDE401CE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6BB1C-AB42-5C00-5413-EDF27279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440E-2DB8-B00B-10F6-D3DF230B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E519-4F90-6695-C7BD-2B9F7D9B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EA79-9D62-F3AB-2BEE-844FD008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C35A-3982-26F4-31E2-29A14D91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3092-42A5-C048-B839-B02F4EBF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6A6-4962-038F-F3AD-A91A45C5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06E-7BF9-18F0-61E5-8CD5FFA65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9987B-F594-D7B6-8C98-B99464E5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791CA-9480-F9A4-AE5D-AD678D4B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683A-45B7-6333-A017-36511820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869B-6BCC-4B2E-11CF-3C07908D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C392-9E67-00BF-5F94-1A78BC0D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725C-DC52-F4FA-4195-50439655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0D044-98B9-8803-B58B-25006C6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DA55E-E0D7-1F98-0E79-A539282E5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96552-FA7E-52D0-3475-1489F0217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1A93F-C2B1-BE9F-2934-FABC1CA4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0EC38-C0C3-C929-EFEC-87F150E7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BA453-74C2-A48B-F97E-68B5C4F0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FCD8-944A-9FAC-717C-AFAAB0BF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8EFA9-32C1-59AD-D0FC-E10D6E4B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BA7AB-4DD5-3C5C-3B94-72E273B6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9E773-11E3-5B59-33BE-41984A9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60347-1CAC-FE0E-8E35-3786EE0F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87405-62D8-F8ED-DF30-A15F4F44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2C6B8-28A6-E86B-2C12-33F3D93D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B5F4-9FBF-ED6E-D6E0-69C1BB72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AE24-35A1-5032-0CDB-832CD788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46E2-081B-E094-0DA9-15D057B4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5414A-7B5B-13F8-AE54-DA1083AF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1B3C-1B57-90FA-F347-E37E622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01AA6-8C00-2B28-33FC-0C87E09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A68-45F8-0BAF-1196-37100EB0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567DB-41AD-6445-6FCA-EDEF58CA9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836DE-4ABC-2D1D-015F-101C75AA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B556-3246-9189-13CA-37705890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1FF57-E84E-B041-897D-C32808E5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3699-4FC0-6C75-B697-2C769F96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21A3-2ED0-38E0-FCAB-2ABF7198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D9E9-D92D-80D4-F8CB-950EC578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FB45-CFC2-B909-7BB3-E55A27C84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CA3C-12F6-45F6-9971-CF7A66AE33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0FBA-95F1-D020-2640-DBD4E2B72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42D9-3F3B-CE4D-B05F-0967F81EA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1D1B-BD36-43E6-81FC-A8457B51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0537-1A17-1578-53E5-40606F50D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Turning your computer into a space heater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93E2-8C8E-EF90-7990-FB4F44DB8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EDA-F512-AE1A-943F-3BFC5E6C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10A8-FEF2-EA32-7075-7FEF950C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  <a:p>
            <a:pPr lvl="1"/>
            <a:r>
              <a:rPr lang="en-US" dirty="0"/>
              <a:t>Shared memory space</a:t>
            </a:r>
          </a:p>
          <a:p>
            <a:r>
              <a:rPr lang="en-US" dirty="0"/>
              <a:t>Multiprocessing</a:t>
            </a:r>
          </a:p>
          <a:p>
            <a:pPr lvl="1"/>
            <a:r>
              <a:rPr lang="en-US" dirty="0"/>
              <a:t>Multi separate processes</a:t>
            </a:r>
          </a:p>
          <a:p>
            <a:r>
              <a:rPr lang="en-US" dirty="0"/>
              <a:t>Multitasking</a:t>
            </a:r>
          </a:p>
          <a:p>
            <a:pPr lvl="1"/>
            <a:r>
              <a:rPr lang="en-US" dirty="0"/>
              <a:t>Sharing one thing for multiple tasks</a:t>
            </a:r>
          </a:p>
        </p:txBody>
      </p:sp>
    </p:spTree>
    <p:extLst>
      <p:ext uri="{BB962C8B-B14F-4D97-AF65-F5344CB8AC3E}">
        <p14:creationId xmlns:p14="http://schemas.microsoft.com/office/powerpoint/2010/main" val="154264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AC32-2FCE-A24B-43E8-C7853E14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B2BC-D6A2-0822-AE0F-AB8CA44F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Interpreter Lock (GIL)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“A mutex that protects access to Python objects, preventing multiple threads from executing Python bytecodes at once.”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Unfortunately, since the GIL exists, other features have grown to depend on the guarantees that it enforces.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</a:p>
          <a:p>
            <a:r>
              <a:rPr lang="en-US" strike="sngStrike" dirty="0">
                <a:solidFill>
                  <a:srgbClr val="000000"/>
                </a:solidFill>
                <a:latin typeface="Arial" panose="020B0604020202020204" pitchFamily="34" charset="0"/>
              </a:rPr>
              <a:t>Multithreading</a:t>
            </a:r>
            <a:endParaRPr lang="en-US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3F761-DE21-0915-4107-5ED850739C6D}"/>
              </a:ext>
            </a:extLst>
          </p:cNvPr>
          <p:cNvSpPr txBox="1"/>
          <p:nvPr/>
        </p:nvSpPr>
        <p:spPr>
          <a:xfrm>
            <a:off x="838200" y="620007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https://wiki.python.org/moin/GlobalInterpreterLock</a:t>
            </a:r>
          </a:p>
        </p:txBody>
      </p:sp>
    </p:spTree>
    <p:extLst>
      <p:ext uri="{BB962C8B-B14F-4D97-AF65-F5344CB8AC3E}">
        <p14:creationId xmlns:p14="http://schemas.microsoft.com/office/powerpoint/2010/main" val="332934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B565-5E4D-B4FA-34FE-B33C6D87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D390-3ED4-3585-2B53-CD4D6378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8035"/>
            <a:ext cx="10515600" cy="4351338"/>
          </a:xfrm>
        </p:spPr>
        <p:txBody>
          <a:bodyPr/>
          <a:lstStyle/>
          <a:p>
            <a:r>
              <a:rPr lang="en-US" dirty="0"/>
              <a:t>Very possible!</a:t>
            </a:r>
          </a:p>
          <a:p>
            <a:r>
              <a:rPr lang="en-US" dirty="0"/>
              <a:t>Has a nice library</a:t>
            </a:r>
          </a:p>
          <a:p>
            <a:r>
              <a:rPr lang="en-US" dirty="0"/>
              <a:t>Impressive speedup! (not as fast as </a:t>
            </a:r>
            <a:r>
              <a:rPr lang="en-US"/>
              <a:t>single threaded </a:t>
            </a:r>
            <a:r>
              <a:rPr lang="en-US" dirty="0" err="1"/>
              <a:t>c++</a:t>
            </a:r>
            <a:r>
              <a:rPr lang="en-US" dirty="0"/>
              <a:t> still)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44062-7172-721A-8334-6F38B965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3051181"/>
            <a:ext cx="9859751" cy="2695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6D9E9-3730-FF19-BC93-109AA31B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12" y="5759373"/>
            <a:ext cx="7576718" cy="8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Turning your computer into a space heater with Python</vt:lpstr>
      <vt:lpstr>Definitions</vt:lpstr>
      <vt:lpstr>The Bad Part</vt:lpstr>
      <vt:lpstr>Multiprocessing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your computer into a space heater with Python</dc:title>
  <dc:creator>Calvin Loveland</dc:creator>
  <cp:lastModifiedBy>Calvin Loveland</cp:lastModifiedBy>
  <cp:revision>1</cp:revision>
  <dcterms:created xsi:type="dcterms:W3CDTF">2024-02-12T16:35:00Z</dcterms:created>
  <dcterms:modified xsi:type="dcterms:W3CDTF">2024-02-12T18:17:59Z</dcterms:modified>
</cp:coreProperties>
</file>