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326" r:id="rId4"/>
  </p:sldMasterIdLst>
  <p:notesMasterIdLst>
    <p:notesMasterId r:id="rId23"/>
  </p:notesMasterIdLst>
  <p:handoutMasterIdLst>
    <p:handoutMasterId r:id="rId24"/>
  </p:handoutMasterIdLst>
  <p:sldIdLst>
    <p:sldId id="288" r:id="rId5"/>
    <p:sldId id="270" r:id="rId6"/>
    <p:sldId id="256" r:id="rId7"/>
    <p:sldId id="280" r:id="rId8"/>
    <p:sldId id="269" r:id="rId9"/>
    <p:sldId id="292" r:id="rId10"/>
    <p:sldId id="287" r:id="rId11"/>
    <p:sldId id="291" r:id="rId12"/>
    <p:sldId id="293" r:id="rId13"/>
    <p:sldId id="294" r:id="rId14"/>
    <p:sldId id="290" r:id="rId15"/>
    <p:sldId id="276" r:id="rId16"/>
    <p:sldId id="289" r:id="rId17"/>
    <p:sldId id="296" r:id="rId18"/>
    <p:sldId id="258" r:id="rId19"/>
    <p:sldId id="279" r:id="rId20"/>
    <p:sldId id="286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7CC7E3"/>
    <a:srgbClr val="E22618"/>
    <a:srgbClr val="FFFFFF"/>
    <a:srgbClr val="FCF238"/>
    <a:srgbClr val="E31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9978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21T21:03:43.711" idx="1">
    <p:pos x="10" y="10"/>
    <p:text>callbacks used to be the main way asynchronous functions were implemented in JS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104C6-12B8-4B64-AE9A-1D550B685A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9A2693-0EF1-49AA-81F7-DCA2D78D3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- </a:t>
          </a:r>
          <a:r>
            <a:rPr lang="en-US" b="1" dirty="0" err="1"/>
            <a:t>Blanché</a:t>
          </a:r>
          <a:r>
            <a:rPr lang="en-US" b="1" dirty="0"/>
            <a:t> Carstens</a:t>
          </a:r>
          <a:endParaRPr lang="en-US" dirty="0"/>
        </a:p>
      </dgm:t>
    </dgm:pt>
    <dgm:pt modelId="{11A71F8B-60C6-4FCF-8EB4-7DE0BC9C7F7A}" type="parTrans" cxnId="{F1893CD8-FB37-43E8-9D74-FC6B214BED99}">
      <dgm:prSet/>
      <dgm:spPr/>
      <dgm:t>
        <a:bodyPr/>
        <a:lstStyle/>
        <a:p>
          <a:endParaRPr lang="en-US"/>
        </a:p>
      </dgm:t>
    </dgm:pt>
    <dgm:pt modelId="{3918185B-9947-4244-B7C1-15D76C8B3E89}" type="sibTrans" cxnId="{F1893CD8-FB37-43E8-9D74-FC6B214BED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BE699-9990-44F8-B4DE-42B4FF954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- Calvin Moore</a:t>
          </a:r>
          <a:endParaRPr lang="en-US" dirty="0"/>
        </a:p>
      </dgm:t>
    </dgm:pt>
    <dgm:pt modelId="{7E5BB874-D65D-46A4-85CE-7556DA98F2D9}" type="parTrans" cxnId="{22382EBD-60ED-437D-AB0D-C7373A934994}">
      <dgm:prSet/>
      <dgm:spPr/>
      <dgm:t>
        <a:bodyPr/>
        <a:lstStyle/>
        <a:p>
          <a:endParaRPr lang="en-US"/>
        </a:p>
      </dgm:t>
    </dgm:pt>
    <dgm:pt modelId="{69A05873-80EA-44BF-80D8-9E89F8EEB2A2}" type="sibTrans" cxnId="{22382EBD-60ED-437D-AB0D-C7373A934994}">
      <dgm:prSet/>
      <dgm:spPr/>
      <dgm:t>
        <a:bodyPr/>
        <a:lstStyle/>
        <a:p>
          <a:endParaRPr lang="en-US"/>
        </a:p>
      </dgm:t>
    </dgm:pt>
    <dgm:pt modelId="{76369C3F-09B9-445A-AB60-B6A2B5F188D2}" type="pres">
      <dgm:prSet presAssocID="{98F104C6-12B8-4B64-AE9A-1D550B685A65}" presName="root" presStyleCnt="0">
        <dgm:presLayoutVars>
          <dgm:dir/>
          <dgm:resizeHandles val="exact"/>
        </dgm:presLayoutVars>
      </dgm:prSet>
      <dgm:spPr/>
    </dgm:pt>
    <dgm:pt modelId="{A30A9985-8EF5-45D4-91D0-778AC8FB70FB}" type="pres">
      <dgm:prSet presAssocID="{98F104C6-12B8-4B64-AE9A-1D550B685A65}" presName="container" presStyleCnt="0">
        <dgm:presLayoutVars>
          <dgm:dir/>
          <dgm:resizeHandles val="exact"/>
        </dgm:presLayoutVars>
      </dgm:prSet>
      <dgm:spPr/>
    </dgm:pt>
    <dgm:pt modelId="{C78499BF-D9E8-4E7A-9B80-FD9C2A08F592}" type="pres">
      <dgm:prSet presAssocID="{5E9A2693-0EF1-49AA-81F7-DCA2D78D3046}" presName="compNode" presStyleCnt="0"/>
      <dgm:spPr/>
    </dgm:pt>
    <dgm:pt modelId="{F04477C6-3016-4F14-B9BD-33710A8AE000}" type="pres">
      <dgm:prSet presAssocID="{5E9A2693-0EF1-49AA-81F7-DCA2D78D3046}" presName="iconBgRect" presStyleLbl="bgShp" presStyleIdx="0" presStyleCnt="2"/>
      <dgm:spPr/>
    </dgm:pt>
    <dgm:pt modelId="{E9601B0D-26F9-4709-86E5-636190662115}" type="pres">
      <dgm:prSet presAssocID="{5E9A2693-0EF1-49AA-81F7-DCA2D78D3046}" presName="iconRect" presStyleLbl="node1" presStyleIdx="0" presStyleCnt="2"/>
      <dgm:spPr/>
    </dgm:pt>
    <dgm:pt modelId="{8D0C6E88-D1C4-4A76-A661-194D3F936EFE}" type="pres">
      <dgm:prSet presAssocID="{5E9A2693-0EF1-49AA-81F7-DCA2D78D3046}" presName="spaceRect" presStyleCnt="0"/>
      <dgm:spPr/>
    </dgm:pt>
    <dgm:pt modelId="{513AC26D-1C79-4434-BE85-64551A2F1D03}" type="pres">
      <dgm:prSet presAssocID="{5E9A2693-0EF1-49AA-81F7-DCA2D78D3046}" presName="textRect" presStyleLbl="revTx" presStyleIdx="0" presStyleCnt="2" custScaleX="110079">
        <dgm:presLayoutVars>
          <dgm:chMax val="1"/>
          <dgm:chPref val="1"/>
        </dgm:presLayoutVars>
      </dgm:prSet>
      <dgm:spPr/>
    </dgm:pt>
    <dgm:pt modelId="{1712AE08-03A4-4A2A-B503-A5FCE7222127}" type="pres">
      <dgm:prSet presAssocID="{3918185B-9947-4244-B7C1-15D76C8B3E89}" presName="sibTrans" presStyleLbl="sibTrans2D1" presStyleIdx="0" presStyleCnt="0"/>
      <dgm:spPr/>
    </dgm:pt>
    <dgm:pt modelId="{65E5F03C-8D75-4A8C-9E73-6DFE09267DB8}" type="pres">
      <dgm:prSet presAssocID="{148BE699-9990-44F8-B4DE-42B4FF954871}" presName="compNode" presStyleCnt="0"/>
      <dgm:spPr/>
    </dgm:pt>
    <dgm:pt modelId="{94F325F5-BDF1-45EE-BB8D-2125C5151440}" type="pres">
      <dgm:prSet presAssocID="{148BE699-9990-44F8-B4DE-42B4FF954871}" presName="iconBgRect" presStyleLbl="bgShp" presStyleIdx="1" presStyleCnt="2"/>
      <dgm:spPr/>
    </dgm:pt>
    <dgm:pt modelId="{C68E2913-C5AF-4DC9-BC37-9F812649D71A}" type="pres">
      <dgm:prSet presAssocID="{148BE699-9990-44F8-B4DE-42B4FF954871}" presName="iconRect" presStyleLbl="node1" presStyleIdx="1" presStyleCnt="2"/>
      <dgm:spPr/>
    </dgm:pt>
    <dgm:pt modelId="{F61A326D-7414-4B4E-8F43-246D5F8DC8A5}" type="pres">
      <dgm:prSet presAssocID="{148BE699-9990-44F8-B4DE-42B4FF954871}" presName="spaceRect" presStyleCnt="0"/>
      <dgm:spPr/>
    </dgm:pt>
    <dgm:pt modelId="{E57BDD07-5060-4628-958F-403DB8C65901}" type="pres">
      <dgm:prSet presAssocID="{148BE699-9990-44F8-B4DE-42B4FF9548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9C542D-7DC7-4711-A8B7-3B6B31F175A0}" type="presOf" srcId="{5E9A2693-0EF1-49AA-81F7-DCA2D78D3046}" destId="{513AC26D-1C79-4434-BE85-64551A2F1D03}" srcOrd="0" destOrd="0" presId="urn:microsoft.com/office/officeart/2018/2/layout/IconCircleList"/>
    <dgm:cxn modelId="{8A6FBE45-83BA-4F28-A5B5-C511110D1A1C}" type="presOf" srcId="{148BE699-9990-44F8-B4DE-42B4FF954871}" destId="{E57BDD07-5060-4628-958F-403DB8C65901}" srcOrd="0" destOrd="0" presId="urn:microsoft.com/office/officeart/2018/2/layout/IconCircleList"/>
    <dgm:cxn modelId="{BA01F87C-BFA5-41DE-91CC-9EA9C9208DD0}" type="presOf" srcId="{3918185B-9947-4244-B7C1-15D76C8B3E89}" destId="{1712AE08-03A4-4A2A-B503-A5FCE7222127}" srcOrd="0" destOrd="0" presId="urn:microsoft.com/office/officeart/2018/2/layout/IconCircleList"/>
    <dgm:cxn modelId="{49207F90-D62E-4EC6-B9AD-DD521B258586}" type="presOf" srcId="{98F104C6-12B8-4B64-AE9A-1D550B685A65}" destId="{76369C3F-09B9-445A-AB60-B6A2B5F188D2}" srcOrd="0" destOrd="0" presId="urn:microsoft.com/office/officeart/2018/2/layout/IconCircleList"/>
    <dgm:cxn modelId="{22382EBD-60ED-437D-AB0D-C7373A934994}" srcId="{98F104C6-12B8-4B64-AE9A-1D550B685A65}" destId="{148BE699-9990-44F8-B4DE-42B4FF954871}" srcOrd="1" destOrd="0" parTransId="{7E5BB874-D65D-46A4-85CE-7556DA98F2D9}" sibTransId="{69A05873-80EA-44BF-80D8-9E89F8EEB2A2}"/>
    <dgm:cxn modelId="{F1893CD8-FB37-43E8-9D74-FC6B214BED99}" srcId="{98F104C6-12B8-4B64-AE9A-1D550B685A65}" destId="{5E9A2693-0EF1-49AA-81F7-DCA2D78D3046}" srcOrd="0" destOrd="0" parTransId="{11A71F8B-60C6-4FCF-8EB4-7DE0BC9C7F7A}" sibTransId="{3918185B-9947-4244-B7C1-15D76C8B3E89}"/>
    <dgm:cxn modelId="{1A4036A8-E09B-4F94-830E-A9C7A2607A3E}" type="presParOf" srcId="{76369C3F-09B9-445A-AB60-B6A2B5F188D2}" destId="{A30A9985-8EF5-45D4-91D0-778AC8FB70FB}" srcOrd="0" destOrd="0" presId="urn:microsoft.com/office/officeart/2018/2/layout/IconCircleList"/>
    <dgm:cxn modelId="{37328EE6-BB53-4C57-842E-1EDAB9D78633}" type="presParOf" srcId="{A30A9985-8EF5-45D4-91D0-778AC8FB70FB}" destId="{C78499BF-D9E8-4E7A-9B80-FD9C2A08F592}" srcOrd="0" destOrd="0" presId="urn:microsoft.com/office/officeart/2018/2/layout/IconCircleList"/>
    <dgm:cxn modelId="{92989A23-EACE-4B30-83A0-CB1E5BD7C756}" type="presParOf" srcId="{C78499BF-D9E8-4E7A-9B80-FD9C2A08F592}" destId="{F04477C6-3016-4F14-B9BD-33710A8AE000}" srcOrd="0" destOrd="0" presId="urn:microsoft.com/office/officeart/2018/2/layout/IconCircleList"/>
    <dgm:cxn modelId="{CCC05B4B-DD9F-4BC2-AC2F-5168F0BD87CA}" type="presParOf" srcId="{C78499BF-D9E8-4E7A-9B80-FD9C2A08F592}" destId="{E9601B0D-26F9-4709-86E5-636190662115}" srcOrd="1" destOrd="0" presId="urn:microsoft.com/office/officeart/2018/2/layout/IconCircleList"/>
    <dgm:cxn modelId="{CCA80111-49AC-4A1D-AE14-B2D645E27EB2}" type="presParOf" srcId="{C78499BF-D9E8-4E7A-9B80-FD9C2A08F592}" destId="{8D0C6E88-D1C4-4A76-A661-194D3F936EFE}" srcOrd="2" destOrd="0" presId="urn:microsoft.com/office/officeart/2018/2/layout/IconCircleList"/>
    <dgm:cxn modelId="{4D930879-63A2-4AA3-BB81-305B2A6FC5C0}" type="presParOf" srcId="{C78499BF-D9E8-4E7A-9B80-FD9C2A08F592}" destId="{513AC26D-1C79-4434-BE85-64551A2F1D03}" srcOrd="3" destOrd="0" presId="urn:microsoft.com/office/officeart/2018/2/layout/IconCircleList"/>
    <dgm:cxn modelId="{56BE0062-4502-4F1D-8C17-200997DD023B}" type="presParOf" srcId="{A30A9985-8EF5-45D4-91D0-778AC8FB70FB}" destId="{1712AE08-03A4-4A2A-B503-A5FCE7222127}" srcOrd="1" destOrd="0" presId="urn:microsoft.com/office/officeart/2018/2/layout/IconCircleList"/>
    <dgm:cxn modelId="{44717AE5-DCB1-4A2C-A9F3-CBC1B3B89F03}" type="presParOf" srcId="{A30A9985-8EF5-45D4-91D0-778AC8FB70FB}" destId="{65E5F03C-8D75-4A8C-9E73-6DFE09267DB8}" srcOrd="2" destOrd="0" presId="urn:microsoft.com/office/officeart/2018/2/layout/IconCircleList"/>
    <dgm:cxn modelId="{AC3D4910-AAEB-4F49-94DF-5F1F2E7C14D7}" type="presParOf" srcId="{65E5F03C-8D75-4A8C-9E73-6DFE09267DB8}" destId="{94F325F5-BDF1-45EE-BB8D-2125C5151440}" srcOrd="0" destOrd="0" presId="urn:microsoft.com/office/officeart/2018/2/layout/IconCircleList"/>
    <dgm:cxn modelId="{434545BA-CA68-435B-ACA8-36BD4BFC178C}" type="presParOf" srcId="{65E5F03C-8D75-4A8C-9E73-6DFE09267DB8}" destId="{C68E2913-C5AF-4DC9-BC37-9F812649D71A}" srcOrd="1" destOrd="0" presId="urn:microsoft.com/office/officeart/2018/2/layout/IconCircleList"/>
    <dgm:cxn modelId="{E6DF49A6-CA6D-450A-9D17-D4A16F382FEA}" type="presParOf" srcId="{65E5F03C-8D75-4A8C-9E73-6DFE09267DB8}" destId="{F61A326D-7414-4B4E-8F43-246D5F8DC8A5}" srcOrd="2" destOrd="0" presId="urn:microsoft.com/office/officeart/2018/2/layout/IconCircleList"/>
    <dgm:cxn modelId="{8F7D9BF7-AFDB-473F-B29D-C9763D7693A9}" type="presParOf" srcId="{65E5F03C-8D75-4A8C-9E73-6DFE09267DB8}" destId="{E57BDD07-5060-4628-958F-403DB8C659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477C6-3016-4F14-B9BD-33710A8AE000}">
      <dsp:nvSpPr>
        <dsp:cNvPr id="0" name=""/>
        <dsp:cNvSpPr/>
      </dsp:nvSpPr>
      <dsp:spPr>
        <a:xfrm>
          <a:off x="103533" y="1044260"/>
          <a:ext cx="1320231" cy="13202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1B0D-26F9-4709-86E5-636190662115}">
      <dsp:nvSpPr>
        <dsp:cNvPr id="0" name=""/>
        <dsp:cNvSpPr/>
      </dsp:nvSpPr>
      <dsp:spPr>
        <a:xfrm>
          <a:off x="380782" y="1321508"/>
          <a:ext cx="765734" cy="76573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C26D-1C79-4434-BE85-64551A2F1D03}">
      <dsp:nvSpPr>
        <dsp:cNvPr id="0" name=""/>
        <dsp:cNvSpPr/>
      </dsp:nvSpPr>
      <dsp:spPr>
        <a:xfrm>
          <a:off x="1549843" y="1044260"/>
          <a:ext cx="3425629" cy="132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</a:t>
          </a:r>
          <a:r>
            <a:rPr lang="en-US" sz="2400" b="1" kern="1200" dirty="0" err="1"/>
            <a:t>Blanché</a:t>
          </a:r>
          <a:r>
            <a:rPr lang="en-US" sz="2400" b="1" kern="1200" dirty="0"/>
            <a:t> Carstens</a:t>
          </a:r>
          <a:endParaRPr lang="en-US" sz="2400" kern="1200" dirty="0"/>
        </a:p>
      </dsp:txBody>
      <dsp:txXfrm>
        <a:off x="1549843" y="1044260"/>
        <a:ext cx="3425629" cy="1320231"/>
      </dsp:txXfrm>
    </dsp:sp>
    <dsp:sp modelId="{94F325F5-BDF1-45EE-BB8D-2125C5151440}">
      <dsp:nvSpPr>
        <dsp:cNvPr id="0" name=""/>
        <dsp:cNvSpPr/>
      </dsp:nvSpPr>
      <dsp:spPr>
        <a:xfrm>
          <a:off x="5517710" y="1044260"/>
          <a:ext cx="1320231" cy="13202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E2913-C5AF-4DC9-BC37-9F812649D71A}">
      <dsp:nvSpPr>
        <dsp:cNvPr id="0" name=""/>
        <dsp:cNvSpPr/>
      </dsp:nvSpPr>
      <dsp:spPr>
        <a:xfrm>
          <a:off x="5794959" y="1321508"/>
          <a:ext cx="765734" cy="76573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BDD07-5060-4628-958F-403DB8C65901}">
      <dsp:nvSpPr>
        <dsp:cNvPr id="0" name=""/>
        <dsp:cNvSpPr/>
      </dsp:nvSpPr>
      <dsp:spPr>
        <a:xfrm>
          <a:off x="7120848" y="1044260"/>
          <a:ext cx="3111973" cy="13202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Calvin Moore</a:t>
          </a:r>
          <a:endParaRPr lang="en-US" sz="2400" kern="1200" dirty="0"/>
        </a:p>
      </dsp:txBody>
      <dsp:txXfrm>
        <a:off x="7120848" y="1044260"/>
        <a:ext cx="3111973" cy="132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dirty="0"/>
              <a:t>Testing with Jest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1EA95-AE2B-49EF-B9CF-A883AB2C5BC5}" type="datetimeFigureOut">
              <a:rPr lang="en-ZA" smtClean="0"/>
              <a:t>2022/04/22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DD38-3E30-4BFE-A464-77DFE9A82EEF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9290268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ZA" dirty="0"/>
              <a:t>Testing with Jest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ZA" smtClean="0"/>
              <a:t>2022/04/22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</p:spTree>
    <p:extLst>
      <p:ext uri="{BB962C8B-B14F-4D97-AF65-F5344CB8AC3E}">
        <p14:creationId xmlns:p14="http://schemas.microsoft.com/office/powerpoint/2010/main" val="324904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109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575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203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7458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/>
              <a:t>Testing with Jest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526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</p:spTree>
    <p:extLst>
      <p:ext uri="{BB962C8B-B14F-4D97-AF65-F5344CB8AC3E}">
        <p14:creationId xmlns:p14="http://schemas.microsoft.com/office/powerpoint/2010/main" val="305458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16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670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6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9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519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40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ZA" dirty="0"/>
              <a:t>Testing with Jest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041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77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1563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05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0827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0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9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109784C-49EA-4EDB-95ED-55ED82AC8A45}"/>
              </a:ext>
            </a:extLst>
          </p:cNvPr>
          <p:cNvGrpSpPr/>
          <p:nvPr userDrawn="1"/>
        </p:nvGrpSpPr>
        <p:grpSpPr>
          <a:xfrm>
            <a:off x="165936" y="2875818"/>
            <a:ext cx="3653230" cy="3628733"/>
            <a:chOff x="-313637" y="2821055"/>
            <a:chExt cx="4420408" cy="4390767"/>
          </a:xfrm>
        </p:grpSpPr>
        <p:sp>
          <p:nvSpPr>
            <p:cNvPr id="59" name="Explosion: 14 Points 58">
              <a:extLst>
                <a:ext uri="{FF2B5EF4-FFF2-40B4-BE49-F238E27FC236}">
                  <a16:creationId xmlns:a16="http://schemas.microsoft.com/office/drawing/2014/main" id="{5F3DB41F-527E-4A39-A173-E64E88A7B6E4}"/>
                </a:ext>
              </a:extLst>
            </p:cNvPr>
            <p:cNvSpPr/>
            <p:nvPr userDrawn="1"/>
          </p:nvSpPr>
          <p:spPr>
            <a:xfrm rot="13158955">
              <a:off x="-313637" y="2821055"/>
              <a:ext cx="4393210" cy="4390767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58" name="Explosion: 8 Points 57">
              <a:extLst>
                <a:ext uri="{FF2B5EF4-FFF2-40B4-BE49-F238E27FC236}">
                  <a16:creationId xmlns:a16="http://schemas.microsoft.com/office/drawing/2014/main" id="{A82D937A-7171-4D34-90C0-D870E33989AB}"/>
                </a:ext>
              </a:extLst>
            </p:cNvPr>
            <p:cNvSpPr/>
            <p:nvPr userDrawn="1"/>
          </p:nvSpPr>
          <p:spPr>
            <a:xfrm>
              <a:off x="-286439" y="3196933"/>
              <a:ext cx="4393210" cy="3825820"/>
            </a:xfrm>
            <a:prstGeom prst="irregularSeal1">
              <a:avLst/>
            </a:prstGeom>
            <a:pattFill prst="divot">
              <a:fgClr>
                <a:schemeClr val="bg1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B39892-6851-41CA-9F8B-11E5C663745A}"/>
              </a:ext>
            </a:extLst>
          </p:cNvPr>
          <p:cNvSpPr/>
          <p:nvPr/>
        </p:nvSpPr>
        <p:spPr>
          <a:xfrm rot="20955434">
            <a:off x="1039345" y="3684198"/>
            <a:ext cx="1833716" cy="2426260"/>
          </a:xfrm>
          <a:prstGeom prst="roundRect">
            <a:avLst>
              <a:gd name="adj" fmla="val 1002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3C967E-28E2-4F4D-B2D4-2E831AA75789}"/>
              </a:ext>
            </a:extLst>
          </p:cNvPr>
          <p:cNvSpPr/>
          <p:nvPr/>
        </p:nvSpPr>
        <p:spPr>
          <a:xfrm rot="20955434">
            <a:off x="1019539" y="3673758"/>
            <a:ext cx="1833716" cy="242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FC5624-4CF5-4F66-8F0E-98D48F293ACB}"/>
              </a:ext>
            </a:extLst>
          </p:cNvPr>
          <p:cNvSpPr/>
          <p:nvPr/>
        </p:nvSpPr>
        <p:spPr>
          <a:xfrm rot="20955434">
            <a:off x="1025490" y="3659399"/>
            <a:ext cx="1792075" cy="2426260"/>
          </a:xfrm>
          <a:prstGeom prst="rect">
            <a:avLst/>
          </a:prstGeom>
          <a:solidFill>
            <a:schemeClr val="bg1"/>
          </a:solidFill>
          <a:ln w="31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5A4ECEA-AE2D-4348-8004-AA31AF213734}"/>
              </a:ext>
            </a:extLst>
          </p:cNvPr>
          <p:cNvSpPr/>
          <p:nvPr/>
        </p:nvSpPr>
        <p:spPr>
          <a:xfrm rot="20955434">
            <a:off x="958027" y="3641832"/>
            <a:ext cx="1833716" cy="2426261"/>
          </a:xfrm>
          <a:prstGeom prst="roundRect">
            <a:avLst>
              <a:gd name="adj" fmla="val 85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B8C20D-3532-443E-93F8-9146AAA0916F}"/>
              </a:ext>
            </a:extLst>
          </p:cNvPr>
          <p:cNvGrpSpPr/>
          <p:nvPr userDrawn="1"/>
        </p:nvGrpSpPr>
        <p:grpSpPr>
          <a:xfrm>
            <a:off x="6342945" y="595043"/>
            <a:ext cx="5173918" cy="5969116"/>
            <a:chOff x="6342945" y="595043"/>
            <a:chExt cx="5173918" cy="59691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5B583E-7A45-4E9B-BEBE-B912F28052F6}"/>
                </a:ext>
              </a:extLst>
            </p:cNvPr>
            <p:cNvGrpSpPr/>
            <p:nvPr/>
          </p:nvGrpSpPr>
          <p:grpSpPr>
            <a:xfrm rot="1366490">
              <a:off x="7255233" y="1002001"/>
              <a:ext cx="4092422" cy="5439459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C32C9B8-9E35-4822-8F28-177B8AF2E4C7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9FF1ADF-599F-4293-941D-D5810B5F9116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EA344F-36D1-4C2B-B614-6636B382D7CF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1CEE06-FF89-4272-BBA3-D36CEB13C489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8DCB68D-EFB6-4DD3-8CF4-0E0F8CCF7CBD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98B280C-1116-475E-8E99-3BC2AF232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209D4F-85FE-49A0-BEC3-FF7B57F13710}"/>
                </a:ext>
              </a:extLst>
            </p:cNvPr>
            <p:cNvGrpSpPr/>
            <p:nvPr/>
          </p:nvGrpSpPr>
          <p:grpSpPr>
            <a:xfrm rot="461039">
              <a:off x="6925255" y="1154773"/>
              <a:ext cx="4591608" cy="5065551"/>
              <a:chOff x="7484411" y="1689075"/>
              <a:chExt cx="4174189" cy="460504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5C209FF-461B-435F-AE8D-AA28C462262E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6F973D-10C4-487B-B4CE-352E14D2B456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AC60177-8332-403C-B2AD-08027980E86D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BABC41B-F2C0-4F23-8975-976438D5688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D4FDF06-B05E-4D41-9450-B42DA7B409E2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7EB86E6-4304-49D9-9135-EA5AD1E4778F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2637CD-5C0C-4CFF-800B-6115CCADC564}"/>
                </a:ext>
              </a:extLst>
            </p:cNvPr>
            <p:cNvGrpSpPr/>
            <p:nvPr/>
          </p:nvGrpSpPr>
          <p:grpSpPr>
            <a:xfrm rot="982448">
              <a:off x="7288002" y="961255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E3F358-FC85-4DB2-B284-F2CDB2CDAD77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A46DBD3-5ABB-46DF-B36D-B22E294FC88F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F966A65-7320-47F9-990D-7470D1C4C168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110EE0C-767A-4574-8771-A702CC48F728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E81C0E-04EC-4337-A91B-2AF91D409EDD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1360E89-735D-477D-BA8C-401B9DE63AA5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ABF17D9-9454-4BD3-B7A8-18C1439F7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BFC8D7-4069-4A9A-97D8-DC93FF4D3F4D}"/>
                </a:ext>
              </a:extLst>
            </p:cNvPr>
            <p:cNvGrpSpPr/>
            <p:nvPr userDrawn="1"/>
          </p:nvGrpSpPr>
          <p:grpSpPr>
            <a:xfrm rot="738880">
              <a:off x="6342945" y="595043"/>
              <a:ext cx="4501664" cy="5969116"/>
              <a:chOff x="1596328" y="568502"/>
              <a:chExt cx="4501664" cy="5969116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7CB6A0-5F69-4C1B-8CEE-301C9E58075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0E9634-9752-422D-9579-9AF8DF729D4B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78F9B67-043A-4A25-9628-0AF86A098FFE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94A1C2F-22D4-46DD-908E-25A98C447C8D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FF59747-0C50-4185-BE4C-BFA06DED7177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413521F-E797-47BA-AE93-5EB56039CFEF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AA6014B-E59F-4409-82A3-A6DE73943CB5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64BB77D-F8FD-4850-A680-2FC2D56281EA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11DBCC-C4FA-4631-9A82-038643861E1A}"/>
              </a:ext>
            </a:extLst>
          </p:cNvPr>
          <p:cNvGrpSpPr/>
          <p:nvPr userDrawn="1"/>
        </p:nvGrpSpPr>
        <p:grpSpPr>
          <a:xfrm rot="265631">
            <a:off x="6532483" y="203249"/>
            <a:ext cx="3864345" cy="4353509"/>
            <a:chOff x="1865543" y="111578"/>
            <a:chExt cx="3864345" cy="4353509"/>
          </a:xfrm>
        </p:grpSpPr>
        <p:pic>
          <p:nvPicPr>
            <p:cNvPr id="39" name="Picture 38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DB9A7DAA-6FC6-4FE6-816F-5F8D842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88425">
              <a:off x="1989177" y="2342007"/>
              <a:ext cx="3740711" cy="2123080"/>
            </a:xfrm>
            <a:prstGeom prst="rect">
              <a:avLst/>
            </a:prstGeom>
          </p:spPr>
        </p:pic>
        <p:pic>
          <p:nvPicPr>
            <p:cNvPr id="40" name="Picture 39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246ED35F-59B6-4CB1-81FF-A8F72845B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 rot="116365">
              <a:off x="1865543" y="111578"/>
              <a:ext cx="3740711" cy="2115409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ABEBA-C0D2-4F05-88C9-68C6518F4EDC}"/>
              </a:ext>
            </a:extLst>
          </p:cNvPr>
          <p:cNvSpPr/>
          <p:nvPr userDrawn="1"/>
        </p:nvSpPr>
        <p:spPr>
          <a:xfrm rot="487992">
            <a:off x="7680120" y="4287587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81297-3E4C-481D-9DBA-DD16A4F81EFD}"/>
              </a:ext>
            </a:extLst>
          </p:cNvPr>
          <p:cNvSpPr/>
          <p:nvPr userDrawn="1"/>
        </p:nvSpPr>
        <p:spPr>
          <a:xfrm rot="487992">
            <a:off x="7136960" y="4951623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3AD5E0C-58DD-4281-B020-65A70CD66EE4}"/>
              </a:ext>
            </a:extLst>
          </p:cNvPr>
          <p:cNvSpPr/>
          <p:nvPr userDrawn="1"/>
        </p:nvSpPr>
        <p:spPr>
          <a:xfrm rot="20956028">
            <a:off x="1202631" y="6090020"/>
            <a:ext cx="1316240" cy="61809"/>
          </a:xfrm>
          <a:custGeom>
            <a:avLst/>
            <a:gdLst>
              <a:gd name="connsiteX0" fmla="*/ 2400300 w 2400300"/>
              <a:gd name="connsiteY0" fmla="*/ 61912 h 142875"/>
              <a:gd name="connsiteX1" fmla="*/ 111919 w 2400300"/>
              <a:gd name="connsiteY1" fmla="*/ 142875 h 142875"/>
              <a:gd name="connsiteX2" fmla="*/ 0 w 2400300"/>
              <a:gd name="connsiteY2" fmla="*/ 0 h 142875"/>
              <a:gd name="connsiteX3" fmla="*/ 2400300 w 2400300"/>
              <a:gd name="connsiteY3" fmla="*/ 61912 h 142875"/>
              <a:gd name="connsiteX0" fmla="*/ 2380988 w 2380988"/>
              <a:gd name="connsiteY0" fmla="*/ 65468 h 146431"/>
              <a:gd name="connsiteX1" fmla="*/ 92607 w 2380988"/>
              <a:gd name="connsiteY1" fmla="*/ 146431 h 146431"/>
              <a:gd name="connsiteX2" fmla="*/ 0 w 2380988"/>
              <a:gd name="connsiteY2" fmla="*/ 0 h 146431"/>
              <a:gd name="connsiteX3" fmla="*/ 2380988 w 2380988"/>
              <a:gd name="connsiteY3" fmla="*/ 65468 h 146431"/>
              <a:gd name="connsiteX0" fmla="*/ 2380429 w 2380429"/>
              <a:gd name="connsiteY0" fmla="*/ 109068 h 146431"/>
              <a:gd name="connsiteX1" fmla="*/ 92607 w 2380429"/>
              <a:gd name="connsiteY1" fmla="*/ 146431 h 146431"/>
              <a:gd name="connsiteX2" fmla="*/ 0 w 2380429"/>
              <a:gd name="connsiteY2" fmla="*/ 0 h 146431"/>
              <a:gd name="connsiteX3" fmla="*/ 2380429 w 2380429"/>
              <a:gd name="connsiteY3" fmla="*/ 109068 h 146431"/>
              <a:gd name="connsiteX0" fmla="*/ 3103624 w 3103624"/>
              <a:gd name="connsiteY0" fmla="*/ 65607 h 146431"/>
              <a:gd name="connsiteX1" fmla="*/ 92607 w 3103624"/>
              <a:gd name="connsiteY1" fmla="*/ 146431 h 146431"/>
              <a:gd name="connsiteX2" fmla="*/ 0 w 3103624"/>
              <a:gd name="connsiteY2" fmla="*/ 0 h 146431"/>
              <a:gd name="connsiteX3" fmla="*/ 3103624 w 3103624"/>
              <a:gd name="connsiteY3" fmla="*/ 65607 h 146431"/>
              <a:gd name="connsiteX0" fmla="*/ 3103624 w 3103624"/>
              <a:gd name="connsiteY0" fmla="*/ 65607 h 145743"/>
              <a:gd name="connsiteX1" fmla="*/ 98330 w 3103624"/>
              <a:gd name="connsiteY1" fmla="*/ 145743 h 145743"/>
              <a:gd name="connsiteX2" fmla="*/ 0 w 3103624"/>
              <a:gd name="connsiteY2" fmla="*/ 0 h 145743"/>
              <a:gd name="connsiteX3" fmla="*/ 3103624 w 3103624"/>
              <a:gd name="connsiteY3" fmla="*/ 65607 h 14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24" h="145743">
                <a:moveTo>
                  <a:pt x="3103624" y="65607"/>
                </a:moveTo>
                <a:lnTo>
                  <a:pt x="98330" y="145743"/>
                </a:lnTo>
                <a:lnTo>
                  <a:pt x="0" y="0"/>
                </a:lnTo>
                <a:lnTo>
                  <a:pt x="3103624" y="656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627FCB-9E76-4A3D-B9D6-BD646BBE51CF}"/>
              </a:ext>
            </a:extLst>
          </p:cNvPr>
          <p:cNvCxnSpPr>
            <a:cxnSpLocks/>
          </p:cNvCxnSpPr>
          <p:nvPr userDrawn="1"/>
        </p:nvCxnSpPr>
        <p:spPr>
          <a:xfrm rot="21172092">
            <a:off x="1203382" y="6202912"/>
            <a:ext cx="53197" cy="672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C52164-3119-4936-8EB9-EEA27355777D}"/>
              </a:ext>
            </a:extLst>
          </p:cNvPr>
          <p:cNvSpPr/>
          <p:nvPr userDrawn="1"/>
        </p:nvSpPr>
        <p:spPr>
          <a:xfrm rot="1193073">
            <a:off x="2487062" y="1004746"/>
            <a:ext cx="4986335" cy="3103778"/>
          </a:xfrm>
          <a:custGeom>
            <a:avLst/>
            <a:gdLst>
              <a:gd name="connsiteX0" fmla="*/ 652001 w 5484969"/>
              <a:gd name="connsiteY0" fmla="*/ 3750 h 2821616"/>
              <a:gd name="connsiteX1" fmla="*/ 726256 w 5484969"/>
              <a:gd name="connsiteY1" fmla="*/ 0 h 2821616"/>
              <a:gd name="connsiteX2" fmla="*/ 4379144 w 5484969"/>
              <a:gd name="connsiteY2" fmla="*/ 0 h 2821616"/>
              <a:gd name="connsiteX3" fmla="*/ 5090645 w 5484969"/>
              <a:gd name="connsiteY3" fmla="*/ 579890 h 2821616"/>
              <a:gd name="connsiteX4" fmla="*/ 5104807 w 5484969"/>
              <a:gd name="connsiteY4" fmla="*/ 720372 h 2821616"/>
              <a:gd name="connsiteX5" fmla="*/ 5484969 w 5484969"/>
              <a:gd name="connsiteY5" fmla="*/ 710579 h 2821616"/>
              <a:gd name="connsiteX6" fmla="*/ 5105400 w 5484969"/>
              <a:gd name="connsiteY6" fmla="*/ 1282702 h 2821616"/>
              <a:gd name="connsiteX7" fmla="*/ 5105400 w 5484969"/>
              <a:gd name="connsiteY7" fmla="*/ 2095360 h 2821616"/>
              <a:gd name="connsiteX8" fmla="*/ 4379144 w 5484969"/>
              <a:gd name="connsiteY8" fmla="*/ 2821616 h 2821616"/>
              <a:gd name="connsiteX9" fmla="*/ 726256 w 5484969"/>
              <a:gd name="connsiteY9" fmla="*/ 2821616 h 2821616"/>
              <a:gd name="connsiteX10" fmla="*/ 0 w 5484969"/>
              <a:gd name="connsiteY10" fmla="*/ 2095360 h 2821616"/>
              <a:gd name="connsiteX11" fmla="*/ 0 w 5484969"/>
              <a:gd name="connsiteY11" fmla="*/ 726256 h 2821616"/>
              <a:gd name="connsiteX12" fmla="*/ 652001 w 5484969"/>
              <a:gd name="connsiteY12" fmla="*/ 3750 h 28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4969" h="2821616">
                <a:moveTo>
                  <a:pt x="652001" y="3750"/>
                </a:moveTo>
                <a:cubicBezTo>
                  <a:pt x="676415" y="1270"/>
                  <a:pt x="701187" y="0"/>
                  <a:pt x="726256" y="0"/>
                </a:cubicBezTo>
                <a:lnTo>
                  <a:pt x="4379144" y="0"/>
                </a:lnTo>
                <a:cubicBezTo>
                  <a:pt x="4730107" y="0"/>
                  <a:pt x="5022924" y="248948"/>
                  <a:pt x="5090645" y="579890"/>
                </a:cubicBezTo>
                <a:lnTo>
                  <a:pt x="5104807" y="720372"/>
                </a:lnTo>
                <a:lnTo>
                  <a:pt x="5484969" y="710579"/>
                </a:lnTo>
                <a:lnTo>
                  <a:pt x="5105400" y="1282702"/>
                </a:lnTo>
                <a:lnTo>
                  <a:pt x="5105400" y="2095360"/>
                </a:lnTo>
                <a:cubicBezTo>
                  <a:pt x="5105400" y="2496460"/>
                  <a:pt x="4780244" y="2821616"/>
                  <a:pt x="4379144" y="2821616"/>
                </a:cubicBezTo>
                <a:lnTo>
                  <a:pt x="726256" y="2821616"/>
                </a:lnTo>
                <a:cubicBezTo>
                  <a:pt x="325156" y="2821616"/>
                  <a:pt x="0" y="2496460"/>
                  <a:pt x="0" y="2095360"/>
                </a:cubicBezTo>
                <a:lnTo>
                  <a:pt x="0" y="726256"/>
                </a:lnTo>
                <a:cubicBezTo>
                  <a:pt x="0" y="350225"/>
                  <a:pt x="285782" y="40941"/>
                  <a:pt x="652001" y="37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840040" y="1161428"/>
            <a:ext cx="3456349" cy="1506435"/>
          </a:xfrm>
        </p:spPr>
        <p:txBody>
          <a:bodyPr anchor="b"/>
          <a:lstStyle>
            <a:lvl1pPr algn="r">
              <a:lnSpc>
                <a:spcPts val="4600"/>
              </a:lnSpc>
              <a:defRPr sz="4800"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</a:defRPr>
            </a:lvl1pPr>
          </a:lstStyle>
          <a:p>
            <a:r>
              <a:rPr lang="en-US" noProof="0"/>
              <a:t>Presentation or Book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40039" y="3239263"/>
            <a:ext cx="3456349" cy="671648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6AD90999-CF67-4430-95A1-C21E00952FB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28900" y="2734213"/>
            <a:ext cx="3467125" cy="352425"/>
          </a:xfrm>
        </p:spPr>
        <p:txBody>
          <a:bodyPr/>
          <a:lstStyle>
            <a:lvl1pPr marL="0" indent="0" algn="r">
              <a:buNone/>
              <a:defRPr spc="600">
                <a:solidFill>
                  <a:schemeClr val="bg1"/>
                </a:solidFill>
                <a:effectLst>
                  <a:outerShdw dist="50800" dir="2700000" algn="tl" rotWithShape="0">
                    <a:prstClr val="black"/>
                  </a:outerShdw>
                </a:effectLst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noProof="0"/>
              <a:t>AUTHOR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6C3744-0130-43CE-B8FD-D98964FDA7F2}"/>
              </a:ext>
            </a:extLst>
          </p:cNvPr>
          <p:cNvCxnSpPr/>
          <p:nvPr userDrawn="1"/>
        </p:nvCxnSpPr>
        <p:spPr>
          <a:xfrm>
            <a:off x="2972837" y="3099563"/>
            <a:ext cx="3456349" cy="0"/>
          </a:xfrm>
          <a:prstGeom prst="line">
            <a:avLst/>
          </a:prstGeom>
          <a:effectLst>
            <a:outerShdw dist="254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 rot="20951507">
            <a:off x="966796" y="3624238"/>
            <a:ext cx="1832400" cy="2426400"/>
          </a:xfrm>
          <a:pattFill prst="dkDnDiag">
            <a:fgClr>
              <a:schemeClr val="accent1"/>
            </a:fgClr>
            <a:bgClr>
              <a:schemeClr val="tx1"/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a photo of the book cover</a:t>
            </a:r>
          </a:p>
        </p:txBody>
      </p:sp>
    </p:spTree>
    <p:extLst>
      <p:ext uri="{BB962C8B-B14F-4D97-AF65-F5344CB8AC3E}">
        <p14:creationId xmlns:p14="http://schemas.microsoft.com/office/powerpoint/2010/main" val="1471709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4E00C1B-A23A-4EEE-A286-327847E4C178}"/>
              </a:ext>
            </a:extLst>
          </p:cNvPr>
          <p:cNvGrpSpPr/>
          <p:nvPr userDrawn="1"/>
        </p:nvGrpSpPr>
        <p:grpSpPr>
          <a:xfrm>
            <a:off x="5547008" y="1627398"/>
            <a:ext cx="1191961" cy="5259889"/>
            <a:chOff x="5448080" y="1627398"/>
            <a:chExt cx="1191961" cy="525988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9E16B14-83E4-444A-A32C-29FE0CC3C4E7}"/>
                </a:ext>
              </a:extLst>
            </p:cNvPr>
            <p:cNvSpPr/>
            <p:nvPr/>
          </p:nvSpPr>
          <p:spPr>
            <a:xfrm rot="11212082" flipH="1">
              <a:off x="5744634" y="1627398"/>
              <a:ext cx="895407" cy="715909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BD2D9-8D1C-4CE5-AD8C-06218724DBF0}"/>
                </a:ext>
              </a:extLst>
            </p:cNvPr>
            <p:cNvSpPr/>
            <p:nvPr/>
          </p:nvSpPr>
          <p:spPr>
            <a:xfrm rot="412082">
              <a:off x="6101283" y="1629447"/>
              <a:ext cx="250426" cy="14461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0E4CD2A-DB3D-4F10-9C0A-300A35316585}"/>
                </a:ext>
              </a:extLst>
            </p:cNvPr>
            <p:cNvGrpSpPr/>
            <p:nvPr userDrawn="1"/>
          </p:nvGrpSpPr>
          <p:grpSpPr>
            <a:xfrm>
              <a:off x="5448080" y="1988774"/>
              <a:ext cx="894144" cy="4898513"/>
              <a:chOff x="5448080" y="1988774"/>
              <a:chExt cx="894144" cy="48985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1CFB73-03BC-4A12-AF84-EB2C2F78F47D}"/>
                  </a:ext>
                </a:extLst>
              </p:cNvPr>
              <p:cNvSpPr/>
              <p:nvPr/>
            </p:nvSpPr>
            <p:spPr>
              <a:xfrm rot="11212082" flipH="1">
                <a:off x="5448080" y="1988774"/>
                <a:ext cx="223532" cy="4898513"/>
              </a:xfrm>
              <a:custGeom>
                <a:avLst/>
                <a:gdLst>
                  <a:gd name="connsiteX0" fmla="*/ 111766 w 223532"/>
                  <a:gd name="connsiteY0" fmla="*/ 4898513 h 4898513"/>
                  <a:gd name="connsiteX1" fmla="*/ 223532 w 223532"/>
                  <a:gd name="connsiteY1" fmla="*/ 4786747 h 4898513"/>
                  <a:gd name="connsiteX2" fmla="*/ 223532 w 223532"/>
                  <a:gd name="connsiteY2" fmla="*/ 26924 h 4898513"/>
                  <a:gd name="connsiteX3" fmla="*/ 0 w 223532"/>
                  <a:gd name="connsiteY3" fmla="*/ 0 h 4898513"/>
                  <a:gd name="connsiteX4" fmla="*/ 0 w 223532"/>
                  <a:gd name="connsiteY4" fmla="*/ 4786747 h 489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98513">
                    <a:moveTo>
                      <a:pt x="111766" y="4898513"/>
                    </a:moveTo>
                    <a:lnTo>
                      <a:pt x="223532" y="4786747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867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6458B7A-A930-43C8-AF63-3DC8C3BB6AC3}"/>
                  </a:ext>
                </a:extLst>
              </p:cNvPr>
              <p:cNvSpPr/>
              <p:nvPr/>
            </p:nvSpPr>
            <p:spPr>
              <a:xfrm rot="11212082" flipH="1">
                <a:off x="5671618" y="2015603"/>
                <a:ext cx="223532" cy="4871589"/>
              </a:xfrm>
              <a:custGeom>
                <a:avLst/>
                <a:gdLst>
                  <a:gd name="connsiteX0" fmla="*/ 111766 w 223532"/>
                  <a:gd name="connsiteY0" fmla="*/ 4871589 h 4871589"/>
                  <a:gd name="connsiteX1" fmla="*/ 223532 w 223532"/>
                  <a:gd name="connsiteY1" fmla="*/ 4759823 h 4871589"/>
                  <a:gd name="connsiteX2" fmla="*/ 223532 w 223532"/>
                  <a:gd name="connsiteY2" fmla="*/ 26924 h 4871589"/>
                  <a:gd name="connsiteX3" fmla="*/ 0 w 223532"/>
                  <a:gd name="connsiteY3" fmla="*/ 0 h 4871589"/>
                  <a:gd name="connsiteX4" fmla="*/ 0 w 223532"/>
                  <a:gd name="connsiteY4" fmla="*/ 4759823 h 487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71589">
                    <a:moveTo>
                      <a:pt x="111766" y="4871589"/>
                    </a:moveTo>
                    <a:lnTo>
                      <a:pt x="223532" y="4759823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59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43A5BD8-E585-43CF-BEE4-9DC5BF633C0F}"/>
                  </a:ext>
                </a:extLst>
              </p:cNvPr>
              <p:cNvSpPr/>
              <p:nvPr/>
            </p:nvSpPr>
            <p:spPr>
              <a:xfrm rot="11212082" flipH="1">
                <a:off x="5895155" y="2042428"/>
                <a:ext cx="223532" cy="4844666"/>
              </a:xfrm>
              <a:custGeom>
                <a:avLst/>
                <a:gdLst>
                  <a:gd name="connsiteX0" fmla="*/ 111766 w 223532"/>
                  <a:gd name="connsiteY0" fmla="*/ 4844666 h 4844666"/>
                  <a:gd name="connsiteX1" fmla="*/ 223532 w 223532"/>
                  <a:gd name="connsiteY1" fmla="*/ 4732900 h 4844666"/>
                  <a:gd name="connsiteX2" fmla="*/ 223532 w 223532"/>
                  <a:gd name="connsiteY2" fmla="*/ 26924 h 4844666"/>
                  <a:gd name="connsiteX3" fmla="*/ 0 w 223532"/>
                  <a:gd name="connsiteY3" fmla="*/ 0 h 4844666"/>
                  <a:gd name="connsiteX4" fmla="*/ 0 w 223532"/>
                  <a:gd name="connsiteY4" fmla="*/ 4732900 h 484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44666">
                    <a:moveTo>
                      <a:pt x="111766" y="4844666"/>
                    </a:moveTo>
                    <a:lnTo>
                      <a:pt x="223532" y="4732900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3290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D60379A-B22B-4D81-9CC0-12C7D380883B}"/>
                  </a:ext>
                </a:extLst>
              </p:cNvPr>
              <p:cNvSpPr/>
              <p:nvPr userDrawn="1"/>
            </p:nvSpPr>
            <p:spPr>
              <a:xfrm rot="11212082" flipH="1">
                <a:off x="6118692" y="2069256"/>
                <a:ext cx="223532" cy="4817741"/>
              </a:xfrm>
              <a:custGeom>
                <a:avLst/>
                <a:gdLst>
                  <a:gd name="connsiteX0" fmla="*/ 111766 w 223532"/>
                  <a:gd name="connsiteY0" fmla="*/ 4817741 h 4817741"/>
                  <a:gd name="connsiteX1" fmla="*/ 223532 w 223532"/>
                  <a:gd name="connsiteY1" fmla="*/ 4705975 h 4817741"/>
                  <a:gd name="connsiteX2" fmla="*/ 223532 w 223532"/>
                  <a:gd name="connsiteY2" fmla="*/ 26923 h 4817741"/>
                  <a:gd name="connsiteX3" fmla="*/ 0 w 223532"/>
                  <a:gd name="connsiteY3" fmla="*/ 0 h 4817741"/>
                  <a:gd name="connsiteX4" fmla="*/ 0 w 223532"/>
                  <a:gd name="connsiteY4" fmla="*/ 4705975 h 481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17741">
                    <a:moveTo>
                      <a:pt x="111766" y="4817741"/>
                    </a:moveTo>
                    <a:lnTo>
                      <a:pt x="223532" y="4705975"/>
                    </a:lnTo>
                    <a:lnTo>
                      <a:pt x="223532" y="26923"/>
                    </a:lnTo>
                    <a:lnTo>
                      <a:pt x="0" y="0"/>
                    </a:lnTo>
                    <a:lnTo>
                      <a:pt x="0" y="47059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DFCE9-EC4C-43CD-B6B5-30548F1162BA}"/>
              </a:ext>
            </a:extLst>
          </p:cNvPr>
          <p:cNvGrpSpPr/>
          <p:nvPr userDrawn="1"/>
        </p:nvGrpSpPr>
        <p:grpSpPr>
          <a:xfrm rot="287358">
            <a:off x="643630" y="444441"/>
            <a:ext cx="4501664" cy="5969116"/>
            <a:chOff x="1596328" y="568502"/>
            <a:chExt cx="4501664" cy="59691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3D538-9678-4C9A-AB21-FBC7F0FDBAE6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09E7A-3511-4C36-A9A3-811497ECC22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DD063-6E0E-405E-93C1-7607DC8881E1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C10E4C-02E5-4347-A409-D8CDBF70F41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F9D7E4C-1B6B-4818-89E2-9D5B1A9733A2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BBD740-EB72-4C01-A598-6B953CC14C1E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rgbClr val="FCF238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2937C5-21D4-4D4C-998F-795A4A7ADE29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E2CC12-AEDC-4DF3-B69A-B63822CEE09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91407A6-3CF3-44AF-8F8B-D792156875E7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 rot="21423916">
            <a:off x="543996" y="595115"/>
            <a:ext cx="5180922" cy="5667768"/>
          </a:xfrm>
          <a:solidFill>
            <a:schemeClr val="bg1">
              <a:lumMod val="95000"/>
            </a:schemeClr>
          </a:solidFill>
          <a:effectLst>
            <a:outerShdw dist="76200" dir="2700000" algn="tl" rotWithShape="0">
              <a:schemeClr val="accent6"/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172655" y="2235200"/>
            <a:ext cx="4423415" cy="2387600"/>
          </a:xfrm>
        </p:spPr>
        <p:txBody>
          <a:bodyPr anchor="b"/>
          <a:lstStyle>
            <a:lvl1pPr algn="l">
              <a:lnSpc>
                <a:spcPts val="6000"/>
              </a:lnSpc>
              <a:defRPr sz="6000"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172656" y="4714875"/>
            <a:ext cx="3742590" cy="1047750"/>
          </a:xfrm>
          <a:prstGeom prst="plaque">
            <a:avLst>
              <a:gd name="adj" fmla="val 7640"/>
            </a:avLst>
          </a:prstGeom>
          <a:solidFill>
            <a:schemeClr val="tx1"/>
          </a:solidFill>
        </p:spPr>
        <p:txBody>
          <a:bodyPr lIns="108000" tIns="108000" rIns="108000" bIns="108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3C13C-FA44-4DB1-9AEA-04A430EA0FFC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6DBD-75F5-41AC-889A-77BF2EFCE979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1105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C85178-59DC-446D-A5D1-55AE31652F1F}"/>
              </a:ext>
            </a:extLst>
          </p:cNvPr>
          <p:cNvSpPr/>
          <p:nvPr userDrawn="1"/>
        </p:nvSpPr>
        <p:spPr>
          <a:xfrm>
            <a:off x="0" y="0"/>
            <a:ext cx="5940363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1BA655-41EE-40A8-800F-7F7EDA0E9A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0000">
            <a:off x="787819" y="219944"/>
            <a:ext cx="4156364" cy="623454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9113" y="803776"/>
            <a:ext cx="3173775" cy="3587249"/>
          </a:xfrm>
          <a:solidFill>
            <a:schemeClr val="bg1">
              <a:lumMod val="95000"/>
            </a:schemeClr>
          </a:solidFill>
          <a:effectLst>
            <a:outerShdw dist="63500" dir="2700000" algn="tl" rotWithShape="0">
              <a:schemeClr val="accent1"/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638" y="360000"/>
            <a:ext cx="5581562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1638" y="1080000"/>
            <a:ext cx="5580000" cy="360362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1638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1A04-4135-4514-92FD-3DAAE226B0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8092C5A-71B5-4D96-9F81-FE955286DC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9225" y="4631293"/>
            <a:ext cx="2800350" cy="529115"/>
          </a:xfrm>
          <a:prstGeom prst="plaque">
            <a:avLst/>
          </a:prstGeom>
          <a:solidFill>
            <a:schemeClr val="tx1"/>
          </a:solidFill>
          <a:effectLst>
            <a:outerShdw dist="38100" dir="2700000" algn="tl" rotWithShape="0">
              <a:schemeClr val="accent2"/>
            </a:outerShdw>
          </a:effectLst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  <a:lvl2pPr marL="360363" indent="0">
              <a:buNone/>
              <a:defRPr/>
            </a:lvl2pPr>
            <a:lvl3pPr marL="623888" indent="0">
              <a:buNone/>
              <a:defRPr/>
            </a:lvl3pPr>
            <a:lvl4pPr marL="896938" indent="0">
              <a:buNone/>
              <a:defRPr/>
            </a:lvl4pPr>
            <a:lvl5pPr marL="1169988" indent="0">
              <a:buNone/>
              <a:defRPr/>
            </a:lvl5pPr>
          </a:lstStyle>
          <a:p>
            <a:pPr lvl="0"/>
            <a:r>
              <a:rPr lang="en-US" noProof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5431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908520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59F13-FAC9-4E8F-9932-1065189FA551}"/>
              </a:ext>
            </a:extLst>
          </p:cNvPr>
          <p:cNvGrpSpPr/>
          <p:nvPr userDrawn="1"/>
        </p:nvGrpSpPr>
        <p:grpSpPr>
          <a:xfrm rot="20700000">
            <a:off x="6863163" y="262799"/>
            <a:ext cx="5256337" cy="6122852"/>
            <a:chOff x="1621499" y="228547"/>
            <a:chExt cx="5256337" cy="61228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4449C-AB0D-4567-BBEE-98FC3844E4A2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D475B22-2288-4DE3-8454-9818E359F218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9049-CEAF-4343-8ABF-C09E8E52D677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B11FB4-C165-442E-BF4B-7E9F3240DC81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DE794E-3F71-47E0-8D7D-52077C8D64B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6C27985-FFAC-41EB-A4D4-FBDF69B2B297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BE1008-EFB9-4A87-9812-9D0A2E1F3E3B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FA6D2F-C9B1-4D8D-B149-78CA104F2C05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E941CDE-3E25-4988-BD34-B5BDD5889BE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4AD703-27EA-40FE-9651-7A70A69FFDC0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EF6C44-DC04-464E-B4BD-EB7BC4A98F4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15D1098-D31E-47B7-9248-53CDAC3B05D5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B633B96-DECA-483F-AB81-13E98D989467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E41C79-EF4B-47B0-B1CB-B3E0BD56D81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92B126-A685-4E82-AD06-5A7AE83D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4157EA-D275-4C8D-9D8B-E85B7BFA6B93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CBC8CE-13D8-43B1-8BD0-AC8CAE105029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2CC4D1-72DA-40A4-9E56-50B3A173FB11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F6A7C7-35CC-4C6E-80D9-0639FBEF7991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3844DC-AA0F-4F37-9997-B0AFF70F5689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DFDBC8B-B6C4-4DB2-9AB9-9F2F9D69F96C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5AC242B-5628-4AED-A752-C4A187BD1A94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337AAB-EA47-40BE-A5EC-769A36A1D9E0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579637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5579637" cy="360362"/>
          </a:xfrm>
        </p:spPr>
        <p:txBody>
          <a:bodyPr/>
          <a:lstStyle>
            <a:lvl1pPr marL="0" indent="0">
              <a:buNone/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306272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32843">
            <a:off x="6160724" y="1191448"/>
            <a:ext cx="5580000" cy="450056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FF97-8DE0-4BC9-893C-64D61BE883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560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5824579-C428-41FA-B7F4-B80AB0B6A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21067299">
            <a:off x="4813731" y="2483063"/>
            <a:ext cx="2102132" cy="2214891"/>
          </a:xfrm>
          <a:prstGeom prst="irregularSeal1">
            <a:avLst/>
          </a:prstGeom>
          <a:solidFill>
            <a:schemeClr val="accent3"/>
          </a:solidFill>
          <a:effectLst>
            <a:outerShdw dist="63500" dir="2700000" algn="tl" rotWithShape="0">
              <a:schemeClr val="accent2"/>
            </a:outerShdw>
          </a:effectLst>
        </p:spPr>
        <p:txBody>
          <a:bodyPr anchor="ctr"/>
          <a:lstStyle>
            <a:lvl1pPr marL="0" indent="0" algn="ctr">
              <a:buNone/>
              <a:defRPr sz="6000" b="0">
                <a:solidFill>
                  <a:schemeClr val="tx1"/>
                </a:solidFill>
                <a:effectLst>
                  <a:outerShdw dist="50800" dir="2700000" sx="102000" sy="102000" algn="tl" rotWithShape="0">
                    <a:schemeClr val="accent1"/>
                  </a:outerShdw>
                </a:effectLst>
                <a:latin typeface="+mj-lt"/>
              </a:defRPr>
            </a:lvl1pPr>
            <a:lvl2pPr marL="360363" indent="0">
              <a:buNone/>
              <a:defRPr/>
            </a:lvl2pPr>
            <a:lvl3pPr marL="623888" indent="0">
              <a:buNone/>
              <a:defRPr/>
            </a:lvl3pPr>
            <a:lvl4pPr marL="896938" indent="0">
              <a:buNone/>
              <a:defRPr/>
            </a:lvl4pPr>
            <a:lvl5pPr marL="1169988" indent="0">
              <a:buNone/>
              <a:defRPr/>
            </a:lvl5pPr>
          </a:lstStyle>
          <a:p>
            <a:pPr lvl="0"/>
            <a:r>
              <a:rPr lang="en-US" noProof="0"/>
              <a:t>VS.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rot="-120000">
            <a:off x="359999" y="1836992"/>
            <a:ext cx="4348126" cy="4140000"/>
          </a:xfrm>
          <a:noFill/>
          <a:ln w="3175">
            <a:solidFill>
              <a:schemeClr val="accent1"/>
            </a:solidFill>
            <a:prstDash val="dash"/>
          </a:ln>
        </p:spPr>
        <p:txBody>
          <a:bodyPr lIns="108000" tIns="108000" rIns="108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60000">
            <a:off x="363329" y="1241268"/>
            <a:ext cx="1660000" cy="396000"/>
          </a:xfrm>
          <a:solidFill>
            <a:schemeClr val="accent3"/>
          </a:solidFill>
        </p:spPr>
        <p:txBody>
          <a:bodyPr lIns="72000" anchor="ctr"/>
          <a:lstStyle>
            <a:lvl1pPr marL="0" indent="0">
              <a:buNone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20000">
            <a:off x="7074190" y="1836992"/>
            <a:ext cx="4348126" cy="4140000"/>
          </a:xfrm>
          <a:noFill/>
          <a:ln w="3175">
            <a:solidFill>
              <a:schemeClr val="accent2"/>
            </a:solidFill>
            <a:prstDash val="dash"/>
          </a:ln>
        </p:spPr>
        <p:txBody>
          <a:bodyPr lIns="108000" tIns="108000" rIns="10800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60000">
            <a:off x="7077520" y="1189756"/>
            <a:ext cx="1660000" cy="396000"/>
          </a:xfrm>
          <a:solidFill>
            <a:schemeClr val="tx1"/>
          </a:solidFill>
        </p:spPr>
        <p:txBody>
          <a:bodyPr lIns="72000" anchor="ctr"/>
          <a:lstStyle>
            <a:lvl1pPr marL="0" indent="0">
              <a:buNone/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60C3-6D26-42E2-B584-0DEEF85E47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452BFA-B549-45CF-AF80-2BA174A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26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1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AADB9-AB9E-497B-A118-64DE31D980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971791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5B583E-7A45-4E9B-BEBE-B912F28052F6}"/>
              </a:ext>
            </a:extLst>
          </p:cNvPr>
          <p:cNvGrpSpPr/>
          <p:nvPr/>
        </p:nvGrpSpPr>
        <p:grpSpPr>
          <a:xfrm rot="1366490">
            <a:off x="2683233" y="838479"/>
            <a:ext cx="4092422" cy="5439459"/>
            <a:chOff x="1596328" y="568502"/>
            <a:chExt cx="4501664" cy="598340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2C9B8-9E35-4822-8F28-177B8AF2E4C7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FF1ADF-599F-4293-941D-D5810B5F9116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EA344F-36D1-4C2B-B614-6636B382D7C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B1CEE06-FF89-4272-BBA3-D36CEB13C489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DCB68D-EFB6-4DD3-8CF4-0E0F8CCF7CBD}"/>
                </a:ext>
              </a:extLst>
            </p:cNvPr>
            <p:cNvSpPr/>
            <p:nvPr/>
          </p:nvSpPr>
          <p:spPr>
            <a:xfrm rot="21383936">
              <a:off x="1802747" y="6313969"/>
              <a:ext cx="3103624" cy="145742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429 w 2380429"/>
                <a:gd name="connsiteY0" fmla="*/ 109068 h 146431"/>
                <a:gd name="connsiteX1" fmla="*/ 92607 w 2380429"/>
                <a:gd name="connsiteY1" fmla="*/ 146431 h 146431"/>
                <a:gd name="connsiteX2" fmla="*/ 0 w 2380429"/>
                <a:gd name="connsiteY2" fmla="*/ 0 h 146431"/>
                <a:gd name="connsiteX3" fmla="*/ 2380429 w 2380429"/>
                <a:gd name="connsiteY3" fmla="*/ 109068 h 146431"/>
                <a:gd name="connsiteX0" fmla="*/ 3103624 w 3103624"/>
                <a:gd name="connsiteY0" fmla="*/ 65607 h 146431"/>
                <a:gd name="connsiteX1" fmla="*/ 92607 w 3103624"/>
                <a:gd name="connsiteY1" fmla="*/ 146431 h 146431"/>
                <a:gd name="connsiteX2" fmla="*/ 0 w 3103624"/>
                <a:gd name="connsiteY2" fmla="*/ 0 h 146431"/>
                <a:gd name="connsiteX3" fmla="*/ 3103624 w 3103624"/>
                <a:gd name="connsiteY3" fmla="*/ 65607 h 146431"/>
                <a:gd name="connsiteX0" fmla="*/ 3103624 w 3103624"/>
                <a:gd name="connsiteY0" fmla="*/ 65607 h 145743"/>
                <a:gd name="connsiteX1" fmla="*/ 98330 w 3103624"/>
                <a:gd name="connsiteY1" fmla="*/ 145743 h 145743"/>
                <a:gd name="connsiteX2" fmla="*/ 0 w 3103624"/>
                <a:gd name="connsiteY2" fmla="*/ 0 h 145743"/>
                <a:gd name="connsiteX3" fmla="*/ 3103624 w 3103624"/>
                <a:gd name="connsiteY3" fmla="*/ 65607 h 14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624" h="145743">
                  <a:moveTo>
                    <a:pt x="3103624" y="65607"/>
                  </a:moveTo>
                  <a:lnTo>
                    <a:pt x="98330" y="145743"/>
                  </a:lnTo>
                  <a:lnTo>
                    <a:pt x="0" y="0"/>
                  </a:lnTo>
                  <a:lnTo>
                    <a:pt x="3103624" y="656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8B280C-1116-475E-8E99-3BC2AF2325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83" y="6393399"/>
              <a:ext cx="125435" cy="1585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09D4F-85FE-49A0-BEC3-FF7B57F13710}"/>
              </a:ext>
            </a:extLst>
          </p:cNvPr>
          <p:cNvGrpSpPr/>
          <p:nvPr/>
        </p:nvGrpSpPr>
        <p:grpSpPr>
          <a:xfrm rot="461039">
            <a:off x="2286228" y="1285848"/>
            <a:ext cx="4591608" cy="5065551"/>
            <a:chOff x="7484411" y="1689075"/>
            <a:chExt cx="4174189" cy="460504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5C209FF-461B-435F-AE8D-AA28C462262E}"/>
                </a:ext>
              </a:extLst>
            </p:cNvPr>
            <p:cNvSpPr/>
            <p:nvPr/>
          </p:nvSpPr>
          <p:spPr>
            <a:xfrm rot="410952">
              <a:off x="7837091" y="1806586"/>
              <a:ext cx="3573394" cy="4298268"/>
            </a:xfrm>
            <a:prstGeom prst="roundRect">
              <a:avLst>
                <a:gd name="adj" fmla="val 1002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6F973D-10C4-487B-B4CE-352E14D2B456}"/>
                </a:ext>
              </a:extLst>
            </p:cNvPr>
            <p:cNvSpPr/>
            <p:nvPr/>
          </p:nvSpPr>
          <p:spPr>
            <a:xfrm rot="410952">
              <a:off x="7806037" y="1777761"/>
              <a:ext cx="3573394" cy="4298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AC60177-8332-403C-B2AD-08027980E86D}"/>
                </a:ext>
              </a:extLst>
            </p:cNvPr>
            <p:cNvSpPr/>
            <p:nvPr/>
          </p:nvSpPr>
          <p:spPr>
            <a:xfrm rot="410952">
              <a:off x="7826929" y="1745133"/>
              <a:ext cx="3492248" cy="42982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BABC41B-F2C0-4F23-8975-976438D5688F}"/>
                </a:ext>
              </a:extLst>
            </p:cNvPr>
            <p:cNvSpPr/>
            <p:nvPr/>
          </p:nvSpPr>
          <p:spPr>
            <a:xfrm rot="410952">
              <a:off x="7709312" y="1689075"/>
              <a:ext cx="3573394" cy="4298269"/>
            </a:xfrm>
            <a:prstGeom prst="roundRect">
              <a:avLst>
                <a:gd name="adj" fmla="val 8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4FDF06-B05E-4D41-9450-B42DA7B409E2}"/>
                </a:ext>
              </a:extLst>
            </p:cNvPr>
            <p:cNvSpPr/>
            <p:nvPr/>
          </p:nvSpPr>
          <p:spPr>
            <a:xfrm rot="411546">
              <a:off x="7484411" y="5870888"/>
              <a:ext cx="1967759" cy="110016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46431">
                  <a:moveTo>
                    <a:pt x="2380988" y="65468"/>
                  </a:moveTo>
                  <a:lnTo>
                    <a:pt x="92607" y="146431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EB86E6-4304-49D9-9135-EA5AD1E4778F}"/>
                </a:ext>
              </a:extLst>
            </p:cNvPr>
            <p:cNvSpPr/>
            <p:nvPr/>
          </p:nvSpPr>
          <p:spPr>
            <a:xfrm>
              <a:off x="11003280" y="1912620"/>
              <a:ext cx="655320" cy="4381500"/>
            </a:xfrm>
            <a:custGeom>
              <a:avLst/>
              <a:gdLst>
                <a:gd name="connsiteX0" fmla="*/ 0 w 655320"/>
                <a:gd name="connsiteY0" fmla="*/ 4259580 h 4381500"/>
                <a:gd name="connsiteX1" fmla="*/ 129540 w 655320"/>
                <a:gd name="connsiteY1" fmla="*/ 4381500 h 4381500"/>
                <a:gd name="connsiteX2" fmla="*/ 655320 w 655320"/>
                <a:gd name="connsiteY2" fmla="*/ 129540 h 4381500"/>
                <a:gd name="connsiteX3" fmla="*/ 510540 w 655320"/>
                <a:gd name="connsiteY3" fmla="*/ 0 h 4381500"/>
                <a:gd name="connsiteX4" fmla="*/ 0 w 655320"/>
                <a:gd name="connsiteY4" fmla="*/ 425958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320" h="4381500">
                  <a:moveTo>
                    <a:pt x="0" y="4259580"/>
                  </a:moveTo>
                  <a:lnTo>
                    <a:pt x="129540" y="4381500"/>
                  </a:lnTo>
                  <a:lnTo>
                    <a:pt x="655320" y="129540"/>
                  </a:lnTo>
                  <a:lnTo>
                    <a:pt x="510540" y="0"/>
                  </a:lnTo>
                  <a:lnTo>
                    <a:pt x="0" y="425958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637CD-5C0C-4CFF-800B-6115CCADC564}"/>
              </a:ext>
            </a:extLst>
          </p:cNvPr>
          <p:cNvGrpSpPr/>
          <p:nvPr/>
        </p:nvGrpSpPr>
        <p:grpSpPr>
          <a:xfrm rot="982448">
            <a:off x="2716002" y="797733"/>
            <a:ext cx="3720384" cy="4944962"/>
            <a:chOff x="1596328" y="568502"/>
            <a:chExt cx="4501664" cy="5983403"/>
          </a:xfrm>
          <a:effectLst>
            <a:outerShdw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0E3F358-FC85-4DB2-B284-F2CDB2CDAD77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46DBD3-5ABB-46DF-B36D-B22E294FC88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966A65-7320-47F9-990D-7470D1C4C168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110EE0C-767A-4574-8771-A702CC48F728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E81C0E-04EC-4337-A91B-2AF91D409EDD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360E89-735D-477D-BA8C-401B9DE63AA5}"/>
                </a:ext>
              </a:extLst>
            </p:cNvPr>
            <p:cNvSpPr/>
            <p:nvPr/>
          </p:nvSpPr>
          <p:spPr>
            <a:xfrm rot="21383936">
              <a:off x="1802747" y="6313969"/>
              <a:ext cx="3103624" cy="145742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429 w 2380429"/>
                <a:gd name="connsiteY0" fmla="*/ 109068 h 146431"/>
                <a:gd name="connsiteX1" fmla="*/ 92607 w 2380429"/>
                <a:gd name="connsiteY1" fmla="*/ 146431 h 146431"/>
                <a:gd name="connsiteX2" fmla="*/ 0 w 2380429"/>
                <a:gd name="connsiteY2" fmla="*/ 0 h 146431"/>
                <a:gd name="connsiteX3" fmla="*/ 2380429 w 2380429"/>
                <a:gd name="connsiteY3" fmla="*/ 109068 h 146431"/>
                <a:gd name="connsiteX0" fmla="*/ 3103624 w 3103624"/>
                <a:gd name="connsiteY0" fmla="*/ 65607 h 146431"/>
                <a:gd name="connsiteX1" fmla="*/ 92607 w 3103624"/>
                <a:gd name="connsiteY1" fmla="*/ 146431 h 146431"/>
                <a:gd name="connsiteX2" fmla="*/ 0 w 3103624"/>
                <a:gd name="connsiteY2" fmla="*/ 0 h 146431"/>
                <a:gd name="connsiteX3" fmla="*/ 3103624 w 3103624"/>
                <a:gd name="connsiteY3" fmla="*/ 65607 h 146431"/>
                <a:gd name="connsiteX0" fmla="*/ 3103624 w 3103624"/>
                <a:gd name="connsiteY0" fmla="*/ 65607 h 145743"/>
                <a:gd name="connsiteX1" fmla="*/ 98330 w 3103624"/>
                <a:gd name="connsiteY1" fmla="*/ 145743 h 145743"/>
                <a:gd name="connsiteX2" fmla="*/ 0 w 3103624"/>
                <a:gd name="connsiteY2" fmla="*/ 0 h 145743"/>
                <a:gd name="connsiteX3" fmla="*/ 3103624 w 3103624"/>
                <a:gd name="connsiteY3" fmla="*/ 65607 h 14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624" h="145743">
                  <a:moveTo>
                    <a:pt x="3103624" y="65607"/>
                  </a:moveTo>
                  <a:lnTo>
                    <a:pt x="98330" y="145743"/>
                  </a:lnTo>
                  <a:lnTo>
                    <a:pt x="0" y="0"/>
                  </a:lnTo>
                  <a:lnTo>
                    <a:pt x="3103624" y="656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F17D9-9454-4BD3-B7A8-18C1439F7A22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83" y="6393399"/>
              <a:ext cx="125435" cy="1585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BFC8D7-4069-4A9A-97D8-DC93FF4D3F4D}"/>
              </a:ext>
            </a:extLst>
          </p:cNvPr>
          <p:cNvGrpSpPr/>
          <p:nvPr userDrawn="1"/>
        </p:nvGrpSpPr>
        <p:grpSpPr>
          <a:xfrm rot="738880">
            <a:off x="1621499" y="228547"/>
            <a:ext cx="4501664" cy="5969116"/>
            <a:chOff x="1596328" y="568502"/>
            <a:chExt cx="4501664" cy="596911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F7CB6A0-5F69-4C1B-8CEE-301C9E580753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0E9634-9752-422D-9579-9AF8DF729D4B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F9B67-043A-4A25-9628-0AF86A098FFE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4A1C2F-22D4-46DD-908E-25A98C447C8D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F59747-0C50-4185-BE4C-BFA06DED7177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413521F-E797-47BA-AE93-5EB56039CFEF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A6014B-E59F-4409-82A3-A6DE73943CB5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64BB77D-F8FD-4850-A680-2FC2D56281EA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11DBCC-C4FA-4631-9A82-038643861E1A}"/>
              </a:ext>
            </a:extLst>
          </p:cNvPr>
          <p:cNvGrpSpPr/>
          <p:nvPr userDrawn="1"/>
        </p:nvGrpSpPr>
        <p:grpSpPr>
          <a:xfrm rot="311939" flipH="1">
            <a:off x="1958751" y="77870"/>
            <a:ext cx="4049754" cy="4323705"/>
            <a:chOff x="1680134" y="141382"/>
            <a:chExt cx="4049754" cy="4323705"/>
          </a:xfrm>
        </p:grpSpPr>
        <p:pic>
          <p:nvPicPr>
            <p:cNvPr id="39" name="Picture 38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DB9A7DAA-6FC6-4FE6-816F-5F8D84228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88425">
              <a:off x="1989177" y="2342007"/>
              <a:ext cx="3740711" cy="2123080"/>
            </a:xfrm>
            <a:prstGeom prst="rect">
              <a:avLst/>
            </a:prstGeom>
          </p:spPr>
        </p:pic>
        <p:pic>
          <p:nvPicPr>
            <p:cNvPr id="40" name="Picture 39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246ED35F-59B6-4CB1-81FF-A8F72845B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 rot="21464218">
              <a:off x="1680134" y="141382"/>
              <a:ext cx="3740711" cy="2115409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ABEBA-C0D2-4F05-88C9-68C6518F4EDC}"/>
              </a:ext>
            </a:extLst>
          </p:cNvPr>
          <p:cNvSpPr/>
          <p:nvPr userDrawn="1"/>
        </p:nvSpPr>
        <p:spPr>
          <a:xfrm rot="487992">
            <a:off x="3108120" y="4124065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81297-3E4C-481D-9DBA-DD16A4F81EFD}"/>
              </a:ext>
            </a:extLst>
          </p:cNvPr>
          <p:cNvSpPr/>
          <p:nvPr userDrawn="1"/>
        </p:nvSpPr>
        <p:spPr>
          <a:xfrm rot="487992">
            <a:off x="2564960" y="4788101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FC52164-3119-4936-8EB9-EEA27355777D}"/>
              </a:ext>
            </a:extLst>
          </p:cNvPr>
          <p:cNvSpPr/>
          <p:nvPr userDrawn="1"/>
        </p:nvSpPr>
        <p:spPr>
          <a:xfrm rot="246093" flipH="1">
            <a:off x="4682229" y="1372475"/>
            <a:ext cx="5996084" cy="3103778"/>
          </a:xfrm>
          <a:custGeom>
            <a:avLst/>
            <a:gdLst>
              <a:gd name="connsiteX0" fmla="*/ 652001 w 5484969"/>
              <a:gd name="connsiteY0" fmla="*/ 3750 h 2821616"/>
              <a:gd name="connsiteX1" fmla="*/ 726256 w 5484969"/>
              <a:gd name="connsiteY1" fmla="*/ 0 h 2821616"/>
              <a:gd name="connsiteX2" fmla="*/ 4379144 w 5484969"/>
              <a:gd name="connsiteY2" fmla="*/ 0 h 2821616"/>
              <a:gd name="connsiteX3" fmla="*/ 5090645 w 5484969"/>
              <a:gd name="connsiteY3" fmla="*/ 579890 h 2821616"/>
              <a:gd name="connsiteX4" fmla="*/ 5104807 w 5484969"/>
              <a:gd name="connsiteY4" fmla="*/ 720372 h 2821616"/>
              <a:gd name="connsiteX5" fmla="*/ 5484969 w 5484969"/>
              <a:gd name="connsiteY5" fmla="*/ 710579 h 2821616"/>
              <a:gd name="connsiteX6" fmla="*/ 5105400 w 5484969"/>
              <a:gd name="connsiteY6" fmla="*/ 1282702 h 2821616"/>
              <a:gd name="connsiteX7" fmla="*/ 5105400 w 5484969"/>
              <a:gd name="connsiteY7" fmla="*/ 2095360 h 2821616"/>
              <a:gd name="connsiteX8" fmla="*/ 4379144 w 5484969"/>
              <a:gd name="connsiteY8" fmla="*/ 2821616 h 2821616"/>
              <a:gd name="connsiteX9" fmla="*/ 726256 w 5484969"/>
              <a:gd name="connsiteY9" fmla="*/ 2821616 h 2821616"/>
              <a:gd name="connsiteX10" fmla="*/ 0 w 5484969"/>
              <a:gd name="connsiteY10" fmla="*/ 2095360 h 2821616"/>
              <a:gd name="connsiteX11" fmla="*/ 0 w 5484969"/>
              <a:gd name="connsiteY11" fmla="*/ 726256 h 2821616"/>
              <a:gd name="connsiteX12" fmla="*/ 652001 w 5484969"/>
              <a:gd name="connsiteY12" fmla="*/ 3750 h 282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84969" h="2821616">
                <a:moveTo>
                  <a:pt x="652001" y="3750"/>
                </a:moveTo>
                <a:cubicBezTo>
                  <a:pt x="676415" y="1270"/>
                  <a:pt x="701187" y="0"/>
                  <a:pt x="726256" y="0"/>
                </a:cubicBezTo>
                <a:lnTo>
                  <a:pt x="4379144" y="0"/>
                </a:lnTo>
                <a:cubicBezTo>
                  <a:pt x="4730107" y="0"/>
                  <a:pt x="5022924" y="248948"/>
                  <a:pt x="5090645" y="579890"/>
                </a:cubicBezTo>
                <a:lnTo>
                  <a:pt x="5104807" y="720372"/>
                </a:lnTo>
                <a:lnTo>
                  <a:pt x="5484969" y="710579"/>
                </a:lnTo>
                <a:lnTo>
                  <a:pt x="5105400" y="1282702"/>
                </a:lnTo>
                <a:lnTo>
                  <a:pt x="5105400" y="2095360"/>
                </a:lnTo>
                <a:cubicBezTo>
                  <a:pt x="5105400" y="2496460"/>
                  <a:pt x="4780244" y="2821616"/>
                  <a:pt x="4379144" y="2821616"/>
                </a:cubicBezTo>
                <a:lnTo>
                  <a:pt x="726256" y="2821616"/>
                </a:lnTo>
                <a:cubicBezTo>
                  <a:pt x="325156" y="2821616"/>
                  <a:pt x="0" y="2496460"/>
                  <a:pt x="0" y="2095360"/>
                </a:cubicBezTo>
                <a:lnTo>
                  <a:pt x="0" y="726256"/>
                </a:lnTo>
                <a:cubicBezTo>
                  <a:pt x="0" y="350225"/>
                  <a:pt x="285782" y="40941"/>
                  <a:pt x="652001" y="37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981735" y="1485251"/>
            <a:ext cx="3456349" cy="1870156"/>
          </a:xfrm>
        </p:spPr>
        <p:txBody>
          <a:bodyPr anchor="b"/>
          <a:lstStyle>
            <a:lvl1pPr algn="l">
              <a:lnSpc>
                <a:spcPts val="4600"/>
              </a:lnSpc>
              <a:defRPr sz="4800">
                <a:solidFill>
                  <a:schemeClr val="bg1"/>
                </a:solidFill>
                <a:effectLst>
                  <a:outerShdw dist="63500" dir="2700000" algn="tl" rotWithShape="0">
                    <a:prstClr val="black"/>
                  </a:outerShdw>
                </a:effectLst>
              </a:defRPr>
            </a:lvl1pPr>
          </a:lstStyle>
          <a:p>
            <a:r>
              <a:rPr lang="en-US" noProof="0"/>
              <a:t>Presentation or Book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5981735" y="3591661"/>
            <a:ext cx="3456349" cy="67164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16C3744-0130-43CE-B8FD-D98964FDA7F2}"/>
              </a:ext>
            </a:extLst>
          </p:cNvPr>
          <p:cNvCxnSpPr/>
          <p:nvPr userDrawn="1"/>
        </p:nvCxnSpPr>
        <p:spPr>
          <a:xfrm>
            <a:off x="5981735" y="3451961"/>
            <a:ext cx="3456349" cy="0"/>
          </a:xfrm>
          <a:prstGeom prst="line">
            <a:avLst/>
          </a:prstGeom>
          <a:effectLst>
            <a:outerShdw dist="254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0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4E00C1B-A23A-4EEE-A286-327847E4C178}"/>
              </a:ext>
            </a:extLst>
          </p:cNvPr>
          <p:cNvGrpSpPr/>
          <p:nvPr userDrawn="1"/>
        </p:nvGrpSpPr>
        <p:grpSpPr>
          <a:xfrm>
            <a:off x="5547008" y="1627398"/>
            <a:ext cx="1191961" cy="5259889"/>
            <a:chOff x="5448080" y="1627398"/>
            <a:chExt cx="1191961" cy="525988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9E16B14-83E4-444A-A32C-29FE0CC3C4E7}"/>
                </a:ext>
              </a:extLst>
            </p:cNvPr>
            <p:cNvSpPr/>
            <p:nvPr/>
          </p:nvSpPr>
          <p:spPr>
            <a:xfrm rot="11212082" flipH="1">
              <a:off x="5744634" y="1627398"/>
              <a:ext cx="895407" cy="715909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BD2D9-8D1C-4CE5-AD8C-06218724DBF0}"/>
                </a:ext>
              </a:extLst>
            </p:cNvPr>
            <p:cNvSpPr/>
            <p:nvPr/>
          </p:nvSpPr>
          <p:spPr>
            <a:xfrm rot="412082">
              <a:off x="6101283" y="1629447"/>
              <a:ext cx="250426" cy="14461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0E4CD2A-DB3D-4F10-9C0A-300A35316585}"/>
                </a:ext>
              </a:extLst>
            </p:cNvPr>
            <p:cNvGrpSpPr/>
            <p:nvPr userDrawn="1"/>
          </p:nvGrpSpPr>
          <p:grpSpPr>
            <a:xfrm>
              <a:off x="5448080" y="1988774"/>
              <a:ext cx="894144" cy="4898513"/>
              <a:chOff x="5448080" y="1988774"/>
              <a:chExt cx="894144" cy="489851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F1CFB73-03BC-4A12-AF84-EB2C2F78F47D}"/>
                  </a:ext>
                </a:extLst>
              </p:cNvPr>
              <p:cNvSpPr/>
              <p:nvPr/>
            </p:nvSpPr>
            <p:spPr>
              <a:xfrm rot="11212082" flipH="1">
                <a:off x="5448080" y="1988774"/>
                <a:ext cx="223532" cy="4898513"/>
              </a:xfrm>
              <a:custGeom>
                <a:avLst/>
                <a:gdLst>
                  <a:gd name="connsiteX0" fmla="*/ 111766 w 223532"/>
                  <a:gd name="connsiteY0" fmla="*/ 4898513 h 4898513"/>
                  <a:gd name="connsiteX1" fmla="*/ 223532 w 223532"/>
                  <a:gd name="connsiteY1" fmla="*/ 4786747 h 4898513"/>
                  <a:gd name="connsiteX2" fmla="*/ 223532 w 223532"/>
                  <a:gd name="connsiteY2" fmla="*/ 26924 h 4898513"/>
                  <a:gd name="connsiteX3" fmla="*/ 0 w 223532"/>
                  <a:gd name="connsiteY3" fmla="*/ 0 h 4898513"/>
                  <a:gd name="connsiteX4" fmla="*/ 0 w 223532"/>
                  <a:gd name="connsiteY4" fmla="*/ 4786747 h 4898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98513">
                    <a:moveTo>
                      <a:pt x="111766" y="4898513"/>
                    </a:moveTo>
                    <a:lnTo>
                      <a:pt x="223532" y="4786747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8674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6458B7A-A930-43C8-AF63-3DC8C3BB6AC3}"/>
                  </a:ext>
                </a:extLst>
              </p:cNvPr>
              <p:cNvSpPr/>
              <p:nvPr/>
            </p:nvSpPr>
            <p:spPr>
              <a:xfrm rot="11212082" flipH="1">
                <a:off x="5671618" y="2015603"/>
                <a:ext cx="223532" cy="4871589"/>
              </a:xfrm>
              <a:custGeom>
                <a:avLst/>
                <a:gdLst>
                  <a:gd name="connsiteX0" fmla="*/ 111766 w 223532"/>
                  <a:gd name="connsiteY0" fmla="*/ 4871589 h 4871589"/>
                  <a:gd name="connsiteX1" fmla="*/ 223532 w 223532"/>
                  <a:gd name="connsiteY1" fmla="*/ 4759823 h 4871589"/>
                  <a:gd name="connsiteX2" fmla="*/ 223532 w 223532"/>
                  <a:gd name="connsiteY2" fmla="*/ 26924 h 4871589"/>
                  <a:gd name="connsiteX3" fmla="*/ 0 w 223532"/>
                  <a:gd name="connsiteY3" fmla="*/ 0 h 4871589"/>
                  <a:gd name="connsiteX4" fmla="*/ 0 w 223532"/>
                  <a:gd name="connsiteY4" fmla="*/ 4759823 h 487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71589">
                    <a:moveTo>
                      <a:pt x="111766" y="4871589"/>
                    </a:moveTo>
                    <a:lnTo>
                      <a:pt x="223532" y="4759823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59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43A5BD8-E585-43CF-BEE4-9DC5BF633C0F}"/>
                  </a:ext>
                </a:extLst>
              </p:cNvPr>
              <p:cNvSpPr/>
              <p:nvPr/>
            </p:nvSpPr>
            <p:spPr>
              <a:xfrm rot="11212082" flipH="1">
                <a:off x="5895155" y="2042428"/>
                <a:ext cx="223532" cy="4844666"/>
              </a:xfrm>
              <a:custGeom>
                <a:avLst/>
                <a:gdLst>
                  <a:gd name="connsiteX0" fmla="*/ 111766 w 223532"/>
                  <a:gd name="connsiteY0" fmla="*/ 4844666 h 4844666"/>
                  <a:gd name="connsiteX1" fmla="*/ 223532 w 223532"/>
                  <a:gd name="connsiteY1" fmla="*/ 4732900 h 4844666"/>
                  <a:gd name="connsiteX2" fmla="*/ 223532 w 223532"/>
                  <a:gd name="connsiteY2" fmla="*/ 26924 h 4844666"/>
                  <a:gd name="connsiteX3" fmla="*/ 0 w 223532"/>
                  <a:gd name="connsiteY3" fmla="*/ 0 h 4844666"/>
                  <a:gd name="connsiteX4" fmla="*/ 0 w 223532"/>
                  <a:gd name="connsiteY4" fmla="*/ 4732900 h 4844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44666">
                    <a:moveTo>
                      <a:pt x="111766" y="4844666"/>
                    </a:moveTo>
                    <a:lnTo>
                      <a:pt x="223532" y="4732900"/>
                    </a:lnTo>
                    <a:lnTo>
                      <a:pt x="223532" y="26924"/>
                    </a:lnTo>
                    <a:lnTo>
                      <a:pt x="0" y="0"/>
                    </a:lnTo>
                    <a:lnTo>
                      <a:pt x="0" y="473290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D60379A-B22B-4D81-9CC0-12C7D380883B}"/>
                  </a:ext>
                </a:extLst>
              </p:cNvPr>
              <p:cNvSpPr/>
              <p:nvPr userDrawn="1"/>
            </p:nvSpPr>
            <p:spPr>
              <a:xfrm rot="11212082" flipH="1">
                <a:off x="6118692" y="2069256"/>
                <a:ext cx="223532" cy="4817741"/>
              </a:xfrm>
              <a:custGeom>
                <a:avLst/>
                <a:gdLst>
                  <a:gd name="connsiteX0" fmla="*/ 111766 w 223532"/>
                  <a:gd name="connsiteY0" fmla="*/ 4817741 h 4817741"/>
                  <a:gd name="connsiteX1" fmla="*/ 223532 w 223532"/>
                  <a:gd name="connsiteY1" fmla="*/ 4705975 h 4817741"/>
                  <a:gd name="connsiteX2" fmla="*/ 223532 w 223532"/>
                  <a:gd name="connsiteY2" fmla="*/ 26923 h 4817741"/>
                  <a:gd name="connsiteX3" fmla="*/ 0 w 223532"/>
                  <a:gd name="connsiteY3" fmla="*/ 0 h 4817741"/>
                  <a:gd name="connsiteX4" fmla="*/ 0 w 223532"/>
                  <a:gd name="connsiteY4" fmla="*/ 4705975 h 4817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532" h="4817741">
                    <a:moveTo>
                      <a:pt x="111766" y="4817741"/>
                    </a:moveTo>
                    <a:lnTo>
                      <a:pt x="223532" y="4705975"/>
                    </a:lnTo>
                    <a:lnTo>
                      <a:pt x="223532" y="26923"/>
                    </a:lnTo>
                    <a:lnTo>
                      <a:pt x="0" y="0"/>
                    </a:lnTo>
                    <a:lnTo>
                      <a:pt x="0" y="47059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BDFCE9-EC4C-43CD-B6B5-30548F1162BA}"/>
              </a:ext>
            </a:extLst>
          </p:cNvPr>
          <p:cNvGrpSpPr/>
          <p:nvPr userDrawn="1"/>
        </p:nvGrpSpPr>
        <p:grpSpPr>
          <a:xfrm rot="287358">
            <a:off x="643630" y="444441"/>
            <a:ext cx="4501664" cy="5969116"/>
            <a:chOff x="1596328" y="568502"/>
            <a:chExt cx="4501664" cy="596911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4D3D538-9678-4C9A-AB21-FBC7F0FDBAE6}"/>
                </a:ext>
              </a:extLst>
            </p:cNvPr>
            <p:cNvSpPr/>
            <p:nvPr/>
          </p:nvSpPr>
          <p:spPr>
            <a:xfrm rot="21383342">
              <a:off x="1774186" y="691432"/>
              <a:ext cx="4323806" cy="5720995"/>
            </a:xfrm>
            <a:prstGeom prst="roundRect">
              <a:avLst>
                <a:gd name="adj" fmla="val 100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709E7A-3511-4C36-A9A3-811497ECC22F}"/>
                </a:ext>
              </a:extLst>
            </p:cNvPr>
            <p:cNvSpPr/>
            <p:nvPr/>
          </p:nvSpPr>
          <p:spPr>
            <a:xfrm rot="21383342">
              <a:off x="1730903" y="661208"/>
              <a:ext cx="4323806" cy="5720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1DD063-6E0E-405E-93C1-7607DC8881E1}"/>
                </a:ext>
              </a:extLst>
            </p:cNvPr>
            <p:cNvSpPr/>
            <p:nvPr/>
          </p:nvSpPr>
          <p:spPr>
            <a:xfrm rot="21323936">
              <a:off x="1648959" y="657444"/>
              <a:ext cx="4323806" cy="57209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C10E4C-02E5-4347-A409-D8CDBF70F41F}"/>
                </a:ext>
              </a:extLst>
            </p:cNvPr>
            <p:cNvSpPr/>
            <p:nvPr/>
          </p:nvSpPr>
          <p:spPr>
            <a:xfrm rot="21383342">
              <a:off x="1749410" y="623258"/>
              <a:ext cx="4225620" cy="5720995"/>
            </a:xfrm>
            <a:prstGeom prst="rect">
              <a:avLst/>
            </a:prstGeom>
            <a:solidFill>
              <a:schemeClr val="bg1"/>
            </a:solidFill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F9D7E4C-1B6B-4818-89E2-9D5B1A9733A2}"/>
                </a:ext>
              </a:extLst>
            </p:cNvPr>
            <p:cNvSpPr/>
            <p:nvPr/>
          </p:nvSpPr>
          <p:spPr>
            <a:xfrm rot="21383342">
              <a:off x="1596328" y="568502"/>
              <a:ext cx="4323806" cy="5720996"/>
            </a:xfrm>
            <a:prstGeom prst="roundRect">
              <a:avLst>
                <a:gd name="adj" fmla="val 8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BBD740-EB72-4C01-A598-6B953CC14C1E}"/>
                </a:ext>
              </a:extLst>
            </p:cNvPr>
            <p:cNvSpPr/>
            <p:nvPr/>
          </p:nvSpPr>
          <p:spPr>
            <a:xfrm rot="21383342">
              <a:off x="1762892" y="716665"/>
              <a:ext cx="3990679" cy="5424671"/>
            </a:xfrm>
            <a:prstGeom prst="rect">
              <a:avLst/>
            </a:prstGeom>
            <a:noFill/>
            <a:ln w="19050">
              <a:solidFill>
                <a:srgbClr val="FCF238"/>
              </a:solidFill>
            </a:ln>
            <a:effectLst>
              <a:outerShdw dist="12700" dir="2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12937C5-21D4-4D4C-998F-795A4A7ADE29}"/>
                </a:ext>
              </a:extLst>
            </p:cNvPr>
            <p:cNvSpPr/>
            <p:nvPr/>
          </p:nvSpPr>
          <p:spPr>
            <a:xfrm rot="21383936">
              <a:off x="1803016" y="6336676"/>
              <a:ext cx="2380988" cy="131574"/>
            </a:xfrm>
            <a:custGeom>
              <a:avLst/>
              <a:gdLst>
                <a:gd name="connsiteX0" fmla="*/ 2400300 w 2400300"/>
                <a:gd name="connsiteY0" fmla="*/ 61912 h 142875"/>
                <a:gd name="connsiteX1" fmla="*/ 111919 w 2400300"/>
                <a:gd name="connsiteY1" fmla="*/ 142875 h 142875"/>
                <a:gd name="connsiteX2" fmla="*/ 0 w 2400300"/>
                <a:gd name="connsiteY2" fmla="*/ 0 h 142875"/>
                <a:gd name="connsiteX3" fmla="*/ 2400300 w 2400300"/>
                <a:gd name="connsiteY3" fmla="*/ 61912 h 142875"/>
                <a:gd name="connsiteX0" fmla="*/ 2380988 w 2380988"/>
                <a:gd name="connsiteY0" fmla="*/ 65468 h 146431"/>
                <a:gd name="connsiteX1" fmla="*/ 92607 w 2380988"/>
                <a:gd name="connsiteY1" fmla="*/ 146431 h 146431"/>
                <a:gd name="connsiteX2" fmla="*/ 0 w 2380988"/>
                <a:gd name="connsiteY2" fmla="*/ 0 h 146431"/>
                <a:gd name="connsiteX3" fmla="*/ 2380988 w 2380988"/>
                <a:gd name="connsiteY3" fmla="*/ 65468 h 146431"/>
                <a:gd name="connsiteX0" fmla="*/ 2380988 w 2380988"/>
                <a:gd name="connsiteY0" fmla="*/ 65468 h 115088"/>
                <a:gd name="connsiteX1" fmla="*/ 87422 w 2380988"/>
                <a:gd name="connsiteY1" fmla="*/ 115088 h 115088"/>
                <a:gd name="connsiteX2" fmla="*/ 0 w 2380988"/>
                <a:gd name="connsiteY2" fmla="*/ 0 h 115088"/>
                <a:gd name="connsiteX3" fmla="*/ 2380988 w 2380988"/>
                <a:gd name="connsiteY3" fmla="*/ 65468 h 115088"/>
                <a:gd name="connsiteX0" fmla="*/ 2380988 w 2380988"/>
                <a:gd name="connsiteY0" fmla="*/ 65468 h 131574"/>
                <a:gd name="connsiteX1" fmla="*/ 83998 w 2380988"/>
                <a:gd name="connsiteY1" fmla="*/ 131574 h 131574"/>
                <a:gd name="connsiteX2" fmla="*/ 0 w 2380988"/>
                <a:gd name="connsiteY2" fmla="*/ 0 h 131574"/>
                <a:gd name="connsiteX3" fmla="*/ 2380988 w 2380988"/>
                <a:gd name="connsiteY3" fmla="*/ 65468 h 13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0988" h="131574">
                  <a:moveTo>
                    <a:pt x="2380988" y="65468"/>
                  </a:moveTo>
                  <a:lnTo>
                    <a:pt x="83998" y="131574"/>
                  </a:lnTo>
                  <a:lnTo>
                    <a:pt x="0" y="0"/>
                  </a:lnTo>
                  <a:lnTo>
                    <a:pt x="2380988" y="654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E2CC12-AEDC-4DF3-B69A-B63822CEE09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782183" y="6393399"/>
              <a:ext cx="111148" cy="14421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7172655" y="2235200"/>
            <a:ext cx="4423415" cy="2387600"/>
          </a:xfrm>
        </p:spPr>
        <p:txBody>
          <a:bodyPr anchor="b"/>
          <a:lstStyle>
            <a:lvl1pPr algn="l">
              <a:lnSpc>
                <a:spcPts val="6000"/>
              </a:lnSpc>
              <a:defRPr sz="6000">
                <a:effectLst>
                  <a:outerShdw dist="508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7172656" y="4714875"/>
            <a:ext cx="3742590" cy="1047750"/>
          </a:xfrm>
          <a:prstGeom prst="plaque">
            <a:avLst>
              <a:gd name="adj" fmla="val 7640"/>
            </a:avLst>
          </a:prstGeom>
          <a:solidFill>
            <a:schemeClr val="tx1"/>
          </a:solidFill>
        </p:spPr>
        <p:txBody>
          <a:bodyPr lIns="108000" tIns="108000" rIns="108000" bIns="108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D3C13C-FA44-4DB1-9AEA-04A430EA0FFC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6DBD-75F5-41AC-889A-77BF2EFCE979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5F959-7A27-4A9C-AA9A-C8A5F0D59867}"/>
              </a:ext>
            </a:extLst>
          </p:cNvPr>
          <p:cNvGrpSpPr/>
          <p:nvPr userDrawn="1"/>
        </p:nvGrpSpPr>
        <p:grpSpPr>
          <a:xfrm flipH="1">
            <a:off x="1024107" y="570359"/>
            <a:ext cx="3740711" cy="4243023"/>
            <a:chOff x="1834655" y="141382"/>
            <a:chExt cx="3740711" cy="4243023"/>
          </a:xfrm>
        </p:grpSpPr>
        <p:pic>
          <p:nvPicPr>
            <p:cNvPr id="31" name="Picture 30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9AF4BDB7-61C7-4BA0-ACA9-58BF729C3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655" y="2261325"/>
              <a:ext cx="3740711" cy="2123080"/>
            </a:xfrm>
            <a:prstGeom prst="rect">
              <a:avLst/>
            </a:prstGeom>
          </p:spPr>
        </p:pic>
        <p:pic>
          <p:nvPicPr>
            <p:cNvPr id="32" name="Picture 31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6210C269-1B02-4A3E-BB4A-54CBF50076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897"/>
            <a:stretch/>
          </p:blipFill>
          <p:spPr>
            <a:xfrm>
              <a:off x="1834655" y="141382"/>
              <a:ext cx="3740711" cy="2115409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F9BE4-5BA9-4B7E-B69B-67AD043EAF07}"/>
              </a:ext>
            </a:extLst>
          </p:cNvPr>
          <p:cNvSpPr/>
          <p:nvPr userDrawn="1"/>
        </p:nvSpPr>
        <p:spPr>
          <a:xfrm>
            <a:off x="2184750" y="4616554"/>
            <a:ext cx="1419425" cy="503251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spc="600" noProof="0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6F3FAA-B14A-4A17-9A0F-7FD1E4C2D1D6}"/>
              </a:ext>
            </a:extLst>
          </p:cNvPr>
          <p:cNvSpPr/>
          <p:nvPr userDrawn="1"/>
        </p:nvSpPr>
        <p:spPr>
          <a:xfrm>
            <a:off x="1751462" y="5280590"/>
            <a:ext cx="2286000" cy="6089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spc="600" noProof="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491808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60C3-6D26-42E2-B584-0DEEF85E47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452BFA-B549-45CF-AF80-2BA174A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C290-2953-4E0A-9EB7-4D26ED5AB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51108" y="2518029"/>
            <a:ext cx="2280102" cy="2328874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3089384-7CE6-4858-9F61-8B3B02A4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rot="120000">
            <a:off x="7128035" y="1205545"/>
            <a:ext cx="4359111" cy="424912"/>
          </a:xfrm>
          <a:solidFill>
            <a:schemeClr val="tx1"/>
          </a:solidFill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en-US" b="0">
                <a:solidFill>
                  <a:schemeClr val="bg1"/>
                </a:solidFill>
                <a:latin typeface="+mj-lt"/>
              </a:defRPr>
            </a:lvl1pPr>
          </a:lstStyle>
          <a:p>
            <a:pPr marL="360363" lvl="0" indent="-360363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89D3B01-1146-4BA4-81D2-41B0600D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rot="120000">
            <a:off x="7056867" y="1785942"/>
            <a:ext cx="4386544" cy="4165062"/>
          </a:xfrm>
          <a:noFill/>
          <a:ln w="3175">
            <a:solidFill>
              <a:schemeClr val="accent2"/>
            </a:solidFill>
            <a:prstDash val="dash"/>
          </a:ln>
        </p:spPr>
        <p:txBody>
          <a:bodyPr vert="horz" lIns="108000" tIns="108000" rIns="10800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A928BA-716E-489C-824F-3D5F4BE37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-120000">
            <a:off x="287496" y="1266124"/>
            <a:ext cx="4363752" cy="462404"/>
          </a:xfrm>
          <a:solidFill>
            <a:schemeClr val="accent3"/>
          </a:solidFill>
        </p:spPr>
        <p:txBody>
          <a:bodyPr vert="horz" lIns="72000" tIns="0" rIns="0" bIns="0" rtlCol="0" anchor="ctr">
            <a:noAutofit/>
          </a:bodyPr>
          <a:lstStyle>
            <a:lvl1pPr marL="0" indent="0">
              <a:buNone/>
              <a:defRPr lang="en-US" b="0">
                <a:solidFill>
                  <a:schemeClr val="tx1"/>
                </a:solidFill>
                <a:latin typeface="+mj-lt"/>
              </a:defRPr>
            </a:lvl1pPr>
          </a:lstStyle>
          <a:p>
            <a:pPr marL="360363" lvl="0" indent="-360363"/>
            <a:r>
              <a:rPr lang="en-US" noProof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32CC9F2-9B0A-4A3C-A51F-164BD7B7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-120000">
            <a:off x="371870" y="1883488"/>
            <a:ext cx="4312808" cy="4057823"/>
          </a:xfrm>
          <a:noFill/>
          <a:ln w="3175">
            <a:solidFill>
              <a:schemeClr val="accent1"/>
            </a:solidFill>
            <a:prstDash val="dash"/>
          </a:ln>
        </p:spPr>
        <p:txBody>
          <a:bodyPr vert="horz" lIns="108000" tIns="108000" rIns="10800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269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114732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0D0B-2230-4D2F-B841-87791161AB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55800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080000"/>
            <a:ext cx="5580000" cy="50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A3CC-DCEB-4611-915F-6939FEDB73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A3CC-DCEB-4611-915F-6939FEDB73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noProof="0" dirty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10302E-DD17-4871-97D4-C32B568E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135117"/>
            <a:ext cx="7261200" cy="472593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110AA5-4C8F-4BCB-B4A4-100EF7DE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C31A47-3630-4DA6-8936-69C0FB464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1143054"/>
            <a:ext cx="3932237" cy="47259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6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7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959F13-FAC9-4E8F-9932-1065189FA551}"/>
              </a:ext>
            </a:extLst>
          </p:cNvPr>
          <p:cNvGrpSpPr/>
          <p:nvPr userDrawn="1"/>
        </p:nvGrpSpPr>
        <p:grpSpPr>
          <a:xfrm rot="20700000">
            <a:off x="5633454" y="262799"/>
            <a:ext cx="5256337" cy="6122852"/>
            <a:chOff x="1621499" y="228547"/>
            <a:chExt cx="5256337" cy="61228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94449C-AB0D-4567-BBEE-98FC3844E4A2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D475B22-2288-4DE3-8454-9818E359F218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9049-CEAF-4343-8ABF-C09E8E52D677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B11FB4-C165-442E-BF4B-7E9F3240DC81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DE794E-3F71-47E0-8D7D-52077C8D64BF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6C27985-FFAC-41EB-A4D4-FBDF69B2B297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5BE1008-EFB9-4A87-9812-9D0A2E1F3E3B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FA6D2F-C9B1-4D8D-B149-78CA104F2C05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E941CDE-3E25-4988-BD34-B5BDD5889BE3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64AD703-27EA-40FE-9651-7A70A69FFDC0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EF6C44-DC04-464E-B4BD-EB7BC4A98F4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15D1098-D31E-47B7-9248-53CDAC3B05D5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B633B96-DECA-483F-AB81-13E98D989467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E41C79-EF4B-47B0-B1CB-B3E0BD56D81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F92B126-A685-4E82-AD06-5A7AE83D7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4157EA-D275-4C8D-9D8B-E85B7BFA6B93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CBC8CE-13D8-43B1-8BD0-AC8CAE105029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82CC4D1-72DA-40A4-9E56-50B3A173FB11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BF6A7C7-35CC-4C6E-80D9-0639FBEF7991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3844DC-AA0F-4F37-9997-B0AFF70F5689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DFDBC8B-B6C4-4DB2-9AB9-9F2F9D69F96C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5AC242B-5628-4AED-A752-C4A187BD1A94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337AAB-EA47-40BE-A5EC-769A36A1D9E0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5579637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9043-9BFC-46B7-840B-928B57AE0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" y="635635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FF97-8DE0-4BC9-893C-64D61BE883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6D4145C-2757-4CDE-9C06-8842ACBC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A6270262-E72E-4838-918F-26FA30F8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240000">
            <a:off x="5482104" y="1187407"/>
            <a:ext cx="5587593" cy="44957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051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624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48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241797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169556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b="0" noProof="0" smtClean="0"/>
              <a:pPr/>
              <a:t>‹#›</a:t>
            </a:fld>
            <a:endParaRPr lang="en-US" b="0" noProof="0" dirty="0"/>
          </a:p>
        </p:txBody>
      </p:sp>
    </p:spTree>
    <p:extLst>
      <p:ext uri="{BB962C8B-B14F-4D97-AF65-F5344CB8AC3E}">
        <p14:creationId xmlns:p14="http://schemas.microsoft.com/office/powerpoint/2010/main" val="43497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r>
              <a:rPr lang="en-US" noProof="0"/>
              <a:t>p </a:t>
            </a:r>
            <a:fld id="{058DB212-BFA2-403F-85EF-DFD3FF6D973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5B804B-A796-4A07-8CD1-CC3310B08F7B}"/>
              </a:ext>
            </a:extLst>
          </p:cNvPr>
          <p:cNvGrpSpPr/>
          <p:nvPr userDrawn="1"/>
        </p:nvGrpSpPr>
        <p:grpSpPr>
          <a:xfrm rot="20700000">
            <a:off x="5633454" y="262799"/>
            <a:ext cx="5256337" cy="6122852"/>
            <a:chOff x="1621499" y="228547"/>
            <a:chExt cx="5256337" cy="61228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4D1B5D-5EA8-4CA3-BF29-F17FFAA068F0}"/>
                </a:ext>
              </a:extLst>
            </p:cNvPr>
            <p:cNvGrpSpPr/>
            <p:nvPr userDrawn="1"/>
          </p:nvGrpSpPr>
          <p:grpSpPr>
            <a:xfrm rot="461039">
              <a:off x="2286228" y="1285848"/>
              <a:ext cx="4591608" cy="5065551"/>
              <a:chOff x="7484411" y="1689075"/>
              <a:chExt cx="4174189" cy="4605045"/>
            </a:xfrm>
          </p:grpSpPr>
          <p:sp>
            <p:nvSpPr>
              <p:cNvPr id="28" name="Rectangle: Rounded Corners 10">
                <a:extLst>
                  <a:ext uri="{FF2B5EF4-FFF2-40B4-BE49-F238E27FC236}">
                    <a16:creationId xmlns:a16="http://schemas.microsoft.com/office/drawing/2014/main" id="{89E55F5E-8D02-4EED-9A7A-01B6306609A4}"/>
                  </a:ext>
                </a:extLst>
              </p:cNvPr>
              <p:cNvSpPr/>
              <p:nvPr/>
            </p:nvSpPr>
            <p:spPr>
              <a:xfrm rot="410952">
                <a:off x="7837091" y="1806586"/>
                <a:ext cx="3573394" cy="4298268"/>
              </a:xfrm>
              <a:prstGeom prst="roundRect">
                <a:avLst>
                  <a:gd name="adj" fmla="val 1002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6F40B5-EBC2-4F77-BA89-FE2BDCAEFA49}"/>
                  </a:ext>
                </a:extLst>
              </p:cNvPr>
              <p:cNvSpPr/>
              <p:nvPr/>
            </p:nvSpPr>
            <p:spPr>
              <a:xfrm rot="410952">
                <a:off x="7806037" y="1777761"/>
                <a:ext cx="3573394" cy="4298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9BEB360-2A59-4E13-800C-7714D313237F}"/>
                  </a:ext>
                </a:extLst>
              </p:cNvPr>
              <p:cNvSpPr/>
              <p:nvPr/>
            </p:nvSpPr>
            <p:spPr>
              <a:xfrm rot="410952">
                <a:off x="7826929" y="1745133"/>
                <a:ext cx="3492248" cy="429826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1" name="Rectangle: Rounded Corners 13">
                <a:extLst>
                  <a:ext uri="{FF2B5EF4-FFF2-40B4-BE49-F238E27FC236}">
                    <a16:creationId xmlns:a16="http://schemas.microsoft.com/office/drawing/2014/main" id="{753BC0AD-4E29-4879-870A-FF82EB2EAD07}"/>
                  </a:ext>
                </a:extLst>
              </p:cNvPr>
              <p:cNvSpPr/>
              <p:nvPr/>
            </p:nvSpPr>
            <p:spPr>
              <a:xfrm rot="410952">
                <a:off x="7709312" y="1689075"/>
                <a:ext cx="3573394" cy="4298269"/>
              </a:xfrm>
              <a:prstGeom prst="roundRect">
                <a:avLst>
                  <a:gd name="adj" fmla="val 8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2" name="Freeform: Shape 14">
                <a:extLst>
                  <a:ext uri="{FF2B5EF4-FFF2-40B4-BE49-F238E27FC236}">
                    <a16:creationId xmlns:a16="http://schemas.microsoft.com/office/drawing/2014/main" id="{A5A3F149-FA16-4EC6-B213-F2AE7063DD32}"/>
                  </a:ext>
                </a:extLst>
              </p:cNvPr>
              <p:cNvSpPr/>
              <p:nvPr/>
            </p:nvSpPr>
            <p:spPr>
              <a:xfrm rot="411546">
                <a:off x="7484411" y="5870888"/>
                <a:ext cx="1967759" cy="110016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46431">
                    <a:moveTo>
                      <a:pt x="2380988" y="65468"/>
                    </a:moveTo>
                    <a:lnTo>
                      <a:pt x="92607" y="146431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33" name="Freeform: Shape 16">
                <a:extLst>
                  <a:ext uri="{FF2B5EF4-FFF2-40B4-BE49-F238E27FC236}">
                    <a16:creationId xmlns:a16="http://schemas.microsoft.com/office/drawing/2014/main" id="{AEDC6AEA-08EC-451E-B3C6-70A7DFFB3A5F}"/>
                  </a:ext>
                </a:extLst>
              </p:cNvPr>
              <p:cNvSpPr/>
              <p:nvPr/>
            </p:nvSpPr>
            <p:spPr>
              <a:xfrm>
                <a:off x="11003280" y="1912620"/>
                <a:ext cx="655320" cy="4381500"/>
              </a:xfrm>
              <a:custGeom>
                <a:avLst/>
                <a:gdLst>
                  <a:gd name="connsiteX0" fmla="*/ 0 w 655320"/>
                  <a:gd name="connsiteY0" fmla="*/ 4259580 h 4381500"/>
                  <a:gd name="connsiteX1" fmla="*/ 129540 w 655320"/>
                  <a:gd name="connsiteY1" fmla="*/ 4381500 h 4381500"/>
                  <a:gd name="connsiteX2" fmla="*/ 655320 w 655320"/>
                  <a:gd name="connsiteY2" fmla="*/ 129540 h 4381500"/>
                  <a:gd name="connsiteX3" fmla="*/ 510540 w 655320"/>
                  <a:gd name="connsiteY3" fmla="*/ 0 h 4381500"/>
                  <a:gd name="connsiteX4" fmla="*/ 0 w 655320"/>
                  <a:gd name="connsiteY4" fmla="*/ 425958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5320" h="4381500">
                    <a:moveTo>
                      <a:pt x="0" y="4259580"/>
                    </a:moveTo>
                    <a:lnTo>
                      <a:pt x="129540" y="4381500"/>
                    </a:lnTo>
                    <a:lnTo>
                      <a:pt x="655320" y="129540"/>
                    </a:lnTo>
                    <a:lnTo>
                      <a:pt x="510540" y="0"/>
                    </a:lnTo>
                    <a:lnTo>
                      <a:pt x="0" y="425958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1D721D-38D3-43A2-8BD6-6806DDBAE58D}"/>
                </a:ext>
              </a:extLst>
            </p:cNvPr>
            <p:cNvGrpSpPr/>
            <p:nvPr userDrawn="1"/>
          </p:nvGrpSpPr>
          <p:grpSpPr>
            <a:xfrm rot="982448">
              <a:off x="2716002" y="797733"/>
              <a:ext cx="3720384" cy="4944962"/>
              <a:chOff x="1596328" y="568502"/>
              <a:chExt cx="4501664" cy="5983403"/>
            </a:xfrm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: Rounded Corners 18">
                <a:extLst>
                  <a:ext uri="{FF2B5EF4-FFF2-40B4-BE49-F238E27FC236}">
                    <a16:creationId xmlns:a16="http://schemas.microsoft.com/office/drawing/2014/main" id="{CFF5315A-13ED-438D-977E-A02AAE9A0565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C7EF18-98E8-4932-A7FA-7D3348E621AA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1ADC3EC-C743-404C-BD02-0C5B0A01B1A7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ectangle: Rounded Corners 21">
                <a:extLst>
                  <a:ext uri="{FF2B5EF4-FFF2-40B4-BE49-F238E27FC236}">
                    <a16:creationId xmlns:a16="http://schemas.microsoft.com/office/drawing/2014/main" id="{FE486DCE-C6F6-4335-8B00-68106E5CCEE8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F2CE57-8D15-4A43-99FB-2C05EB792218}"/>
                  </a:ext>
                </a:extLst>
              </p:cNvPr>
              <p:cNvSpPr/>
              <p:nvPr/>
            </p:nvSpPr>
            <p:spPr>
              <a:xfrm rot="21383342">
                <a:off x="1762892" y="716665"/>
                <a:ext cx="3990679" cy="5424671"/>
              </a:xfrm>
              <a:prstGeom prst="rect">
                <a:avLst/>
              </a:prstGeom>
              <a:noFill/>
              <a:ln w="19050">
                <a:solidFill>
                  <a:srgbClr val="FCF238"/>
                </a:solidFill>
              </a:ln>
              <a:effectLst>
                <a:outerShdw dist="12700" dir="24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Freeform: Shape 23">
                <a:extLst>
                  <a:ext uri="{FF2B5EF4-FFF2-40B4-BE49-F238E27FC236}">
                    <a16:creationId xmlns:a16="http://schemas.microsoft.com/office/drawing/2014/main" id="{C94813FF-5F60-4B99-B45D-978367D77420}"/>
                  </a:ext>
                </a:extLst>
              </p:cNvPr>
              <p:cNvSpPr/>
              <p:nvPr/>
            </p:nvSpPr>
            <p:spPr>
              <a:xfrm rot="21383936">
                <a:off x="1802747" y="6313969"/>
                <a:ext cx="3103624" cy="145742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429 w 2380429"/>
                  <a:gd name="connsiteY0" fmla="*/ 109068 h 146431"/>
                  <a:gd name="connsiteX1" fmla="*/ 92607 w 2380429"/>
                  <a:gd name="connsiteY1" fmla="*/ 146431 h 146431"/>
                  <a:gd name="connsiteX2" fmla="*/ 0 w 2380429"/>
                  <a:gd name="connsiteY2" fmla="*/ 0 h 146431"/>
                  <a:gd name="connsiteX3" fmla="*/ 2380429 w 2380429"/>
                  <a:gd name="connsiteY3" fmla="*/ 109068 h 146431"/>
                  <a:gd name="connsiteX0" fmla="*/ 3103624 w 3103624"/>
                  <a:gd name="connsiteY0" fmla="*/ 65607 h 146431"/>
                  <a:gd name="connsiteX1" fmla="*/ 92607 w 3103624"/>
                  <a:gd name="connsiteY1" fmla="*/ 146431 h 146431"/>
                  <a:gd name="connsiteX2" fmla="*/ 0 w 3103624"/>
                  <a:gd name="connsiteY2" fmla="*/ 0 h 146431"/>
                  <a:gd name="connsiteX3" fmla="*/ 3103624 w 3103624"/>
                  <a:gd name="connsiteY3" fmla="*/ 65607 h 146431"/>
                  <a:gd name="connsiteX0" fmla="*/ 3103624 w 3103624"/>
                  <a:gd name="connsiteY0" fmla="*/ 65607 h 145743"/>
                  <a:gd name="connsiteX1" fmla="*/ 98330 w 3103624"/>
                  <a:gd name="connsiteY1" fmla="*/ 145743 h 145743"/>
                  <a:gd name="connsiteX2" fmla="*/ 0 w 3103624"/>
                  <a:gd name="connsiteY2" fmla="*/ 0 h 145743"/>
                  <a:gd name="connsiteX3" fmla="*/ 3103624 w 3103624"/>
                  <a:gd name="connsiteY3" fmla="*/ 65607 h 14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3624" h="145743">
                    <a:moveTo>
                      <a:pt x="3103624" y="65607"/>
                    </a:moveTo>
                    <a:lnTo>
                      <a:pt x="98330" y="145743"/>
                    </a:lnTo>
                    <a:lnTo>
                      <a:pt x="0" y="0"/>
                    </a:lnTo>
                    <a:lnTo>
                      <a:pt x="3103624" y="656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663BB8-2182-4F9D-ACCC-6DA0F6ECE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183" y="6393399"/>
                <a:ext cx="125435" cy="158506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7F1956-4865-453F-97ED-6F6BBD94C84B}"/>
                </a:ext>
              </a:extLst>
            </p:cNvPr>
            <p:cNvGrpSpPr/>
            <p:nvPr userDrawn="1"/>
          </p:nvGrpSpPr>
          <p:grpSpPr>
            <a:xfrm rot="738880">
              <a:off x="1621499" y="228547"/>
              <a:ext cx="4501664" cy="5969116"/>
              <a:chOff x="1596328" y="568502"/>
              <a:chExt cx="4501664" cy="596911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24CC9D-74A6-4AB5-BB74-4B34ACC9424C}"/>
                  </a:ext>
                </a:extLst>
              </p:cNvPr>
              <p:cNvSpPr/>
              <p:nvPr/>
            </p:nvSpPr>
            <p:spPr>
              <a:xfrm rot="21383342">
                <a:off x="1774186" y="691432"/>
                <a:ext cx="4323806" cy="5720995"/>
              </a:xfrm>
              <a:prstGeom prst="roundRect">
                <a:avLst>
                  <a:gd name="adj" fmla="val 1002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6313C5-6826-4C73-B596-AAE16E60BBE8}"/>
                  </a:ext>
                </a:extLst>
              </p:cNvPr>
              <p:cNvSpPr/>
              <p:nvPr/>
            </p:nvSpPr>
            <p:spPr>
              <a:xfrm rot="21383342">
                <a:off x="1730903" y="661208"/>
                <a:ext cx="4323806" cy="57209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7B3E72-942D-4AD4-BA60-77147E50A3AE}"/>
                  </a:ext>
                </a:extLst>
              </p:cNvPr>
              <p:cNvSpPr/>
              <p:nvPr/>
            </p:nvSpPr>
            <p:spPr>
              <a:xfrm rot="21323936">
                <a:off x="1648959" y="657444"/>
                <a:ext cx="4323806" cy="572099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82BE5E4-EAA6-446D-96DA-2C57DCC86D1D}"/>
                  </a:ext>
                </a:extLst>
              </p:cNvPr>
              <p:cNvSpPr/>
              <p:nvPr/>
            </p:nvSpPr>
            <p:spPr>
              <a:xfrm rot="21383342">
                <a:off x="1749410" y="623258"/>
                <a:ext cx="4225620" cy="5720995"/>
              </a:xfrm>
              <a:prstGeom prst="rect">
                <a:avLst/>
              </a:prstGeom>
              <a:solidFill>
                <a:schemeClr val="bg1"/>
              </a:solidFill>
              <a:ln w="31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BF5DB5F-A4A5-4807-9224-228DD19AA210}"/>
                  </a:ext>
                </a:extLst>
              </p:cNvPr>
              <p:cNvSpPr/>
              <p:nvPr/>
            </p:nvSpPr>
            <p:spPr>
              <a:xfrm rot="21383342">
                <a:off x="1596328" y="568502"/>
                <a:ext cx="4323806" cy="5720996"/>
              </a:xfrm>
              <a:prstGeom prst="roundRect">
                <a:avLst>
                  <a:gd name="adj" fmla="val 8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Freeform: Shape 32">
                <a:extLst>
                  <a:ext uri="{FF2B5EF4-FFF2-40B4-BE49-F238E27FC236}">
                    <a16:creationId xmlns:a16="http://schemas.microsoft.com/office/drawing/2014/main" id="{185511E5-9792-4762-9974-96392E53241C}"/>
                  </a:ext>
                </a:extLst>
              </p:cNvPr>
              <p:cNvSpPr/>
              <p:nvPr/>
            </p:nvSpPr>
            <p:spPr>
              <a:xfrm rot="21383936">
                <a:off x="1803016" y="6336676"/>
                <a:ext cx="2380988" cy="131574"/>
              </a:xfrm>
              <a:custGeom>
                <a:avLst/>
                <a:gdLst>
                  <a:gd name="connsiteX0" fmla="*/ 2400300 w 2400300"/>
                  <a:gd name="connsiteY0" fmla="*/ 61912 h 142875"/>
                  <a:gd name="connsiteX1" fmla="*/ 111919 w 2400300"/>
                  <a:gd name="connsiteY1" fmla="*/ 142875 h 142875"/>
                  <a:gd name="connsiteX2" fmla="*/ 0 w 2400300"/>
                  <a:gd name="connsiteY2" fmla="*/ 0 h 142875"/>
                  <a:gd name="connsiteX3" fmla="*/ 2400300 w 2400300"/>
                  <a:gd name="connsiteY3" fmla="*/ 61912 h 142875"/>
                  <a:gd name="connsiteX0" fmla="*/ 2380988 w 2380988"/>
                  <a:gd name="connsiteY0" fmla="*/ 65468 h 146431"/>
                  <a:gd name="connsiteX1" fmla="*/ 92607 w 2380988"/>
                  <a:gd name="connsiteY1" fmla="*/ 146431 h 146431"/>
                  <a:gd name="connsiteX2" fmla="*/ 0 w 2380988"/>
                  <a:gd name="connsiteY2" fmla="*/ 0 h 146431"/>
                  <a:gd name="connsiteX3" fmla="*/ 2380988 w 2380988"/>
                  <a:gd name="connsiteY3" fmla="*/ 65468 h 146431"/>
                  <a:gd name="connsiteX0" fmla="*/ 2380988 w 2380988"/>
                  <a:gd name="connsiteY0" fmla="*/ 65468 h 115088"/>
                  <a:gd name="connsiteX1" fmla="*/ 87422 w 2380988"/>
                  <a:gd name="connsiteY1" fmla="*/ 115088 h 115088"/>
                  <a:gd name="connsiteX2" fmla="*/ 0 w 2380988"/>
                  <a:gd name="connsiteY2" fmla="*/ 0 h 115088"/>
                  <a:gd name="connsiteX3" fmla="*/ 2380988 w 2380988"/>
                  <a:gd name="connsiteY3" fmla="*/ 65468 h 115088"/>
                  <a:gd name="connsiteX0" fmla="*/ 2380988 w 2380988"/>
                  <a:gd name="connsiteY0" fmla="*/ 65468 h 131574"/>
                  <a:gd name="connsiteX1" fmla="*/ 83998 w 2380988"/>
                  <a:gd name="connsiteY1" fmla="*/ 131574 h 131574"/>
                  <a:gd name="connsiteX2" fmla="*/ 0 w 2380988"/>
                  <a:gd name="connsiteY2" fmla="*/ 0 h 131574"/>
                  <a:gd name="connsiteX3" fmla="*/ 2380988 w 2380988"/>
                  <a:gd name="connsiteY3" fmla="*/ 65468 h 13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988" h="131574">
                    <a:moveTo>
                      <a:pt x="2380988" y="65468"/>
                    </a:moveTo>
                    <a:lnTo>
                      <a:pt x="83998" y="131574"/>
                    </a:lnTo>
                    <a:lnTo>
                      <a:pt x="0" y="0"/>
                    </a:lnTo>
                    <a:lnTo>
                      <a:pt x="2380988" y="65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C5E43C4-20C1-47A6-AE78-58C222F3324E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1782183" y="6393399"/>
                <a:ext cx="111148" cy="14421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78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p </a:t>
            </a:r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CEA100-D29A-42FF-AD17-CD893927AF64}"/>
              </a:ext>
            </a:extLst>
          </p:cNvPr>
          <p:cNvSpPr/>
          <p:nvPr userDrawn="1"/>
        </p:nvSpPr>
        <p:spPr>
          <a:xfrm rot="360000">
            <a:off x="11296248" y="6261969"/>
            <a:ext cx="528475" cy="45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C466A-ECD8-4796-821D-38D95D96C61A}"/>
              </a:ext>
            </a:extLst>
          </p:cNvPr>
          <p:cNvSpPr txBox="1"/>
          <p:nvPr userDrawn="1"/>
        </p:nvSpPr>
        <p:spPr>
          <a:xfrm>
            <a:off x="9488566" y="6315437"/>
            <a:ext cx="1486986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ts val="1400"/>
              </a:lnSpc>
            </a:pPr>
            <a: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  <a:t>Jens </a:t>
            </a:r>
            <a:b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</a:br>
            <a:r>
              <a:rPr lang="en-US" sz="1800" noProof="1">
                <a:solidFill>
                  <a:schemeClr val="tx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</a:rPr>
              <a:t>Martensson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8A9C77-D7CE-4B40-920F-D9B5744E09E8}"/>
              </a:ext>
            </a:extLst>
          </p:cNvPr>
          <p:cNvSpPr/>
          <p:nvPr userDrawn="1"/>
        </p:nvSpPr>
        <p:spPr>
          <a:xfrm>
            <a:off x="11846922" y="617329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E4F61-2EDC-429B-B4D6-E3ECFEABDB89}"/>
              </a:ext>
            </a:extLst>
          </p:cNvPr>
          <p:cNvSpPr/>
          <p:nvPr userDrawn="1"/>
        </p:nvSpPr>
        <p:spPr>
          <a:xfrm>
            <a:off x="11492290" y="616056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403124-DFD5-48F0-9CA5-DFCDC288022A}"/>
              </a:ext>
            </a:extLst>
          </p:cNvPr>
          <p:cNvSpPr/>
          <p:nvPr userDrawn="1"/>
        </p:nvSpPr>
        <p:spPr>
          <a:xfrm>
            <a:off x="11079735" y="6292577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EEC2A5-0386-469F-87A7-02B1DD8806E2}"/>
              </a:ext>
            </a:extLst>
          </p:cNvPr>
          <p:cNvSpPr/>
          <p:nvPr userDrawn="1"/>
        </p:nvSpPr>
        <p:spPr>
          <a:xfrm>
            <a:off x="11672205" y="6223079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A826F74-3FA1-486C-9B44-5CB963FD0950}"/>
              </a:ext>
            </a:extLst>
          </p:cNvPr>
          <p:cNvSpPr/>
          <p:nvPr userDrawn="1"/>
        </p:nvSpPr>
        <p:spPr>
          <a:xfrm>
            <a:off x="11891335" y="6599392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E3E68F-94A5-4CA0-A294-978501B37FA1}"/>
              </a:ext>
            </a:extLst>
          </p:cNvPr>
          <p:cNvSpPr/>
          <p:nvPr userDrawn="1"/>
        </p:nvSpPr>
        <p:spPr>
          <a:xfrm>
            <a:off x="11914194" y="6401988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6F9E6F-C8C7-48A7-B203-7800E6E640E2}"/>
              </a:ext>
            </a:extLst>
          </p:cNvPr>
          <p:cNvSpPr/>
          <p:nvPr userDrawn="1"/>
        </p:nvSpPr>
        <p:spPr>
          <a:xfrm>
            <a:off x="11206123" y="6203845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5A8061-0C11-40FE-9110-C0DC86A16BDB}"/>
              </a:ext>
            </a:extLst>
          </p:cNvPr>
          <p:cNvSpPr/>
          <p:nvPr userDrawn="1"/>
        </p:nvSpPr>
        <p:spPr>
          <a:xfrm>
            <a:off x="11176687" y="6424848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8C767E-FFD6-4B9F-BD24-5432EB1A4C63}"/>
              </a:ext>
            </a:extLst>
          </p:cNvPr>
          <p:cNvSpPr/>
          <p:nvPr userDrawn="1"/>
        </p:nvSpPr>
        <p:spPr>
          <a:xfrm>
            <a:off x="11090838" y="65617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C8EBFE-8923-4C9D-AE47-6036F2DA963A}"/>
              </a:ext>
            </a:extLst>
          </p:cNvPr>
          <p:cNvSpPr/>
          <p:nvPr userDrawn="1"/>
        </p:nvSpPr>
        <p:spPr>
          <a:xfrm>
            <a:off x="11206122" y="6678980"/>
            <a:ext cx="45719" cy="457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6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  <p:sldLayoutId id="2147484338" r:id="rId12"/>
    <p:sldLayoutId id="2147484339" r:id="rId13"/>
    <p:sldLayoutId id="2147484340" r:id="rId14"/>
    <p:sldLayoutId id="2147484341" r:id="rId15"/>
    <p:sldLayoutId id="2147484342" r:id="rId16"/>
    <p:sldLayoutId id="2147484343" r:id="rId17"/>
    <p:sldLayoutId id="2147484344" r:id="rId18"/>
    <p:sldLayoutId id="2147484345" r:id="rId19"/>
    <p:sldLayoutId id="2147484346" r:id="rId20"/>
    <p:sldLayoutId id="2147484347" r:id="rId21"/>
    <p:sldLayoutId id="2147484348" r:id="rId22"/>
    <p:sldLayoutId id="2147483739" r:id="rId23"/>
    <p:sldLayoutId id="2147483665" r:id="rId24"/>
    <p:sldLayoutId id="2147483666" r:id="rId25"/>
    <p:sldLayoutId id="2147483669" r:id="rId26"/>
    <p:sldLayoutId id="2147483650" r:id="rId27"/>
    <p:sldLayoutId id="2147483652" r:id="rId28"/>
    <p:sldLayoutId id="2147483668" r:id="rId29"/>
    <p:sldLayoutId id="2147483667" r:id="rId3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8">
            <a:extLst>
              <a:ext uri="{FF2B5EF4-FFF2-40B4-BE49-F238E27FC236}">
                <a16:creationId xmlns:a16="http://schemas.microsoft.com/office/drawing/2014/main" id="{F5C624B6-8015-4ADC-901F-019368E84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26A2E7E0-2843-46B8-93BE-1550A021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C3DFCF24-8DB5-4AE5-835B-BB70A1E32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3FB42478-59FA-4431-9B53-77F5C49C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32CD15BE-F5F1-457C-A6D8-FD8E2DB04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B1E7B2B0-B0C3-4108-8719-7FF23E012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64C23534-7391-4D96-850B-D313FFDE0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87C0B909-7094-43DE-B429-83F84713B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8A38F05B-4643-448F-B81B-943E0D7A8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A018DEBF-5D49-4F03-95F7-87F9140D3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2B69596C-3B0A-453A-B995-237D38EF4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2FEAB0CC-A995-4828-BD44-A4C92BF9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D1188175-70FF-4B3F-A72C-F8344F93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82" name="Group 22">
            <a:extLst>
              <a:ext uri="{FF2B5EF4-FFF2-40B4-BE49-F238E27FC236}">
                <a16:creationId xmlns:a16="http://schemas.microsoft.com/office/drawing/2014/main" id="{7CD96805-F42E-43A2-8B19-4B4B4B687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42A8F4BD-2C91-4AF2-9B89-CCD70532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CAF0E8F1-102B-4CED-8682-C40775A07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B7E98A2C-C27C-4D3E-9C8E-A8DFFB96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AC5F5B21-8161-4AF0-AFC6-8C0BB900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444CB1B2-C390-427E-918E-5DDA48D5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9DB47AFF-0B7D-4B02-964B-D591DEBCF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AC2036E8-8248-42AF-BC81-7C345B9EF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6EAC27B8-BE4A-452F-961E-AA3C9363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B983A26D-CABB-4FAC-B9F3-CE49FBE1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3D0C2F7F-F20C-4B90-9316-8F57AF20E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8136D227-371A-489A-87B5-CA4CC6086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8FF14CE4-AEE0-43E1-B363-024A64C47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95" name="Rectangle 36">
            <a:extLst>
              <a:ext uri="{FF2B5EF4-FFF2-40B4-BE49-F238E27FC236}">
                <a16:creationId xmlns:a16="http://schemas.microsoft.com/office/drawing/2014/main" id="{FC51DF5C-9611-4217-9C87-B1BA1BFA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6" name="Freeform 11">
            <a:extLst>
              <a:ext uri="{FF2B5EF4-FFF2-40B4-BE49-F238E27FC236}">
                <a16:creationId xmlns:a16="http://schemas.microsoft.com/office/drawing/2014/main" id="{F1E5C2E7-30C4-47BD-A0C7-169C7A5F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97" name="Rectangle 40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42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696F6-A75F-4EDE-8522-47785F1C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228600"/>
            <a:ext cx="9383408" cy="1929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Asynchronous Testing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         </a:t>
            </a:r>
            <a:r>
              <a:rPr lang="en-US" sz="2800" dirty="0">
                <a:solidFill>
                  <a:schemeClr val="bg1"/>
                </a:solidFill>
              </a:rPr>
              <a:t>Nordic Testing Days – June 2022</a:t>
            </a:r>
          </a:p>
        </p:txBody>
      </p:sp>
      <p:sp>
        <p:nvSpPr>
          <p:cNvPr id="199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4" name="Text Placeholder 2">
            <a:extLst>
              <a:ext uri="{FF2B5EF4-FFF2-40B4-BE49-F238E27FC236}">
                <a16:creationId xmlns:a16="http://schemas.microsoft.com/office/drawing/2014/main" id="{C50DE625-1EFA-B7C2-960D-19DF6F8C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226455"/>
              </p:ext>
            </p:extLst>
          </p:nvPr>
        </p:nvGraphicFramePr>
        <p:xfrm>
          <a:off x="890442" y="2484049"/>
          <a:ext cx="10336356" cy="340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7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36484"/>
            <a:ext cx="9422297" cy="10784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Benefits queuing messages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654D1-45D4-4FE3-A750-41A66454523C}"/>
              </a:ext>
            </a:extLst>
          </p:cNvPr>
          <p:cNvSpPr txBox="1"/>
          <p:nvPr/>
        </p:nvSpPr>
        <p:spPr>
          <a:xfrm>
            <a:off x="298174" y="2259156"/>
            <a:ext cx="11677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3200" dirty="0"/>
              <a:t>Allows quick responses from Web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3200" dirty="0"/>
              <a:t>Allows for mass distribution of a message to multiple consumers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3200" dirty="0"/>
              <a:t>Load balancing between workers</a:t>
            </a:r>
          </a:p>
        </p:txBody>
      </p:sp>
    </p:spTree>
    <p:extLst>
      <p:ext uri="{BB962C8B-B14F-4D97-AF65-F5344CB8AC3E}">
        <p14:creationId xmlns:p14="http://schemas.microsoft.com/office/powerpoint/2010/main" val="4781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0D31-8CD3-4C82-BDDD-F66DD0608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Tasks that may take a while; high iteration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D7691-DD8B-4DF8-8E0E-FD0770580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Good for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5152A-29EE-4D21-B472-C1C6766377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Simplicity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1A57A3-D7EB-47BC-91D1-DA61637AC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Not so good</a:t>
            </a:r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0739A9-7AB5-4978-A621-B600D5BD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57" y="142044"/>
            <a:ext cx="8371644" cy="754602"/>
          </a:xfrm>
        </p:spPr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361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243115" cy="1158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Companies using asynchronous functionality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F552C-E23C-4097-960A-ADE14D1CB4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639957"/>
            <a:ext cx="11118464" cy="43235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4364537"/>
            <a:ext cx="4773975" cy="22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4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38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028" name="Picture 4" descr="javascript - How to return the response from an asynchronous call - Stack  Overflow">
            <a:extLst>
              <a:ext uri="{FF2B5EF4-FFF2-40B4-BE49-F238E27FC236}">
                <a16:creationId xmlns:a16="http://schemas.microsoft.com/office/drawing/2014/main" id="{8C7C8D6D-C2E8-4256-8166-AAD15ED1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2165" y="640080"/>
            <a:ext cx="7901609" cy="595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F78EC-0032-4B92-BC38-C53FD26CCBF0}"/>
              </a:ext>
            </a:extLst>
          </p:cNvPr>
          <p:cNvSpPr txBox="1"/>
          <p:nvPr/>
        </p:nvSpPr>
        <p:spPr>
          <a:xfrm>
            <a:off x="1378226" y="10933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Callbacks</a:t>
            </a:r>
            <a:endParaRPr lang="en-ZA" sz="3200" b="1" dirty="0"/>
          </a:p>
        </p:txBody>
      </p:sp>
    </p:spTree>
    <p:extLst>
      <p:ext uri="{BB962C8B-B14F-4D97-AF65-F5344CB8AC3E}">
        <p14:creationId xmlns:p14="http://schemas.microsoft.com/office/powerpoint/2010/main" val="411776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64507C-C304-495A-93AF-0A5A0049C132}"/>
              </a:ext>
            </a:extLst>
          </p:cNvPr>
          <p:cNvSpPr txBox="1"/>
          <p:nvPr/>
        </p:nvSpPr>
        <p:spPr>
          <a:xfrm>
            <a:off x="2396971" y="674703"/>
            <a:ext cx="866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Callback code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493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373"/>
            <a:ext cx="5579637" cy="71904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make-up the repo</a:t>
            </a:r>
          </a:p>
        </p:txBody>
      </p:sp>
      <p:sp>
        <p:nvSpPr>
          <p:cNvPr id="12" name="Flowchart: Multidocument 11"/>
          <p:cNvSpPr/>
          <p:nvPr/>
        </p:nvSpPr>
        <p:spPr>
          <a:xfrm>
            <a:off x="8335247" y="3082917"/>
            <a:ext cx="1781469" cy="1180971"/>
          </a:xfrm>
          <a:prstGeom prst="flowChartMulti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--tests--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813270" y="828768"/>
            <a:ext cx="2703311" cy="4873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 Project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1675934" y="5798020"/>
            <a:ext cx="2845374" cy="558276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 err="1"/>
              <a:t>package.json</a:t>
            </a:r>
            <a:endParaRPr lang="en-ZA" sz="3000" dirty="0"/>
          </a:p>
        </p:txBody>
      </p:sp>
      <p:sp>
        <p:nvSpPr>
          <p:cNvPr id="20" name="Round Diagonal Corner Rectangle 19"/>
          <p:cNvSpPr/>
          <p:nvPr/>
        </p:nvSpPr>
        <p:spPr>
          <a:xfrm>
            <a:off x="3620297" y="2070762"/>
            <a:ext cx="3005419" cy="607782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node modules</a:t>
            </a:r>
          </a:p>
        </p:txBody>
      </p:sp>
      <p:cxnSp>
        <p:nvCxnSpPr>
          <p:cNvPr id="22" name="Elbow Connector 21"/>
          <p:cNvCxnSpPr>
            <a:cxnSpLocks/>
          </p:cNvCxnSpPr>
          <p:nvPr/>
        </p:nvCxnSpPr>
        <p:spPr>
          <a:xfrm rot="16200000" flipH="1">
            <a:off x="2605079" y="1382911"/>
            <a:ext cx="1045195" cy="1043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2010287" y="2800270"/>
            <a:ext cx="969692" cy="163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64655" y="1660145"/>
            <a:ext cx="1606552" cy="51161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/>
              <a:t>Node.js</a:t>
            </a:r>
          </a:p>
        </p:txBody>
      </p:sp>
      <p:cxnSp>
        <p:nvCxnSpPr>
          <p:cNvPr id="33" name="Elbow Connector 32"/>
          <p:cNvCxnSpPr/>
          <p:nvPr/>
        </p:nvCxnSpPr>
        <p:spPr>
          <a:xfrm rot="5400000">
            <a:off x="1183585" y="983794"/>
            <a:ext cx="703397" cy="5559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24"/>
          <p:cNvSpPr/>
          <p:nvPr/>
        </p:nvSpPr>
        <p:spPr>
          <a:xfrm>
            <a:off x="585926" y="4909929"/>
            <a:ext cx="3746409" cy="464135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Docker-compose</a:t>
            </a:r>
            <a:endParaRPr lang="en-ZA" sz="3000" dirty="0"/>
          </a:p>
        </p:txBody>
      </p: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4296825" y="4111867"/>
            <a:ext cx="4038422" cy="1082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>
            <a:off x="2297808" y="5392560"/>
            <a:ext cx="558275" cy="12700"/>
          </a:xfrm>
          <a:prstGeom prst="bentConnector3">
            <a:avLst>
              <a:gd name="adj1" fmla="val 1390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8548DA-2300-479E-8D92-6576BB7474FA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16117" y="3815408"/>
            <a:ext cx="1534213" cy="169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191438F6-4EAC-4D5B-8439-5DB0A8F7E07E}"/>
              </a:ext>
            </a:extLst>
          </p:cNvPr>
          <p:cNvSpPr/>
          <p:nvPr/>
        </p:nvSpPr>
        <p:spPr>
          <a:xfrm>
            <a:off x="1878265" y="3366928"/>
            <a:ext cx="1153169" cy="896960"/>
          </a:xfrm>
          <a:prstGeom prst="flowChartInputOutp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  <a:endParaRPr lang="en-ZA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08BCC0C-E10F-47DA-8E62-497A355DCDD6}"/>
              </a:ext>
            </a:extLst>
          </p:cNvPr>
          <p:cNvSpPr/>
          <p:nvPr/>
        </p:nvSpPr>
        <p:spPr>
          <a:xfrm>
            <a:off x="4302926" y="3367318"/>
            <a:ext cx="1781469" cy="839517"/>
          </a:xfrm>
          <a:prstGeom prst="flowChartInputOutp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 </a:t>
            </a:r>
            <a:r>
              <a:rPr lang="en-US" dirty="0" err="1"/>
              <a:t>Mq</a:t>
            </a:r>
            <a:endParaRPr lang="en-ZA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088E97-79EC-4A80-AB65-9B76C46B03E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00295" y="3673403"/>
            <a:ext cx="2534952" cy="184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5601BA-7C78-4149-B0E8-9A738721F91E}"/>
              </a:ext>
            </a:extLst>
          </p:cNvPr>
          <p:cNvCxnSpPr>
            <a:cxnSpLocks/>
          </p:cNvCxnSpPr>
          <p:nvPr/>
        </p:nvCxnSpPr>
        <p:spPr>
          <a:xfrm rot="5400000">
            <a:off x="3563800" y="3627162"/>
            <a:ext cx="3506843" cy="1601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 Diagonal Corner Rectangle 13">
            <a:extLst>
              <a:ext uri="{FF2B5EF4-FFF2-40B4-BE49-F238E27FC236}">
                <a16:creationId xmlns:a16="http://schemas.microsoft.com/office/drawing/2014/main" id="{D899F3B0-02AE-43BA-A778-D7C81E38B170}"/>
              </a:ext>
            </a:extLst>
          </p:cNvPr>
          <p:cNvSpPr/>
          <p:nvPr/>
        </p:nvSpPr>
        <p:spPr>
          <a:xfrm>
            <a:off x="4634143" y="6308510"/>
            <a:ext cx="2325949" cy="453117"/>
          </a:xfrm>
          <a:prstGeom prst="round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Package-</a:t>
            </a:r>
            <a:r>
              <a:rPr lang="en-ZA" b="1" dirty="0" err="1"/>
              <a:t>lock.json</a:t>
            </a:r>
            <a:endParaRPr lang="en-ZA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3713BB9-B5B9-43DF-B35B-5B52FECA9C1F}"/>
              </a:ext>
            </a:extLst>
          </p:cNvPr>
          <p:cNvCxnSpPr/>
          <p:nvPr/>
        </p:nvCxnSpPr>
        <p:spPr>
          <a:xfrm>
            <a:off x="4232280" y="6359696"/>
            <a:ext cx="401863" cy="284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88" y="360000"/>
            <a:ext cx="5581562" cy="5400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Workshop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A6A7D-B90B-46EE-9822-7ADCFA13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334" y="1620000"/>
            <a:ext cx="11335304" cy="4500000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4" y="1582500"/>
            <a:ext cx="5578323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9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45" y="973668"/>
            <a:ext cx="8825659" cy="706964"/>
          </a:xfrm>
        </p:spPr>
        <p:txBody>
          <a:bodyPr>
            <a:normAutofit/>
          </a:bodyPr>
          <a:lstStyle/>
          <a:p>
            <a:pPr fontAlgn="base"/>
            <a:r>
              <a:rPr lang="en-ZA" b="1" dirty="0">
                <a:solidFill>
                  <a:schemeClr val="tx1"/>
                </a:solidFill>
              </a:rPr>
              <a:t>Wrapping up!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549" y="1829772"/>
            <a:ext cx="2618628" cy="4068947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414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45" y="973668"/>
            <a:ext cx="8825659" cy="706964"/>
          </a:xfrm>
        </p:spPr>
        <p:txBody>
          <a:bodyPr>
            <a:normAutofit/>
          </a:bodyPr>
          <a:lstStyle/>
          <a:p>
            <a:pPr fontAlgn="base"/>
            <a:r>
              <a:rPr lang="en-ZA" b="1" dirty="0">
                <a:solidFill>
                  <a:schemeClr val="tx1"/>
                </a:solidFill>
              </a:rPr>
              <a:t>Questions &amp; Thank you!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8549" y="1829772"/>
            <a:ext cx="2618628" cy="4068947"/>
          </a:xfrm>
        </p:spPr>
        <p:txBody>
          <a:bodyPr>
            <a:normAutofit/>
          </a:bodyPr>
          <a:lstStyle/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>
              <a:buClr>
                <a:srgbClr val="B31166"/>
              </a:buClr>
              <a:buFont typeface="Wingdings 3" charset="2"/>
              <a:buChar char="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824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 descr="Image Overlay">
            <a:extLst>
              <a:ext uri="{FF2B5EF4-FFF2-40B4-BE49-F238E27FC236}">
                <a16:creationId xmlns:a16="http://schemas.microsoft.com/office/drawing/2014/main" id="{11E4FD26-D9FC-4F2F-B2E7-434946FEB2ED}"/>
              </a:ext>
            </a:extLst>
          </p:cNvPr>
          <p:cNvSpPr/>
          <p:nvPr/>
        </p:nvSpPr>
        <p:spPr>
          <a:xfrm rot="-60000">
            <a:off x="989628" y="832188"/>
            <a:ext cx="4389747" cy="4931519"/>
          </a:xfrm>
          <a:prstGeom prst="plus">
            <a:avLst>
              <a:gd name="adj" fmla="val 4170"/>
            </a:avLst>
          </a:prstGeom>
          <a:noFill/>
          <a:ln w="19050">
            <a:solidFill>
              <a:schemeClr val="accent1"/>
            </a:solidFill>
          </a:ln>
          <a:effectLst>
            <a:outerShdw dist="127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ZA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B4D578-088B-47C8-BF80-A83F6EF6D428}"/>
              </a:ext>
            </a:extLst>
          </p:cNvPr>
          <p:cNvSpPr/>
          <p:nvPr/>
        </p:nvSpPr>
        <p:spPr>
          <a:xfrm>
            <a:off x="6320893" y="337389"/>
            <a:ext cx="5468280" cy="61832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>
                <a:solidFill>
                  <a:schemeClr val="tx1"/>
                </a:solidFill>
              </a:rPr>
              <a:t>A few of the most popular South African greetings:</a:t>
            </a:r>
          </a:p>
          <a:p>
            <a:pPr algn="ctr"/>
            <a:endParaRPr lang="en-ZA" b="1" dirty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Hello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Heita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. Pronounced hay-</a:t>
            </a:r>
            <a:r>
              <a:rPr lang="en-ZA" sz="2400" dirty="0" err="1">
                <a:solidFill>
                  <a:schemeClr val="tx1"/>
                </a:solidFill>
                <a:latin typeface="+mj-lt"/>
              </a:rPr>
              <a:t>tah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Howzit. Pronounced how-zit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Goeie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Dag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Aweh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Sawubona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Sanibonani</a:t>
            </a:r>
            <a:r>
              <a:rPr lang="en-ZA" sz="24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Molo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latin typeface="+mj-lt"/>
              </a:rPr>
              <a:t>Dumela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ZA" sz="2400" dirty="0" err="1">
                <a:solidFill>
                  <a:schemeClr val="tx1"/>
                </a:solidFill>
                <a:latin typeface="+mj-lt"/>
              </a:rPr>
              <a:t>Dumelang</a:t>
            </a:r>
            <a:endParaRPr lang="en-ZA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D51C588-0FF0-4634-8E1D-7ACDC260E8B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15651" r="15651"/>
          <a:stretch/>
        </p:blipFill>
        <p:spPr>
          <a:xfrm rot="21423916">
            <a:off x="544615" y="594519"/>
            <a:ext cx="5083175" cy="5668963"/>
          </a:xfr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  <a:effectLst>
            <a:outerShdw dist="76200" dir="2700000" algn="tl" rotWithShape="0">
              <a:srgbClr val="0070C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450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4E9F44E-02E7-4A97-B7DB-1DB0F1F4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54F2546-BFC4-4B9A-B22A-40C22269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BB2355B-3CC7-4F78-AEE5-42361DBF4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31B8A19-2FD3-4302-91CF-C8B6F93B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3162A24-700C-424E-96EC-86CB156D0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F0C1D92-E435-4491-B392-AB951E055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212CAD4-9EC5-41A6-B23D-EBA05271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EFDEEEF-07D4-42EA-BAF2-B6FB6442D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F4FA7A2-4814-4283-AED6-51BE57860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3A80AF23-BF8E-4209-B9DE-1D2A637B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9128847-0CCA-451D-A00A-2855A4D6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007ABF4-C6D7-4D5A-B621-E22A6CDE2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C626D9E0-6E9C-49D1-9350-E85A88DD3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22DE9C-F188-48E2-A82C-4434A8EEE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2013AA2-1F55-4C5D-AA37-2F66C2056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FB61D00-6151-464C-A1C0-2F19F6413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5ED6B64-D948-4BCE-9D88-5BB2FDD8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89D4BEB-9156-4620-A774-3B780CC75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4A8D726-AC9C-413C-BA61-279C42A8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17D811C-C413-4847-8A99-0C428A58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5BC74C6-A8D3-43B7-88D6-D36F1C038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57EEDAFB-AA1B-4B29-B0D8-E3F097A3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2037E8F3-503E-4F56-81D4-C0058A85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3B14D57-F75A-402A-B35D-98E84AD68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4AFB6E2F-5AF1-4DB0-851C-8F7492A9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6725B281-5E62-47B4-873A-9B126142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A10670B-6568-4038-91D8-392C78C0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62163DB6-3EE7-474C-8726-1A05F7DE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04103" y="1318591"/>
            <a:ext cx="580092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600">
                <a:solidFill>
                  <a:schemeClr val="tx2">
                    <a:lumMod val="75000"/>
                  </a:schemeClr>
                </a:solidFill>
              </a:rPr>
              <a:t>Attention, attention, we have a few things to mention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55048" y="1871831"/>
            <a:ext cx="3084569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git clone: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4" y="247939"/>
            <a:ext cx="9373755" cy="6384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/>
              </a:rPr>
              <a:t>What the purpose of async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4217" y="1776155"/>
            <a:ext cx="9986542" cy="28757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r>
              <a:rPr lang="en-ZA" sz="2400" dirty="0">
                <a:solidFill>
                  <a:prstClr val="black"/>
                </a:solidFill>
                <a:latin typeface="+mj-lt"/>
              </a:rPr>
              <a:t>To </a:t>
            </a: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allow for a wait between when a function that is called to when the data/response of that function is returned.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endParaRPr lang="en-ZA" sz="2400" dirty="0">
              <a:solidFill>
                <a:prstClr val="black"/>
              </a:solidFill>
              <a:latin typeface="+mj-lt"/>
            </a:endParaRP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tabLst/>
              <a:defRPr/>
            </a:pPr>
            <a:r>
              <a:rPr lang="en-ZA" sz="2400" b="0" i="0" dirty="0">
                <a:solidFill>
                  <a:srgbClr val="202124"/>
                </a:solidFill>
                <a:effectLst/>
                <a:latin typeface="+mj-lt"/>
              </a:rPr>
              <a:t>A process that allows applications to start lengthy tasks while still being responsive to other events before its finished that task.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89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48D937-09F2-43B2-8DC8-9B5623B24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-120000">
            <a:off x="169647" y="3015482"/>
            <a:ext cx="3579115" cy="26227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49F86-5C29-498A-A82B-5C385E462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-60000">
            <a:off x="739602" y="1874535"/>
            <a:ext cx="2321711" cy="43277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Must follow order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6DA4BE-B94E-4403-A77E-497EFEDA77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60000">
            <a:off x="4694516" y="1883436"/>
            <a:ext cx="3020982" cy="396000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Free flow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46" y="417254"/>
            <a:ext cx="10054124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Synchronous vs Asynchronous vs Concurrent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6AF2F65-CB83-4EFF-8B7A-25358A3D3773}"/>
              </a:ext>
            </a:extLst>
          </p:cNvPr>
          <p:cNvSpPr txBox="1">
            <a:spLocks/>
          </p:cNvSpPr>
          <p:nvPr/>
        </p:nvSpPr>
        <p:spPr>
          <a:xfrm rot="60000">
            <a:off x="8983115" y="1905209"/>
            <a:ext cx="3020982" cy="396000"/>
          </a:xfrm>
          <a:prstGeom prst="rect">
            <a:avLst/>
          </a:prstGeom>
          <a:solidFill>
            <a:srgbClr val="FFC000"/>
          </a:solidFill>
        </p:spPr>
        <p:txBody>
          <a:bodyPr vert="horz" lIns="7200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Multitasking x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E3CD5-712D-498A-9D72-030366F32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565" y="2939582"/>
            <a:ext cx="3608758" cy="2693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6EF35-3798-4A89-A2BA-DD814B277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602" y="2953826"/>
            <a:ext cx="3886796" cy="26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4" y="247939"/>
            <a:ext cx="8196499" cy="63846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effectLst/>
              </a:rPr>
              <a:t>Asynchronous 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883" y="1302026"/>
            <a:ext cx="11665255" cy="5437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To interact with APIs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Slow down an application’s UX by creating delays in a user’s activity.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ZA" b="0" i="0" dirty="0">
                <a:solidFill>
                  <a:srgbClr val="000000"/>
                </a:solidFill>
                <a:effectLst/>
                <a:latin typeface="+mj-lt"/>
              </a:rPr>
              <a:t>ode that must respond to events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ZA" b="0" i="0" dirty="0">
                <a:solidFill>
                  <a:srgbClr val="000000"/>
                </a:solidFill>
                <a:effectLst/>
                <a:latin typeface="+mj-lt"/>
              </a:rPr>
              <a:t>To improve an application performance and responsiveness when you have a dependency on long running processes</a:t>
            </a:r>
            <a:endParaRPr kumimoji="0" lang="en-Z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36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C764-110D-449C-835A-9B4201EB9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4" y="247939"/>
            <a:ext cx="8196499" cy="63846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/>
              </a:rPr>
              <a:t>Examples of async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884" y="1172817"/>
            <a:ext cx="11665255" cy="54372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When loading a picture to Instagram, you don’t have to wait for the picture to finish uploading in order to continue using the app.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Liking a picture on Instagram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+mj-lt"/>
              </a:rPr>
              <a:t>Getting long lists information on a website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ZA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28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36484"/>
            <a:ext cx="9422297" cy="10784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Rabbit MQ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3A85-1A1F-4B5B-BA7A-81663E066A86}"/>
              </a:ext>
            </a:extLst>
          </p:cNvPr>
          <p:cNvSpPr txBox="1"/>
          <p:nvPr/>
        </p:nvSpPr>
        <p:spPr>
          <a:xfrm>
            <a:off x="894736" y="3431974"/>
            <a:ext cx="11080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</a:rPr>
              <a:t>1 - Producers create messages and send them to the Queues</a:t>
            </a:r>
          </a:p>
          <a:p>
            <a:r>
              <a:rPr lang="en-ZA" sz="2000" dirty="0">
                <a:latin typeface="+mj-lt"/>
              </a:rPr>
              <a:t>2 – Brokers are the Message Queues</a:t>
            </a:r>
          </a:p>
          <a:p>
            <a:r>
              <a:rPr lang="en-ZA" sz="2000" dirty="0">
                <a:latin typeface="+mj-lt"/>
              </a:rPr>
              <a:t>3 – Consumer are Applications that </a:t>
            </a:r>
            <a:r>
              <a:rPr lang="en-ZA" sz="2000" b="0" i="0" dirty="0">
                <a:effectLst/>
                <a:latin typeface="+mj-lt"/>
              </a:rPr>
              <a:t>connect to these queues and regularly read the messages &amp; wait for them to be processed</a:t>
            </a:r>
            <a:endParaRPr lang="en-ZA" sz="20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FB5ED96-CF1B-417B-A2E7-2429F30DA9E3}"/>
              </a:ext>
            </a:extLst>
          </p:cNvPr>
          <p:cNvSpPr/>
          <p:nvPr/>
        </p:nvSpPr>
        <p:spPr>
          <a:xfrm>
            <a:off x="359079" y="1754652"/>
            <a:ext cx="2718418" cy="627762"/>
          </a:xfrm>
          <a:prstGeom prst="flowChartProcess">
            <a:avLst/>
          </a:prstGeom>
          <a:solidFill>
            <a:srgbClr val="FF6600"/>
          </a:solidFill>
          <a:ln cmpd="dbl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1-Producer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925D34D-3919-45C3-BF4C-7DDB012E7003}"/>
              </a:ext>
            </a:extLst>
          </p:cNvPr>
          <p:cNvSpPr/>
          <p:nvPr/>
        </p:nvSpPr>
        <p:spPr>
          <a:xfrm>
            <a:off x="4454589" y="1777268"/>
            <a:ext cx="2811449" cy="605146"/>
          </a:xfrm>
          <a:custGeom>
            <a:avLst/>
            <a:gdLst>
              <a:gd name="connsiteX0" fmla="*/ 0 w 2811449"/>
              <a:gd name="connsiteY0" fmla="*/ 0 h 605146"/>
              <a:gd name="connsiteX1" fmla="*/ 618519 w 2811449"/>
              <a:gd name="connsiteY1" fmla="*/ 0 h 605146"/>
              <a:gd name="connsiteX2" fmla="*/ 1208923 w 2811449"/>
              <a:gd name="connsiteY2" fmla="*/ 0 h 605146"/>
              <a:gd name="connsiteX3" fmla="*/ 1799327 w 2811449"/>
              <a:gd name="connsiteY3" fmla="*/ 0 h 605146"/>
              <a:gd name="connsiteX4" fmla="*/ 2277274 w 2811449"/>
              <a:gd name="connsiteY4" fmla="*/ 0 h 605146"/>
              <a:gd name="connsiteX5" fmla="*/ 2811449 w 2811449"/>
              <a:gd name="connsiteY5" fmla="*/ 0 h 605146"/>
              <a:gd name="connsiteX6" fmla="*/ 2811449 w 2811449"/>
              <a:gd name="connsiteY6" fmla="*/ 308624 h 605146"/>
              <a:gd name="connsiteX7" fmla="*/ 2811449 w 2811449"/>
              <a:gd name="connsiteY7" fmla="*/ 605146 h 605146"/>
              <a:gd name="connsiteX8" fmla="*/ 2249159 w 2811449"/>
              <a:gd name="connsiteY8" fmla="*/ 605146 h 605146"/>
              <a:gd name="connsiteX9" fmla="*/ 1771213 w 2811449"/>
              <a:gd name="connsiteY9" fmla="*/ 605146 h 605146"/>
              <a:gd name="connsiteX10" fmla="*/ 1293267 w 2811449"/>
              <a:gd name="connsiteY10" fmla="*/ 605146 h 605146"/>
              <a:gd name="connsiteX11" fmla="*/ 702862 w 2811449"/>
              <a:gd name="connsiteY11" fmla="*/ 605146 h 605146"/>
              <a:gd name="connsiteX12" fmla="*/ 0 w 2811449"/>
              <a:gd name="connsiteY12" fmla="*/ 605146 h 605146"/>
              <a:gd name="connsiteX13" fmla="*/ 0 w 2811449"/>
              <a:gd name="connsiteY13" fmla="*/ 290470 h 605146"/>
              <a:gd name="connsiteX14" fmla="*/ 0 w 2811449"/>
              <a:gd name="connsiteY14" fmla="*/ 0 h 60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449" h="605146" fill="none" extrusionOk="0">
                <a:moveTo>
                  <a:pt x="0" y="0"/>
                </a:moveTo>
                <a:cubicBezTo>
                  <a:pt x="192082" y="-27613"/>
                  <a:pt x="343373" y="14828"/>
                  <a:pt x="618519" y="0"/>
                </a:cubicBezTo>
                <a:cubicBezTo>
                  <a:pt x="893665" y="-14828"/>
                  <a:pt x="960701" y="13317"/>
                  <a:pt x="1208923" y="0"/>
                </a:cubicBezTo>
                <a:cubicBezTo>
                  <a:pt x="1457145" y="-13317"/>
                  <a:pt x="1615576" y="41510"/>
                  <a:pt x="1799327" y="0"/>
                </a:cubicBezTo>
                <a:cubicBezTo>
                  <a:pt x="1983078" y="-41510"/>
                  <a:pt x="2048858" y="23297"/>
                  <a:pt x="2277274" y="0"/>
                </a:cubicBezTo>
                <a:cubicBezTo>
                  <a:pt x="2505690" y="-23297"/>
                  <a:pt x="2558144" y="63695"/>
                  <a:pt x="2811449" y="0"/>
                </a:cubicBezTo>
                <a:cubicBezTo>
                  <a:pt x="2816635" y="117812"/>
                  <a:pt x="2801629" y="188803"/>
                  <a:pt x="2811449" y="308624"/>
                </a:cubicBezTo>
                <a:cubicBezTo>
                  <a:pt x="2821269" y="428445"/>
                  <a:pt x="2810489" y="477552"/>
                  <a:pt x="2811449" y="605146"/>
                </a:cubicBezTo>
                <a:cubicBezTo>
                  <a:pt x="2610363" y="614947"/>
                  <a:pt x="2409700" y="548243"/>
                  <a:pt x="2249159" y="605146"/>
                </a:cubicBezTo>
                <a:cubicBezTo>
                  <a:pt x="2088618" y="662049"/>
                  <a:pt x="1985330" y="552797"/>
                  <a:pt x="1771213" y="605146"/>
                </a:cubicBezTo>
                <a:cubicBezTo>
                  <a:pt x="1557096" y="657495"/>
                  <a:pt x="1392456" y="552544"/>
                  <a:pt x="1293267" y="605146"/>
                </a:cubicBezTo>
                <a:cubicBezTo>
                  <a:pt x="1194078" y="657748"/>
                  <a:pt x="958863" y="540268"/>
                  <a:pt x="702862" y="605146"/>
                </a:cubicBezTo>
                <a:cubicBezTo>
                  <a:pt x="446862" y="670024"/>
                  <a:pt x="243716" y="564665"/>
                  <a:pt x="0" y="605146"/>
                </a:cubicBezTo>
                <a:cubicBezTo>
                  <a:pt x="-36078" y="477547"/>
                  <a:pt x="24291" y="435994"/>
                  <a:pt x="0" y="290470"/>
                </a:cubicBezTo>
                <a:cubicBezTo>
                  <a:pt x="-24291" y="144946"/>
                  <a:pt x="20960" y="112769"/>
                  <a:pt x="0" y="0"/>
                </a:cubicBezTo>
                <a:close/>
              </a:path>
              <a:path w="2811449" h="605146" stroke="0" extrusionOk="0">
                <a:moveTo>
                  <a:pt x="0" y="0"/>
                </a:moveTo>
                <a:cubicBezTo>
                  <a:pt x="121729" y="-4984"/>
                  <a:pt x="373257" y="15503"/>
                  <a:pt x="534175" y="0"/>
                </a:cubicBezTo>
                <a:cubicBezTo>
                  <a:pt x="695094" y="-15503"/>
                  <a:pt x="851104" y="13464"/>
                  <a:pt x="1012122" y="0"/>
                </a:cubicBezTo>
                <a:cubicBezTo>
                  <a:pt x="1173140" y="-13464"/>
                  <a:pt x="1382037" y="38823"/>
                  <a:pt x="1630640" y="0"/>
                </a:cubicBezTo>
                <a:cubicBezTo>
                  <a:pt x="1879243" y="-38823"/>
                  <a:pt x="2027189" y="49027"/>
                  <a:pt x="2164816" y="0"/>
                </a:cubicBezTo>
                <a:cubicBezTo>
                  <a:pt x="2302443" y="-49027"/>
                  <a:pt x="2503564" y="4575"/>
                  <a:pt x="2811449" y="0"/>
                </a:cubicBezTo>
                <a:cubicBezTo>
                  <a:pt x="2838130" y="67353"/>
                  <a:pt x="2783584" y="193021"/>
                  <a:pt x="2811449" y="314676"/>
                </a:cubicBezTo>
                <a:cubicBezTo>
                  <a:pt x="2839314" y="436331"/>
                  <a:pt x="2784046" y="517358"/>
                  <a:pt x="2811449" y="605146"/>
                </a:cubicBezTo>
                <a:cubicBezTo>
                  <a:pt x="2552056" y="615777"/>
                  <a:pt x="2409531" y="599057"/>
                  <a:pt x="2249159" y="605146"/>
                </a:cubicBezTo>
                <a:cubicBezTo>
                  <a:pt x="2088787" y="611235"/>
                  <a:pt x="1979063" y="559641"/>
                  <a:pt x="1771213" y="605146"/>
                </a:cubicBezTo>
                <a:cubicBezTo>
                  <a:pt x="1563363" y="650651"/>
                  <a:pt x="1390143" y="594662"/>
                  <a:pt x="1208923" y="605146"/>
                </a:cubicBezTo>
                <a:cubicBezTo>
                  <a:pt x="1027703" y="615630"/>
                  <a:pt x="833432" y="543943"/>
                  <a:pt x="646633" y="605146"/>
                </a:cubicBezTo>
                <a:cubicBezTo>
                  <a:pt x="459834" y="666349"/>
                  <a:pt x="182427" y="563738"/>
                  <a:pt x="0" y="605146"/>
                </a:cubicBezTo>
                <a:cubicBezTo>
                  <a:pt x="-28056" y="483156"/>
                  <a:pt x="13990" y="418501"/>
                  <a:pt x="0" y="290470"/>
                </a:cubicBezTo>
                <a:cubicBezTo>
                  <a:pt x="-13990" y="162439"/>
                  <a:pt x="7291" y="60584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flowChart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2-Broker</a:t>
            </a:r>
          </a:p>
          <a:p>
            <a:pPr algn="ctr"/>
            <a:r>
              <a:rPr lang="en-ZA" b="1" dirty="0">
                <a:solidFill>
                  <a:srgbClr val="FF0000"/>
                </a:solidFill>
              </a:rPr>
              <a:t>RabbitMQ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9599B05-172A-45C0-8B4E-0EE71977D060}"/>
              </a:ext>
            </a:extLst>
          </p:cNvPr>
          <p:cNvSpPr/>
          <p:nvPr/>
        </p:nvSpPr>
        <p:spPr>
          <a:xfrm>
            <a:off x="9114503" y="1754652"/>
            <a:ext cx="2718418" cy="485710"/>
          </a:xfrm>
          <a:prstGeom prst="flowChartProcess">
            <a:avLst/>
          </a:prstGeom>
          <a:solidFill>
            <a:srgbClr val="00B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3-Consumer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DD1EEE0-A1EB-421E-B477-EC87F3F1F9A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77497" y="2068533"/>
            <a:ext cx="1377092" cy="11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 descr="consume">
            <a:extLst>
              <a:ext uri="{FF2B5EF4-FFF2-40B4-BE49-F238E27FC236}">
                <a16:creationId xmlns:a16="http://schemas.microsoft.com/office/drawing/2014/main" id="{C860A346-80BB-4A51-91CF-29CAC94B73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7246693" y="1997507"/>
            <a:ext cx="1867810" cy="2192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5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1E9FA0-91E0-4B26-A051-68241B3F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236484"/>
            <a:ext cx="9422297" cy="10784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Rabbit 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654D1-45D4-4FE3-A750-41A66454523C}"/>
              </a:ext>
            </a:extLst>
          </p:cNvPr>
          <p:cNvSpPr txBox="1"/>
          <p:nvPr/>
        </p:nvSpPr>
        <p:spPr>
          <a:xfrm>
            <a:off x="894736" y="3431974"/>
            <a:ext cx="1108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84BAC-EDAA-43FC-99CE-5887234D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405270"/>
            <a:ext cx="6610350" cy="16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96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74B198-DC50-45EA-9766-6C5A0F0804E6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3A528B8-C444-45B7-B47E-4E25744F99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428A3-E19B-45C4-8565-4DD8C31BF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375</Words>
  <Application>Microsoft Office PowerPoint</Application>
  <PresentationFormat>Widescreen</PresentationFormat>
  <Paragraphs>85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Wisp</vt:lpstr>
      <vt:lpstr>Asynchronous Testing           Nordic Testing Days – June 2022</vt:lpstr>
      <vt:lpstr>PowerPoint Presentation</vt:lpstr>
      <vt:lpstr>Attention, attention, we have a few things to mention</vt:lpstr>
      <vt:lpstr>What the purpose of async </vt:lpstr>
      <vt:lpstr>Synchronous vs Asynchronous vs Concurrent</vt:lpstr>
      <vt:lpstr>Asynchronous use cases</vt:lpstr>
      <vt:lpstr>Examples of async functionality</vt:lpstr>
      <vt:lpstr>Rabbit MQ</vt:lpstr>
      <vt:lpstr>Rabbit Demo</vt:lpstr>
      <vt:lpstr>Benefits queuing messages</vt:lpstr>
      <vt:lpstr>PowerPoint Presentation</vt:lpstr>
      <vt:lpstr>Companies using asynchronous functionality</vt:lpstr>
      <vt:lpstr>PowerPoint Presentation</vt:lpstr>
      <vt:lpstr>PowerPoint Presentation</vt:lpstr>
      <vt:lpstr>The make-up the repo</vt:lpstr>
      <vt:lpstr>Workshop Time</vt:lpstr>
      <vt:lpstr>Wrapping up!</vt:lpstr>
      <vt:lpstr>Questions &amp; 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2019-04-10T19:03:05Z</dcterms:created>
  <dcterms:modified xsi:type="dcterms:W3CDTF">2022-04-22T11:23:09Z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