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326" r:id="rId4"/>
  </p:sldMasterIdLst>
  <p:notesMasterIdLst>
    <p:notesMasterId r:id="rId22"/>
  </p:notesMasterIdLst>
  <p:handoutMasterIdLst>
    <p:handoutMasterId r:id="rId23"/>
  </p:handoutMasterIdLst>
  <p:sldIdLst>
    <p:sldId id="288" r:id="rId5"/>
    <p:sldId id="270" r:id="rId6"/>
    <p:sldId id="256" r:id="rId7"/>
    <p:sldId id="280" r:id="rId8"/>
    <p:sldId id="269" r:id="rId9"/>
    <p:sldId id="292" r:id="rId10"/>
    <p:sldId id="287" r:id="rId11"/>
    <p:sldId id="276" r:id="rId12"/>
    <p:sldId id="291" r:id="rId13"/>
    <p:sldId id="293" r:id="rId14"/>
    <p:sldId id="294" r:id="rId15"/>
    <p:sldId id="290" r:id="rId16"/>
    <p:sldId id="289" r:id="rId17"/>
    <p:sldId id="258" r:id="rId18"/>
    <p:sldId id="279" r:id="rId19"/>
    <p:sldId id="286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782"/>
    <a:srgbClr val="FF6600"/>
    <a:srgbClr val="FF9966"/>
    <a:srgbClr val="7CC7E3"/>
    <a:srgbClr val="E22618"/>
    <a:srgbClr val="FFFFFF"/>
    <a:srgbClr val="FCF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FBA9E-D17C-4A76-A083-05BC650ED9F3}" v="264" dt="2022-04-26T12:12:29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4699" autoAdjust="0"/>
  </p:normalViewPr>
  <p:slideViewPr>
    <p:cSldViewPr snapToGrid="0">
      <p:cViewPr varScale="1">
        <p:scale>
          <a:sx n="83" d="100"/>
          <a:sy n="83" d="100"/>
        </p:scale>
        <p:origin x="826" y="77"/>
      </p:cViewPr>
      <p:guideLst/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21T21:03:43.711" idx="1">
    <p:pos x="10" y="10"/>
    <p:text>callbacks used to be the main way asynchronous functions were implemented in JS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104C6-12B8-4B64-AE9A-1D550B685A65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9A2693-0EF1-49AA-81F7-DCA2D78D3046}">
      <dgm:prSet custT="1"/>
      <dgm:spPr>
        <a:solidFill>
          <a:srgbClr val="E31782"/>
        </a:solidFill>
      </dgm:spPr>
      <dgm:t>
        <a:bodyPr/>
        <a:lstStyle/>
        <a:p>
          <a:r>
            <a:rPr lang="en-US" sz="1800" b="0" dirty="0" err="1"/>
            <a:t>Blanché</a:t>
          </a:r>
          <a:r>
            <a:rPr lang="en-US" sz="1800" b="0" dirty="0"/>
            <a:t> Carstens</a:t>
          </a:r>
        </a:p>
      </dgm:t>
    </dgm:pt>
    <dgm:pt modelId="{11A71F8B-60C6-4FCF-8EB4-7DE0BC9C7F7A}" type="parTrans" cxnId="{F1893CD8-FB37-43E8-9D74-FC6B214BED99}">
      <dgm:prSet/>
      <dgm:spPr/>
      <dgm:t>
        <a:bodyPr/>
        <a:lstStyle/>
        <a:p>
          <a:endParaRPr lang="en-US"/>
        </a:p>
      </dgm:t>
    </dgm:pt>
    <dgm:pt modelId="{3918185B-9947-4244-B7C1-15D76C8B3E89}" type="sibTrans" cxnId="{F1893CD8-FB37-43E8-9D74-FC6B214BED99}">
      <dgm:prSet/>
      <dgm:spPr/>
      <dgm:t>
        <a:bodyPr/>
        <a:lstStyle/>
        <a:p>
          <a:endParaRPr lang="en-US"/>
        </a:p>
      </dgm:t>
    </dgm:pt>
    <dgm:pt modelId="{148BE699-9990-44F8-B4DE-42B4FF954871}">
      <dgm:prSet custT="1"/>
      <dgm:spPr/>
      <dgm:t>
        <a:bodyPr/>
        <a:lstStyle/>
        <a:p>
          <a:r>
            <a:rPr lang="en-US" sz="1800" b="0" dirty="0"/>
            <a:t>Calvin </a:t>
          </a:r>
        </a:p>
        <a:p>
          <a:r>
            <a:rPr lang="en-US" sz="1800" b="0" dirty="0"/>
            <a:t>Moore</a:t>
          </a:r>
        </a:p>
      </dgm:t>
    </dgm:pt>
    <dgm:pt modelId="{7E5BB874-D65D-46A4-85CE-7556DA98F2D9}" type="parTrans" cxnId="{22382EBD-60ED-437D-AB0D-C7373A934994}">
      <dgm:prSet/>
      <dgm:spPr/>
      <dgm:t>
        <a:bodyPr/>
        <a:lstStyle/>
        <a:p>
          <a:endParaRPr lang="en-US"/>
        </a:p>
      </dgm:t>
    </dgm:pt>
    <dgm:pt modelId="{69A05873-80EA-44BF-80D8-9E89F8EEB2A2}" type="sibTrans" cxnId="{22382EBD-60ED-437D-AB0D-C7373A934994}">
      <dgm:prSet/>
      <dgm:spPr/>
      <dgm:t>
        <a:bodyPr/>
        <a:lstStyle/>
        <a:p>
          <a:endParaRPr lang="en-US"/>
        </a:p>
      </dgm:t>
    </dgm:pt>
    <dgm:pt modelId="{D5A79F92-5B44-41C4-A3EF-F421553FE776}" type="pres">
      <dgm:prSet presAssocID="{98F104C6-12B8-4B64-AE9A-1D550B685A65}" presName="cycle" presStyleCnt="0">
        <dgm:presLayoutVars>
          <dgm:dir/>
          <dgm:resizeHandles val="exact"/>
        </dgm:presLayoutVars>
      </dgm:prSet>
      <dgm:spPr/>
    </dgm:pt>
    <dgm:pt modelId="{CABE1B62-5903-4F8C-9CDA-24BFD675626C}" type="pres">
      <dgm:prSet presAssocID="{5E9A2693-0EF1-49AA-81F7-DCA2D78D3046}" presName="node" presStyleLbl="node1" presStyleIdx="0" presStyleCnt="2" custScaleX="109636" custRadScaleRad="101536" custRadScaleInc="-903">
        <dgm:presLayoutVars>
          <dgm:bulletEnabled val="1"/>
        </dgm:presLayoutVars>
      </dgm:prSet>
      <dgm:spPr/>
    </dgm:pt>
    <dgm:pt modelId="{26B9DFF4-F938-44DD-A94B-933BAA3C5CD2}" type="pres">
      <dgm:prSet presAssocID="{5E9A2693-0EF1-49AA-81F7-DCA2D78D3046}" presName="spNode" presStyleCnt="0"/>
      <dgm:spPr/>
    </dgm:pt>
    <dgm:pt modelId="{E5115E2A-AF18-4D29-8809-2FB4DDBFBEC4}" type="pres">
      <dgm:prSet presAssocID="{3918185B-9947-4244-B7C1-15D76C8B3E89}" presName="sibTrans" presStyleLbl="sibTrans1D1" presStyleIdx="0" presStyleCnt="2"/>
      <dgm:spPr/>
    </dgm:pt>
    <dgm:pt modelId="{40ADA398-734B-41F3-ABA3-15D6E2A8EEA4}" type="pres">
      <dgm:prSet presAssocID="{148BE699-9990-44F8-B4DE-42B4FF954871}" presName="node" presStyleLbl="node1" presStyleIdx="1" presStyleCnt="2" custScaleX="109784" custRadScaleRad="120236" custRadScaleInc="-3106">
        <dgm:presLayoutVars>
          <dgm:bulletEnabled val="1"/>
        </dgm:presLayoutVars>
      </dgm:prSet>
      <dgm:spPr/>
    </dgm:pt>
    <dgm:pt modelId="{300F59F8-ECD3-47EA-94C2-681D47D49EAF}" type="pres">
      <dgm:prSet presAssocID="{148BE699-9990-44F8-B4DE-42B4FF954871}" presName="spNode" presStyleCnt="0"/>
      <dgm:spPr/>
    </dgm:pt>
    <dgm:pt modelId="{25824600-CE28-4A71-A287-4A6F5E3A9A52}" type="pres">
      <dgm:prSet presAssocID="{69A05873-80EA-44BF-80D8-9E89F8EEB2A2}" presName="sibTrans" presStyleLbl="sibTrans1D1" presStyleIdx="1" presStyleCnt="2"/>
      <dgm:spPr/>
    </dgm:pt>
  </dgm:ptLst>
  <dgm:cxnLst>
    <dgm:cxn modelId="{C82A9215-5051-450C-B322-FCF1CFB57F30}" type="presOf" srcId="{69A05873-80EA-44BF-80D8-9E89F8EEB2A2}" destId="{25824600-CE28-4A71-A287-4A6F5E3A9A52}" srcOrd="0" destOrd="0" presId="urn:microsoft.com/office/officeart/2005/8/layout/cycle6"/>
    <dgm:cxn modelId="{54128978-C927-4489-B5C0-FC085F861964}" type="presOf" srcId="{148BE699-9990-44F8-B4DE-42B4FF954871}" destId="{40ADA398-734B-41F3-ABA3-15D6E2A8EEA4}" srcOrd="0" destOrd="0" presId="urn:microsoft.com/office/officeart/2005/8/layout/cycle6"/>
    <dgm:cxn modelId="{889CBABA-C102-416A-B6DB-711D5022CFC8}" type="presOf" srcId="{5E9A2693-0EF1-49AA-81F7-DCA2D78D3046}" destId="{CABE1B62-5903-4F8C-9CDA-24BFD675626C}" srcOrd="0" destOrd="0" presId="urn:microsoft.com/office/officeart/2005/8/layout/cycle6"/>
    <dgm:cxn modelId="{22382EBD-60ED-437D-AB0D-C7373A934994}" srcId="{98F104C6-12B8-4B64-AE9A-1D550B685A65}" destId="{148BE699-9990-44F8-B4DE-42B4FF954871}" srcOrd="1" destOrd="0" parTransId="{7E5BB874-D65D-46A4-85CE-7556DA98F2D9}" sibTransId="{69A05873-80EA-44BF-80D8-9E89F8EEB2A2}"/>
    <dgm:cxn modelId="{159450C7-A62C-4DEE-AA77-F14508FAD14C}" type="presOf" srcId="{98F104C6-12B8-4B64-AE9A-1D550B685A65}" destId="{D5A79F92-5B44-41C4-A3EF-F421553FE776}" srcOrd="0" destOrd="0" presId="urn:microsoft.com/office/officeart/2005/8/layout/cycle6"/>
    <dgm:cxn modelId="{F1893CD8-FB37-43E8-9D74-FC6B214BED99}" srcId="{98F104C6-12B8-4B64-AE9A-1D550B685A65}" destId="{5E9A2693-0EF1-49AA-81F7-DCA2D78D3046}" srcOrd="0" destOrd="0" parTransId="{11A71F8B-60C6-4FCF-8EB4-7DE0BC9C7F7A}" sibTransId="{3918185B-9947-4244-B7C1-15D76C8B3E89}"/>
    <dgm:cxn modelId="{7808B6E4-86AA-489C-9BFD-E1B357CE9238}" type="presOf" srcId="{3918185B-9947-4244-B7C1-15D76C8B3E89}" destId="{E5115E2A-AF18-4D29-8809-2FB4DDBFBEC4}" srcOrd="0" destOrd="0" presId="urn:microsoft.com/office/officeart/2005/8/layout/cycle6"/>
    <dgm:cxn modelId="{C5193063-229D-49F1-A1A8-EBD6B1AC3C21}" type="presParOf" srcId="{D5A79F92-5B44-41C4-A3EF-F421553FE776}" destId="{CABE1B62-5903-4F8C-9CDA-24BFD675626C}" srcOrd="0" destOrd="0" presId="urn:microsoft.com/office/officeart/2005/8/layout/cycle6"/>
    <dgm:cxn modelId="{7E2EAC82-1A33-4A80-B521-B5281D9A726A}" type="presParOf" srcId="{D5A79F92-5B44-41C4-A3EF-F421553FE776}" destId="{26B9DFF4-F938-44DD-A94B-933BAA3C5CD2}" srcOrd="1" destOrd="0" presId="urn:microsoft.com/office/officeart/2005/8/layout/cycle6"/>
    <dgm:cxn modelId="{3D5BA233-F67B-4413-BF89-BCE4D170756E}" type="presParOf" srcId="{D5A79F92-5B44-41C4-A3EF-F421553FE776}" destId="{E5115E2A-AF18-4D29-8809-2FB4DDBFBEC4}" srcOrd="2" destOrd="0" presId="urn:microsoft.com/office/officeart/2005/8/layout/cycle6"/>
    <dgm:cxn modelId="{A82EC352-8F56-4325-8473-0F09276CE9A7}" type="presParOf" srcId="{D5A79F92-5B44-41C4-A3EF-F421553FE776}" destId="{40ADA398-734B-41F3-ABA3-15D6E2A8EEA4}" srcOrd="3" destOrd="0" presId="urn:microsoft.com/office/officeart/2005/8/layout/cycle6"/>
    <dgm:cxn modelId="{4EC886D6-2547-4BF7-AFC7-37DAF44E19A1}" type="presParOf" srcId="{D5A79F92-5B44-41C4-A3EF-F421553FE776}" destId="{300F59F8-ECD3-47EA-94C2-681D47D49EAF}" srcOrd="4" destOrd="0" presId="urn:microsoft.com/office/officeart/2005/8/layout/cycle6"/>
    <dgm:cxn modelId="{3C82B60C-746C-450B-9D9E-F7CFC43D9172}" type="presParOf" srcId="{D5A79F92-5B44-41C4-A3EF-F421553FE776}" destId="{25824600-CE28-4A71-A287-4A6F5E3A9A52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4CDB4-4DCD-4E9F-89AD-9C2A1042B956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EA307C9-ADCE-4261-B3BA-AEFF77440BC9}">
      <dgm:prSet/>
      <dgm:spPr/>
      <dgm:t>
        <a:bodyPr/>
        <a:lstStyle/>
        <a:p>
          <a:r>
            <a:rPr lang="en-ZA"/>
            <a:t>To </a:t>
          </a:r>
          <a:r>
            <a:rPr lang="en-ZA" b="0" i="0" baseline="0"/>
            <a:t>allow for a wait between when a function that is called to when the data/response of that function is returned.</a:t>
          </a:r>
          <a:endParaRPr lang="en-US"/>
        </a:p>
      </dgm:t>
    </dgm:pt>
    <dgm:pt modelId="{13816406-73FA-4E24-A1F8-3A0424E4A26B}" type="parTrans" cxnId="{47DBE485-AD02-472D-9CC1-54DB73DA0965}">
      <dgm:prSet/>
      <dgm:spPr/>
      <dgm:t>
        <a:bodyPr/>
        <a:lstStyle/>
        <a:p>
          <a:endParaRPr lang="en-US"/>
        </a:p>
      </dgm:t>
    </dgm:pt>
    <dgm:pt modelId="{DC3484D1-55A4-4E2A-A5A9-6604A8E12CE1}" type="sibTrans" cxnId="{47DBE485-AD02-472D-9CC1-54DB73DA0965}">
      <dgm:prSet/>
      <dgm:spPr/>
      <dgm:t>
        <a:bodyPr/>
        <a:lstStyle/>
        <a:p>
          <a:endParaRPr lang="en-US"/>
        </a:p>
      </dgm:t>
    </dgm:pt>
    <dgm:pt modelId="{0189DB7B-83F4-45BE-83D5-31C62904763A}">
      <dgm:prSet/>
      <dgm:spPr/>
      <dgm:t>
        <a:bodyPr/>
        <a:lstStyle/>
        <a:p>
          <a:r>
            <a:rPr lang="en-ZA" b="0" i="0"/>
            <a:t>A process that allows applications to start lengthy tasks while still being responsive to other events before its finished that task.</a:t>
          </a:r>
          <a:endParaRPr lang="en-US"/>
        </a:p>
      </dgm:t>
    </dgm:pt>
    <dgm:pt modelId="{43D2DC39-EF46-4FE5-AEDD-5013C5156DF0}" type="parTrans" cxnId="{0962316E-18B9-4B41-85F7-D8B5A10E8F69}">
      <dgm:prSet/>
      <dgm:spPr/>
      <dgm:t>
        <a:bodyPr/>
        <a:lstStyle/>
        <a:p>
          <a:endParaRPr lang="en-US"/>
        </a:p>
      </dgm:t>
    </dgm:pt>
    <dgm:pt modelId="{4C58C663-C152-4717-95BB-6CBFA540DC82}" type="sibTrans" cxnId="{0962316E-18B9-4B41-85F7-D8B5A10E8F69}">
      <dgm:prSet/>
      <dgm:spPr/>
      <dgm:t>
        <a:bodyPr/>
        <a:lstStyle/>
        <a:p>
          <a:endParaRPr lang="en-US"/>
        </a:p>
      </dgm:t>
    </dgm:pt>
    <dgm:pt modelId="{F40E978A-29FB-4BD6-B6CB-EADD4D6384DB}" type="pres">
      <dgm:prSet presAssocID="{8234CDB4-4DCD-4E9F-89AD-9C2A1042B956}" presName="diagram" presStyleCnt="0">
        <dgm:presLayoutVars>
          <dgm:dir/>
          <dgm:resizeHandles val="exact"/>
        </dgm:presLayoutVars>
      </dgm:prSet>
      <dgm:spPr/>
    </dgm:pt>
    <dgm:pt modelId="{2AF9A66B-CA3F-4741-BEB5-4A68053234FD}" type="pres">
      <dgm:prSet presAssocID="{3EA307C9-ADCE-4261-B3BA-AEFF77440BC9}" presName="node" presStyleLbl="node1" presStyleIdx="0" presStyleCnt="2">
        <dgm:presLayoutVars>
          <dgm:bulletEnabled val="1"/>
        </dgm:presLayoutVars>
      </dgm:prSet>
      <dgm:spPr/>
    </dgm:pt>
    <dgm:pt modelId="{CEE0593F-5009-4032-AC6E-8DE6211D095D}" type="pres">
      <dgm:prSet presAssocID="{DC3484D1-55A4-4E2A-A5A9-6604A8E12CE1}" presName="sibTrans" presStyleCnt="0"/>
      <dgm:spPr/>
    </dgm:pt>
    <dgm:pt modelId="{C0191985-62C6-4B55-9BBE-C5C6750F97BF}" type="pres">
      <dgm:prSet presAssocID="{0189DB7B-83F4-45BE-83D5-31C62904763A}" presName="node" presStyleLbl="node1" presStyleIdx="1" presStyleCnt="2">
        <dgm:presLayoutVars>
          <dgm:bulletEnabled val="1"/>
        </dgm:presLayoutVars>
      </dgm:prSet>
      <dgm:spPr/>
    </dgm:pt>
  </dgm:ptLst>
  <dgm:cxnLst>
    <dgm:cxn modelId="{2DF4394C-C3E0-4A3B-8983-F5D733389C05}" type="presOf" srcId="{8234CDB4-4DCD-4E9F-89AD-9C2A1042B956}" destId="{F40E978A-29FB-4BD6-B6CB-EADD4D6384DB}" srcOrd="0" destOrd="0" presId="urn:microsoft.com/office/officeart/2005/8/layout/default"/>
    <dgm:cxn modelId="{0962316E-18B9-4B41-85F7-D8B5A10E8F69}" srcId="{8234CDB4-4DCD-4E9F-89AD-9C2A1042B956}" destId="{0189DB7B-83F4-45BE-83D5-31C62904763A}" srcOrd="1" destOrd="0" parTransId="{43D2DC39-EF46-4FE5-AEDD-5013C5156DF0}" sibTransId="{4C58C663-C152-4717-95BB-6CBFA540DC82}"/>
    <dgm:cxn modelId="{5CD7A458-B398-4F04-876C-2315C8AB34F7}" type="presOf" srcId="{3EA307C9-ADCE-4261-B3BA-AEFF77440BC9}" destId="{2AF9A66B-CA3F-4741-BEB5-4A68053234FD}" srcOrd="0" destOrd="0" presId="urn:microsoft.com/office/officeart/2005/8/layout/default"/>
    <dgm:cxn modelId="{47DBE485-AD02-472D-9CC1-54DB73DA0965}" srcId="{8234CDB4-4DCD-4E9F-89AD-9C2A1042B956}" destId="{3EA307C9-ADCE-4261-B3BA-AEFF77440BC9}" srcOrd="0" destOrd="0" parTransId="{13816406-73FA-4E24-A1F8-3A0424E4A26B}" sibTransId="{DC3484D1-55A4-4E2A-A5A9-6604A8E12CE1}"/>
    <dgm:cxn modelId="{5D47ABB7-D4A4-486D-9FD6-07B817E4C3EA}" type="presOf" srcId="{0189DB7B-83F4-45BE-83D5-31C62904763A}" destId="{C0191985-62C6-4B55-9BBE-C5C6750F97BF}" srcOrd="0" destOrd="0" presId="urn:microsoft.com/office/officeart/2005/8/layout/default"/>
    <dgm:cxn modelId="{66AACF0D-56BC-4F17-BD6C-56EC65FCE1BC}" type="presParOf" srcId="{F40E978A-29FB-4BD6-B6CB-EADD4D6384DB}" destId="{2AF9A66B-CA3F-4741-BEB5-4A68053234FD}" srcOrd="0" destOrd="0" presId="urn:microsoft.com/office/officeart/2005/8/layout/default"/>
    <dgm:cxn modelId="{5A826DF9-A292-43AE-AE13-CE01D7A43C98}" type="presParOf" srcId="{F40E978A-29FB-4BD6-B6CB-EADD4D6384DB}" destId="{CEE0593F-5009-4032-AC6E-8DE6211D095D}" srcOrd="1" destOrd="0" presId="urn:microsoft.com/office/officeart/2005/8/layout/default"/>
    <dgm:cxn modelId="{C9883D56-6BCA-4D97-BA51-8E3CCD394E4D}" type="presParOf" srcId="{F40E978A-29FB-4BD6-B6CB-EADD4D6384DB}" destId="{C0191985-62C6-4B55-9BBE-C5C6750F97B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B3175-0388-419A-AD6C-C21D786F6B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B46239-1038-401E-B435-7DB7E0831172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Add telephone vs </a:t>
          </a:r>
          <a:r>
            <a:rPr lang="en-ZA" dirty="0" err="1">
              <a:solidFill>
                <a:schemeClr val="tx1"/>
              </a:solidFill>
            </a:rPr>
            <a:t>sms</a:t>
          </a:r>
          <a:r>
            <a:rPr lang="en-ZA" dirty="0">
              <a:solidFill>
                <a:schemeClr val="tx1"/>
              </a:solidFill>
            </a:rPr>
            <a:t> pic @blanche</a:t>
          </a:r>
          <a:endParaRPr lang="en-US" dirty="0">
            <a:solidFill>
              <a:schemeClr val="tx1"/>
            </a:solidFill>
          </a:endParaRPr>
        </a:p>
      </dgm:t>
    </dgm:pt>
    <dgm:pt modelId="{71248977-5491-47F8-9912-1F918CD404D8}" type="parTrans" cxnId="{50EB8D90-3567-4BF5-9368-5C361F0A7914}">
      <dgm:prSet/>
      <dgm:spPr/>
      <dgm:t>
        <a:bodyPr/>
        <a:lstStyle/>
        <a:p>
          <a:endParaRPr lang="en-US"/>
        </a:p>
      </dgm:t>
    </dgm:pt>
    <dgm:pt modelId="{B69CB42B-1D16-49AB-8D4F-407B63F5A950}" type="sibTrans" cxnId="{50EB8D90-3567-4BF5-9368-5C361F0A7914}">
      <dgm:prSet/>
      <dgm:spPr/>
      <dgm:t>
        <a:bodyPr/>
        <a:lstStyle/>
        <a:p>
          <a:endParaRPr lang="en-US"/>
        </a:p>
      </dgm:t>
    </dgm:pt>
    <dgm:pt modelId="{23C12FCD-5D59-451A-BF68-32DED71B09A0}">
      <dgm:prSet/>
      <dgm:spPr/>
      <dgm:t>
        <a:bodyPr/>
        <a:lstStyle/>
        <a:p>
          <a:r>
            <a:rPr lang="en-ZA" b="0" i="0" baseline="0" dirty="0">
              <a:solidFill>
                <a:schemeClr val="tx1"/>
              </a:solidFill>
            </a:rPr>
            <a:t>To interact with APIs</a:t>
          </a:r>
          <a:endParaRPr lang="en-US" dirty="0">
            <a:solidFill>
              <a:schemeClr val="tx1"/>
            </a:solidFill>
          </a:endParaRPr>
        </a:p>
      </dgm:t>
    </dgm:pt>
    <dgm:pt modelId="{345F47A2-FC72-4684-8330-51C606D3B2A3}" type="parTrans" cxnId="{A8FE7D0E-A242-4A4C-A73E-162F14A0F0BC}">
      <dgm:prSet/>
      <dgm:spPr/>
      <dgm:t>
        <a:bodyPr/>
        <a:lstStyle/>
        <a:p>
          <a:endParaRPr lang="en-US"/>
        </a:p>
      </dgm:t>
    </dgm:pt>
    <dgm:pt modelId="{F3DEBDB7-1CBE-408A-A1AB-2E65DE69A9B9}" type="sibTrans" cxnId="{A8FE7D0E-A242-4A4C-A73E-162F14A0F0BC}">
      <dgm:prSet/>
      <dgm:spPr/>
      <dgm:t>
        <a:bodyPr/>
        <a:lstStyle/>
        <a:p>
          <a:endParaRPr lang="en-US"/>
        </a:p>
      </dgm:t>
    </dgm:pt>
    <dgm:pt modelId="{599C2D2A-C97B-40ED-9666-84730764CBF0}">
      <dgm:prSet/>
      <dgm:spPr/>
      <dgm:t>
        <a:bodyPr/>
        <a:lstStyle/>
        <a:p>
          <a:r>
            <a:rPr lang="en-ZA" b="0" i="0" baseline="0" dirty="0">
              <a:solidFill>
                <a:schemeClr val="tx1"/>
              </a:solidFill>
            </a:rPr>
            <a:t>Slow down an application’s UX by creating delays in a user’s activity.</a:t>
          </a:r>
          <a:endParaRPr lang="en-US" dirty="0">
            <a:solidFill>
              <a:schemeClr val="tx1"/>
            </a:solidFill>
          </a:endParaRPr>
        </a:p>
      </dgm:t>
    </dgm:pt>
    <dgm:pt modelId="{E6E8A43B-117E-4501-B6A6-3FB41E824F6F}" type="parTrans" cxnId="{FEB271F4-4FF3-4512-8C0C-1E58310CB221}">
      <dgm:prSet/>
      <dgm:spPr/>
      <dgm:t>
        <a:bodyPr/>
        <a:lstStyle/>
        <a:p>
          <a:endParaRPr lang="en-US"/>
        </a:p>
      </dgm:t>
    </dgm:pt>
    <dgm:pt modelId="{B22F30F0-A071-4098-89E6-72EF9AD9A6DF}" type="sibTrans" cxnId="{FEB271F4-4FF3-4512-8C0C-1E58310CB221}">
      <dgm:prSet/>
      <dgm:spPr/>
      <dgm:t>
        <a:bodyPr/>
        <a:lstStyle/>
        <a:p>
          <a:endParaRPr lang="en-US"/>
        </a:p>
      </dgm:t>
    </dgm:pt>
    <dgm:pt modelId="{E868FB70-57F1-4551-A10A-BD183578129A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C</a:t>
          </a:r>
          <a:r>
            <a:rPr lang="en-ZA" b="0" i="0" dirty="0">
              <a:solidFill>
                <a:schemeClr val="tx1"/>
              </a:solidFill>
            </a:rPr>
            <a:t>ode that must respond to events</a:t>
          </a:r>
          <a:endParaRPr lang="en-US" dirty="0">
            <a:solidFill>
              <a:schemeClr val="tx1"/>
            </a:solidFill>
          </a:endParaRPr>
        </a:p>
      </dgm:t>
    </dgm:pt>
    <dgm:pt modelId="{70A28909-0B1C-4DA6-839E-AC0EC15CF086}" type="parTrans" cxnId="{465F47C1-4942-4CAA-B761-95E298C96355}">
      <dgm:prSet/>
      <dgm:spPr/>
      <dgm:t>
        <a:bodyPr/>
        <a:lstStyle/>
        <a:p>
          <a:endParaRPr lang="en-US"/>
        </a:p>
      </dgm:t>
    </dgm:pt>
    <dgm:pt modelId="{D51BD11B-696A-44C5-B202-39D7D29116CA}" type="sibTrans" cxnId="{465F47C1-4942-4CAA-B761-95E298C96355}">
      <dgm:prSet/>
      <dgm:spPr/>
      <dgm:t>
        <a:bodyPr/>
        <a:lstStyle/>
        <a:p>
          <a:endParaRPr lang="en-US"/>
        </a:p>
      </dgm:t>
    </dgm:pt>
    <dgm:pt modelId="{CD0D570F-CE1A-4772-8DDD-A9D57C019F46}">
      <dgm:prSet/>
      <dgm:spPr/>
      <dgm:t>
        <a:bodyPr/>
        <a:lstStyle/>
        <a:p>
          <a:r>
            <a:rPr lang="en-ZA" b="0" i="0" dirty="0">
              <a:solidFill>
                <a:schemeClr val="tx1"/>
              </a:solidFill>
            </a:rPr>
            <a:t>To improve an application performance and responsiveness when you have a dependency on long running processes</a:t>
          </a:r>
          <a:endParaRPr lang="en-US" dirty="0">
            <a:solidFill>
              <a:schemeClr val="tx1"/>
            </a:solidFill>
          </a:endParaRPr>
        </a:p>
      </dgm:t>
    </dgm:pt>
    <dgm:pt modelId="{6A2237F7-57F6-4B8A-A828-6F9DEF19B90F}" type="parTrans" cxnId="{4D995530-AC6C-483E-AE12-1B47585E687B}">
      <dgm:prSet/>
      <dgm:spPr/>
      <dgm:t>
        <a:bodyPr/>
        <a:lstStyle/>
        <a:p>
          <a:endParaRPr lang="en-US"/>
        </a:p>
      </dgm:t>
    </dgm:pt>
    <dgm:pt modelId="{A9E784B1-39FA-4033-9F0B-17C179D7C52D}" type="sibTrans" cxnId="{4D995530-AC6C-483E-AE12-1B47585E687B}">
      <dgm:prSet/>
      <dgm:spPr/>
      <dgm:t>
        <a:bodyPr/>
        <a:lstStyle/>
        <a:p>
          <a:endParaRPr lang="en-US"/>
        </a:p>
      </dgm:t>
    </dgm:pt>
    <dgm:pt modelId="{1052EB90-925E-4790-98CD-9424ADB7D7F4}" type="pres">
      <dgm:prSet presAssocID="{2CDB3175-0388-419A-AD6C-C21D786F6BC9}" presName="outerComposite" presStyleCnt="0">
        <dgm:presLayoutVars>
          <dgm:chMax val="5"/>
          <dgm:dir/>
          <dgm:resizeHandles val="exact"/>
        </dgm:presLayoutVars>
      </dgm:prSet>
      <dgm:spPr/>
    </dgm:pt>
    <dgm:pt modelId="{8E9ADAC2-F7F8-4D7E-A347-51280B3A98EE}" type="pres">
      <dgm:prSet presAssocID="{2CDB3175-0388-419A-AD6C-C21D786F6BC9}" presName="dummyMaxCanvas" presStyleCnt="0">
        <dgm:presLayoutVars/>
      </dgm:prSet>
      <dgm:spPr/>
    </dgm:pt>
    <dgm:pt modelId="{D39093BB-10FE-44FE-BC0A-336668DBC025}" type="pres">
      <dgm:prSet presAssocID="{2CDB3175-0388-419A-AD6C-C21D786F6BC9}" presName="FiveNodes_1" presStyleLbl="node1" presStyleIdx="0" presStyleCnt="5">
        <dgm:presLayoutVars>
          <dgm:bulletEnabled val="1"/>
        </dgm:presLayoutVars>
      </dgm:prSet>
      <dgm:spPr/>
    </dgm:pt>
    <dgm:pt modelId="{0C9DD61B-BC15-43A7-8AE8-2269FE2E3C77}" type="pres">
      <dgm:prSet presAssocID="{2CDB3175-0388-419A-AD6C-C21D786F6BC9}" presName="FiveNodes_2" presStyleLbl="node1" presStyleIdx="1" presStyleCnt="5">
        <dgm:presLayoutVars>
          <dgm:bulletEnabled val="1"/>
        </dgm:presLayoutVars>
      </dgm:prSet>
      <dgm:spPr/>
    </dgm:pt>
    <dgm:pt modelId="{6661E92D-28E3-49D3-99BE-ECB2646821A0}" type="pres">
      <dgm:prSet presAssocID="{2CDB3175-0388-419A-AD6C-C21D786F6BC9}" presName="FiveNodes_3" presStyleLbl="node1" presStyleIdx="2" presStyleCnt="5">
        <dgm:presLayoutVars>
          <dgm:bulletEnabled val="1"/>
        </dgm:presLayoutVars>
      </dgm:prSet>
      <dgm:spPr/>
    </dgm:pt>
    <dgm:pt modelId="{2FFE9E99-9BDE-4C56-B21E-F409FB02A543}" type="pres">
      <dgm:prSet presAssocID="{2CDB3175-0388-419A-AD6C-C21D786F6BC9}" presName="FiveNodes_4" presStyleLbl="node1" presStyleIdx="3" presStyleCnt="5">
        <dgm:presLayoutVars>
          <dgm:bulletEnabled val="1"/>
        </dgm:presLayoutVars>
      </dgm:prSet>
      <dgm:spPr/>
    </dgm:pt>
    <dgm:pt modelId="{D041B5A8-3238-47DA-96F3-946B8C8B9F6D}" type="pres">
      <dgm:prSet presAssocID="{2CDB3175-0388-419A-AD6C-C21D786F6BC9}" presName="FiveNodes_5" presStyleLbl="node1" presStyleIdx="4" presStyleCnt="5">
        <dgm:presLayoutVars>
          <dgm:bulletEnabled val="1"/>
        </dgm:presLayoutVars>
      </dgm:prSet>
      <dgm:spPr/>
    </dgm:pt>
    <dgm:pt modelId="{69C23B7E-837F-46E1-AE07-2C66FA802BE2}" type="pres">
      <dgm:prSet presAssocID="{2CDB3175-0388-419A-AD6C-C21D786F6BC9}" presName="FiveConn_1-2" presStyleLbl="fgAccFollowNode1" presStyleIdx="0" presStyleCnt="4">
        <dgm:presLayoutVars>
          <dgm:bulletEnabled val="1"/>
        </dgm:presLayoutVars>
      </dgm:prSet>
      <dgm:spPr/>
    </dgm:pt>
    <dgm:pt modelId="{589B98D8-7658-4D2A-9651-BB118E4C9BF5}" type="pres">
      <dgm:prSet presAssocID="{2CDB3175-0388-419A-AD6C-C21D786F6BC9}" presName="FiveConn_2-3" presStyleLbl="fgAccFollowNode1" presStyleIdx="1" presStyleCnt="4">
        <dgm:presLayoutVars>
          <dgm:bulletEnabled val="1"/>
        </dgm:presLayoutVars>
      </dgm:prSet>
      <dgm:spPr/>
    </dgm:pt>
    <dgm:pt modelId="{C2E1D68E-6F0C-404A-A03D-E46CB0C5A597}" type="pres">
      <dgm:prSet presAssocID="{2CDB3175-0388-419A-AD6C-C21D786F6BC9}" presName="FiveConn_3-4" presStyleLbl="fgAccFollowNode1" presStyleIdx="2" presStyleCnt="4">
        <dgm:presLayoutVars>
          <dgm:bulletEnabled val="1"/>
        </dgm:presLayoutVars>
      </dgm:prSet>
      <dgm:spPr/>
    </dgm:pt>
    <dgm:pt modelId="{334FAAF3-D2F4-41F0-896A-9ACBD392DF17}" type="pres">
      <dgm:prSet presAssocID="{2CDB3175-0388-419A-AD6C-C21D786F6BC9}" presName="FiveConn_4-5" presStyleLbl="fgAccFollowNode1" presStyleIdx="3" presStyleCnt="4">
        <dgm:presLayoutVars>
          <dgm:bulletEnabled val="1"/>
        </dgm:presLayoutVars>
      </dgm:prSet>
      <dgm:spPr/>
    </dgm:pt>
    <dgm:pt modelId="{594288F7-270A-4915-9101-25E971FC35BE}" type="pres">
      <dgm:prSet presAssocID="{2CDB3175-0388-419A-AD6C-C21D786F6BC9}" presName="FiveNodes_1_text" presStyleLbl="node1" presStyleIdx="4" presStyleCnt="5">
        <dgm:presLayoutVars>
          <dgm:bulletEnabled val="1"/>
        </dgm:presLayoutVars>
      </dgm:prSet>
      <dgm:spPr/>
    </dgm:pt>
    <dgm:pt modelId="{237FCCD4-4E87-4DCF-BF25-83235B72C20F}" type="pres">
      <dgm:prSet presAssocID="{2CDB3175-0388-419A-AD6C-C21D786F6BC9}" presName="FiveNodes_2_text" presStyleLbl="node1" presStyleIdx="4" presStyleCnt="5">
        <dgm:presLayoutVars>
          <dgm:bulletEnabled val="1"/>
        </dgm:presLayoutVars>
      </dgm:prSet>
      <dgm:spPr/>
    </dgm:pt>
    <dgm:pt modelId="{9B4828A2-7474-4112-92D0-F997D868BAC4}" type="pres">
      <dgm:prSet presAssocID="{2CDB3175-0388-419A-AD6C-C21D786F6BC9}" presName="FiveNodes_3_text" presStyleLbl="node1" presStyleIdx="4" presStyleCnt="5">
        <dgm:presLayoutVars>
          <dgm:bulletEnabled val="1"/>
        </dgm:presLayoutVars>
      </dgm:prSet>
      <dgm:spPr/>
    </dgm:pt>
    <dgm:pt modelId="{CE53A4DC-36D9-4C41-A45F-4B17E7E3215F}" type="pres">
      <dgm:prSet presAssocID="{2CDB3175-0388-419A-AD6C-C21D786F6BC9}" presName="FiveNodes_4_text" presStyleLbl="node1" presStyleIdx="4" presStyleCnt="5">
        <dgm:presLayoutVars>
          <dgm:bulletEnabled val="1"/>
        </dgm:presLayoutVars>
      </dgm:prSet>
      <dgm:spPr/>
    </dgm:pt>
    <dgm:pt modelId="{82833981-D6AF-4781-B227-DD9D35E49D04}" type="pres">
      <dgm:prSet presAssocID="{2CDB3175-0388-419A-AD6C-C21D786F6BC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8FE7D0E-A242-4A4C-A73E-162F14A0F0BC}" srcId="{2CDB3175-0388-419A-AD6C-C21D786F6BC9}" destId="{23C12FCD-5D59-451A-BF68-32DED71B09A0}" srcOrd="1" destOrd="0" parTransId="{345F47A2-FC72-4684-8330-51C606D3B2A3}" sibTransId="{F3DEBDB7-1CBE-408A-A1AB-2E65DE69A9B9}"/>
    <dgm:cxn modelId="{38041910-F5C4-4CC1-BC56-48EBA22A8E8C}" type="presOf" srcId="{E868FB70-57F1-4551-A10A-BD183578129A}" destId="{CE53A4DC-36D9-4C41-A45F-4B17E7E3215F}" srcOrd="1" destOrd="0" presId="urn:microsoft.com/office/officeart/2005/8/layout/vProcess5"/>
    <dgm:cxn modelId="{4D995530-AC6C-483E-AE12-1B47585E687B}" srcId="{2CDB3175-0388-419A-AD6C-C21D786F6BC9}" destId="{CD0D570F-CE1A-4772-8DDD-A9D57C019F46}" srcOrd="4" destOrd="0" parTransId="{6A2237F7-57F6-4B8A-A828-6F9DEF19B90F}" sibTransId="{A9E784B1-39FA-4033-9F0B-17C179D7C52D}"/>
    <dgm:cxn modelId="{5DE7143D-3F70-448C-B166-E27417C3D2EB}" type="presOf" srcId="{B69CB42B-1D16-49AB-8D4F-407B63F5A950}" destId="{69C23B7E-837F-46E1-AE07-2C66FA802BE2}" srcOrd="0" destOrd="0" presId="urn:microsoft.com/office/officeart/2005/8/layout/vProcess5"/>
    <dgm:cxn modelId="{23E9D85B-FB36-44D9-83C8-306285820843}" type="presOf" srcId="{23C12FCD-5D59-451A-BF68-32DED71B09A0}" destId="{0C9DD61B-BC15-43A7-8AE8-2269FE2E3C77}" srcOrd="0" destOrd="0" presId="urn:microsoft.com/office/officeart/2005/8/layout/vProcess5"/>
    <dgm:cxn modelId="{1EF78162-4D03-44AA-87DE-43BBA9773430}" type="presOf" srcId="{599C2D2A-C97B-40ED-9666-84730764CBF0}" destId="{6661E92D-28E3-49D3-99BE-ECB2646821A0}" srcOrd="0" destOrd="0" presId="urn:microsoft.com/office/officeart/2005/8/layout/vProcess5"/>
    <dgm:cxn modelId="{A7F8A863-89D5-45D2-A85C-8AAF69898584}" type="presOf" srcId="{E868FB70-57F1-4551-A10A-BD183578129A}" destId="{2FFE9E99-9BDE-4C56-B21E-F409FB02A543}" srcOrd="0" destOrd="0" presId="urn:microsoft.com/office/officeart/2005/8/layout/vProcess5"/>
    <dgm:cxn modelId="{AB94DB43-3C38-432E-A622-5AC803BF18A0}" type="presOf" srcId="{B22F30F0-A071-4098-89E6-72EF9AD9A6DF}" destId="{C2E1D68E-6F0C-404A-A03D-E46CB0C5A597}" srcOrd="0" destOrd="0" presId="urn:microsoft.com/office/officeart/2005/8/layout/vProcess5"/>
    <dgm:cxn modelId="{56D21D71-49BE-4275-9D58-F204B3DAB8DF}" type="presOf" srcId="{2CDB3175-0388-419A-AD6C-C21D786F6BC9}" destId="{1052EB90-925E-4790-98CD-9424ADB7D7F4}" srcOrd="0" destOrd="0" presId="urn:microsoft.com/office/officeart/2005/8/layout/vProcess5"/>
    <dgm:cxn modelId="{3616FD74-D2A1-417C-98CC-AA1B548625D0}" type="presOf" srcId="{D51BD11B-696A-44C5-B202-39D7D29116CA}" destId="{334FAAF3-D2F4-41F0-896A-9ACBD392DF17}" srcOrd="0" destOrd="0" presId="urn:microsoft.com/office/officeart/2005/8/layout/vProcess5"/>
    <dgm:cxn modelId="{0C39B058-ECE7-4A86-A77F-6B0DD5BF26A1}" type="presOf" srcId="{F3DEBDB7-1CBE-408A-A1AB-2E65DE69A9B9}" destId="{589B98D8-7658-4D2A-9651-BB118E4C9BF5}" srcOrd="0" destOrd="0" presId="urn:microsoft.com/office/officeart/2005/8/layout/vProcess5"/>
    <dgm:cxn modelId="{C1D1648D-49A6-4B54-ADFF-574391BF117B}" type="presOf" srcId="{23C12FCD-5D59-451A-BF68-32DED71B09A0}" destId="{237FCCD4-4E87-4DCF-BF25-83235B72C20F}" srcOrd="1" destOrd="0" presId="urn:microsoft.com/office/officeart/2005/8/layout/vProcess5"/>
    <dgm:cxn modelId="{50EB8D90-3567-4BF5-9368-5C361F0A7914}" srcId="{2CDB3175-0388-419A-AD6C-C21D786F6BC9}" destId="{65B46239-1038-401E-B435-7DB7E0831172}" srcOrd="0" destOrd="0" parTransId="{71248977-5491-47F8-9912-1F918CD404D8}" sibTransId="{B69CB42B-1D16-49AB-8D4F-407B63F5A950}"/>
    <dgm:cxn modelId="{F654BC9E-BAF6-4A1C-B025-3AFFFF01DBF0}" type="presOf" srcId="{CD0D570F-CE1A-4772-8DDD-A9D57C019F46}" destId="{D041B5A8-3238-47DA-96F3-946B8C8B9F6D}" srcOrd="0" destOrd="0" presId="urn:microsoft.com/office/officeart/2005/8/layout/vProcess5"/>
    <dgm:cxn modelId="{A4B68DAF-8C54-4648-AA5C-65FC34B34C8C}" type="presOf" srcId="{CD0D570F-CE1A-4772-8DDD-A9D57C019F46}" destId="{82833981-D6AF-4781-B227-DD9D35E49D04}" srcOrd="1" destOrd="0" presId="urn:microsoft.com/office/officeart/2005/8/layout/vProcess5"/>
    <dgm:cxn modelId="{465F47C1-4942-4CAA-B761-95E298C96355}" srcId="{2CDB3175-0388-419A-AD6C-C21D786F6BC9}" destId="{E868FB70-57F1-4551-A10A-BD183578129A}" srcOrd="3" destOrd="0" parTransId="{70A28909-0B1C-4DA6-839E-AC0EC15CF086}" sibTransId="{D51BD11B-696A-44C5-B202-39D7D29116CA}"/>
    <dgm:cxn modelId="{F22AD2C9-5DB2-4684-B128-43968DCE5B42}" type="presOf" srcId="{599C2D2A-C97B-40ED-9666-84730764CBF0}" destId="{9B4828A2-7474-4112-92D0-F997D868BAC4}" srcOrd="1" destOrd="0" presId="urn:microsoft.com/office/officeart/2005/8/layout/vProcess5"/>
    <dgm:cxn modelId="{9BED71D4-B84B-4D22-B0B8-C66DB1A21342}" type="presOf" srcId="{65B46239-1038-401E-B435-7DB7E0831172}" destId="{594288F7-270A-4915-9101-25E971FC35BE}" srcOrd="1" destOrd="0" presId="urn:microsoft.com/office/officeart/2005/8/layout/vProcess5"/>
    <dgm:cxn modelId="{F7F349EB-F924-44D4-8C05-5EA326E78F46}" type="presOf" srcId="{65B46239-1038-401E-B435-7DB7E0831172}" destId="{D39093BB-10FE-44FE-BC0A-336668DBC025}" srcOrd="0" destOrd="0" presId="urn:microsoft.com/office/officeart/2005/8/layout/vProcess5"/>
    <dgm:cxn modelId="{FEB271F4-4FF3-4512-8C0C-1E58310CB221}" srcId="{2CDB3175-0388-419A-AD6C-C21D786F6BC9}" destId="{599C2D2A-C97B-40ED-9666-84730764CBF0}" srcOrd="2" destOrd="0" parTransId="{E6E8A43B-117E-4501-B6A6-3FB41E824F6F}" sibTransId="{B22F30F0-A071-4098-89E6-72EF9AD9A6DF}"/>
    <dgm:cxn modelId="{18E35FE8-2EF6-43C3-841D-AFD93352C3F7}" type="presParOf" srcId="{1052EB90-925E-4790-98CD-9424ADB7D7F4}" destId="{8E9ADAC2-F7F8-4D7E-A347-51280B3A98EE}" srcOrd="0" destOrd="0" presId="urn:microsoft.com/office/officeart/2005/8/layout/vProcess5"/>
    <dgm:cxn modelId="{85A76FA9-A794-4343-BED2-2DFD15CE2231}" type="presParOf" srcId="{1052EB90-925E-4790-98CD-9424ADB7D7F4}" destId="{D39093BB-10FE-44FE-BC0A-336668DBC025}" srcOrd="1" destOrd="0" presId="urn:microsoft.com/office/officeart/2005/8/layout/vProcess5"/>
    <dgm:cxn modelId="{5881DD0B-238F-47F7-B5BE-E05EAFFB3577}" type="presParOf" srcId="{1052EB90-925E-4790-98CD-9424ADB7D7F4}" destId="{0C9DD61B-BC15-43A7-8AE8-2269FE2E3C77}" srcOrd="2" destOrd="0" presId="urn:microsoft.com/office/officeart/2005/8/layout/vProcess5"/>
    <dgm:cxn modelId="{197C2D20-571A-45EC-951F-1E696BDE9390}" type="presParOf" srcId="{1052EB90-925E-4790-98CD-9424ADB7D7F4}" destId="{6661E92D-28E3-49D3-99BE-ECB2646821A0}" srcOrd="3" destOrd="0" presId="urn:microsoft.com/office/officeart/2005/8/layout/vProcess5"/>
    <dgm:cxn modelId="{55204102-764F-49A7-928B-8787F42B3CA0}" type="presParOf" srcId="{1052EB90-925E-4790-98CD-9424ADB7D7F4}" destId="{2FFE9E99-9BDE-4C56-B21E-F409FB02A543}" srcOrd="4" destOrd="0" presId="urn:microsoft.com/office/officeart/2005/8/layout/vProcess5"/>
    <dgm:cxn modelId="{DDBD02D3-6808-4A74-98C5-7F3FA55187EC}" type="presParOf" srcId="{1052EB90-925E-4790-98CD-9424ADB7D7F4}" destId="{D041B5A8-3238-47DA-96F3-946B8C8B9F6D}" srcOrd="5" destOrd="0" presId="urn:microsoft.com/office/officeart/2005/8/layout/vProcess5"/>
    <dgm:cxn modelId="{8409F63B-560B-498C-8CBF-38D266141C26}" type="presParOf" srcId="{1052EB90-925E-4790-98CD-9424ADB7D7F4}" destId="{69C23B7E-837F-46E1-AE07-2C66FA802BE2}" srcOrd="6" destOrd="0" presId="urn:microsoft.com/office/officeart/2005/8/layout/vProcess5"/>
    <dgm:cxn modelId="{65670910-7B2D-4B76-A2DD-5999D8EEDA85}" type="presParOf" srcId="{1052EB90-925E-4790-98CD-9424ADB7D7F4}" destId="{589B98D8-7658-4D2A-9651-BB118E4C9BF5}" srcOrd="7" destOrd="0" presId="urn:microsoft.com/office/officeart/2005/8/layout/vProcess5"/>
    <dgm:cxn modelId="{7D7554A9-7C6D-49E1-ACE8-7A4624F13003}" type="presParOf" srcId="{1052EB90-925E-4790-98CD-9424ADB7D7F4}" destId="{C2E1D68E-6F0C-404A-A03D-E46CB0C5A597}" srcOrd="8" destOrd="0" presId="urn:microsoft.com/office/officeart/2005/8/layout/vProcess5"/>
    <dgm:cxn modelId="{00F82B6A-C4B6-418E-AAF0-0245381AC432}" type="presParOf" srcId="{1052EB90-925E-4790-98CD-9424ADB7D7F4}" destId="{334FAAF3-D2F4-41F0-896A-9ACBD392DF17}" srcOrd="9" destOrd="0" presId="urn:microsoft.com/office/officeart/2005/8/layout/vProcess5"/>
    <dgm:cxn modelId="{5EF3D072-051C-435C-926B-E2219DBA1E1D}" type="presParOf" srcId="{1052EB90-925E-4790-98CD-9424ADB7D7F4}" destId="{594288F7-270A-4915-9101-25E971FC35BE}" srcOrd="10" destOrd="0" presId="urn:microsoft.com/office/officeart/2005/8/layout/vProcess5"/>
    <dgm:cxn modelId="{53598848-3FDA-493E-B8CF-08D49ECE7F75}" type="presParOf" srcId="{1052EB90-925E-4790-98CD-9424ADB7D7F4}" destId="{237FCCD4-4E87-4DCF-BF25-83235B72C20F}" srcOrd="11" destOrd="0" presId="urn:microsoft.com/office/officeart/2005/8/layout/vProcess5"/>
    <dgm:cxn modelId="{5AC226DC-1E16-4894-94D6-4729AA8B23BB}" type="presParOf" srcId="{1052EB90-925E-4790-98CD-9424ADB7D7F4}" destId="{9B4828A2-7474-4112-92D0-F997D868BAC4}" srcOrd="12" destOrd="0" presId="urn:microsoft.com/office/officeart/2005/8/layout/vProcess5"/>
    <dgm:cxn modelId="{2BB3F508-697C-4F21-AA4A-B10B2DF6E733}" type="presParOf" srcId="{1052EB90-925E-4790-98CD-9424ADB7D7F4}" destId="{CE53A4DC-36D9-4C41-A45F-4B17E7E3215F}" srcOrd="13" destOrd="0" presId="urn:microsoft.com/office/officeart/2005/8/layout/vProcess5"/>
    <dgm:cxn modelId="{110FC301-B87A-4D59-8F5A-2A2B52520CC7}" type="presParOf" srcId="{1052EB90-925E-4790-98CD-9424ADB7D7F4}" destId="{82833981-D6AF-4781-B227-DD9D35E49D0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45835-565B-4663-9847-0D41B6D66E3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23DFB3-0D57-4166-A4A1-6418F1EE5A52}">
      <dgm:prSet/>
      <dgm:spPr/>
      <dgm:t>
        <a:bodyPr/>
        <a:lstStyle/>
        <a:p>
          <a:r>
            <a:rPr lang="en-ZA"/>
            <a:t>Allows quick responses from Web servers</a:t>
          </a:r>
          <a:endParaRPr lang="en-US"/>
        </a:p>
      </dgm:t>
    </dgm:pt>
    <dgm:pt modelId="{59A8AE71-6490-4FB0-9853-C86FBEA4FFEF}" type="parTrans" cxnId="{E8F40FC0-2CE2-459B-92CA-6F20056A796B}">
      <dgm:prSet/>
      <dgm:spPr/>
      <dgm:t>
        <a:bodyPr/>
        <a:lstStyle/>
        <a:p>
          <a:endParaRPr lang="en-US"/>
        </a:p>
      </dgm:t>
    </dgm:pt>
    <dgm:pt modelId="{EA14012B-2560-4D48-BEA5-953D601741AC}" type="sibTrans" cxnId="{E8F40FC0-2CE2-459B-92CA-6F20056A796B}">
      <dgm:prSet/>
      <dgm:spPr/>
      <dgm:t>
        <a:bodyPr/>
        <a:lstStyle/>
        <a:p>
          <a:endParaRPr lang="en-US"/>
        </a:p>
      </dgm:t>
    </dgm:pt>
    <dgm:pt modelId="{343EC957-A993-441E-A9B8-4BEA2B6971AC}">
      <dgm:prSet/>
      <dgm:spPr/>
      <dgm:t>
        <a:bodyPr/>
        <a:lstStyle/>
        <a:p>
          <a:r>
            <a:rPr lang="en-ZA"/>
            <a:t>Allows for mass distribution of a message to multiple consumers </a:t>
          </a:r>
          <a:endParaRPr lang="en-US"/>
        </a:p>
      </dgm:t>
    </dgm:pt>
    <dgm:pt modelId="{F814463E-1974-4F37-9C4A-65832AE4814D}" type="parTrans" cxnId="{37640B88-1265-4F9F-8CE7-61DC07A800E7}">
      <dgm:prSet/>
      <dgm:spPr/>
      <dgm:t>
        <a:bodyPr/>
        <a:lstStyle/>
        <a:p>
          <a:endParaRPr lang="en-US"/>
        </a:p>
      </dgm:t>
    </dgm:pt>
    <dgm:pt modelId="{65329C37-078B-4D46-AE40-7B1AF4D0BD2F}" type="sibTrans" cxnId="{37640B88-1265-4F9F-8CE7-61DC07A800E7}">
      <dgm:prSet/>
      <dgm:spPr/>
      <dgm:t>
        <a:bodyPr/>
        <a:lstStyle/>
        <a:p>
          <a:endParaRPr lang="en-US"/>
        </a:p>
      </dgm:t>
    </dgm:pt>
    <dgm:pt modelId="{05D8C945-FDC1-4226-BBB3-D2E18AF8C687}">
      <dgm:prSet/>
      <dgm:spPr/>
      <dgm:t>
        <a:bodyPr/>
        <a:lstStyle/>
        <a:p>
          <a:r>
            <a:rPr lang="en-ZA"/>
            <a:t>Load balancing between workers</a:t>
          </a:r>
          <a:endParaRPr lang="en-US"/>
        </a:p>
      </dgm:t>
    </dgm:pt>
    <dgm:pt modelId="{D73C9927-CE67-40E4-B26A-E8DA20676C26}" type="parTrans" cxnId="{198DE2DB-1883-4B21-BFA0-1AE3D5C49DB8}">
      <dgm:prSet/>
      <dgm:spPr/>
      <dgm:t>
        <a:bodyPr/>
        <a:lstStyle/>
        <a:p>
          <a:endParaRPr lang="en-US"/>
        </a:p>
      </dgm:t>
    </dgm:pt>
    <dgm:pt modelId="{D3496173-C37E-4CA1-A5AA-313671DA40A5}" type="sibTrans" cxnId="{198DE2DB-1883-4B21-BFA0-1AE3D5C49DB8}">
      <dgm:prSet/>
      <dgm:spPr/>
      <dgm:t>
        <a:bodyPr/>
        <a:lstStyle/>
        <a:p>
          <a:endParaRPr lang="en-US"/>
        </a:p>
      </dgm:t>
    </dgm:pt>
    <dgm:pt modelId="{9404D508-F399-475C-9113-BFCC0742873E}">
      <dgm:prSet/>
      <dgm:spPr/>
      <dgm:t>
        <a:bodyPr/>
        <a:lstStyle/>
        <a:p>
          <a:r>
            <a:rPr lang="en-ZA"/>
            <a:t>Tasks that may take a while; high iteration</a:t>
          </a:r>
          <a:endParaRPr lang="en-US"/>
        </a:p>
      </dgm:t>
    </dgm:pt>
    <dgm:pt modelId="{A2CBF30B-47B4-47F8-9314-0EB113C21036}" type="parTrans" cxnId="{0826AB89-C074-4866-BB6F-3A9A486DE55E}">
      <dgm:prSet/>
      <dgm:spPr/>
      <dgm:t>
        <a:bodyPr/>
        <a:lstStyle/>
        <a:p>
          <a:endParaRPr lang="en-US"/>
        </a:p>
      </dgm:t>
    </dgm:pt>
    <dgm:pt modelId="{10B09C0B-9662-4FB2-AF64-8B018349FFA7}" type="sibTrans" cxnId="{0826AB89-C074-4866-BB6F-3A9A486DE55E}">
      <dgm:prSet/>
      <dgm:spPr/>
      <dgm:t>
        <a:bodyPr/>
        <a:lstStyle/>
        <a:p>
          <a:endParaRPr lang="en-US"/>
        </a:p>
      </dgm:t>
    </dgm:pt>
    <dgm:pt modelId="{9679AF7A-75D8-48D1-91B6-0C73071E6960}" type="pres">
      <dgm:prSet presAssocID="{91245835-565B-4663-9847-0D41B6D66E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B8953B-05B3-4592-893B-A1A590FD1360}" type="pres">
      <dgm:prSet presAssocID="{3A23DFB3-0D57-4166-A4A1-6418F1EE5A52}" presName="hierRoot1" presStyleCnt="0"/>
      <dgm:spPr/>
    </dgm:pt>
    <dgm:pt modelId="{CD638236-B450-453F-804F-7BF087F9D700}" type="pres">
      <dgm:prSet presAssocID="{3A23DFB3-0D57-4166-A4A1-6418F1EE5A52}" presName="composite" presStyleCnt="0"/>
      <dgm:spPr/>
    </dgm:pt>
    <dgm:pt modelId="{1BBFC410-F363-4CB8-B21C-A7A5AE9C40B6}" type="pres">
      <dgm:prSet presAssocID="{3A23DFB3-0D57-4166-A4A1-6418F1EE5A52}" presName="background" presStyleLbl="node0" presStyleIdx="0" presStyleCnt="4"/>
      <dgm:spPr/>
    </dgm:pt>
    <dgm:pt modelId="{81C765D0-1B37-4DD9-A517-10CCD1DC8806}" type="pres">
      <dgm:prSet presAssocID="{3A23DFB3-0D57-4166-A4A1-6418F1EE5A52}" presName="text" presStyleLbl="fgAcc0" presStyleIdx="0" presStyleCnt="4">
        <dgm:presLayoutVars>
          <dgm:chPref val="3"/>
        </dgm:presLayoutVars>
      </dgm:prSet>
      <dgm:spPr/>
    </dgm:pt>
    <dgm:pt modelId="{EE6CC225-7B23-41B6-BA77-01BABDECDEDE}" type="pres">
      <dgm:prSet presAssocID="{3A23DFB3-0D57-4166-A4A1-6418F1EE5A52}" presName="hierChild2" presStyleCnt="0"/>
      <dgm:spPr/>
    </dgm:pt>
    <dgm:pt modelId="{D776F625-E5B2-4AFA-8F5A-3ED1C0FA5A6C}" type="pres">
      <dgm:prSet presAssocID="{343EC957-A993-441E-A9B8-4BEA2B6971AC}" presName="hierRoot1" presStyleCnt="0"/>
      <dgm:spPr/>
    </dgm:pt>
    <dgm:pt modelId="{FF08E521-B4A0-4510-BF3C-EB05573EB723}" type="pres">
      <dgm:prSet presAssocID="{343EC957-A993-441E-A9B8-4BEA2B6971AC}" presName="composite" presStyleCnt="0"/>
      <dgm:spPr/>
    </dgm:pt>
    <dgm:pt modelId="{446821D6-A86B-4E39-961C-7794696E49EE}" type="pres">
      <dgm:prSet presAssocID="{343EC957-A993-441E-A9B8-4BEA2B6971AC}" presName="background" presStyleLbl="node0" presStyleIdx="1" presStyleCnt="4"/>
      <dgm:spPr/>
    </dgm:pt>
    <dgm:pt modelId="{47235509-A9A4-4A8F-85F0-C780570122F8}" type="pres">
      <dgm:prSet presAssocID="{343EC957-A993-441E-A9B8-4BEA2B6971AC}" presName="text" presStyleLbl="fgAcc0" presStyleIdx="1" presStyleCnt="4">
        <dgm:presLayoutVars>
          <dgm:chPref val="3"/>
        </dgm:presLayoutVars>
      </dgm:prSet>
      <dgm:spPr/>
    </dgm:pt>
    <dgm:pt modelId="{A09F7211-FAD1-4F13-8FCF-A54C7972D189}" type="pres">
      <dgm:prSet presAssocID="{343EC957-A993-441E-A9B8-4BEA2B6971AC}" presName="hierChild2" presStyleCnt="0"/>
      <dgm:spPr/>
    </dgm:pt>
    <dgm:pt modelId="{6497B0FE-35DC-46A0-AC71-BC4DB39E518B}" type="pres">
      <dgm:prSet presAssocID="{05D8C945-FDC1-4226-BBB3-D2E18AF8C687}" presName="hierRoot1" presStyleCnt="0"/>
      <dgm:spPr/>
    </dgm:pt>
    <dgm:pt modelId="{CCB69F85-6FCC-45A2-9F46-B9BB41841998}" type="pres">
      <dgm:prSet presAssocID="{05D8C945-FDC1-4226-BBB3-D2E18AF8C687}" presName="composite" presStyleCnt="0"/>
      <dgm:spPr/>
    </dgm:pt>
    <dgm:pt modelId="{2321D608-05B4-4A02-97AE-0BB22F85E5E8}" type="pres">
      <dgm:prSet presAssocID="{05D8C945-FDC1-4226-BBB3-D2E18AF8C687}" presName="background" presStyleLbl="node0" presStyleIdx="2" presStyleCnt="4"/>
      <dgm:spPr/>
    </dgm:pt>
    <dgm:pt modelId="{273359C6-424A-484E-83FE-493EA9FF7ED9}" type="pres">
      <dgm:prSet presAssocID="{05D8C945-FDC1-4226-BBB3-D2E18AF8C687}" presName="text" presStyleLbl="fgAcc0" presStyleIdx="2" presStyleCnt="4">
        <dgm:presLayoutVars>
          <dgm:chPref val="3"/>
        </dgm:presLayoutVars>
      </dgm:prSet>
      <dgm:spPr/>
    </dgm:pt>
    <dgm:pt modelId="{496E096B-03B5-4F27-B20E-C5B35DA51E50}" type="pres">
      <dgm:prSet presAssocID="{05D8C945-FDC1-4226-BBB3-D2E18AF8C687}" presName="hierChild2" presStyleCnt="0"/>
      <dgm:spPr/>
    </dgm:pt>
    <dgm:pt modelId="{E5E93FA4-0762-4E82-AB8E-6E06E965AF56}" type="pres">
      <dgm:prSet presAssocID="{9404D508-F399-475C-9113-BFCC0742873E}" presName="hierRoot1" presStyleCnt="0"/>
      <dgm:spPr/>
    </dgm:pt>
    <dgm:pt modelId="{45AD4FAC-D41B-4D31-83BD-9B939C512117}" type="pres">
      <dgm:prSet presAssocID="{9404D508-F399-475C-9113-BFCC0742873E}" presName="composite" presStyleCnt="0"/>
      <dgm:spPr/>
    </dgm:pt>
    <dgm:pt modelId="{44E5B488-E70D-468C-B3DF-E4ABE3BCC108}" type="pres">
      <dgm:prSet presAssocID="{9404D508-F399-475C-9113-BFCC0742873E}" presName="background" presStyleLbl="node0" presStyleIdx="3" presStyleCnt="4"/>
      <dgm:spPr/>
    </dgm:pt>
    <dgm:pt modelId="{1822CF3E-AE13-4B8C-9975-6959FE931E1B}" type="pres">
      <dgm:prSet presAssocID="{9404D508-F399-475C-9113-BFCC0742873E}" presName="text" presStyleLbl="fgAcc0" presStyleIdx="3" presStyleCnt="4">
        <dgm:presLayoutVars>
          <dgm:chPref val="3"/>
        </dgm:presLayoutVars>
      </dgm:prSet>
      <dgm:spPr/>
    </dgm:pt>
    <dgm:pt modelId="{CB008025-E720-4C73-B8F9-1D8F25C524D5}" type="pres">
      <dgm:prSet presAssocID="{9404D508-F399-475C-9113-BFCC0742873E}" presName="hierChild2" presStyleCnt="0"/>
      <dgm:spPr/>
    </dgm:pt>
  </dgm:ptLst>
  <dgm:cxnLst>
    <dgm:cxn modelId="{B298AD01-5C1A-4305-B708-A331EBF24F24}" type="presOf" srcId="{343EC957-A993-441E-A9B8-4BEA2B6971AC}" destId="{47235509-A9A4-4A8F-85F0-C780570122F8}" srcOrd="0" destOrd="0" presId="urn:microsoft.com/office/officeart/2005/8/layout/hierarchy1"/>
    <dgm:cxn modelId="{E861572A-8BEA-4AB5-964C-77BE2F9DB699}" type="presOf" srcId="{91245835-565B-4663-9847-0D41B6D66E3F}" destId="{9679AF7A-75D8-48D1-91B6-0C73071E6960}" srcOrd="0" destOrd="0" presId="urn:microsoft.com/office/officeart/2005/8/layout/hierarchy1"/>
    <dgm:cxn modelId="{37640B88-1265-4F9F-8CE7-61DC07A800E7}" srcId="{91245835-565B-4663-9847-0D41B6D66E3F}" destId="{343EC957-A993-441E-A9B8-4BEA2B6971AC}" srcOrd="1" destOrd="0" parTransId="{F814463E-1974-4F37-9C4A-65832AE4814D}" sibTransId="{65329C37-078B-4D46-AE40-7B1AF4D0BD2F}"/>
    <dgm:cxn modelId="{0826AB89-C074-4866-BB6F-3A9A486DE55E}" srcId="{91245835-565B-4663-9847-0D41B6D66E3F}" destId="{9404D508-F399-475C-9113-BFCC0742873E}" srcOrd="3" destOrd="0" parTransId="{A2CBF30B-47B4-47F8-9314-0EB113C21036}" sibTransId="{10B09C0B-9662-4FB2-AF64-8B018349FFA7}"/>
    <dgm:cxn modelId="{A79BB98E-1CD9-4559-BD01-9D2B049E9C08}" type="presOf" srcId="{3A23DFB3-0D57-4166-A4A1-6418F1EE5A52}" destId="{81C765D0-1B37-4DD9-A517-10CCD1DC8806}" srcOrd="0" destOrd="0" presId="urn:microsoft.com/office/officeart/2005/8/layout/hierarchy1"/>
    <dgm:cxn modelId="{2886059B-23E0-4585-8AA2-1DE6925C92DE}" type="presOf" srcId="{05D8C945-FDC1-4226-BBB3-D2E18AF8C687}" destId="{273359C6-424A-484E-83FE-493EA9FF7ED9}" srcOrd="0" destOrd="0" presId="urn:microsoft.com/office/officeart/2005/8/layout/hierarchy1"/>
    <dgm:cxn modelId="{E8F40FC0-2CE2-459B-92CA-6F20056A796B}" srcId="{91245835-565B-4663-9847-0D41B6D66E3F}" destId="{3A23DFB3-0D57-4166-A4A1-6418F1EE5A52}" srcOrd="0" destOrd="0" parTransId="{59A8AE71-6490-4FB0-9853-C86FBEA4FFEF}" sibTransId="{EA14012B-2560-4D48-BEA5-953D601741AC}"/>
    <dgm:cxn modelId="{198DE2DB-1883-4B21-BFA0-1AE3D5C49DB8}" srcId="{91245835-565B-4663-9847-0D41B6D66E3F}" destId="{05D8C945-FDC1-4226-BBB3-D2E18AF8C687}" srcOrd="2" destOrd="0" parTransId="{D73C9927-CE67-40E4-B26A-E8DA20676C26}" sibTransId="{D3496173-C37E-4CA1-A5AA-313671DA40A5}"/>
    <dgm:cxn modelId="{09F0D4F4-BF31-4721-8A8B-688B6FEF72A2}" type="presOf" srcId="{9404D508-F399-475C-9113-BFCC0742873E}" destId="{1822CF3E-AE13-4B8C-9975-6959FE931E1B}" srcOrd="0" destOrd="0" presId="urn:microsoft.com/office/officeart/2005/8/layout/hierarchy1"/>
    <dgm:cxn modelId="{5BB98498-FBBC-49AB-A72A-C322F1FC6C9A}" type="presParOf" srcId="{9679AF7A-75D8-48D1-91B6-0C73071E6960}" destId="{A3B8953B-05B3-4592-893B-A1A590FD1360}" srcOrd="0" destOrd="0" presId="urn:microsoft.com/office/officeart/2005/8/layout/hierarchy1"/>
    <dgm:cxn modelId="{AEE29997-429F-4161-8CD9-2867E8F4A613}" type="presParOf" srcId="{A3B8953B-05B3-4592-893B-A1A590FD1360}" destId="{CD638236-B450-453F-804F-7BF087F9D700}" srcOrd="0" destOrd="0" presId="urn:microsoft.com/office/officeart/2005/8/layout/hierarchy1"/>
    <dgm:cxn modelId="{BFC3B0BB-83ED-4BD6-8019-E9BA96F6A2B1}" type="presParOf" srcId="{CD638236-B450-453F-804F-7BF087F9D700}" destId="{1BBFC410-F363-4CB8-B21C-A7A5AE9C40B6}" srcOrd="0" destOrd="0" presId="urn:microsoft.com/office/officeart/2005/8/layout/hierarchy1"/>
    <dgm:cxn modelId="{4C17E18C-2976-4865-9FDE-67799AD3E119}" type="presParOf" srcId="{CD638236-B450-453F-804F-7BF087F9D700}" destId="{81C765D0-1B37-4DD9-A517-10CCD1DC8806}" srcOrd="1" destOrd="0" presId="urn:microsoft.com/office/officeart/2005/8/layout/hierarchy1"/>
    <dgm:cxn modelId="{4D9CBD1C-B706-40B1-A1D2-D316FF6C0084}" type="presParOf" srcId="{A3B8953B-05B3-4592-893B-A1A590FD1360}" destId="{EE6CC225-7B23-41B6-BA77-01BABDECDEDE}" srcOrd="1" destOrd="0" presId="urn:microsoft.com/office/officeart/2005/8/layout/hierarchy1"/>
    <dgm:cxn modelId="{19884ADA-DCE6-4F02-849D-1BEAA34BBD16}" type="presParOf" srcId="{9679AF7A-75D8-48D1-91B6-0C73071E6960}" destId="{D776F625-E5B2-4AFA-8F5A-3ED1C0FA5A6C}" srcOrd="1" destOrd="0" presId="urn:microsoft.com/office/officeart/2005/8/layout/hierarchy1"/>
    <dgm:cxn modelId="{E38896C3-B101-4466-A72B-A24E5FCCB50C}" type="presParOf" srcId="{D776F625-E5B2-4AFA-8F5A-3ED1C0FA5A6C}" destId="{FF08E521-B4A0-4510-BF3C-EB05573EB723}" srcOrd="0" destOrd="0" presId="urn:microsoft.com/office/officeart/2005/8/layout/hierarchy1"/>
    <dgm:cxn modelId="{A69C322E-45C7-4698-A6AF-94B2B1852367}" type="presParOf" srcId="{FF08E521-B4A0-4510-BF3C-EB05573EB723}" destId="{446821D6-A86B-4E39-961C-7794696E49EE}" srcOrd="0" destOrd="0" presId="urn:microsoft.com/office/officeart/2005/8/layout/hierarchy1"/>
    <dgm:cxn modelId="{38901A35-6A3C-468B-879D-71F742118124}" type="presParOf" srcId="{FF08E521-B4A0-4510-BF3C-EB05573EB723}" destId="{47235509-A9A4-4A8F-85F0-C780570122F8}" srcOrd="1" destOrd="0" presId="urn:microsoft.com/office/officeart/2005/8/layout/hierarchy1"/>
    <dgm:cxn modelId="{67837A4D-0B0D-4631-BCF6-E99E1EF6FD5D}" type="presParOf" srcId="{D776F625-E5B2-4AFA-8F5A-3ED1C0FA5A6C}" destId="{A09F7211-FAD1-4F13-8FCF-A54C7972D189}" srcOrd="1" destOrd="0" presId="urn:microsoft.com/office/officeart/2005/8/layout/hierarchy1"/>
    <dgm:cxn modelId="{F92C71CB-6C12-427A-882F-C8E034300EE8}" type="presParOf" srcId="{9679AF7A-75D8-48D1-91B6-0C73071E6960}" destId="{6497B0FE-35DC-46A0-AC71-BC4DB39E518B}" srcOrd="2" destOrd="0" presId="urn:microsoft.com/office/officeart/2005/8/layout/hierarchy1"/>
    <dgm:cxn modelId="{FA6FE14D-3FC1-4B91-9FB2-91A8064054DB}" type="presParOf" srcId="{6497B0FE-35DC-46A0-AC71-BC4DB39E518B}" destId="{CCB69F85-6FCC-45A2-9F46-B9BB41841998}" srcOrd="0" destOrd="0" presId="urn:microsoft.com/office/officeart/2005/8/layout/hierarchy1"/>
    <dgm:cxn modelId="{0C0E0DC3-760F-4DC8-AF0B-5ACDFD942BF3}" type="presParOf" srcId="{CCB69F85-6FCC-45A2-9F46-B9BB41841998}" destId="{2321D608-05B4-4A02-97AE-0BB22F85E5E8}" srcOrd="0" destOrd="0" presId="urn:microsoft.com/office/officeart/2005/8/layout/hierarchy1"/>
    <dgm:cxn modelId="{767EE076-BFB2-4B8B-BED1-18E6019155B1}" type="presParOf" srcId="{CCB69F85-6FCC-45A2-9F46-B9BB41841998}" destId="{273359C6-424A-484E-83FE-493EA9FF7ED9}" srcOrd="1" destOrd="0" presId="urn:microsoft.com/office/officeart/2005/8/layout/hierarchy1"/>
    <dgm:cxn modelId="{9BF03111-C78A-425E-BC00-411072381C03}" type="presParOf" srcId="{6497B0FE-35DC-46A0-AC71-BC4DB39E518B}" destId="{496E096B-03B5-4F27-B20E-C5B35DA51E50}" srcOrd="1" destOrd="0" presId="urn:microsoft.com/office/officeart/2005/8/layout/hierarchy1"/>
    <dgm:cxn modelId="{E2BA75EB-098C-4836-A4AD-F67942676E32}" type="presParOf" srcId="{9679AF7A-75D8-48D1-91B6-0C73071E6960}" destId="{E5E93FA4-0762-4E82-AB8E-6E06E965AF56}" srcOrd="3" destOrd="0" presId="urn:microsoft.com/office/officeart/2005/8/layout/hierarchy1"/>
    <dgm:cxn modelId="{9512EF66-4E10-4260-BDE3-0AF74E5D1B62}" type="presParOf" srcId="{E5E93FA4-0762-4E82-AB8E-6E06E965AF56}" destId="{45AD4FAC-D41B-4D31-83BD-9B939C512117}" srcOrd="0" destOrd="0" presId="urn:microsoft.com/office/officeart/2005/8/layout/hierarchy1"/>
    <dgm:cxn modelId="{D920CDBE-1DFE-4DC7-9C36-5F46A2A0B2C2}" type="presParOf" srcId="{45AD4FAC-D41B-4D31-83BD-9B939C512117}" destId="{44E5B488-E70D-468C-B3DF-E4ABE3BCC108}" srcOrd="0" destOrd="0" presId="urn:microsoft.com/office/officeart/2005/8/layout/hierarchy1"/>
    <dgm:cxn modelId="{24A16285-061C-4379-BBB6-F5DB13F57606}" type="presParOf" srcId="{45AD4FAC-D41B-4D31-83BD-9B939C512117}" destId="{1822CF3E-AE13-4B8C-9975-6959FE931E1B}" srcOrd="1" destOrd="0" presId="urn:microsoft.com/office/officeart/2005/8/layout/hierarchy1"/>
    <dgm:cxn modelId="{848BB853-786A-4478-84C3-385BC4276708}" type="presParOf" srcId="{E5E93FA4-0762-4E82-AB8E-6E06E965AF56}" destId="{CB008025-E720-4C73-B8F9-1D8F25C524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E1B62-5903-4F8C-9CDA-24BFD675626C}">
      <dsp:nvSpPr>
        <dsp:cNvPr id="0" name=""/>
        <dsp:cNvSpPr/>
      </dsp:nvSpPr>
      <dsp:spPr>
        <a:xfrm>
          <a:off x="2369738" y="624115"/>
          <a:ext cx="1941187" cy="1150873"/>
        </a:xfrm>
        <a:prstGeom prst="roundRect">
          <a:avLst/>
        </a:prstGeom>
        <a:solidFill>
          <a:srgbClr val="E3178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Blanché</a:t>
          </a:r>
          <a:r>
            <a:rPr lang="en-US" sz="1800" b="0" kern="1200" dirty="0"/>
            <a:t> Carstens</a:t>
          </a:r>
        </a:p>
      </dsp:txBody>
      <dsp:txXfrm>
        <a:off x="2425919" y="680296"/>
        <a:ext cx="1828825" cy="1038511"/>
      </dsp:txXfrm>
    </dsp:sp>
    <dsp:sp modelId="{E5115E2A-AF18-4D29-8809-2FB4DDBFBEC4}">
      <dsp:nvSpPr>
        <dsp:cNvPr id="0" name=""/>
        <dsp:cNvSpPr/>
      </dsp:nvSpPr>
      <dsp:spPr>
        <a:xfrm>
          <a:off x="3458183" y="-16331"/>
          <a:ext cx="1952725" cy="1952725"/>
        </a:xfrm>
        <a:custGeom>
          <a:avLst/>
          <a:gdLst/>
          <a:ahLst/>
          <a:cxnLst/>
          <a:rect l="0" t="0" r="0" b="0"/>
          <a:pathLst>
            <a:path>
              <a:moveTo>
                <a:pt x="66008" y="623461"/>
              </a:moveTo>
              <a:arcTo wR="976362" hR="976362" stAng="12071336" swAng="8077206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DA398-734B-41F3-ABA3-15D6E2A8EEA4}">
      <dsp:nvSpPr>
        <dsp:cNvPr id="0" name=""/>
        <dsp:cNvSpPr/>
      </dsp:nvSpPr>
      <dsp:spPr>
        <a:xfrm>
          <a:off x="4533062" y="576564"/>
          <a:ext cx="1943808" cy="1150873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Calvin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Moore</a:t>
          </a:r>
        </a:p>
      </dsp:txBody>
      <dsp:txXfrm>
        <a:off x="4589243" y="632745"/>
        <a:ext cx="1831446" cy="1038511"/>
      </dsp:txXfrm>
    </dsp:sp>
    <dsp:sp modelId="{25824600-CE28-4A71-A287-4A6F5E3A9A52}">
      <dsp:nvSpPr>
        <dsp:cNvPr id="0" name=""/>
        <dsp:cNvSpPr/>
      </dsp:nvSpPr>
      <dsp:spPr>
        <a:xfrm>
          <a:off x="3468683" y="454990"/>
          <a:ext cx="1952725" cy="1952725"/>
        </a:xfrm>
        <a:custGeom>
          <a:avLst/>
          <a:gdLst/>
          <a:ahLst/>
          <a:cxnLst/>
          <a:rect l="0" t="0" r="0" b="0"/>
          <a:pathLst>
            <a:path>
              <a:moveTo>
                <a:pt x="1900988" y="1289974"/>
              </a:moveTo>
              <a:arcTo wR="976362" hR="976362" stAng="1124143" swAng="8374481"/>
            </a:path>
          </a:pathLst>
        </a:custGeom>
        <a:noFill/>
        <a:ln w="9525" cap="rnd" cmpd="sng" algn="ctr">
          <a:solidFill>
            <a:schemeClr val="accent5">
              <a:hueOff val="-1882712"/>
              <a:satOff val="-25007"/>
              <a:lumOff val="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A66B-CA3F-4741-BEB5-4A68053234FD}">
      <dsp:nvSpPr>
        <dsp:cNvPr id="0" name=""/>
        <dsp:cNvSpPr/>
      </dsp:nvSpPr>
      <dsp:spPr>
        <a:xfrm>
          <a:off x="1394465" y="4256"/>
          <a:ext cx="4043281" cy="242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/>
            <a:t>To </a:t>
          </a:r>
          <a:r>
            <a:rPr lang="en-ZA" sz="2600" b="0" i="0" kern="1200" baseline="0"/>
            <a:t>allow for a wait between when a function that is called to when the data/response of that function is returned.</a:t>
          </a:r>
          <a:endParaRPr lang="en-US" sz="2600" kern="1200"/>
        </a:p>
      </dsp:txBody>
      <dsp:txXfrm>
        <a:off x="1394465" y="4256"/>
        <a:ext cx="4043281" cy="2425969"/>
      </dsp:txXfrm>
    </dsp:sp>
    <dsp:sp modelId="{C0191985-62C6-4B55-9BBE-C5C6750F97BF}">
      <dsp:nvSpPr>
        <dsp:cNvPr id="0" name=""/>
        <dsp:cNvSpPr/>
      </dsp:nvSpPr>
      <dsp:spPr>
        <a:xfrm>
          <a:off x="1394465" y="2834553"/>
          <a:ext cx="4043281" cy="242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b="0" i="0" kern="1200"/>
            <a:t>A process that allows applications to start lengthy tasks while still being responsive to other events before its finished that task.</a:t>
          </a:r>
          <a:endParaRPr lang="en-US" sz="2600" kern="1200"/>
        </a:p>
      </dsp:txBody>
      <dsp:txXfrm>
        <a:off x="1394465" y="2834553"/>
        <a:ext cx="4043281" cy="2425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093BB-10FE-44FE-BC0A-336668DBC025}">
      <dsp:nvSpPr>
        <dsp:cNvPr id="0" name=""/>
        <dsp:cNvSpPr/>
      </dsp:nvSpPr>
      <dsp:spPr>
        <a:xfrm>
          <a:off x="0" y="0"/>
          <a:ext cx="7479008" cy="7286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>
              <a:solidFill>
                <a:schemeClr val="tx1"/>
              </a:solidFill>
            </a:rPr>
            <a:t>Add telephone vs </a:t>
          </a:r>
          <a:r>
            <a:rPr lang="en-ZA" sz="1600" kern="1200" dirty="0" err="1">
              <a:solidFill>
                <a:schemeClr val="tx1"/>
              </a:solidFill>
            </a:rPr>
            <a:t>sms</a:t>
          </a:r>
          <a:r>
            <a:rPr lang="en-ZA" sz="1600" kern="1200" dirty="0">
              <a:solidFill>
                <a:schemeClr val="tx1"/>
              </a:solidFill>
            </a:rPr>
            <a:t> pic @blanche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1341" y="21341"/>
        <a:ext cx="6607491" cy="685963"/>
      </dsp:txXfrm>
    </dsp:sp>
    <dsp:sp modelId="{0C9DD61B-BC15-43A7-8AE8-2269FE2E3C77}">
      <dsp:nvSpPr>
        <dsp:cNvPr id="0" name=""/>
        <dsp:cNvSpPr/>
      </dsp:nvSpPr>
      <dsp:spPr>
        <a:xfrm>
          <a:off x="558497" y="829846"/>
          <a:ext cx="7479008" cy="728645"/>
        </a:xfrm>
        <a:prstGeom prst="roundRect">
          <a:avLst>
            <a:gd name="adj" fmla="val 10000"/>
          </a:avLst>
        </a:prstGeom>
        <a:solidFill>
          <a:schemeClr val="accent2">
            <a:hueOff val="-472099"/>
            <a:satOff val="8784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0" i="0" kern="1200" baseline="0" dirty="0">
              <a:solidFill>
                <a:schemeClr val="tx1"/>
              </a:solidFill>
            </a:rPr>
            <a:t>To interact with APIs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9838" y="851187"/>
        <a:ext cx="6404209" cy="685963"/>
      </dsp:txXfrm>
    </dsp:sp>
    <dsp:sp modelId="{6661E92D-28E3-49D3-99BE-ECB2646821A0}">
      <dsp:nvSpPr>
        <dsp:cNvPr id="0" name=""/>
        <dsp:cNvSpPr/>
      </dsp:nvSpPr>
      <dsp:spPr>
        <a:xfrm>
          <a:off x="1116994" y="1659693"/>
          <a:ext cx="7479008" cy="728645"/>
        </a:xfrm>
        <a:prstGeom prst="roundRect">
          <a:avLst>
            <a:gd name="adj" fmla="val 10000"/>
          </a:avLst>
        </a:prstGeom>
        <a:solidFill>
          <a:schemeClr val="accent2">
            <a:hueOff val="-944198"/>
            <a:satOff val="17568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0" i="0" kern="1200" baseline="0" dirty="0">
              <a:solidFill>
                <a:schemeClr val="tx1"/>
              </a:solidFill>
            </a:rPr>
            <a:t>Slow down an application’s UX by creating delays in a user’s activity.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38335" y="1681034"/>
        <a:ext cx="6404209" cy="685963"/>
      </dsp:txXfrm>
    </dsp:sp>
    <dsp:sp modelId="{2FFE9E99-9BDE-4C56-B21E-F409FB02A543}">
      <dsp:nvSpPr>
        <dsp:cNvPr id="0" name=""/>
        <dsp:cNvSpPr/>
      </dsp:nvSpPr>
      <dsp:spPr>
        <a:xfrm>
          <a:off x="1675492" y="2489539"/>
          <a:ext cx="7479008" cy="728645"/>
        </a:xfrm>
        <a:prstGeom prst="roundRect">
          <a:avLst>
            <a:gd name="adj" fmla="val 10000"/>
          </a:avLst>
        </a:prstGeom>
        <a:solidFill>
          <a:schemeClr val="accent2">
            <a:hueOff val="-1416296"/>
            <a:satOff val="26352"/>
            <a:lumOff val="3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>
              <a:solidFill>
                <a:schemeClr val="tx1"/>
              </a:solidFill>
            </a:rPr>
            <a:t>C</a:t>
          </a:r>
          <a:r>
            <a:rPr lang="en-ZA" sz="1600" b="0" i="0" kern="1200" dirty="0">
              <a:solidFill>
                <a:schemeClr val="tx1"/>
              </a:solidFill>
            </a:rPr>
            <a:t>ode that must respond to events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696833" y="2510880"/>
        <a:ext cx="6404209" cy="685963"/>
      </dsp:txXfrm>
    </dsp:sp>
    <dsp:sp modelId="{D041B5A8-3238-47DA-96F3-946B8C8B9F6D}">
      <dsp:nvSpPr>
        <dsp:cNvPr id="0" name=""/>
        <dsp:cNvSpPr/>
      </dsp:nvSpPr>
      <dsp:spPr>
        <a:xfrm>
          <a:off x="2233989" y="3319386"/>
          <a:ext cx="7479008" cy="728645"/>
        </a:xfrm>
        <a:prstGeom prst="roundRect">
          <a:avLst>
            <a:gd name="adj" fmla="val 10000"/>
          </a:avLst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0" i="0" kern="1200" dirty="0">
              <a:solidFill>
                <a:schemeClr val="tx1"/>
              </a:solidFill>
            </a:rPr>
            <a:t>To improve an application performance and responsiveness when you have a dependency on long running processes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55330" y="3340727"/>
        <a:ext cx="6404209" cy="685963"/>
      </dsp:txXfrm>
    </dsp:sp>
    <dsp:sp modelId="{69C23B7E-837F-46E1-AE07-2C66FA802BE2}">
      <dsp:nvSpPr>
        <dsp:cNvPr id="0" name=""/>
        <dsp:cNvSpPr/>
      </dsp:nvSpPr>
      <dsp:spPr>
        <a:xfrm>
          <a:off x="7005388" y="532316"/>
          <a:ext cx="473619" cy="4736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11952" y="532316"/>
        <a:ext cx="260491" cy="356398"/>
      </dsp:txXfrm>
    </dsp:sp>
    <dsp:sp modelId="{589B98D8-7658-4D2A-9651-BB118E4C9BF5}">
      <dsp:nvSpPr>
        <dsp:cNvPr id="0" name=""/>
        <dsp:cNvSpPr/>
      </dsp:nvSpPr>
      <dsp:spPr>
        <a:xfrm>
          <a:off x="7563886" y="1362162"/>
          <a:ext cx="473619" cy="4736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18175"/>
            <a:satOff val="17968"/>
            <a:lumOff val="133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018175"/>
              <a:satOff val="17968"/>
              <a:lumOff val="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70450" y="1362162"/>
        <a:ext cx="260491" cy="356398"/>
      </dsp:txXfrm>
    </dsp:sp>
    <dsp:sp modelId="{C2E1D68E-6F0C-404A-A03D-E46CB0C5A597}">
      <dsp:nvSpPr>
        <dsp:cNvPr id="0" name=""/>
        <dsp:cNvSpPr/>
      </dsp:nvSpPr>
      <dsp:spPr>
        <a:xfrm>
          <a:off x="8122383" y="2179865"/>
          <a:ext cx="473619" cy="4736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36351"/>
            <a:satOff val="35937"/>
            <a:lumOff val="267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036351"/>
              <a:satOff val="35937"/>
              <a:lumOff val="2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28947" y="2179865"/>
        <a:ext cx="260491" cy="356398"/>
      </dsp:txXfrm>
    </dsp:sp>
    <dsp:sp modelId="{334FAAF3-D2F4-41F0-896A-9ACBD392DF17}">
      <dsp:nvSpPr>
        <dsp:cNvPr id="0" name=""/>
        <dsp:cNvSpPr/>
      </dsp:nvSpPr>
      <dsp:spPr>
        <a:xfrm>
          <a:off x="8680880" y="3017807"/>
          <a:ext cx="473619" cy="4736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054526"/>
            <a:satOff val="53905"/>
            <a:lumOff val="40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87444" y="3017807"/>
        <a:ext cx="260491" cy="356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C410-F363-4CB8-B21C-A7A5AE9C40B6}">
      <dsp:nvSpPr>
        <dsp:cNvPr id="0" name=""/>
        <dsp:cNvSpPr/>
      </dsp:nvSpPr>
      <dsp:spPr>
        <a:xfrm>
          <a:off x="3007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765D0-1B37-4DD9-A517-10CCD1DC8806}">
      <dsp:nvSpPr>
        <dsp:cNvPr id="0" name=""/>
        <dsp:cNvSpPr/>
      </dsp:nvSpPr>
      <dsp:spPr>
        <a:xfrm>
          <a:off x="241606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Allows quick responses from Web servers</a:t>
          </a:r>
          <a:endParaRPr lang="en-US" sz="1600" kern="1200"/>
        </a:p>
      </dsp:txBody>
      <dsp:txXfrm>
        <a:off x="281544" y="952473"/>
        <a:ext cx="2067517" cy="1283719"/>
      </dsp:txXfrm>
    </dsp:sp>
    <dsp:sp modelId="{446821D6-A86B-4E39-961C-7794696E49EE}">
      <dsp:nvSpPr>
        <dsp:cNvPr id="0" name=""/>
        <dsp:cNvSpPr/>
      </dsp:nvSpPr>
      <dsp:spPr>
        <a:xfrm>
          <a:off x="2627600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35509-A9A4-4A8F-85F0-C780570122F8}">
      <dsp:nvSpPr>
        <dsp:cNvPr id="0" name=""/>
        <dsp:cNvSpPr/>
      </dsp:nvSpPr>
      <dsp:spPr>
        <a:xfrm>
          <a:off x="2866199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Allows for mass distribution of a message to multiple consumers </a:t>
          </a:r>
          <a:endParaRPr lang="en-US" sz="1600" kern="1200"/>
        </a:p>
      </dsp:txBody>
      <dsp:txXfrm>
        <a:off x="2906137" y="952473"/>
        <a:ext cx="2067517" cy="1283719"/>
      </dsp:txXfrm>
    </dsp:sp>
    <dsp:sp modelId="{2321D608-05B4-4A02-97AE-0BB22F85E5E8}">
      <dsp:nvSpPr>
        <dsp:cNvPr id="0" name=""/>
        <dsp:cNvSpPr/>
      </dsp:nvSpPr>
      <dsp:spPr>
        <a:xfrm>
          <a:off x="5252192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359C6-424A-484E-83FE-493EA9FF7ED9}">
      <dsp:nvSpPr>
        <dsp:cNvPr id="0" name=""/>
        <dsp:cNvSpPr/>
      </dsp:nvSpPr>
      <dsp:spPr>
        <a:xfrm>
          <a:off x="5490791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Load balancing between workers</a:t>
          </a:r>
          <a:endParaRPr lang="en-US" sz="1600" kern="1200"/>
        </a:p>
      </dsp:txBody>
      <dsp:txXfrm>
        <a:off x="5530729" y="952473"/>
        <a:ext cx="2067517" cy="1283719"/>
      </dsp:txXfrm>
    </dsp:sp>
    <dsp:sp modelId="{44E5B488-E70D-468C-B3DF-E4ABE3BCC108}">
      <dsp:nvSpPr>
        <dsp:cNvPr id="0" name=""/>
        <dsp:cNvSpPr/>
      </dsp:nvSpPr>
      <dsp:spPr>
        <a:xfrm>
          <a:off x="7876785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2CF3E-AE13-4B8C-9975-6959FE931E1B}">
      <dsp:nvSpPr>
        <dsp:cNvPr id="0" name=""/>
        <dsp:cNvSpPr/>
      </dsp:nvSpPr>
      <dsp:spPr>
        <a:xfrm>
          <a:off x="8115384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Tasks that may take a while; high iteration</a:t>
          </a:r>
          <a:endParaRPr lang="en-US" sz="1600" kern="1200"/>
        </a:p>
      </dsp:txBody>
      <dsp:txXfrm>
        <a:off x="8155322" y="952473"/>
        <a:ext cx="2067517" cy="128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dirty="0"/>
              <a:t>Testing with Jest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EA95-AE2B-49EF-B9CF-A883AB2C5BC5}" type="datetimeFigureOut">
              <a:rPr lang="en-ZA" smtClean="0"/>
              <a:t>2022/04/26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DD38-3E30-4BFE-A464-77DFE9A82EE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9290268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dirty="0"/>
              <a:t>Testing with Jest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2022/04/26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 (little from Calvin)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18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40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041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Merged into previous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060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Calvin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4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Calvin</a:t>
            </a:r>
            <a:endParaRPr lang="en-ZA" dirty="0"/>
          </a:p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575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 start with first two and </a:t>
            </a:r>
            <a:r>
              <a:rPr lang="en-US"/>
              <a:t>then Calvin with second two.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203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7458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52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</p:spTree>
    <p:extLst>
      <p:ext uri="{BB962C8B-B14F-4D97-AF65-F5344CB8AC3E}">
        <p14:creationId xmlns:p14="http://schemas.microsoft.com/office/powerpoint/2010/main" val="32490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</p:spTree>
    <p:extLst>
      <p:ext uri="{BB962C8B-B14F-4D97-AF65-F5344CB8AC3E}">
        <p14:creationId xmlns:p14="http://schemas.microsoft.com/office/powerpoint/2010/main" val="305458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Calvin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16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Calvin</a:t>
            </a:r>
            <a:endParaRPr lang="en-ZA" dirty="0"/>
          </a:p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670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Calvin</a:t>
            </a:r>
            <a:endParaRPr lang="en-ZA" dirty="0"/>
          </a:p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(merged into previous)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9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Calvin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109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Blanche</a:t>
            </a:r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51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77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563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05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0827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9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109784C-49EA-4EDB-95ED-55ED82AC8A45}"/>
              </a:ext>
            </a:extLst>
          </p:cNvPr>
          <p:cNvGrpSpPr/>
          <p:nvPr userDrawn="1"/>
        </p:nvGrpSpPr>
        <p:grpSpPr>
          <a:xfrm>
            <a:off x="165936" y="2875818"/>
            <a:ext cx="3653230" cy="3628733"/>
            <a:chOff x="-313637" y="2821055"/>
            <a:chExt cx="4420408" cy="4390767"/>
          </a:xfrm>
        </p:grpSpPr>
        <p:sp>
          <p:nvSpPr>
            <p:cNvPr id="59" name="Explosion: 14 Points 58">
              <a:extLst>
                <a:ext uri="{FF2B5EF4-FFF2-40B4-BE49-F238E27FC236}">
                  <a16:creationId xmlns:a16="http://schemas.microsoft.com/office/drawing/2014/main" id="{5F3DB41F-527E-4A39-A173-E64E88A7B6E4}"/>
                </a:ext>
              </a:extLst>
            </p:cNvPr>
            <p:cNvSpPr/>
            <p:nvPr userDrawn="1"/>
          </p:nvSpPr>
          <p:spPr>
            <a:xfrm rot="13158955">
              <a:off x="-313637" y="2821055"/>
              <a:ext cx="4393210" cy="4390767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Explosion: 8 Points 57">
              <a:extLst>
                <a:ext uri="{FF2B5EF4-FFF2-40B4-BE49-F238E27FC236}">
                  <a16:creationId xmlns:a16="http://schemas.microsoft.com/office/drawing/2014/main" id="{A82D937A-7171-4D34-90C0-D870E33989AB}"/>
                </a:ext>
              </a:extLst>
            </p:cNvPr>
            <p:cNvSpPr/>
            <p:nvPr userDrawn="1"/>
          </p:nvSpPr>
          <p:spPr>
            <a:xfrm>
              <a:off x="-286439" y="3196933"/>
              <a:ext cx="4393210" cy="3825820"/>
            </a:xfrm>
            <a:prstGeom prst="irregularSeal1">
              <a:avLst/>
            </a:prstGeom>
            <a:pattFill prst="divot">
              <a:fgClr>
                <a:schemeClr val="bg1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B39892-6851-41CA-9F8B-11E5C663745A}"/>
              </a:ext>
            </a:extLst>
          </p:cNvPr>
          <p:cNvSpPr/>
          <p:nvPr/>
        </p:nvSpPr>
        <p:spPr>
          <a:xfrm rot="20955434">
            <a:off x="1039345" y="3684198"/>
            <a:ext cx="1833716" cy="2426260"/>
          </a:xfrm>
          <a:prstGeom prst="roundRect">
            <a:avLst>
              <a:gd name="adj" fmla="val 1002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3C967E-28E2-4F4D-B2D4-2E831AA75789}"/>
              </a:ext>
            </a:extLst>
          </p:cNvPr>
          <p:cNvSpPr/>
          <p:nvPr/>
        </p:nvSpPr>
        <p:spPr>
          <a:xfrm rot="20955434">
            <a:off x="1019539" y="3673758"/>
            <a:ext cx="1833716" cy="242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FC5624-4CF5-4F66-8F0E-98D48F293ACB}"/>
              </a:ext>
            </a:extLst>
          </p:cNvPr>
          <p:cNvSpPr/>
          <p:nvPr/>
        </p:nvSpPr>
        <p:spPr>
          <a:xfrm rot="20955434">
            <a:off x="1025490" y="3659399"/>
            <a:ext cx="1792075" cy="2426260"/>
          </a:xfrm>
          <a:prstGeom prst="rect">
            <a:avLst/>
          </a:prstGeom>
          <a:solidFill>
            <a:schemeClr val="bg1"/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5A4ECEA-AE2D-4348-8004-AA31AF213734}"/>
              </a:ext>
            </a:extLst>
          </p:cNvPr>
          <p:cNvSpPr/>
          <p:nvPr/>
        </p:nvSpPr>
        <p:spPr>
          <a:xfrm rot="20955434">
            <a:off x="958027" y="3641832"/>
            <a:ext cx="1833716" cy="2426261"/>
          </a:xfrm>
          <a:prstGeom prst="roundRect">
            <a:avLst>
              <a:gd name="adj" fmla="val 8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B8C20D-3532-443E-93F8-9146AAA0916F}"/>
              </a:ext>
            </a:extLst>
          </p:cNvPr>
          <p:cNvGrpSpPr/>
          <p:nvPr userDrawn="1"/>
        </p:nvGrpSpPr>
        <p:grpSpPr>
          <a:xfrm>
            <a:off x="6342945" y="595043"/>
            <a:ext cx="5173918" cy="5969116"/>
            <a:chOff x="6342945" y="595043"/>
            <a:chExt cx="5173918" cy="59691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B583E-7A45-4E9B-BEBE-B912F28052F6}"/>
                </a:ext>
              </a:extLst>
            </p:cNvPr>
            <p:cNvGrpSpPr/>
            <p:nvPr/>
          </p:nvGrpSpPr>
          <p:grpSpPr>
            <a:xfrm rot="1366490">
              <a:off x="7255233" y="1002001"/>
              <a:ext cx="4092422" cy="5439459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C32C9B8-9E35-4822-8F28-177B8AF2E4C7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9FF1ADF-599F-4293-941D-D5810B5F9116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EA344F-36D1-4C2B-B614-6636B382D7CF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1CEE06-FF89-4272-BBA3-D36CEB13C489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8DCB68D-EFB6-4DD3-8CF4-0E0F8CCF7CBD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98B280C-1116-475E-8E99-3BC2AF232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209D4F-85FE-49A0-BEC3-FF7B57F13710}"/>
                </a:ext>
              </a:extLst>
            </p:cNvPr>
            <p:cNvGrpSpPr/>
            <p:nvPr/>
          </p:nvGrpSpPr>
          <p:grpSpPr>
            <a:xfrm rot="461039">
              <a:off x="6925255" y="1154773"/>
              <a:ext cx="4591608" cy="5065551"/>
              <a:chOff x="7484411" y="1689075"/>
              <a:chExt cx="4174189" cy="460504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5C209FF-461B-435F-AE8D-AA28C462262E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6F973D-10C4-487B-B4CE-352E14D2B456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C60177-8332-403C-B2AD-08027980E86D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BABC41B-F2C0-4F23-8975-976438D5688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D4FDF06-B05E-4D41-9450-B42DA7B409E2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7EB86E6-4304-49D9-9135-EA5AD1E4778F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2637CD-5C0C-4CFF-800B-6115CCADC564}"/>
                </a:ext>
              </a:extLst>
            </p:cNvPr>
            <p:cNvGrpSpPr/>
            <p:nvPr/>
          </p:nvGrpSpPr>
          <p:grpSpPr>
            <a:xfrm rot="982448">
              <a:off x="7288002" y="961255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E3F358-FC85-4DB2-B284-F2CDB2CDAD77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46DBD3-5ABB-46DF-B36D-B22E294FC88F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966A65-7320-47F9-990D-7470D1C4C168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110EE0C-767A-4574-8771-A702CC48F728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E81C0E-04EC-4337-A91B-2AF91D409EDD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1360E89-735D-477D-BA8C-401B9DE63AA5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ABF17D9-9454-4BD3-B7A8-18C1439F7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BFC8D7-4069-4A9A-97D8-DC93FF4D3F4D}"/>
                </a:ext>
              </a:extLst>
            </p:cNvPr>
            <p:cNvGrpSpPr/>
            <p:nvPr userDrawn="1"/>
          </p:nvGrpSpPr>
          <p:grpSpPr>
            <a:xfrm rot="738880">
              <a:off x="6342945" y="595043"/>
              <a:ext cx="4501664" cy="5969116"/>
              <a:chOff x="1596328" y="568502"/>
              <a:chExt cx="4501664" cy="5969116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7CB6A0-5F69-4C1B-8CEE-301C9E58075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0E9634-9752-422D-9579-9AF8DF729D4B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8F9B67-043A-4A25-9628-0AF86A098FFE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94A1C2F-22D4-46DD-908E-25A98C447C8D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FF59747-0C50-4185-BE4C-BFA06DED7177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413521F-E797-47BA-AE93-5EB56039CFEF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AA6014B-E59F-4409-82A3-A6DE73943CB5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64BB77D-F8FD-4850-A680-2FC2D56281EA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11DBCC-C4FA-4631-9A82-038643861E1A}"/>
              </a:ext>
            </a:extLst>
          </p:cNvPr>
          <p:cNvGrpSpPr/>
          <p:nvPr userDrawn="1"/>
        </p:nvGrpSpPr>
        <p:grpSpPr>
          <a:xfrm rot="265631">
            <a:off x="6532483" y="203249"/>
            <a:ext cx="3864345" cy="4353509"/>
            <a:chOff x="1865543" y="111578"/>
            <a:chExt cx="3864345" cy="4353509"/>
          </a:xfrm>
        </p:grpSpPr>
        <p:pic>
          <p:nvPicPr>
            <p:cNvPr id="39" name="Picture 38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DB9A7DAA-6FC6-4FE6-816F-5F8D842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88425">
              <a:off x="1989177" y="2342007"/>
              <a:ext cx="3740711" cy="2123080"/>
            </a:xfrm>
            <a:prstGeom prst="rect">
              <a:avLst/>
            </a:prstGeom>
          </p:spPr>
        </p:pic>
        <p:pic>
          <p:nvPicPr>
            <p:cNvPr id="40" name="Picture 39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246ED35F-59B6-4CB1-81FF-A8F72845B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 rot="116365">
              <a:off x="1865543" y="111578"/>
              <a:ext cx="3740711" cy="2115409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ABEBA-C0D2-4F05-88C9-68C6518F4EDC}"/>
              </a:ext>
            </a:extLst>
          </p:cNvPr>
          <p:cNvSpPr/>
          <p:nvPr userDrawn="1"/>
        </p:nvSpPr>
        <p:spPr>
          <a:xfrm rot="487992">
            <a:off x="7680120" y="4287587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81297-3E4C-481D-9DBA-DD16A4F81EFD}"/>
              </a:ext>
            </a:extLst>
          </p:cNvPr>
          <p:cNvSpPr/>
          <p:nvPr userDrawn="1"/>
        </p:nvSpPr>
        <p:spPr>
          <a:xfrm rot="487992">
            <a:off x="7136960" y="4951623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3AD5E0C-58DD-4281-B020-65A70CD66EE4}"/>
              </a:ext>
            </a:extLst>
          </p:cNvPr>
          <p:cNvSpPr/>
          <p:nvPr userDrawn="1"/>
        </p:nvSpPr>
        <p:spPr>
          <a:xfrm rot="20956028">
            <a:off x="1202631" y="6090020"/>
            <a:ext cx="1316240" cy="61809"/>
          </a:xfrm>
          <a:custGeom>
            <a:avLst/>
            <a:gdLst>
              <a:gd name="connsiteX0" fmla="*/ 2400300 w 2400300"/>
              <a:gd name="connsiteY0" fmla="*/ 61912 h 142875"/>
              <a:gd name="connsiteX1" fmla="*/ 111919 w 2400300"/>
              <a:gd name="connsiteY1" fmla="*/ 142875 h 142875"/>
              <a:gd name="connsiteX2" fmla="*/ 0 w 2400300"/>
              <a:gd name="connsiteY2" fmla="*/ 0 h 142875"/>
              <a:gd name="connsiteX3" fmla="*/ 2400300 w 2400300"/>
              <a:gd name="connsiteY3" fmla="*/ 61912 h 142875"/>
              <a:gd name="connsiteX0" fmla="*/ 2380988 w 2380988"/>
              <a:gd name="connsiteY0" fmla="*/ 65468 h 146431"/>
              <a:gd name="connsiteX1" fmla="*/ 92607 w 2380988"/>
              <a:gd name="connsiteY1" fmla="*/ 146431 h 146431"/>
              <a:gd name="connsiteX2" fmla="*/ 0 w 2380988"/>
              <a:gd name="connsiteY2" fmla="*/ 0 h 146431"/>
              <a:gd name="connsiteX3" fmla="*/ 2380988 w 2380988"/>
              <a:gd name="connsiteY3" fmla="*/ 65468 h 146431"/>
              <a:gd name="connsiteX0" fmla="*/ 2380429 w 2380429"/>
              <a:gd name="connsiteY0" fmla="*/ 109068 h 146431"/>
              <a:gd name="connsiteX1" fmla="*/ 92607 w 2380429"/>
              <a:gd name="connsiteY1" fmla="*/ 146431 h 146431"/>
              <a:gd name="connsiteX2" fmla="*/ 0 w 2380429"/>
              <a:gd name="connsiteY2" fmla="*/ 0 h 146431"/>
              <a:gd name="connsiteX3" fmla="*/ 2380429 w 2380429"/>
              <a:gd name="connsiteY3" fmla="*/ 109068 h 146431"/>
              <a:gd name="connsiteX0" fmla="*/ 3103624 w 3103624"/>
              <a:gd name="connsiteY0" fmla="*/ 65607 h 146431"/>
              <a:gd name="connsiteX1" fmla="*/ 92607 w 3103624"/>
              <a:gd name="connsiteY1" fmla="*/ 146431 h 146431"/>
              <a:gd name="connsiteX2" fmla="*/ 0 w 3103624"/>
              <a:gd name="connsiteY2" fmla="*/ 0 h 146431"/>
              <a:gd name="connsiteX3" fmla="*/ 3103624 w 3103624"/>
              <a:gd name="connsiteY3" fmla="*/ 65607 h 146431"/>
              <a:gd name="connsiteX0" fmla="*/ 3103624 w 3103624"/>
              <a:gd name="connsiteY0" fmla="*/ 65607 h 145743"/>
              <a:gd name="connsiteX1" fmla="*/ 98330 w 3103624"/>
              <a:gd name="connsiteY1" fmla="*/ 145743 h 145743"/>
              <a:gd name="connsiteX2" fmla="*/ 0 w 3103624"/>
              <a:gd name="connsiteY2" fmla="*/ 0 h 145743"/>
              <a:gd name="connsiteX3" fmla="*/ 3103624 w 3103624"/>
              <a:gd name="connsiteY3" fmla="*/ 65607 h 1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24" h="145743">
                <a:moveTo>
                  <a:pt x="3103624" y="65607"/>
                </a:moveTo>
                <a:lnTo>
                  <a:pt x="98330" y="145743"/>
                </a:lnTo>
                <a:lnTo>
                  <a:pt x="0" y="0"/>
                </a:lnTo>
                <a:lnTo>
                  <a:pt x="3103624" y="656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627FCB-9E76-4A3D-B9D6-BD646BBE51CF}"/>
              </a:ext>
            </a:extLst>
          </p:cNvPr>
          <p:cNvCxnSpPr>
            <a:cxnSpLocks/>
          </p:cNvCxnSpPr>
          <p:nvPr userDrawn="1"/>
        </p:nvCxnSpPr>
        <p:spPr>
          <a:xfrm rot="21172092">
            <a:off x="1203382" y="6202912"/>
            <a:ext cx="53197" cy="672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C52164-3119-4936-8EB9-EEA27355777D}"/>
              </a:ext>
            </a:extLst>
          </p:cNvPr>
          <p:cNvSpPr/>
          <p:nvPr userDrawn="1"/>
        </p:nvSpPr>
        <p:spPr>
          <a:xfrm rot="1193073">
            <a:off x="2487062" y="1004746"/>
            <a:ext cx="4986335" cy="3103778"/>
          </a:xfrm>
          <a:custGeom>
            <a:avLst/>
            <a:gdLst>
              <a:gd name="connsiteX0" fmla="*/ 652001 w 5484969"/>
              <a:gd name="connsiteY0" fmla="*/ 3750 h 2821616"/>
              <a:gd name="connsiteX1" fmla="*/ 726256 w 5484969"/>
              <a:gd name="connsiteY1" fmla="*/ 0 h 2821616"/>
              <a:gd name="connsiteX2" fmla="*/ 4379144 w 5484969"/>
              <a:gd name="connsiteY2" fmla="*/ 0 h 2821616"/>
              <a:gd name="connsiteX3" fmla="*/ 5090645 w 5484969"/>
              <a:gd name="connsiteY3" fmla="*/ 579890 h 2821616"/>
              <a:gd name="connsiteX4" fmla="*/ 5104807 w 5484969"/>
              <a:gd name="connsiteY4" fmla="*/ 720372 h 2821616"/>
              <a:gd name="connsiteX5" fmla="*/ 5484969 w 5484969"/>
              <a:gd name="connsiteY5" fmla="*/ 710579 h 2821616"/>
              <a:gd name="connsiteX6" fmla="*/ 5105400 w 5484969"/>
              <a:gd name="connsiteY6" fmla="*/ 1282702 h 2821616"/>
              <a:gd name="connsiteX7" fmla="*/ 5105400 w 5484969"/>
              <a:gd name="connsiteY7" fmla="*/ 2095360 h 2821616"/>
              <a:gd name="connsiteX8" fmla="*/ 4379144 w 5484969"/>
              <a:gd name="connsiteY8" fmla="*/ 2821616 h 2821616"/>
              <a:gd name="connsiteX9" fmla="*/ 726256 w 5484969"/>
              <a:gd name="connsiteY9" fmla="*/ 2821616 h 2821616"/>
              <a:gd name="connsiteX10" fmla="*/ 0 w 5484969"/>
              <a:gd name="connsiteY10" fmla="*/ 2095360 h 2821616"/>
              <a:gd name="connsiteX11" fmla="*/ 0 w 5484969"/>
              <a:gd name="connsiteY11" fmla="*/ 726256 h 2821616"/>
              <a:gd name="connsiteX12" fmla="*/ 652001 w 5484969"/>
              <a:gd name="connsiteY12" fmla="*/ 3750 h 28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4969" h="2821616">
                <a:moveTo>
                  <a:pt x="652001" y="3750"/>
                </a:moveTo>
                <a:cubicBezTo>
                  <a:pt x="676415" y="1270"/>
                  <a:pt x="701187" y="0"/>
                  <a:pt x="726256" y="0"/>
                </a:cubicBezTo>
                <a:lnTo>
                  <a:pt x="4379144" y="0"/>
                </a:lnTo>
                <a:cubicBezTo>
                  <a:pt x="4730107" y="0"/>
                  <a:pt x="5022924" y="248948"/>
                  <a:pt x="5090645" y="579890"/>
                </a:cubicBezTo>
                <a:lnTo>
                  <a:pt x="5104807" y="720372"/>
                </a:lnTo>
                <a:lnTo>
                  <a:pt x="5484969" y="710579"/>
                </a:lnTo>
                <a:lnTo>
                  <a:pt x="5105400" y="1282702"/>
                </a:lnTo>
                <a:lnTo>
                  <a:pt x="5105400" y="2095360"/>
                </a:lnTo>
                <a:cubicBezTo>
                  <a:pt x="5105400" y="2496460"/>
                  <a:pt x="4780244" y="2821616"/>
                  <a:pt x="4379144" y="2821616"/>
                </a:cubicBezTo>
                <a:lnTo>
                  <a:pt x="726256" y="2821616"/>
                </a:lnTo>
                <a:cubicBezTo>
                  <a:pt x="325156" y="2821616"/>
                  <a:pt x="0" y="2496460"/>
                  <a:pt x="0" y="2095360"/>
                </a:cubicBezTo>
                <a:lnTo>
                  <a:pt x="0" y="726256"/>
                </a:lnTo>
                <a:cubicBezTo>
                  <a:pt x="0" y="350225"/>
                  <a:pt x="285782" y="40941"/>
                  <a:pt x="652001" y="37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840040" y="1161428"/>
            <a:ext cx="3456349" cy="1506435"/>
          </a:xfrm>
        </p:spPr>
        <p:txBody>
          <a:bodyPr anchor="b"/>
          <a:lstStyle>
            <a:lvl1pPr algn="r">
              <a:lnSpc>
                <a:spcPts val="4600"/>
              </a:lnSpc>
              <a:defRPr sz="4800"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</a:defRPr>
            </a:lvl1pPr>
          </a:lstStyle>
          <a:p>
            <a:r>
              <a:rPr lang="en-US" noProof="0"/>
              <a:t>Presentation or Book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40039" y="3239263"/>
            <a:ext cx="3456349" cy="671648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6AD90999-CF67-4430-95A1-C21E00952FB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28900" y="2734213"/>
            <a:ext cx="3467125" cy="352425"/>
          </a:xfrm>
        </p:spPr>
        <p:txBody>
          <a:bodyPr/>
          <a:lstStyle>
            <a:lvl1pPr marL="0" indent="0" algn="r">
              <a:buNone/>
              <a:defRPr spc="600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noProof="0"/>
              <a:t>AUTHOR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6C3744-0130-43CE-B8FD-D98964FDA7F2}"/>
              </a:ext>
            </a:extLst>
          </p:cNvPr>
          <p:cNvCxnSpPr/>
          <p:nvPr userDrawn="1"/>
        </p:nvCxnSpPr>
        <p:spPr>
          <a:xfrm>
            <a:off x="2972837" y="3099563"/>
            <a:ext cx="3456349" cy="0"/>
          </a:xfrm>
          <a:prstGeom prst="line">
            <a:avLst/>
          </a:prstGeom>
          <a:effectLst>
            <a:outerShdw dist="254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 rot="20951507">
            <a:off x="966796" y="3624238"/>
            <a:ext cx="1832400" cy="2426400"/>
          </a:xfrm>
          <a:pattFill prst="dkDnDiag">
            <a:fgClr>
              <a:schemeClr val="accent1"/>
            </a:fgClr>
            <a:bgClr>
              <a:schemeClr val="tx1"/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a photo of the book cover</a:t>
            </a:r>
          </a:p>
        </p:txBody>
      </p:sp>
    </p:spTree>
    <p:extLst>
      <p:ext uri="{BB962C8B-B14F-4D97-AF65-F5344CB8AC3E}">
        <p14:creationId xmlns:p14="http://schemas.microsoft.com/office/powerpoint/2010/main" val="1471709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4E00C1B-A23A-4EEE-A286-327847E4C178}"/>
              </a:ext>
            </a:extLst>
          </p:cNvPr>
          <p:cNvGrpSpPr/>
          <p:nvPr userDrawn="1"/>
        </p:nvGrpSpPr>
        <p:grpSpPr>
          <a:xfrm>
            <a:off x="5547008" y="1627398"/>
            <a:ext cx="1191961" cy="5259889"/>
            <a:chOff x="5448080" y="1627398"/>
            <a:chExt cx="1191961" cy="525988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9E16B14-83E4-444A-A32C-29FE0CC3C4E7}"/>
                </a:ext>
              </a:extLst>
            </p:cNvPr>
            <p:cNvSpPr/>
            <p:nvPr/>
          </p:nvSpPr>
          <p:spPr>
            <a:xfrm rot="11212082" flipH="1">
              <a:off x="5744634" y="1627398"/>
              <a:ext cx="895407" cy="715909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BD2D9-8D1C-4CE5-AD8C-06218724DBF0}"/>
                </a:ext>
              </a:extLst>
            </p:cNvPr>
            <p:cNvSpPr/>
            <p:nvPr/>
          </p:nvSpPr>
          <p:spPr>
            <a:xfrm rot="412082">
              <a:off x="6101283" y="1629447"/>
              <a:ext cx="250426" cy="14461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0E4CD2A-DB3D-4F10-9C0A-300A35316585}"/>
                </a:ext>
              </a:extLst>
            </p:cNvPr>
            <p:cNvGrpSpPr/>
            <p:nvPr userDrawn="1"/>
          </p:nvGrpSpPr>
          <p:grpSpPr>
            <a:xfrm>
              <a:off x="5448080" y="1988774"/>
              <a:ext cx="894144" cy="4898513"/>
              <a:chOff x="5448080" y="1988774"/>
              <a:chExt cx="894144" cy="48985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1CFB73-03BC-4A12-AF84-EB2C2F78F47D}"/>
                  </a:ext>
                </a:extLst>
              </p:cNvPr>
              <p:cNvSpPr/>
              <p:nvPr/>
            </p:nvSpPr>
            <p:spPr>
              <a:xfrm rot="11212082" flipH="1">
                <a:off x="5448080" y="1988774"/>
                <a:ext cx="223532" cy="4898513"/>
              </a:xfrm>
              <a:custGeom>
                <a:avLst/>
                <a:gdLst>
                  <a:gd name="connsiteX0" fmla="*/ 111766 w 223532"/>
                  <a:gd name="connsiteY0" fmla="*/ 4898513 h 4898513"/>
                  <a:gd name="connsiteX1" fmla="*/ 223532 w 223532"/>
                  <a:gd name="connsiteY1" fmla="*/ 4786747 h 4898513"/>
                  <a:gd name="connsiteX2" fmla="*/ 223532 w 223532"/>
                  <a:gd name="connsiteY2" fmla="*/ 26924 h 4898513"/>
                  <a:gd name="connsiteX3" fmla="*/ 0 w 223532"/>
                  <a:gd name="connsiteY3" fmla="*/ 0 h 4898513"/>
                  <a:gd name="connsiteX4" fmla="*/ 0 w 223532"/>
                  <a:gd name="connsiteY4" fmla="*/ 4786747 h 489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98513">
                    <a:moveTo>
                      <a:pt x="111766" y="4898513"/>
                    </a:moveTo>
                    <a:lnTo>
                      <a:pt x="223532" y="4786747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867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6458B7A-A930-43C8-AF63-3DC8C3BB6AC3}"/>
                  </a:ext>
                </a:extLst>
              </p:cNvPr>
              <p:cNvSpPr/>
              <p:nvPr/>
            </p:nvSpPr>
            <p:spPr>
              <a:xfrm rot="11212082" flipH="1">
                <a:off x="5671618" y="2015603"/>
                <a:ext cx="223532" cy="4871589"/>
              </a:xfrm>
              <a:custGeom>
                <a:avLst/>
                <a:gdLst>
                  <a:gd name="connsiteX0" fmla="*/ 111766 w 223532"/>
                  <a:gd name="connsiteY0" fmla="*/ 4871589 h 4871589"/>
                  <a:gd name="connsiteX1" fmla="*/ 223532 w 223532"/>
                  <a:gd name="connsiteY1" fmla="*/ 4759823 h 4871589"/>
                  <a:gd name="connsiteX2" fmla="*/ 223532 w 223532"/>
                  <a:gd name="connsiteY2" fmla="*/ 26924 h 4871589"/>
                  <a:gd name="connsiteX3" fmla="*/ 0 w 223532"/>
                  <a:gd name="connsiteY3" fmla="*/ 0 h 4871589"/>
                  <a:gd name="connsiteX4" fmla="*/ 0 w 223532"/>
                  <a:gd name="connsiteY4" fmla="*/ 4759823 h 487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71589">
                    <a:moveTo>
                      <a:pt x="111766" y="4871589"/>
                    </a:moveTo>
                    <a:lnTo>
                      <a:pt x="223532" y="4759823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59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43A5BD8-E585-43CF-BEE4-9DC5BF633C0F}"/>
                  </a:ext>
                </a:extLst>
              </p:cNvPr>
              <p:cNvSpPr/>
              <p:nvPr/>
            </p:nvSpPr>
            <p:spPr>
              <a:xfrm rot="11212082" flipH="1">
                <a:off x="5895155" y="2042428"/>
                <a:ext cx="223532" cy="4844666"/>
              </a:xfrm>
              <a:custGeom>
                <a:avLst/>
                <a:gdLst>
                  <a:gd name="connsiteX0" fmla="*/ 111766 w 223532"/>
                  <a:gd name="connsiteY0" fmla="*/ 4844666 h 4844666"/>
                  <a:gd name="connsiteX1" fmla="*/ 223532 w 223532"/>
                  <a:gd name="connsiteY1" fmla="*/ 4732900 h 4844666"/>
                  <a:gd name="connsiteX2" fmla="*/ 223532 w 223532"/>
                  <a:gd name="connsiteY2" fmla="*/ 26924 h 4844666"/>
                  <a:gd name="connsiteX3" fmla="*/ 0 w 223532"/>
                  <a:gd name="connsiteY3" fmla="*/ 0 h 4844666"/>
                  <a:gd name="connsiteX4" fmla="*/ 0 w 223532"/>
                  <a:gd name="connsiteY4" fmla="*/ 4732900 h 484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44666">
                    <a:moveTo>
                      <a:pt x="111766" y="4844666"/>
                    </a:moveTo>
                    <a:lnTo>
                      <a:pt x="223532" y="4732900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3290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D60379A-B22B-4D81-9CC0-12C7D380883B}"/>
                  </a:ext>
                </a:extLst>
              </p:cNvPr>
              <p:cNvSpPr/>
              <p:nvPr userDrawn="1"/>
            </p:nvSpPr>
            <p:spPr>
              <a:xfrm rot="11212082" flipH="1">
                <a:off x="6118692" y="2069256"/>
                <a:ext cx="223532" cy="4817741"/>
              </a:xfrm>
              <a:custGeom>
                <a:avLst/>
                <a:gdLst>
                  <a:gd name="connsiteX0" fmla="*/ 111766 w 223532"/>
                  <a:gd name="connsiteY0" fmla="*/ 4817741 h 4817741"/>
                  <a:gd name="connsiteX1" fmla="*/ 223532 w 223532"/>
                  <a:gd name="connsiteY1" fmla="*/ 4705975 h 4817741"/>
                  <a:gd name="connsiteX2" fmla="*/ 223532 w 223532"/>
                  <a:gd name="connsiteY2" fmla="*/ 26923 h 4817741"/>
                  <a:gd name="connsiteX3" fmla="*/ 0 w 223532"/>
                  <a:gd name="connsiteY3" fmla="*/ 0 h 4817741"/>
                  <a:gd name="connsiteX4" fmla="*/ 0 w 223532"/>
                  <a:gd name="connsiteY4" fmla="*/ 4705975 h 481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17741">
                    <a:moveTo>
                      <a:pt x="111766" y="4817741"/>
                    </a:moveTo>
                    <a:lnTo>
                      <a:pt x="223532" y="4705975"/>
                    </a:lnTo>
                    <a:lnTo>
                      <a:pt x="223532" y="26923"/>
                    </a:lnTo>
                    <a:lnTo>
                      <a:pt x="0" y="0"/>
                    </a:lnTo>
                    <a:lnTo>
                      <a:pt x="0" y="47059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DFCE9-EC4C-43CD-B6B5-30548F1162BA}"/>
              </a:ext>
            </a:extLst>
          </p:cNvPr>
          <p:cNvGrpSpPr/>
          <p:nvPr userDrawn="1"/>
        </p:nvGrpSpPr>
        <p:grpSpPr>
          <a:xfrm rot="287358">
            <a:off x="643630" y="444441"/>
            <a:ext cx="4501664" cy="5969116"/>
            <a:chOff x="1596328" y="568502"/>
            <a:chExt cx="4501664" cy="59691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3D538-9678-4C9A-AB21-FBC7F0FDBAE6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09E7A-3511-4C36-A9A3-811497ECC22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DD063-6E0E-405E-93C1-7607DC8881E1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C10E4C-02E5-4347-A409-D8CDBF70F41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F9D7E4C-1B6B-4818-89E2-9D5B1A9733A2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BBD740-EB72-4C01-A598-6B953CC14C1E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rgbClr val="FCF238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2937C5-21D4-4D4C-998F-795A4A7ADE29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E2CC12-AEDC-4DF3-B69A-B63822CEE09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91407A6-3CF3-44AF-8F8B-D792156875E7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21423916">
            <a:off x="543996" y="595115"/>
            <a:ext cx="5180922" cy="5667768"/>
          </a:xfrm>
          <a:solidFill>
            <a:schemeClr val="bg1">
              <a:lumMod val="95000"/>
            </a:schemeClr>
          </a:solidFill>
          <a:effectLst>
            <a:outerShdw dist="76200" dir="2700000" algn="tl" rotWithShape="0">
              <a:schemeClr val="accent6"/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172655" y="2235200"/>
            <a:ext cx="4423415" cy="2387600"/>
          </a:xfrm>
        </p:spPr>
        <p:txBody>
          <a:bodyPr anchor="b"/>
          <a:lstStyle>
            <a:lvl1pPr algn="l">
              <a:lnSpc>
                <a:spcPts val="6000"/>
              </a:lnSpc>
              <a:defRPr sz="6000"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172656" y="4714875"/>
            <a:ext cx="3742590" cy="1047750"/>
          </a:xfrm>
          <a:prstGeom prst="plaque">
            <a:avLst>
              <a:gd name="adj" fmla="val 7640"/>
            </a:avLst>
          </a:prstGeom>
          <a:solidFill>
            <a:schemeClr val="tx1"/>
          </a:solidFill>
        </p:spPr>
        <p:txBody>
          <a:bodyPr lIns="108000" tIns="108000" rIns="108000" bIns="108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3C13C-FA44-4DB1-9AEA-04A430EA0FFC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6DBD-75F5-41AC-889A-77BF2EFCE979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1105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C85178-59DC-446D-A5D1-55AE31652F1F}"/>
              </a:ext>
            </a:extLst>
          </p:cNvPr>
          <p:cNvSpPr/>
          <p:nvPr userDrawn="1"/>
        </p:nvSpPr>
        <p:spPr>
          <a:xfrm>
            <a:off x="0" y="0"/>
            <a:ext cx="5940363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1BA655-41EE-40A8-800F-7F7EDA0E9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000">
            <a:off x="787819" y="219944"/>
            <a:ext cx="4156364" cy="623454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9113" y="803776"/>
            <a:ext cx="3173775" cy="3587249"/>
          </a:xfrm>
          <a:solidFill>
            <a:schemeClr val="bg1">
              <a:lumMod val="95000"/>
            </a:schemeClr>
          </a:solidFill>
          <a:effectLst>
            <a:outerShdw dist="63500" dir="2700000" algn="tl" rotWithShape="0">
              <a:schemeClr val="accent1"/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638" y="360000"/>
            <a:ext cx="5581562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1638" y="1080000"/>
            <a:ext cx="5580000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1638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1A04-4135-4514-92FD-3DAAE226B0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092C5A-71B5-4D96-9F81-FE955286D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9225" y="4631293"/>
            <a:ext cx="2800350" cy="529115"/>
          </a:xfrm>
          <a:prstGeom prst="plaque">
            <a:avLst/>
          </a:prstGeom>
          <a:solidFill>
            <a:schemeClr val="tx1"/>
          </a:solidFill>
          <a:effectLst>
            <a:outerShdw dist="38100" dir="2700000" algn="tl" rotWithShape="0">
              <a:schemeClr val="accent2"/>
            </a:outerShdw>
          </a:effectLst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  <a:lvl2pPr marL="360363" indent="0">
              <a:buNone/>
              <a:defRPr/>
            </a:lvl2pPr>
            <a:lvl3pPr marL="623888" indent="0">
              <a:buNone/>
              <a:defRPr/>
            </a:lvl3pPr>
            <a:lvl4pPr marL="896938" indent="0">
              <a:buNone/>
              <a:defRPr/>
            </a:lvl4pPr>
            <a:lvl5pPr marL="1169988" indent="0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5431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908520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59F13-FAC9-4E8F-9932-1065189FA551}"/>
              </a:ext>
            </a:extLst>
          </p:cNvPr>
          <p:cNvGrpSpPr/>
          <p:nvPr userDrawn="1"/>
        </p:nvGrpSpPr>
        <p:grpSpPr>
          <a:xfrm rot="20700000">
            <a:off x="6863163" y="262799"/>
            <a:ext cx="5256337" cy="6122852"/>
            <a:chOff x="1621499" y="228547"/>
            <a:chExt cx="5256337" cy="61228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4449C-AB0D-4567-BBEE-98FC3844E4A2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D475B22-2288-4DE3-8454-9818E359F218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9049-CEAF-4343-8ABF-C09E8E52D677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B11FB4-C165-442E-BF4B-7E9F3240DC81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DE794E-3F71-47E0-8D7D-52077C8D64B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6C27985-FFAC-41EB-A4D4-FBDF69B2B297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BE1008-EFB9-4A87-9812-9D0A2E1F3E3B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FA6D2F-C9B1-4D8D-B149-78CA104F2C05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E941CDE-3E25-4988-BD34-B5BDD5889BE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4AD703-27EA-40FE-9651-7A70A69FFDC0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EF6C44-DC04-464E-B4BD-EB7BC4A98F4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15D1098-D31E-47B7-9248-53CDAC3B05D5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B633B96-DECA-483F-AB81-13E98D989467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E41C79-EF4B-47B0-B1CB-B3E0BD56D81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92B126-A685-4E82-AD06-5A7AE83D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4157EA-D275-4C8D-9D8B-E85B7BFA6B93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CBC8CE-13D8-43B1-8BD0-AC8CAE105029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2CC4D1-72DA-40A4-9E56-50B3A173FB11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F6A7C7-35CC-4C6E-80D9-0639FBEF7991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3844DC-AA0F-4F37-9997-B0AFF70F5689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DFDBC8B-B6C4-4DB2-9AB9-9F2F9D69F96C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5AC242B-5628-4AED-A752-C4A187BD1A94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337AAB-EA47-40BE-A5EC-769A36A1D9E0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579637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5579637" cy="360362"/>
          </a:xfrm>
        </p:spPr>
        <p:txBody>
          <a:bodyPr/>
          <a:lstStyle>
            <a:lvl1pPr marL="0" indent="0">
              <a:buNone/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306272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32843">
            <a:off x="6160724" y="1191448"/>
            <a:ext cx="5580000" cy="45005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FF97-8DE0-4BC9-893C-64D61BE883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560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824579-C428-41FA-B7F4-B80AB0B6A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067299">
            <a:off x="4813731" y="2483063"/>
            <a:ext cx="2102132" cy="2214891"/>
          </a:xfrm>
          <a:prstGeom prst="irregularSeal1">
            <a:avLst/>
          </a:prstGeom>
          <a:solidFill>
            <a:schemeClr val="accent3"/>
          </a:solidFill>
          <a:effectLst>
            <a:outerShdw dist="63500" dir="2700000" algn="tl" rotWithShape="0">
              <a:schemeClr val="accent2"/>
            </a:outerShdw>
          </a:effectLst>
        </p:spPr>
        <p:txBody>
          <a:bodyPr anchor="ctr"/>
          <a:lstStyle>
            <a:lvl1pPr marL="0" indent="0" algn="ctr">
              <a:buNone/>
              <a:defRPr sz="6000" b="0">
                <a:solidFill>
                  <a:schemeClr val="tx1"/>
                </a:solidFill>
                <a:effectLst>
                  <a:outerShdw dist="50800" dir="2700000" sx="102000" sy="102000" algn="tl" rotWithShape="0">
                    <a:schemeClr val="accent1"/>
                  </a:outerShdw>
                </a:effectLst>
                <a:latin typeface="+mj-lt"/>
              </a:defRPr>
            </a:lvl1pPr>
            <a:lvl2pPr marL="360363" indent="0">
              <a:buNone/>
              <a:defRPr/>
            </a:lvl2pPr>
            <a:lvl3pPr marL="623888" indent="0">
              <a:buNone/>
              <a:defRPr/>
            </a:lvl3pPr>
            <a:lvl4pPr marL="896938" indent="0">
              <a:buNone/>
              <a:defRPr/>
            </a:lvl4pPr>
            <a:lvl5pPr marL="1169988" indent="0">
              <a:buNone/>
              <a:defRPr/>
            </a:lvl5pPr>
          </a:lstStyle>
          <a:p>
            <a:pPr lvl="0"/>
            <a:r>
              <a:rPr lang="en-US" noProof="0"/>
              <a:t>VS.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359999" y="1836992"/>
            <a:ext cx="4348126" cy="4140000"/>
          </a:xfrm>
          <a:noFill/>
          <a:ln w="3175">
            <a:solidFill>
              <a:schemeClr val="accent1"/>
            </a:solidFill>
            <a:prstDash val="dash"/>
          </a:ln>
        </p:spPr>
        <p:txBody>
          <a:bodyPr lIns="108000" tIns="108000" rIns="108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60000">
            <a:off x="363329" y="1241268"/>
            <a:ext cx="1660000" cy="396000"/>
          </a:xfrm>
          <a:solidFill>
            <a:schemeClr val="accent3"/>
          </a:solidFill>
        </p:spPr>
        <p:txBody>
          <a:bodyPr lIns="72000" anchor="ctr"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20000">
            <a:off x="7074190" y="1836992"/>
            <a:ext cx="4348126" cy="4140000"/>
          </a:xfrm>
          <a:noFill/>
          <a:ln w="3175">
            <a:solidFill>
              <a:schemeClr val="accent2"/>
            </a:solidFill>
            <a:prstDash val="dash"/>
          </a:ln>
        </p:spPr>
        <p:txBody>
          <a:bodyPr lIns="108000" tIns="108000" rIns="108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60000">
            <a:off x="7077520" y="1189756"/>
            <a:ext cx="1660000" cy="396000"/>
          </a:xfrm>
          <a:solidFill>
            <a:schemeClr val="tx1"/>
          </a:solidFill>
        </p:spPr>
        <p:txBody>
          <a:bodyPr lIns="72000" anchor="ctr"/>
          <a:lstStyle>
            <a:lvl1pPr marL="0" indent="0">
              <a:buNone/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60C3-6D26-42E2-B584-0DEEF85E47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452BFA-B549-45CF-AF80-2BA174A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26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1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ADB9-AB9E-497B-A118-64DE31D980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971791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5B583E-7A45-4E9B-BEBE-B912F28052F6}"/>
              </a:ext>
            </a:extLst>
          </p:cNvPr>
          <p:cNvGrpSpPr/>
          <p:nvPr/>
        </p:nvGrpSpPr>
        <p:grpSpPr>
          <a:xfrm rot="1366490">
            <a:off x="2683233" y="838479"/>
            <a:ext cx="4092422" cy="5439459"/>
            <a:chOff x="1596328" y="568502"/>
            <a:chExt cx="4501664" cy="598340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2C9B8-9E35-4822-8F28-177B8AF2E4C7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FF1ADF-599F-4293-941D-D5810B5F9116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EA344F-36D1-4C2B-B614-6636B382D7C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B1CEE06-FF89-4272-BBA3-D36CEB13C489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DCB68D-EFB6-4DD3-8CF4-0E0F8CCF7CBD}"/>
                </a:ext>
              </a:extLst>
            </p:cNvPr>
            <p:cNvSpPr/>
            <p:nvPr/>
          </p:nvSpPr>
          <p:spPr>
            <a:xfrm rot="21383936">
              <a:off x="1802747" y="6313969"/>
              <a:ext cx="3103624" cy="145742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429 w 2380429"/>
                <a:gd name="connsiteY0" fmla="*/ 109068 h 146431"/>
                <a:gd name="connsiteX1" fmla="*/ 92607 w 2380429"/>
                <a:gd name="connsiteY1" fmla="*/ 146431 h 146431"/>
                <a:gd name="connsiteX2" fmla="*/ 0 w 2380429"/>
                <a:gd name="connsiteY2" fmla="*/ 0 h 146431"/>
                <a:gd name="connsiteX3" fmla="*/ 2380429 w 2380429"/>
                <a:gd name="connsiteY3" fmla="*/ 109068 h 146431"/>
                <a:gd name="connsiteX0" fmla="*/ 3103624 w 3103624"/>
                <a:gd name="connsiteY0" fmla="*/ 65607 h 146431"/>
                <a:gd name="connsiteX1" fmla="*/ 92607 w 3103624"/>
                <a:gd name="connsiteY1" fmla="*/ 146431 h 146431"/>
                <a:gd name="connsiteX2" fmla="*/ 0 w 3103624"/>
                <a:gd name="connsiteY2" fmla="*/ 0 h 146431"/>
                <a:gd name="connsiteX3" fmla="*/ 3103624 w 3103624"/>
                <a:gd name="connsiteY3" fmla="*/ 65607 h 146431"/>
                <a:gd name="connsiteX0" fmla="*/ 3103624 w 3103624"/>
                <a:gd name="connsiteY0" fmla="*/ 65607 h 145743"/>
                <a:gd name="connsiteX1" fmla="*/ 98330 w 3103624"/>
                <a:gd name="connsiteY1" fmla="*/ 145743 h 145743"/>
                <a:gd name="connsiteX2" fmla="*/ 0 w 3103624"/>
                <a:gd name="connsiteY2" fmla="*/ 0 h 145743"/>
                <a:gd name="connsiteX3" fmla="*/ 3103624 w 3103624"/>
                <a:gd name="connsiteY3" fmla="*/ 65607 h 14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624" h="145743">
                  <a:moveTo>
                    <a:pt x="3103624" y="65607"/>
                  </a:moveTo>
                  <a:lnTo>
                    <a:pt x="98330" y="145743"/>
                  </a:lnTo>
                  <a:lnTo>
                    <a:pt x="0" y="0"/>
                  </a:lnTo>
                  <a:lnTo>
                    <a:pt x="3103624" y="656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8B280C-1116-475E-8E99-3BC2AF2325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83" y="6393399"/>
              <a:ext cx="125435" cy="1585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09D4F-85FE-49A0-BEC3-FF7B57F13710}"/>
              </a:ext>
            </a:extLst>
          </p:cNvPr>
          <p:cNvGrpSpPr/>
          <p:nvPr/>
        </p:nvGrpSpPr>
        <p:grpSpPr>
          <a:xfrm rot="461039">
            <a:off x="2286228" y="1285848"/>
            <a:ext cx="4591608" cy="5065551"/>
            <a:chOff x="7484411" y="1689075"/>
            <a:chExt cx="4174189" cy="460504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5C209FF-461B-435F-AE8D-AA28C462262E}"/>
                </a:ext>
              </a:extLst>
            </p:cNvPr>
            <p:cNvSpPr/>
            <p:nvPr/>
          </p:nvSpPr>
          <p:spPr>
            <a:xfrm rot="410952">
              <a:off x="7837091" y="1806586"/>
              <a:ext cx="3573394" cy="4298268"/>
            </a:xfrm>
            <a:prstGeom prst="roundRect">
              <a:avLst>
                <a:gd name="adj" fmla="val 100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6F973D-10C4-487B-B4CE-352E14D2B456}"/>
                </a:ext>
              </a:extLst>
            </p:cNvPr>
            <p:cNvSpPr/>
            <p:nvPr/>
          </p:nvSpPr>
          <p:spPr>
            <a:xfrm rot="410952">
              <a:off x="7806037" y="1777761"/>
              <a:ext cx="3573394" cy="429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C60177-8332-403C-B2AD-08027980E86D}"/>
                </a:ext>
              </a:extLst>
            </p:cNvPr>
            <p:cNvSpPr/>
            <p:nvPr/>
          </p:nvSpPr>
          <p:spPr>
            <a:xfrm rot="410952">
              <a:off x="7826929" y="1745133"/>
              <a:ext cx="3492248" cy="42982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BABC41B-F2C0-4F23-8975-976438D5688F}"/>
                </a:ext>
              </a:extLst>
            </p:cNvPr>
            <p:cNvSpPr/>
            <p:nvPr/>
          </p:nvSpPr>
          <p:spPr>
            <a:xfrm rot="410952">
              <a:off x="7709312" y="1689075"/>
              <a:ext cx="3573394" cy="4298269"/>
            </a:xfrm>
            <a:prstGeom prst="roundRect">
              <a:avLst>
                <a:gd name="adj" fmla="val 8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4FDF06-B05E-4D41-9450-B42DA7B409E2}"/>
                </a:ext>
              </a:extLst>
            </p:cNvPr>
            <p:cNvSpPr/>
            <p:nvPr/>
          </p:nvSpPr>
          <p:spPr>
            <a:xfrm rot="411546">
              <a:off x="7484411" y="5870888"/>
              <a:ext cx="1967759" cy="110016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46431">
                  <a:moveTo>
                    <a:pt x="2380988" y="65468"/>
                  </a:moveTo>
                  <a:lnTo>
                    <a:pt x="92607" y="146431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EB86E6-4304-49D9-9135-EA5AD1E4778F}"/>
                </a:ext>
              </a:extLst>
            </p:cNvPr>
            <p:cNvSpPr/>
            <p:nvPr/>
          </p:nvSpPr>
          <p:spPr>
            <a:xfrm>
              <a:off x="11003280" y="1912620"/>
              <a:ext cx="655320" cy="4381500"/>
            </a:xfrm>
            <a:custGeom>
              <a:avLst/>
              <a:gdLst>
                <a:gd name="connsiteX0" fmla="*/ 0 w 655320"/>
                <a:gd name="connsiteY0" fmla="*/ 4259580 h 4381500"/>
                <a:gd name="connsiteX1" fmla="*/ 129540 w 655320"/>
                <a:gd name="connsiteY1" fmla="*/ 4381500 h 4381500"/>
                <a:gd name="connsiteX2" fmla="*/ 655320 w 655320"/>
                <a:gd name="connsiteY2" fmla="*/ 129540 h 4381500"/>
                <a:gd name="connsiteX3" fmla="*/ 510540 w 655320"/>
                <a:gd name="connsiteY3" fmla="*/ 0 h 4381500"/>
                <a:gd name="connsiteX4" fmla="*/ 0 w 655320"/>
                <a:gd name="connsiteY4" fmla="*/ 425958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320" h="4381500">
                  <a:moveTo>
                    <a:pt x="0" y="4259580"/>
                  </a:moveTo>
                  <a:lnTo>
                    <a:pt x="129540" y="4381500"/>
                  </a:lnTo>
                  <a:lnTo>
                    <a:pt x="655320" y="129540"/>
                  </a:lnTo>
                  <a:lnTo>
                    <a:pt x="510540" y="0"/>
                  </a:lnTo>
                  <a:lnTo>
                    <a:pt x="0" y="425958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637CD-5C0C-4CFF-800B-6115CCADC564}"/>
              </a:ext>
            </a:extLst>
          </p:cNvPr>
          <p:cNvGrpSpPr/>
          <p:nvPr/>
        </p:nvGrpSpPr>
        <p:grpSpPr>
          <a:xfrm rot="982448">
            <a:off x="2716002" y="797733"/>
            <a:ext cx="3720384" cy="4944962"/>
            <a:chOff x="1596328" y="568502"/>
            <a:chExt cx="4501664" cy="598340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E3F358-FC85-4DB2-B284-F2CDB2CDAD77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46DBD3-5ABB-46DF-B36D-B22E294FC88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966A65-7320-47F9-990D-7470D1C4C168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110EE0C-767A-4574-8771-A702CC48F728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E81C0E-04EC-4337-A91B-2AF91D409EDD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360E89-735D-477D-BA8C-401B9DE63AA5}"/>
                </a:ext>
              </a:extLst>
            </p:cNvPr>
            <p:cNvSpPr/>
            <p:nvPr/>
          </p:nvSpPr>
          <p:spPr>
            <a:xfrm rot="21383936">
              <a:off x="1802747" y="6313969"/>
              <a:ext cx="3103624" cy="145742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429 w 2380429"/>
                <a:gd name="connsiteY0" fmla="*/ 109068 h 146431"/>
                <a:gd name="connsiteX1" fmla="*/ 92607 w 2380429"/>
                <a:gd name="connsiteY1" fmla="*/ 146431 h 146431"/>
                <a:gd name="connsiteX2" fmla="*/ 0 w 2380429"/>
                <a:gd name="connsiteY2" fmla="*/ 0 h 146431"/>
                <a:gd name="connsiteX3" fmla="*/ 2380429 w 2380429"/>
                <a:gd name="connsiteY3" fmla="*/ 109068 h 146431"/>
                <a:gd name="connsiteX0" fmla="*/ 3103624 w 3103624"/>
                <a:gd name="connsiteY0" fmla="*/ 65607 h 146431"/>
                <a:gd name="connsiteX1" fmla="*/ 92607 w 3103624"/>
                <a:gd name="connsiteY1" fmla="*/ 146431 h 146431"/>
                <a:gd name="connsiteX2" fmla="*/ 0 w 3103624"/>
                <a:gd name="connsiteY2" fmla="*/ 0 h 146431"/>
                <a:gd name="connsiteX3" fmla="*/ 3103624 w 3103624"/>
                <a:gd name="connsiteY3" fmla="*/ 65607 h 146431"/>
                <a:gd name="connsiteX0" fmla="*/ 3103624 w 3103624"/>
                <a:gd name="connsiteY0" fmla="*/ 65607 h 145743"/>
                <a:gd name="connsiteX1" fmla="*/ 98330 w 3103624"/>
                <a:gd name="connsiteY1" fmla="*/ 145743 h 145743"/>
                <a:gd name="connsiteX2" fmla="*/ 0 w 3103624"/>
                <a:gd name="connsiteY2" fmla="*/ 0 h 145743"/>
                <a:gd name="connsiteX3" fmla="*/ 3103624 w 3103624"/>
                <a:gd name="connsiteY3" fmla="*/ 65607 h 14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624" h="145743">
                  <a:moveTo>
                    <a:pt x="3103624" y="65607"/>
                  </a:moveTo>
                  <a:lnTo>
                    <a:pt x="98330" y="145743"/>
                  </a:lnTo>
                  <a:lnTo>
                    <a:pt x="0" y="0"/>
                  </a:lnTo>
                  <a:lnTo>
                    <a:pt x="3103624" y="656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F17D9-9454-4BD3-B7A8-18C1439F7A22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83" y="6393399"/>
              <a:ext cx="125435" cy="1585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BFC8D7-4069-4A9A-97D8-DC93FF4D3F4D}"/>
              </a:ext>
            </a:extLst>
          </p:cNvPr>
          <p:cNvGrpSpPr/>
          <p:nvPr userDrawn="1"/>
        </p:nvGrpSpPr>
        <p:grpSpPr>
          <a:xfrm rot="738880">
            <a:off x="1621499" y="228547"/>
            <a:ext cx="4501664" cy="5969116"/>
            <a:chOff x="1596328" y="568502"/>
            <a:chExt cx="4501664" cy="596911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F7CB6A0-5F69-4C1B-8CEE-301C9E580753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0E9634-9752-422D-9579-9AF8DF729D4B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F9B67-043A-4A25-9628-0AF86A098FFE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4A1C2F-22D4-46DD-908E-25A98C447C8D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F59747-0C50-4185-BE4C-BFA06DED7177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13521F-E797-47BA-AE93-5EB56039CFEF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A6014B-E59F-4409-82A3-A6DE73943CB5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64BB77D-F8FD-4850-A680-2FC2D56281EA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11DBCC-C4FA-4631-9A82-038643861E1A}"/>
              </a:ext>
            </a:extLst>
          </p:cNvPr>
          <p:cNvGrpSpPr/>
          <p:nvPr userDrawn="1"/>
        </p:nvGrpSpPr>
        <p:grpSpPr>
          <a:xfrm rot="311939" flipH="1">
            <a:off x="1958751" y="77870"/>
            <a:ext cx="4049754" cy="4323705"/>
            <a:chOff x="1680134" y="141382"/>
            <a:chExt cx="4049754" cy="4323705"/>
          </a:xfrm>
        </p:grpSpPr>
        <p:pic>
          <p:nvPicPr>
            <p:cNvPr id="39" name="Picture 38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DB9A7DAA-6FC6-4FE6-816F-5F8D842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88425">
              <a:off x="1989177" y="2342007"/>
              <a:ext cx="3740711" cy="2123080"/>
            </a:xfrm>
            <a:prstGeom prst="rect">
              <a:avLst/>
            </a:prstGeom>
          </p:spPr>
        </p:pic>
        <p:pic>
          <p:nvPicPr>
            <p:cNvPr id="40" name="Picture 39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246ED35F-59B6-4CB1-81FF-A8F72845B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 rot="21464218">
              <a:off x="1680134" y="141382"/>
              <a:ext cx="3740711" cy="2115409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ABEBA-C0D2-4F05-88C9-68C6518F4EDC}"/>
              </a:ext>
            </a:extLst>
          </p:cNvPr>
          <p:cNvSpPr/>
          <p:nvPr userDrawn="1"/>
        </p:nvSpPr>
        <p:spPr>
          <a:xfrm rot="487992">
            <a:off x="3108120" y="4124065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81297-3E4C-481D-9DBA-DD16A4F81EFD}"/>
              </a:ext>
            </a:extLst>
          </p:cNvPr>
          <p:cNvSpPr/>
          <p:nvPr userDrawn="1"/>
        </p:nvSpPr>
        <p:spPr>
          <a:xfrm rot="487992">
            <a:off x="2564960" y="4788101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C52164-3119-4936-8EB9-EEA27355777D}"/>
              </a:ext>
            </a:extLst>
          </p:cNvPr>
          <p:cNvSpPr/>
          <p:nvPr userDrawn="1"/>
        </p:nvSpPr>
        <p:spPr>
          <a:xfrm rot="246093" flipH="1">
            <a:off x="4682229" y="1372475"/>
            <a:ext cx="5996084" cy="3103778"/>
          </a:xfrm>
          <a:custGeom>
            <a:avLst/>
            <a:gdLst>
              <a:gd name="connsiteX0" fmla="*/ 652001 w 5484969"/>
              <a:gd name="connsiteY0" fmla="*/ 3750 h 2821616"/>
              <a:gd name="connsiteX1" fmla="*/ 726256 w 5484969"/>
              <a:gd name="connsiteY1" fmla="*/ 0 h 2821616"/>
              <a:gd name="connsiteX2" fmla="*/ 4379144 w 5484969"/>
              <a:gd name="connsiteY2" fmla="*/ 0 h 2821616"/>
              <a:gd name="connsiteX3" fmla="*/ 5090645 w 5484969"/>
              <a:gd name="connsiteY3" fmla="*/ 579890 h 2821616"/>
              <a:gd name="connsiteX4" fmla="*/ 5104807 w 5484969"/>
              <a:gd name="connsiteY4" fmla="*/ 720372 h 2821616"/>
              <a:gd name="connsiteX5" fmla="*/ 5484969 w 5484969"/>
              <a:gd name="connsiteY5" fmla="*/ 710579 h 2821616"/>
              <a:gd name="connsiteX6" fmla="*/ 5105400 w 5484969"/>
              <a:gd name="connsiteY6" fmla="*/ 1282702 h 2821616"/>
              <a:gd name="connsiteX7" fmla="*/ 5105400 w 5484969"/>
              <a:gd name="connsiteY7" fmla="*/ 2095360 h 2821616"/>
              <a:gd name="connsiteX8" fmla="*/ 4379144 w 5484969"/>
              <a:gd name="connsiteY8" fmla="*/ 2821616 h 2821616"/>
              <a:gd name="connsiteX9" fmla="*/ 726256 w 5484969"/>
              <a:gd name="connsiteY9" fmla="*/ 2821616 h 2821616"/>
              <a:gd name="connsiteX10" fmla="*/ 0 w 5484969"/>
              <a:gd name="connsiteY10" fmla="*/ 2095360 h 2821616"/>
              <a:gd name="connsiteX11" fmla="*/ 0 w 5484969"/>
              <a:gd name="connsiteY11" fmla="*/ 726256 h 2821616"/>
              <a:gd name="connsiteX12" fmla="*/ 652001 w 5484969"/>
              <a:gd name="connsiteY12" fmla="*/ 3750 h 28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4969" h="2821616">
                <a:moveTo>
                  <a:pt x="652001" y="3750"/>
                </a:moveTo>
                <a:cubicBezTo>
                  <a:pt x="676415" y="1270"/>
                  <a:pt x="701187" y="0"/>
                  <a:pt x="726256" y="0"/>
                </a:cubicBezTo>
                <a:lnTo>
                  <a:pt x="4379144" y="0"/>
                </a:lnTo>
                <a:cubicBezTo>
                  <a:pt x="4730107" y="0"/>
                  <a:pt x="5022924" y="248948"/>
                  <a:pt x="5090645" y="579890"/>
                </a:cubicBezTo>
                <a:lnTo>
                  <a:pt x="5104807" y="720372"/>
                </a:lnTo>
                <a:lnTo>
                  <a:pt x="5484969" y="710579"/>
                </a:lnTo>
                <a:lnTo>
                  <a:pt x="5105400" y="1282702"/>
                </a:lnTo>
                <a:lnTo>
                  <a:pt x="5105400" y="2095360"/>
                </a:lnTo>
                <a:cubicBezTo>
                  <a:pt x="5105400" y="2496460"/>
                  <a:pt x="4780244" y="2821616"/>
                  <a:pt x="4379144" y="2821616"/>
                </a:cubicBezTo>
                <a:lnTo>
                  <a:pt x="726256" y="2821616"/>
                </a:lnTo>
                <a:cubicBezTo>
                  <a:pt x="325156" y="2821616"/>
                  <a:pt x="0" y="2496460"/>
                  <a:pt x="0" y="2095360"/>
                </a:cubicBezTo>
                <a:lnTo>
                  <a:pt x="0" y="726256"/>
                </a:lnTo>
                <a:cubicBezTo>
                  <a:pt x="0" y="350225"/>
                  <a:pt x="285782" y="40941"/>
                  <a:pt x="652001" y="37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981735" y="1485251"/>
            <a:ext cx="3456349" cy="1870156"/>
          </a:xfrm>
        </p:spPr>
        <p:txBody>
          <a:bodyPr anchor="b"/>
          <a:lstStyle>
            <a:lvl1pPr algn="l">
              <a:lnSpc>
                <a:spcPts val="4600"/>
              </a:lnSpc>
              <a:defRPr sz="4800"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</a:defRPr>
            </a:lvl1pPr>
          </a:lstStyle>
          <a:p>
            <a:r>
              <a:rPr lang="en-US" noProof="0"/>
              <a:t>Presentation or Book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981735" y="3591661"/>
            <a:ext cx="3456349" cy="67164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6C3744-0130-43CE-B8FD-D98964FDA7F2}"/>
              </a:ext>
            </a:extLst>
          </p:cNvPr>
          <p:cNvCxnSpPr/>
          <p:nvPr userDrawn="1"/>
        </p:nvCxnSpPr>
        <p:spPr>
          <a:xfrm>
            <a:off x="5981735" y="3451961"/>
            <a:ext cx="3456349" cy="0"/>
          </a:xfrm>
          <a:prstGeom prst="line">
            <a:avLst/>
          </a:prstGeom>
          <a:effectLst>
            <a:outerShdw dist="254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0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4E00C1B-A23A-4EEE-A286-327847E4C178}"/>
              </a:ext>
            </a:extLst>
          </p:cNvPr>
          <p:cNvGrpSpPr/>
          <p:nvPr userDrawn="1"/>
        </p:nvGrpSpPr>
        <p:grpSpPr>
          <a:xfrm>
            <a:off x="5547008" y="1627398"/>
            <a:ext cx="1191961" cy="5259889"/>
            <a:chOff x="5448080" y="1627398"/>
            <a:chExt cx="1191961" cy="525988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9E16B14-83E4-444A-A32C-29FE0CC3C4E7}"/>
                </a:ext>
              </a:extLst>
            </p:cNvPr>
            <p:cNvSpPr/>
            <p:nvPr/>
          </p:nvSpPr>
          <p:spPr>
            <a:xfrm rot="11212082" flipH="1">
              <a:off x="5744634" y="1627398"/>
              <a:ext cx="895407" cy="715909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BD2D9-8D1C-4CE5-AD8C-06218724DBF0}"/>
                </a:ext>
              </a:extLst>
            </p:cNvPr>
            <p:cNvSpPr/>
            <p:nvPr/>
          </p:nvSpPr>
          <p:spPr>
            <a:xfrm rot="412082">
              <a:off x="6101283" y="1629447"/>
              <a:ext cx="250426" cy="14461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0E4CD2A-DB3D-4F10-9C0A-300A35316585}"/>
                </a:ext>
              </a:extLst>
            </p:cNvPr>
            <p:cNvGrpSpPr/>
            <p:nvPr userDrawn="1"/>
          </p:nvGrpSpPr>
          <p:grpSpPr>
            <a:xfrm>
              <a:off x="5448080" y="1988774"/>
              <a:ext cx="894144" cy="4898513"/>
              <a:chOff x="5448080" y="1988774"/>
              <a:chExt cx="894144" cy="48985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1CFB73-03BC-4A12-AF84-EB2C2F78F47D}"/>
                  </a:ext>
                </a:extLst>
              </p:cNvPr>
              <p:cNvSpPr/>
              <p:nvPr/>
            </p:nvSpPr>
            <p:spPr>
              <a:xfrm rot="11212082" flipH="1">
                <a:off x="5448080" y="1988774"/>
                <a:ext cx="223532" cy="4898513"/>
              </a:xfrm>
              <a:custGeom>
                <a:avLst/>
                <a:gdLst>
                  <a:gd name="connsiteX0" fmla="*/ 111766 w 223532"/>
                  <a:gd name="connsiteY0" fmla="*/ 4898513 h 4898513"/>
                  <a:gd name="connsiteX1" fmla="*/ 223532 w 223532"/>
                  <a:gd name="connsiteY1" fmla="*/ 4786747 h 4898513"/>
                  <a:gd name="connsiteX2" fmla="*/ 223532 w 223532"/>
                  <a:gd name="connsiteY2" fmla="*/ 26924 h 4898513"/>
                  <a:gd name="connsiteX3" fmla="*/ 0 w 223532"/>
                  <a:gd name="connsiteY3" fmla="*/ 0 h 4898513"/>
                  <a:gd name="connsiteX4" fmla="*/ 0 w 223532"/>
                  <a:gd name="connsiteY4" fmla="*/ 4786747 h 489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98513">
                    <a:moveTo>
                      <a:pt x="111766" y="4898513"/>
                    </a:moveTo>
                    <a:lnTo>
                      <a:pt x="223532" y="4786747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867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6458B7A-A930-43C8-AF63-3DC8C3BB6AC3}"/>
                  </a:ext>
                </a:extLst>
              </p:cNvPr>
              <p:cNvSpPr/>
              <p:nvPr/>
            </p:nvSpPr>
            <p:spPr>
              <a:xfrm rot="11212082" flipH="1">
                <a:off x="5671618" y="2015603"/>
                <a:ext cx="223532" cy="4871589"/>
              </a:xfrm>
              <a:custGeom>
                <a:avLst/>
                <a:gdLst>
                  <a:gd name="connsiteX0" fmla="*/ 111766 w 223532"/>
                  <a:gd name="connsiteY0" fmla="*/ 4871589 h 4871589"/>
                  <a:gd name="connsiteX1" fmla="*/ 223532 w 223532"/>
                  <a:gd name="connsiteY1" fmla="*/ 4759823 h 4871589"/>
                  <a:gd name="connsiteX2" fmla="*/ 223532 w 223532"/>
                  <a:gd name="connsiteY2" fmla="*/ 26924 h 4871589"/>
                  <a:gd name="connsiteX3" fmla="*/ 0 w 223532"/>
                  <a:gd name="connsiteY3" fmla="*/ 0 h 4871589"/>
                  <a:gd name="connsiteX4" fmla="*/ 0 w 223532"/>
                  <a:gd name="connsiteY4" fmla="*/ 4759823 h 487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71589">
                    <a:moveTo>
                      <a:pt x="111766" y="4871589"/>
                    </a:moveTo>
                    <a:lnTo>
                      <a:pt x="223532" y="4759823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59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43A5BD8-E585-43CF-BEE4-9DC5BF633C0F}"/>
                  </a:ext>
                </a:extLst>
              </p:cNvPr>
              <p:cNvSpPr/>
              <p:nvPr/>
            </p:nvSpPr>
            <p:spPr>
              <a:xfrm rot="11212082" flipH="1">
                <a:off x="5895155" y="2042428"/>
                <a:ext cx="223532" cy="4844666"/>
              </a:xfrm>
              <a:custGeom>
                <a:avLst/>
                <a:gdLst>
                  <a:gd name="connsiteX0" fmla="*/ 111766 w 223532"/>
                  <a:gd name="connsiteY0" fmla="*/ 4844666 h 4844666"/>
                  <a:gd name="connsiteX1" fmla="*/ 223532 w 223532"/>
                  <a:gd name="connsiteY1" fmla="*/ 4732900 h 4844666"/>
                  <a:gd name="connsiteX2" fmla="*/ 223532 w 223532"/>
                  <a:gd name="connsiteY2" fmla="*/ 26924 h 4844666"/>
                  <a:gd name="connsiteX3" fmla="*/ 0 w 223532"/>
                  <a:gd name="connsiteY3" fmla="*/ 0 h 4844666"/>
                  <a:gd name="connsiteX4" fmla="*/ 0 w 223532"/>
                  <a:gd name="connsiteY4" fmla="*/ 4732900 h 484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44666">
                    <a:moveTo>
                      <a:pt x="111766" y="4844666"/>
                    </a:moveTo>
                    <a:lnTo>
                      <a:pt x="223532" y="4732900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3290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D60379A-B22B-4D81-9CC0-12C7D380883B}"/>
                  </a:ext>
                </a:extLst>
              </p:cNvPr>
              <p:cNvSpPr/>
              <p:nvPr userDrawn="1"/>
            </p:nvSpPr>
            <p:spPr>
              <a:xfrm rot="11212082" flipH="1">
                <a:off x="6118692" y="2069256"/>
                <a:ext cx="223532" cy="4817741"/>
              </a:xfrm>
              <a:custGeom>
                <a:avLst/>
                <a:gdLst>
                  <a:gd name="connsiteX0" fmla="*/ 111766 w 223532"/>
                  <a:gd name="connsiteY0" fmla="*/ 4817741 h 4817741"/>
                  <a:gd name="connsiteX1" fmla="*/ 223532 w 223532"/>
                  <a:gd name="connsiteY1" fmla="*/ 4705975 h 4817741"/>
                  <a:gd name="connsiteX2" fmla="*/ 223532 w 223532"/>
                  <a:gd name="connsiteY2" fmla="*/ 26923 h 4817741"/>
                  <a:gd name="connsiteX3" fmla="*/ 0 w 223532"/>
                  <a:gd name="connsiteY3" fmla="*/ 0 h 4817741"/>
                  <a:gd name="connsiteX4" fmla="*/ 0 w 223532"/>
                  <a:gd name="connsiteY4" fmla="*/ 4705975 h 481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17741">
                    <a:moveTo>
                      <a:pt x="111766" y="4817741"/>
                    </a:moveTo>
                    <a:lnTo>
                      <a:pt x="223532" y="4705975"/>
                    </a:lnTo>
                    <a:lnTo>
                      <a:pt x="223532" y="26923"/>
                    </a:lnTo>
                    <a:lnTo>
                      <a:pt x="0" y="0"/>
                    </a:lnTo>
                    <a:lnTo>
                      <a:pt x="0" y="47059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DFCE9-EC4C-43CD-B6B5-30548F1162BA}"/>
              </a:ext>
            </a:extLst>
          </p:cNvPr>
          <p:cNvGrpSpPr/>
          <p:nvPr userDrawn="1"/>
        </p:nvGrpSpPr>
        <p:grpSpPr>
          <a:xfrm rot="287358">
            <a:off x="643630" y="444441"/>
            <a:ext cx="4501664" cy="5969116"/>
            <a:chOff x="1596328" y="568502"/>
            <a:chExt cx="4501664" cy="59691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3D538-9678-4C9A-AB21-FBC7F0FDBAE6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09E7A-3511-4C36-A9A3-811497ECC22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DD063-6E0E-405E-93C1-7607DC8881E1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C10E4C-02E5-4347-A409-D8CDBF70F41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F9D7E4C-1B6B-4818-89E2-9D5B1A9733A2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BBD740-EB72-4C01-A598-6B953CC14C1E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rgbClr val="FCF238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2937C5-21D4-4D4C-998F-795A4A7ADE29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E2CC12-AEDC-4DF3-B69A-B63822CEE09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172655" y="2235200"/>
            <a:ext cx="4423415" cy="2387600"/>
          </a:xfrm>
        </p:spPr>
        <p:txBody>
          <a:bodyPr anchor="b"/>
          <a:lstStyle>
            <a:lvl1pPr algn="l">
              <a:lnSpc>
                <a:spcPts val="6000"/>
              </a:lnSpc>
              <a:defRPr sz="6000"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172656" y="4714875"/>
            <a:ext cx="3742590" cy="1047750"/>
          </a:xfrm>
          <a:prstGeom prst="plaque">
            <a:avLst>
              <a:gd name="adj" fmla="val 7640"/>
            </a:avLst>
          </a:prstGeom>
          <a:solidFill>
            <a:schemeClr val="tx1"/>
          </a:solidFill>
        </p:spPr>
        <p:txBody>
          <a:bodyPr lIns="108000" tIns="108000" rIns="108000" bIns="108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3C13C-FA44-4DB1-9AEA-04A430EA0FFC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6DBD-75F5-41AC-889A-77BF2EFCE979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5F959-7A27-4A9C-AA9A-C8A5F0D59867}"/>
              </a:ext>
            </a:extLst>
          </p:cNvPr>
          <p:cNvGrpSpPr/>
          <p:nvPr userDrawn="1"/>
        </p:nvGrpSpPr>
        <p:grpSpPr>
          <a:xfrm flipH="1">
            <a:off x="1024107" y="570359"/>
            <a:ext cx="3740711" cy="4243023"/>
            <a:chOff x="1834655" y="141382"/>
            <a:chExt cx="3740711" cy="4243023"/>
          </a:xfrm>
        </p:grpSpPr>
        <p:pic>
          <p:nvPicPr>
            <p:cNvPr id="31" name="Picture 30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9AF4BDB7-61C7-4BA0-ACA9-58BF729C3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655" y="2261325"/>
              <a:ext cx="3740711" cy="2123080"/>
            </a:xfrm>
            <a:prstGeom prst="rect">
              <a:avLst/>
            </a:prstGeom>
          </p:spPr>
        </p:pic>
        <p:pic>
          <p:nvPicPr>
            <p:cNvPr id="32" name="Picture 31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6210C269-1B02-4A3E-BB4A-54CBF5007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>
              <a:off x="1834655" y="141382"/>
              <a:ext cx="3740711" cy="2115409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F9BE4-5BA9-4B7E-B69B-67AD043EAF07}"/>
              </a:ext>
            </a:extLst>
          </p:cNvPr>
          <p:cNvSpPr/>
          <p:nvPr userDrawn="1"/>
        </p:nvSpPr>
        <p:spPr>
          <a:xfrm>
            <a:off x="2184750" y="4616554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6F3FAA-B14A-4A17-9A0F-7FD1E4C2D1D6}"/>
              </a:ext>
            </a:extLst>
          </p:cNvPr>
          <p:cNvSpPr/>
          <p:nvPr userDrawn="1"/>
        </p:nvSpPr>
        <p:spPr>
          <a:xfrm>
            <a:off x="1751462" y="5280590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91808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60C3-6D26-42E2-B584-0DEEF85E47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452BFA-B549-45CF-AF80-2BA174A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C290-2953-4E0A-9EB7-4D26ED5AB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1108" y="2518029"/>
            <a:ext cx="2280102" cy="232887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3089384-7CE6-4858-9F61-8B3B02A4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120000">
            <a:off x="7128035" y="1205545"/>
            <a:ext cx="4359111" cy="424912"/>
          </a:xfrm>
          <a:solidFill>
            <a:schemeClr val="tx1"/>
          </a:solidFill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en-US" b="0">
                <a:solidFill>
                  <a:schemeClr val="bg1"/>
                </a:solidFill>
                <a:latin typeface="+mj-lt"/>
              </a:defRPr>
            </a:lvl1pPr>
          </a:lstStyle>
          <a:p>
            <a:pPr marL="360363" lvl="0" indent="-360363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89D3B01-1146-4BA4-81D2-41B0600D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rot="120000">
            <a:off x="7056867" y="1785942"/>
            <a:ext cx="4386544" cy="4165062"/>
          </a:xfrm>
          <a:noFill/>
          <a:ln w="3175">
            <a:solidFill>
              <a:schemeClr val="accent2"/>
            </a:solidFill>
            <a:prstDash val="dash"/>
          </a:ln>
        </p:spPr>
        <p:txBody>
          <a:bodyPr vert="horz" lIns="108000" tIns="108000" rIns="10800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A928BA-716E-489C-824F-3D5F4BE3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-120000">
            <a:off x="287496" y="1266124"/>
            <a:ext cx="4363752" cy="462404"/>
          </a:xfrm>
          <a:solidFill>
            <a:schemeClr val="accent3"/>
          </a:solidFill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en-US" b="0">
                <a:solidFill>
                  <a:schemeClr val="tx1"/>
                </a:solidFill>
                <a:latin typeface="+mj-lt"/>
              </a:defRPr>
            </a:lvl1pPr>
          </a:lstStyle>
          <a:p>
            <a:pPr marL="360363" lvl="0" indent="-360363"/>
            <a:r>
              <a:rPr lang="en-US" noProof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32CC9F2-9B0A-4A3C-A51F-164BD7B7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-120000">
            <a:off x="371870" y="1883488"/>
            <a:ext cx="4312808" cy="4057823"/>
          </a:xfrm>
          <a:noFill/>
          <a:ln w="3175">
            <a:solidFill>
              <a:schemeClr val="accent1"/>
            </a:solidFill>
            <a:prstDash val="dash"/>
          </a:ln>
        </p:spPr>
        <p:txBody>
          <a:bodyPr vert="horz" lIns="108000" tIns="108000" rIns="10800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269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114732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0D0B-2230-4D2F-B841-87791161AB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55800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080000"/>
            <a:ext cx="55800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A3CC-DCEB-4611-915F-6939FEDB73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A3CC-DCEB-4611-915F-6939FEDB73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10302E-DD17-4871-97D4-C32B568E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135117"/>
            <a:ext cx="7261200" cy="47259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110AA5-4C8F-4BCB-B4A4-100EF7DE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C31A47-3630-4DA6-8936-69C0FB464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1143054"/>
            <a:ext cx="3932237" cy="47259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6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59F13-FAC9-4E8F-9932-1065189FA551}"/>
              </a:ext>
            </a:extLst>
          </p:cNvPr>
          <p:cNvGrpSpPr/>
          <p:nvPr userDrawn="1"/>
        </p:nvGrpSpPr>
        <p:grpSpPr>
          <a:xfrm rot="20700000">
            <a:off x="5633454" y="262799"/>
            <a:ext cx="5256337" cy="6122852"/>
            <a:chOff x="1621499" y="228547"/>
            <a:chExt cx="5256337" cy="61228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4449C-AB0D-4567-BBEE-98FC3844E4A2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D475B22-2288-4DE3-8454-9818E359F218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9049-CEAF-4343-8ABF-C09E8E52D677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B11FB4-C165-442E-BF4B-7E9F3240DC81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DE794E-3F71-47E0-8D7D-52077C8D64B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6C27985-FFAC-41EB-A4D4-FBDF69B2B297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BE1008-EFB9-4A87-9812-9D0A2E1F3E3B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FA6D2F-C9B1-4D8D-B149-78CA104F2C05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E941CDE-3E25-4988-BD34-B5BDD5889BE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4AD703-27EA-40FE-9651-7A70A69FFDC0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EF6C44-DC04-464E-B4BD-EB7BC4A98F4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15D1098-D31E-47B7-9248-53CDAC3B05D5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B633B96-DECA-483F-AB81-13E98D989467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E41C79-EF4B-47B0-B1CB-B3E0BD56D81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92B126-A685-4E82-AD06-5A7AE83D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4157EA-D275-4C8D-9D8B-E85B7BFA6B93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CBC8CE-13D8-43B1-8BD0-AC8CAE105029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2CC4D1-72DA-40A4-9E56-50B3A173FB11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F6A7C7-35CC-4C6E-80D9-0639FBEF7991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3844DC-AA0F-4F37-9997-B0AFF70F5689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DFDBC8B-B6C4-4DB2-9AB9-9F2F9D69F96C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5AC242B-5628-4AED-A752-C4A187BD1A94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337AAB-EA47-40BE-A5EC-769A36A1D9E0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579637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FF97-8DE0-4BC9-893C-64D61BE883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6D4145C-2757-4CDE-9C06-8842ACBC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6270262-E72E-4838-918F-26FA30F8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482104" y="1187407"/>
            <a:ext cx="5587593" cy="44957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05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624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4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24179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6955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43497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5B804B-A796-4A07-8CD1-CC3310B08F7B}"/>
              </a:ext>
            </a:extLst>
          </p:cNvPr>
          <p:cNvGrpSpPr/>
          <p:nvPr userDrawn="1"/>
        </p:nvGrpSpPr>
        <p:grpSpPr>
          <a:xfrm rot="20700000">
            <a:off x="5633454" y="262799"/>
            <a:ext cx="5256337" cy="6122852"/>
            <a:chOff x="1621499" y="228547"/>
            <a:chExt cx="5256337" cy="61228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4D1B5D-5EA8-4CA3-BF29-F17FFAA068F0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28" name="Rectangle: Rounded Corners 10">
                <a:extLst>
                  <a:ext uri="{FF2B5EF4-FFF2-40B4-BE49-F238E27FC236}">
                    <a16:creationId xmlns:a16="http://schemas.microsoft.com/office/drawing/2014/main" id="{89E55F5E-8D02-4EED-9A7A-01B6306609A4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6F40B5-EBC2-4F77-BA89-FE2BDCAEFA49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9BEB360-2A59-4E13-800C-7714D313237F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13">
                <a:extLst>
                  <a:ext uri="{FF2B5EF4-FFF2-40B4-BE49-F238E27FC236}">
                    <a16:creationId xmlns:a16="http://schemas.microsoft.com/office/drawing/2014/main" id="{753BC0AD-4E29-4879-870A-FF82EB2EAD07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2" name="Freeform: Shape 14">
                <a:extLst>
                  <a:ext uri="{FF2B5EF4-FFF2-40B4-BE49-F238E27FC236}">
                    <a16:creationId xmlns:a16="http://schemas.microsoft.com/office/drawing/2014/main" id="{A5A3F149-FA16-4EC6-B213-F2AE7063DD32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16">
                <a:extLst>
                  <a:ext uri="{FF2B5EF4-FFF2-40B4-BE49-F238E27FC236}">
                    <a16:creationId xmlns:a16="http://schemas.microsoft.com/office/drawing/2014/main" id="{AEDC6AEA-08EC-451E-B3C6-70A7DFFB3A5F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1D721D-38D3-43A2-8BD6-6806DDBAE58D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: Rounded Corners 18">
                <a:extLst>
                  <a:ext uri="{FF2B5EF4-FFF2-40B4-BE49-F238E27FC236}">
                    <a16:creationId xmlns:a16="http://schemas.microsoft.com/office/drawing/2014/main" id="{CFF5315A-13ED-438D-977E-A02AAE9A0565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C7EF18-98E8-4932-A7FA-7D3348E621AA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ADC3EC-C743-404C-BD02-0C5B0A01B1A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ectangle: Rounded Corners 21">
                <a:extLst>
                  <a:ext uri="{FF2B5EF4-FFF2-40B4-BE49-F238E27FC236}">
                    <a16:creationId xmlns:a16="http://schemas.microsoft.com/office/drawing/2014/main" id="{FE486DCE-C6F6-4335-8B00-68106E5CCEE8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F2CE57-8D15-4A43-99FB-2C05EB792218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Freeform: Shape 23">
                <a:extLst>
                  <a:ext uri="{FF2B5EF4-FFF2-40B4-BE49-F238E27FC236}">
                    <a16:creationId xmlns:a16="http://schemas.microsoft.com/office/drawing/2014/main" id="{C94813FF-5F60-4B99-B45D-978367D7742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663BB8-2182-4F9D-ACCC-6DA0F6ECE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F1956-4865-453F-97ED-6F6BBD94C84B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24CC9D-74A6-4AB5-BB74-4B34ACC9424C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6313C5-6826-4C73-B596-AAE16E60BBE8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B3E72-942D-4AD4-BA60-77147E50A3AE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2BE5E4-EAA6-446D-96DA-2C57DCC86D1D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BF5DB5F-A4A5-4807-9224-228DD19AA210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Freeform: Shape 32">
                <a:extLst>
                  <a:ext uri="{FF2B5EF4-FFF2-40B4-BE49-F238E27FC236}">
                    <a16:creationId xmlns:a16="http://schemas.microsoft.com/office/drawing/2014/main" id="{185511E5-9792-4762-9974-96392E53241C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C5E43C4-20C1-47A6-AE78-58C222F3324E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78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CEA100-D29A-42FF-AD17-CD893927AF64}"/>
              </a:ext>
            </a:extLst>
          </p:cNvPr>
          <p:cNvSpPr/>
          <p:nvPr userDrawn="1"/>
        </p:nvSpPr>
        <p:spPr>
          <a:xfrm rot="360000">
            <a:off x="11296248" y="6261969"/>
            <a:ext cx="528475" cy="45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C466A-ECD8-4796-821D-38D95D96C61A}"/>
              </a:ext>
            </a:extLst>
          </p:cNvPr>
          <p:cNvSpPr txBox="1"/>
          <p:nvPr userDrawn="1"/>
        </p:nvSpPr>
        <p:spPr>
          <a:xfrm>
            <a:off x="9488566" y="6315437"/>
            <a:ext cx="1486986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ts val="1400"/>
              </a:lnSpc>
            </a:pPr>
            <a: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  <a:t>Jens </a:t>
            </a:r>
            <a:b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</a:br>
            <a: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  <a:t>Martensson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8A9C77-D7CE-4B40-920F-D9B5744E09E8}"/>
              </a:ext>
            </a:extLst>
          </p:cNvPr>
          <p:cNvSpPr/>
          <p:nvPr userDrawn="1"/>
        </p:nvSpPr>
        <p:spPr>
          <a:xfrm>
            <a:off x="11846922" y="617329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E4F61-2EDC-429B-B4D6-E3ECFEABDB89}"/>
              </a:ext>
            </a:extLst>
          </p:cNvPr>
          <p:cNvSpPr/>
          <p:nvPr userDrawn="1"/>
        </p:nvSpPr>
        <p:spPr>
          <a:xfrm>
            <a:off x="11492290" y="616056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403124-DFD5-48F0-9CA5-DFCDC288022A}"/>
              </a:ext>
            </a:extLst>
          </p:cNvPr>
          <p:cNvSpPr/>
          <p:nvPr userDrawn="1"/>
        </p:nvSpPr>
        <p:spPr>
          <a:xfrm>
            <a:off x="11079735" y="6292577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EEC2A5-0386-469F-87A7-02B1DD8806E2}"/>
              </a:ext>
            </a:extLst>
          </p:cNvPr>
          <p:cNvSpPr/>
          <p:nvPr userDrawn="1"/>
        </p:nvSpPr>
        <p:spPr>
          <a:xfrm>
            <a:off x="11672205" y="6223079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826F74-3FA1-486C-9B44-5CB963FD0950}"/>
              </a:ext>
            </a:extLst>
          </p:cNvPr>
          <p:cNvSpPr/>
          <p:nvPr userDrawn="1"/>
        </p:nvSpPr>
        <p:spPr>
          <a:xfrm>
            <a:off x="11891335" y="659939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E3E68F-94A5-4CA0-A294-978501B37FA1}"/>
              </a:ext>
            </a:extLst>
          </p:cNvPr>
          <p:cNvSpPr/>
          <p:nvPr userDrawn="1"/>
        </p:nvSpPr>
        <p:spPr>
          <a:xfrm>
            <a:off x="11914194" y="6401988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6F9E6F-C8C7-48A7-B203-7800E6E640E2}"/>
              </a:ext>
            </a:extLst>
          </p:cNvPr>
          <p:cNvSpPr/>
          <p:nvPr userDrawn="1"/>
        </p:nvSpPr>
        <p:spPr>
          <a:xfrm>
            <a:off x="11206123" y="620384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5A8061-0C11-40FE-9110-C0DC86A16BDB}"/>
              </a:ext>
            </a:extLst>
          </p:cNvPr>
          <p:cNvSpPr/>
          <p:nvPr userDrawn="1"/>
        </p:nvSpPr>
        <p:spPr>
          <a:xfrm>
            <a:off x="11176687" y="642484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8C767E-FFD6-4B9F-BD24-5432EB1A4C63}"/>
              </a:ext>
            </a:extLst>
          </p:cNvPr>
          <p:cNvSpPr/>
          <p:nvPr userDrawn="1"/>
        </p:nvSpPr>
        <p:spPr>
          <a:xfrm>
            <a:off x="11090838" y="65617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C8EBFE-8923-4C9D-AE47-6036F2DA963A}"/>
              </a:ext>
            </a:extLst>
          </p:cNvPr>
          <p:cNvSpPr/>
          <p:nvPr userDrawn="1"/>
        </p:nvSpPr>
        <p:spPr>
          <a:xfrm>
            <a:off x="11206122" y="6678980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4" r:id="rId18"/>
    <p:sldLayoutId id="2147484345" r:id="rId19"/>
    <p:sldLayoutId id="2147484346" r:id="rId20"/>
    <p:sldLayoutId id="2147484347" r:id="rId21"/>
    <p:sldLayoutId id="2147484348" r:id="rId22"/>
    <p:sldLayoutId id="2147483739" r:id="rId23"/>
    <p:sldLayoutId id="2147483665" r:id="rId24"/>
    <p:sldLayoutId id="2147483666" r:id="rId25"/>
    <p:sldLayoutId id="2147483669" r:id="rId26"/>
    <p:sldLayoutId id="2147483650" r:id="rId27"/>
    <p:sldLayoutId id="2147483652" r:id="rId28"/>
    <p:sldLayoutId id="2147483668" r:id="rId29"/>
    <p:sldLayoutId id="2147483667" r:id="rId3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6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7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8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0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4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23BB-BD05-4BB1-A430-0DEBDE812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0277" r="8833" b="-1"/>
          <a:stretch/>
        </p:blipFill>
        <p:spPr>
          <a:xfrm>
            <a:off x="0" y="-24132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696F6-A75F-4EDE-8522-47785F1C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13" y="624110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Asynchronous Testing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         Nordic Testing Days – June 2022</a:t>
            </a:r>
          </a:p>
        </p:txBody>
      </p:sp>
      <p:graphicFrame>
        <p:nvGraphicFramePr>
          <p:cNvPr id="54" name="Text Placeholder 2">
            <a:extLst>
              <a:ext uri="{FF2B5EF4-FFF2-40B4-BE49-F238E27FC236}">
                <a16:creationId xmlns:a16="http://schemas.microsoft.com/office/drawing/2014/main" id="{C50DE625-1EFA-B7C2-960D-19DF6F8C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625078"/>
              </p:ext>
            </p:extLst>
          </p:nvPr>
        </p:nvGraphicFramePr>
        <p:xfrm>
          <a:off x="1740023" y="2679915"/>
          <a:ext cx="8664606" cy="238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673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AC1B2-6636-4CB3-8018-BAAE8A045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51F2A-41B1-4159-8DCF-C9E46EDC5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68BDA6-98C8-4E7B-8A59-1162BE939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D81ADA10-FA3B-405F-86D4-1BA4D4140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D4F2022F-50BA-40A0-9DE3-95D8E5D8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45B3AAD-CD8F-42A9-8911-746584CB4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1B5BBA15-98B5-49B1-BFAA-70496407C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1426328E-D8AD-4CF3-84C4-EADAF4B7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173D77-4FAE-4B6E-BCA3-88C023DEA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D2F3C6ED-3296-4551-890C-E00636FC4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CCD94978-E895-4165-8420-BFD493A48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2D296B6E-5119-44C6-8316-91B13AC2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9718EC72-EF07-434B-86CA-F9FB74FA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4A84889A-F40B-4581-B8FF-D34D3EC21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EEA5C22F-63E7-4E2A-9135-6820FC6B8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B2B893-BDFC-47A3-A8C8-B3351994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8D083C0B-408E-4195-B8E1-33451B8A3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C7442FE-70AA-4B30-9386-0E011A0A9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6183366D-5F8A-40D5-9D35-25286ECB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9E4E29F-ED9B-42DE-8858-A3B54120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5C77770-2C7D-4356-A1C0-F3B10DCC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A583B398-24D3-452A-9279-409D85D4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8592BE0E-0BF6-4FE9-ABD6-7B7188BFD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C3D34FBF-02FF-4A36-BD2F-560F61252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F7F01C2A-5852-4E78-87E5-9639938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3F3D15E2-E389-4E28-815C-9F1EF5387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933BD079-DCEA-44C2-A3ED-3919F996F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60D82AC-986D-4E9A-9989-BB83B349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Rabbit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84BAC-EDAA-43FC-99CE-5887234D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75" y="2992015"/>
            <a:ext cx="4213521" cy="84270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E8CCA1D-3EED-438C-8DF2-1F365B6F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33">
            <a:extLst>
              <a:ext uri="{FF2B5EF4-FFF2-40B4-BE49-F238E27FC236}">
                <a16:creationId xmlns:a16="http://schemas.microsoft.com/office/drawing/2014/main" id="{32D9B158-7DEE-41F9-AC1A-4F746D428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654D1-45D4-4FE3-A750-41A66454523C}"/>
              </a:ext>
            </a:extLst>
          </p:cNvPr>
          <p:cNvSpPr txBox="1"/>
          <p:nvPr/>
        </p:nvSpPr>
        <p:spPr>
          <a:xfrm>
            <a:off x="894736" y="3431974"/>
            <a:ext cx="1108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35548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Benefits queuing messages</a:t>
            </a: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1C60B912-661D-D38A-1480-89DF41789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577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81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0D31-8CD3-4C82-BDDD-F66DD0608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Tasks that may take a while; high iteration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D7691-DD8B-4DF8-8E0E-FD0770580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Good for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5152A-29EE-4D21-B472-C1C676637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Simplicity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A57A3-D7EB-47BC-91D1-DA61637AC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Not so good</a:t>
            </a:r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0739A9-7AB5-4978-A621-B600D5BD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7" y="142044"/>
            <a:ext cx="8371644" cy="754602"/>
          </a:xfrm>
        </p:spPr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361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38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8" name="Picture 4" descr="javascript - How to return the response from an asynchronous call - Stack  Overflow">
            <a:extLst>
              <a:ext uri="{FF2B5EF4-FFF2-40B4-BE49-F238E27FC236}">
                <a16:creationId xmlns:a16="http://schemas.microsoft.com/office/drawing/2014/main" id="{8C7C8D6D-C2E8-4256-8166-AAD15ED1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2165" y="640080"/>
            <a:ext cx="7901609" cy="59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F78EC-0032-4B92-BC38-C53FD26CCBF0}"/>
              </a:ext>
            </a:extLst>
          </p:cNvPr>
          <p:cNvSpPr txBox="1"/>
          <p:nvPr/>
        </p:nvSpPr>
        <p:spPr>
          <a:xfrm>
            <a:off x="1378226" y="10933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Callbacks</a:t>
            </a:r>
            <a:endParaRPr lang="en-ZA" sz="3200" b="1" dirty="0"/>
          </a:p>
        </p:txBody>
      </p:sp>
    </p:spTree>
    <p:extLst>
      <p:ext uri="{BB962C8B-B14F-4D97-AF65-F5344CB8AC3E}">
        <p14:creationId xmlns:p14="http://schemas.microsoft.com/office/powerpoint/2010/main" val="411776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373"/>
            <a:ext cx="5579637" cy="7190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make-up the repo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8335247" y="3082917"/>
            <a:ext cx="1781469" cy="1180971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--tests--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813270" y="828768"/>
            <a:ext cx="2703311" cy="4873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 Project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1675934" y="5798020"/>
            <a:ext cx="2845374" cy="55827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 err="1"/>
              <a:t>package.json</a:t>
            </a:r>
            <a:endParaRPr lang="en-ZA" sz="3000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3620297" y="2070762"/>
            <a:ext cx="3005419" cy="607782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node modules</a:t>
            </a:r>
          </a:p>
        </p:txBody>
      </p:sp>
      <p:cxnSp>
        <p:nvCxnSpPr>
          <p:cNvPr id="22" name="Elbow Connector 21"/>
          <p:cNvCxnSpPr>
            <a:cxnSpLocks/>
          </p:cNvCxnSpPr>
          <p:nvPr/>
        </p:nvCxnSpPr>
        <p:spPr>
          <a:xfrm rot="16200000" flipH="1">
            <a:off x="2605079" y="1382911"/>
            <a:ext cx="1045195" cy="1043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2010287" y="2800270"/>
            <a:ext cx="969692" cy="163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64655" y="1660145"/>
            <a:ext cx="1606552" cy="51161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Node.js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1183585" y="983794"/>
            <a:ext cx="703397" cy="5559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24"/>
          <p:cNvSpPr/>
          <p:nvPr/>
        </p:nvSpPr>
        <p:spPr>
          <a:xfrm>
            <a:off x="585926" y="4909929"/>
            <a:ext cx="3746409" cy="464135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Docker-compose</a:t>
            </a:r>
            <a:endParaRPr lang="en-ZA" sz="3000" dirty="0"/>
          </a:p>
        </p:txBody>
      </p: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4296825" y="4111867"/>
            <a:ext cx="4038422" cy="1082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2297808" y="5392560"/>
            <a:ext cx="558275" cy="12700"/>
          </a:xfrm>
          <a:prstGeom prst="bentConnector3">
            <a:avLst>
              <a:gd name="adj1" fmla="val 139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8548DA-2300-479E-8D92-6576BB7474F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16117" y="3815408"/>
            <a:ext cx="1534213" cy="169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91438F6-4EAC-4D5B-8439-5DB0A8F7E07E}"/>
              </a:ext>
            </a:extLst>
          </p:cNvPr>
          <p:cNvSpPr/>
          <p:nvPr/>
        </p:nvSpPr>
        <p:spPr>
          <a:xfrm>
            <a:off x="1878265" y="3366928"/>
            <a:ext cx="1153169" cy="896960"/>
          </a:xfrm>
          <a:prstGeom prst="flowChartInputOutp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  <a:endParaRPr lang="en-ZA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08BCC0C-E10F-47DA-8E62-497A355DCDD6}"/>
              </a:ext>
            </a:extLst>
          </p:cNvPr>
          <p:cNvSpPr/>
          <p:nvPr/>
        </p:nvSpPr>
        <p:spPr>
          <a:xfrm>
            <a:off x="4302926" y="3367318"/>
            <a:ext cx="1781469" cy="839517"/>
          </a:xfrm>
          <a:prstGeom prst="flowChartInputOutp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</a:t>
            </a:r>
            <a:r>
              <a:rPr lang="en-US" dirty="0" err="1"/>
              <a:t>Mq</a:t>
            </a:r>
            <a:endParaRPr lang="en-ZA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088E97-79EC-4A80-AB65-9B76C46B03E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00295" y="3673403"/>
            <a:ext cx="2534952" cy="184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5601BA-7C78-4149-B0E8-9A738721F91E}"/>
              </a:ext>
            </a:extLst>
          </p:cNvPr>
          <p:cNvCxnSpPr>
            <a:cxnSpLocks/>
          </p:cNvCxnSpPr>
          <p:nvPr/>
        </p:nvCxnSpPr>
        <p:spPr>
          <a:xfrm rot="5400000">
            <a:off x="3563800" y="3627162"/>
            <a:ext cx="3506843" cy="1601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 Diagonal Corner Rectangle 13">
            <a:extLst>
              <a:ext uri="{FF2B5EF4-FFF2-40B4-BE49-F238E27FC236}">
                <a16:creationId xmlns:a16="http://schemas.microsoft.com/office/drawing/2014/main" id="{D899F3B0-02AE-43BA-A778-D7C81E38B170}"/>
              </a:ext>
            </a:extLst>
          </p:cNvPr>
          <p:cNvSpPr/>
          <p:nvPr/>
        </p:nvSpPr>
        <p:spPr>
          <a:xfrm>
            <a:off x="4634143" y="6308510"/>
            <a:ext cx="2325949" cy="453117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Package-</a:t>
            </a:r>
            <a:r>
              <a:rPr lang="en-ZA" b="1" dirty="0" err="1"/>
              <a:t>lock.json</a:t>
            </a:r>
            <a:endParaRPr lang="en-ZA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713BB9-B5B9-43DF-B35B-5B52FECA9C1F}"/>
              </a:ext>
            </a:extLst>
          </p:cNvPr>
          <p:cNvCxnSpPr/>
          <p:nvPr/>
        </p:nvCxnSpPr>
        <p:spPr>
          <a:xfrm>
            <a:off x="4232280" y="6359696"/>
            <a:ext cx="401863" cy="284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8" y="360000"/>
            <a:ext cx="5581562" cy="540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Workshop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A6A7D-B90B-46EE-9822-7ADCFA13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334" y="1620000"/>
            <a:ext cx="11335304" cy="4500000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4" y="1582500"/>
            <a:ext cx="5578323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45" y="973668"/>
            <a:ext cx="8825659" cy="706964"/>
          </a:xfrm>
        </p:spPr>
        <p:txBody>
          <a:bodyPr>
            <a:normAutofit/>
          </a:bodyPr>
          <a:lstStyle/>
          <a:p>
            <a:pPr fontAlgn="base"/>
            <a:r>
              <a:rPr lang="en-ZA" b="1" dirty="0">
                <a:solidFill>
                  <a:schemeClr val="tx1"/>
                </a:solidFill>
              </a:rPr>
              <a:t>Wrapping up!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549" y="1829772"/>
            <a:ext cx="2618628" cy="4068947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414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45" y="973668"/>
            <a:ext cx="8825659" cy="706964"/>
          </a:xfrm>
        </p:spPr>
        <p:txBody>
          <a:bodyPr>
            <a:normAutofit/>
          </a:bodyPr>
          <a:lstStyle/>
          <a:p>
            <a:pPr fontAlgn="base"/>
            <a:r>
              <a:rPr lang="en-ZA" b="1" dirty="0">
                <a:solidFill>
                  <a:schemeClr val="tx1"/>
                </a:solidFill>
              </a:rPr>
              <a:t>Questions &amp; 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549" y="1829772"/>
            <a:ext cx="2618628" cy="4068947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824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 descr="Image Overlay">
            <a:extLst>
              <a:ext uri="{FF2B5EF4-FFF2-40B4-BE49-F238E27FC236}">
                <a16:creationId xmlns:a16="http://schemas.microsoft.com/office/drawing/2014/main" id="{11E4FD26-D9FC-4F2F-B2E7-434946FEB2ED}"/>
              </a:ext>
            </a:extLst>
          </p:cNvPr>
          <p:cNvSpPr/>
          <p:nvPr/>
        </p:nvSpPr>
        <p:spPr>
          <a:xfrm rot="-60000">
            <a:off x="989628" y="832188"/>
            <a:ext cx="4389747" cy="4931519"/>
          </a:xfrm>
          <a:prstGeom prst="plus">
            <a:avLst>
              <a:gd name="adj" fmla="val 4170"/>
            </a:avLst>
          </a:prstGeom>
          <a:noFill/>
          <a:ln w="19050">
            <a:solidFill>
              <a:schemeClr val="accent1"/>
            </a:solidFill>
          </a:ln>
          <a:effectLst>
            <a:outerShdw dist="127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Z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B4D578-088B-47C8-BF80-A83F6EF6D428}"/>
              </a:ext>
            </a:extLst>
          </p:cNvPr>
          <p:cNvSpPr/>
          <p:nvPr/>
        </p:nvSpPr>
        <p:spPr>
          <a:xfrm>
            <a:off x="6320893" y="337389"/>
            <a:ext cx="5468280" cy="6183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solidFill>
                  <a:schemeClr val="tx1"/>
                </a:solidFill>
              </a:rPr>
              <a:t>A few of the most popular South African greetings:</a:t>
            </a:r>
          </a:p>
          <a:p>
            <a:pPr algn="ctr"/>
            <a:endParaRPr lang="en-ZA" b="1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Hello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Heita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. Pronounced hay-</a:t>
            </a:r>
            <a:r>
              <a:rPr lang="en-ZA" sz="2400" dirty="0" err="1">
                <a:solidFill>
                  <a:schemeClr val="tx1"/>
                </a:solidFill>
                <a:latin typeface="+mj-lt"/>
              </a:rPr>
              <a:t>tah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Howzit. Pronounced how-zit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Goeie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Dag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Aweh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Sawubona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Sanibonani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Molo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Dumela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Dumelang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D51C588-0FF0-4634-8E1D-7ACDC260E8B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5651" r="15651"/>
          <a:stretch/>
        </p:blipFill>
        <p:spPr>
          <a:xfrm rot="21423916">
            <a:off x="544615" y="594519"/>
            <a:ext cx="5083175" cy="5668963"/>
          </a:xfr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76200" dir="2700000" algn="tl" rotWithShape="0">
              <a:srgbClr val="0070C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450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73513" y="0"/>
            <a:ext cx="561343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1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7215" y="1318591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Attention, attention, we have a few things to mention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12032" y="804334"/>
            <a:ext cx="3675634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</a:rPr>
              <a:t>git clone: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>
                <a:effectLst/>
              </a:rPr>
              <a:t>What the purpose of async 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1E545BE-0CE2-BD04-31BA-D63DCA1E0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70364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48D937-09F2-43B2-8DC8-9B5623B24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-120000">
            <a:off x="169647" y="3015482"/>
            <a:ext cx="3579115" cy="26227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49F86-5C29-498A-A82B-5C385E462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-60000">
            <a:off x="739602" y="1874535"/>
            <a:ext cx="2321711" cy="43277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Must follow order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DA4BE-B94E-4403-A77E-497EFEDA7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60000">
            <a:off x="4694516" y="1883436"/>
            <a:ext cx="3020982" cy="396000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flow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46" y="417254"/>
            <a:ext cx="10054124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Synchronous vs Asynchronous vs Concurrent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6AF2F65-CB83-4EFF-8B7A-25358A3D3773}"/>
              </a:ext>
            </a:extLst>
          </p:cNvPr>
          <p:cNvSpPr txBox="1">
            <a:spLocks/>
          </p:cNvSpPr>
          <p:nvPr/>
        </p:nvSpPr>
        <p:spPr>
          <a:xfrm rot="60000">
            <a:off x="8983115" y="1905209"/>
            <a:ext cx="3020982" cy="396000"/>
          </a:xfrm>
          <a:prstGeom prst="rect">
            <a:avLst/>
          </a:prstGeom>
          <a:solidFill>
            <a:srgbClr val="FFC000"/>
          </a:solidFill>
        </p:spPr>
        <p:txBody>
          <a:bodyPr vert="horz" lIns="7200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Multitasking x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E3CD5-712D-498A-9D72-030366F3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65" y="2939582"/>
            <a:ext cx="3608758" cy="2693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6EF35-3798-4A89-A2BA-DD814B27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602" y="2953826"/>
            <a:ext cx="3886796" cy="26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effectLst/>
              </a:rPr>
              <a:t>Asynchronous use cases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4800101-03D1-353B-3DF5-4DC51A105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801121"/>
              </p:ext>
            </p:extLst>
          </p:nvPr>
        </p:nvGraphicFramePr>
        <p:xfrm>
          <a:off x="1794897" y="2222983"/>
          <a:ext cx="9712998" cy="404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036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4" y="247939"/>
            <a:ext cx="8196499" cy="6384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</a:rPr>
              <a:t>Examples of async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884" y="1137305"/>
            <a:ext cx="11665255" cy="5437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When loading a picture to Instagram, you don’t have to wait for the picture to finish uploading in order to continue using the app.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Liking a picture on Instagram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Getting long lists information on a website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Z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2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2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6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40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A0AB96DE-D383-4C34-8E56-500D64DE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E58C8766-4DE8-4DB6-A4A6-6D575076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57486E"/>
                </a:solidFill>
              </a:rPr>
              <a:t>Companies using asynchronous functionality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8C794E-3CC5-4FA5-9A46-B9702575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748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Content Placeholder 9">
            <a:extLst>
              <a:ext uri="{FF2B5EF4-FFF2-40B4-BE49-F238E27FC236}">
                <a16:creationId xmlns:a16="http://schemas.microsoft.com/office/drawing/2014/main" id="{BF3ED6F5-F652-AC59-075A-2F94C4636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3F72"/>
              </a:buClr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8" y="823714"/>
            <a:ext cx="3981455" cy="218436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F552C-E23C-4097-960A-ADE14D1C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87" y="4064660"/>
            <a:ext cx="3981455" cy="1114807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DCA9D2DF-B9C7-4D7E-A14E-830BAEE6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36484"/>
            <a:ext cx="9422297" cy="10784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Rabbit MQ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3A85-1A1F-4B5B-BA7A-81663E066A86}"/>
              </a:ext>
            </a:extLst>
          </p:cNvPr>
          <p:cNvSpPr txBox="1"/>
          <p:nvPr/>
        </p:nvSpPr>
        <p:spPr>
          <a:xfrm>
            <a:off x="894736" y="3431974"/>
            <a:ext cx="11080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</a:rPr>
              <a:t>1 - Producers create messages and send them to the Queues</a:t>
            </a:r>
          </a:p>
          <a:p>
            <a:r>
              <a:rPr lang="en-ZA" sz="2000" dirty="0">
                <a:latin typeface="+mj-lt"/>
              </a:rPr>
              <a:t>2 – Brokers are the Message Queues</a:t>
            </a:r>
          </a:p>
          <a:p>
            <a:r>
              <a:rPr lang="en-ZA" sz="2000" dirty="0">
                <a:latin typeface="+mj-lt"/>
              </a:rPr>
              <a:t>3 – Consumer are Applications that </a:t>
            </a:r>
            <a:r>
              <a:rPr lang="en-ZA" sz="2000" b="0" i="0" dirty="0">
                <a:effectLst/>
                <a:latin typeface="+mj-lt"/>
              </a:rPr>
              <a:t>connect to these queues and regularly read the messages &amp; wait for them to be processed</a:t>
            </a:r>
            <a:endParaRPr lang="en-ZA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FB5ED96-CF1B-417B-A2E7-2429F30DA9E3}"/>
              </a:ext>
            </a:extLst>
          </p:cNvPr>
          <p:cNvSpPr/>
          <p:nvPr/>
        </p:nvSpPr>
        <p:spPr>
          <a:xfrm>
            <a:off x="359079" y="1754652"/>
            <a:ext cx="2718418" cy="627762"/>
          </a:xfrm>
          <a:prstGeom prst="flowChartProcess">
            <a:avLst/>
          </a:prstGeom>
          <a:solidFill>
            <a:srgbClr val="FF6600"/>
          </a:solidFill>
          <a:ln cmpd="dbl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1-Producer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925D34D-3919-45C3-BF4C-7DDB012E7003}"/>
              </a:ext>
            </a:extLst>
          </p:cNvPr>
          <p:cNvSpPr/>
          <p:nvPr/>
        </p:nvSpPr>
        <p:spPr>
          <a:xfrm>
            <a:off x="4454589" y="1777268"/>
            <a:ext cx="2811449" cy="605146"/>
          </a:xfrm>
          <a:custGeom>
            <a:avLst/>
            <a:gdLst>
              <a:gd name="connsiteX0" fmla="*/ 0 w 2811449"/>
              <a:gd name="connsiteY0" fmla="*/ 0 h 605146"/>
              <a:gd name="connsiteX1" fmla="*/ 618519 w 2811449"/>
              <a:gd name="connsiteY1" fmla="*/ 0 h 605146"/>
              <a:gd name="connsiteX2" fmla="*/ 1208923 w 2811449"/>
              <a:gd name="connsiteY2" fmla="*/ 0 h 605146"/>
              <a:gd name="connsiteX3" fmla="*/ 1799327 w 2811449"/>
              <a:gd name="connsiteY3" fmla="*/ 0 h 605146"/>
              <a:gd name="connsiteX4" fmla="*/ 2277274 w 2811449"/>
              <a:gd name="connsiteY4" fmla="*/ 0 h 605146"/>
              <a:gd name="connsiteX5" fmla="*/ 2811449 w 2811449"/>
              <a:gd name="connsiteY5" fmla="*/ 0 h 605146"/>
              <a:gd name="connsiteX6" fmla="*/ 2811449 w 2811449"/>
              <a:gd name="connsiteY6" fmla="*/ 308624 h 605146"/>
              <a:gd name="connsiteX7" fmla="*/ 2811449 w 2811449"/>
              <a:gd name="connsiteY7" fmla="*/ 605146 h 605146"/>
              <a:gd name="connsiteX8" fmla="*/ 2249159 w 2811449"/>
              <a:gd name="connsiteY8" fmla="*/ 605146 h 605146"/>
              <a:gd name="connsiteX9" fmla="*/ 1771213 w 2811449"/>
              <a:gd name="connsiteY9" fmla="*/ 605146 h 605146"/>
              <a:gd name="connsiteX10" fmla="*/ 1293267 w 2811449"/>
              <a:gd name="connsiteY10" fmla="*/ 605146 h 605146"/>
              <a:gd name="connsiteX11" fmla="*/ 702862 w 2811449"/>
              <a:gd name="connsiteY11" fmla="*/ 605146 h 605146"/>
              <a:gd name="connsiteX12" fmla="*/ 0 w 2811449"/>
              <a:gd name="connsiteY12" fmla="*/ 605146 h 605146"/>
              <a:gd name="connsiteX13" fmla="*/ 0 w 2811449"/>
              <a:gd name="connsiteY13" fmla="*/ 290470 h 605146"/>
              <a:gd name="connsiteX14" fmla="*/ 0 w 2811449"/>
              <a:gd name="connsiteY14" fmla="*/ 0 h 60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449" h="605146" fill="none" extrusionOk="0">
                <a:moveTo>
                  <a:pt x="0" y="0"/>
                </a:moveTo>
                <a:cubicBezTo>
                  <a:pt x="192082" y="-27613"/>
                  <a:pt x="343373" y="14828"/>
                  <a:pt x="618519" y="0"/>
                </a:cubicBezTo>
                <a:cubicBezTo>
                  <a:pt x="893665" y="-14828"/>
                  <a:pt x="960701" y="13317"/>
                  <a:pt x="1208923" y="0"/>
                </a:cubicBezTo>
                <a:cubicBezTo>
                  <a:pt x="1457145" y="-13317"/>
                  <a:pt x="1615576" y="41510"/>
                  <a:pt x="1799327" y="0"/>
                </a:cubicBezTo>
                <a:cubicBezTo>
                  <a:pt x="1983078" y="-41510"/>
                  <a:pt x="2048858" y="23297"/>
                  <a:pt x="2277274" y="0"/>
                </a:cubicBezTo>
                <a:cubicBezTo>
                  <a:pt x="2505690" y="-23297"/>
                  <a:pt x="2558144" y="63695"/>
                  <a:pt x="2811449" y="0"/>
                </a:cubicBezTo>
                <a:cubicBezTo>
                  <a:pt x="2816635" y="117812"/>
                  <a:pt x="2801629" y="188803"/>
                  <a:pt x="2811449" y="308624"/>
                </a:cubicBezTo>
                <a:cubicBezTo>
                  <a:pt x="2821269" y="428445"/>
                  <a:pt x="2810489" y="477552"/>
                  <a:pt x="2811449" y="605146"/>
                </a:cubicBezTo>
                <a:cubicBezTo>
                  <a:pt x="2610363" y="614947"/>
                  <a:pt x="2409700" y="548243"/>
                  <a:pt x="2249159" y="605146"/>
                </a:cubicBezTo>
                <a:cubicBezTo>
                  <a:pt x="2088618" y="662049"/>
                  <a:pt x="1985330" y="552797"/>
                  <a:pt x="1771213" y="605146"/>
                </a:cubicBezTo>
                <a:cubicBezTo>
                  <a:pt x="1557096" y="657495"/>
                  <a:pt x="1392456" y="552544"/>
                  <a:pt x="1293267" y="605146"/>
                </a:cubicBezTo>
                <a:cubicBezTo>
                  <a:pt x="1194078" y="657748"/>
                  <a:pt x="958863" y="540268"/>
                  <a:pt x="702862" y="605146"/>
                </a:cubicBezTo>
                <a:cubicBezTo>
                  <a:pt x="446862" y="670024"/>
                  <a:pt x="243716" y="564665"/>
                  <a:pt x="0" y="605146"/>
                </a:cubicBezTo>
                <a:cubicBezTo>
                  <a:pt x="-36078" y="477547"/>
                  <a:pt x="24291" y="435994"/>
                  <a:pt x="0" y="290470"/>
                </a:cubicBezTo>
                <a:cubicBezTo>
                  <a:pt x="-24291" y="144946"/>
                  <a:pt x="20960" y="112769"/>
                  <a:pt x="0" y="0"/>
                </a:cubicBezTo>
                <a:close/>
              </a:path>
              <a:path w="2811449" h="605146" stroke="0" extrusionOk="0">
                <a:moveTo>
                  <a:pt x="0" y="0"/>
                </a:moveTo>
                <a:cubicBezTo>
                  <a:pt x="121729" y="-4984"/>
                  <a:pt x="373257" y="15503"/>
                  <a:pt x="534175" y="0"/>
                </a:cubicBezTo>
                <a:cubicBezTo>
                  <a:pt x="695094" y="-15503"/>
                  <a:pt x="851104" y="13464"/>
                  <a:pt x="1012122" y="0"/>
                </a:cubicBezTo>
                <a:cubicBezTo>
                  <a:pt x="1173140" y="-13464"/>
                  <a:pt x="1382037" y="38823"/>
                  <a:pt x="1630640" y="0"/>
                </a:cubicBezTo>
                <a:cubicBezTo>
                  <a:pt x="1879243" y="-38823"/>
                  <a:pt x="2027189" y="49027"/>
                  <a:pt x="2164816" y="0"/>
                </a:cubicBezTo>
                <a:cubicBezTo>
                  <a:pt x="2302443" y="-49027"/>
                  <a:pt x="2503564" y="4575"/>
                  <a:pt x="2811449" y="0"/>
                </a:cubicBezTo>
                <a:cubicBezTo>
                  <a:pt x="2838130" y="67353"/>
                  <a:pt x="2783584" y="193021"/>
                  <a:pt x="2811449" y="314676"/>
                </a:cubicBezTo>
                <a:cubicBezTo>
                  <a:pt x="2839314" y="436331"/>
                  <a:pt x="2784046" y="517358"/>
                  <a:pt x="2811449" y="605146"/>
                </a:cubicBezTo>
                <a:cubicBezTo>
                  <a:pt x="2552056" y="615777"/>
                  <a:pt x="2409531" y="599057"/>
                  <a:pt x="2249159" y="605146"/>
                </a:cubicBezTo>
                <a:cubicBezTo>
                  <a:pt x="2088787" y="611235"/>
                  <a:pt x="1979063" y="559641"/>
                  <a:pt x="1771213" y="605146"/>
                </a:cubicBezTo>
                <a:cubicBezTo>
                  <a:pt x="1563363" y="650651"/>
                  <a:pt x="1390143" y="594662"/>
                  <a:pt x="1208923" y="605146"/>
                </a:cubicBezTo>
                <a:cubicBezTo>
                  <a:pt x="1027703" y="615630"/>
                  <a:pt x="833432" y="543943"/>
                  <a:pt x="646633" y="605146"/>
                </a:cubicBezTo>
                <a:cubicBezTo>
                  <a:pt x="459834" y="666349"/>
                  <a:pt x="182427" y="563738"/>
                  <a:pt x="0" y="605146"/>
                </a:cubicBezTo>
                <a:cubicBezTo>
                  <a:pt x="-28056" y="483156"/>
                  <a:pt x="13990" y="418501"/>
                  <a:pt x="0" y="290470"/>
                </a:cubicBezTo>
                <a:cubicBezTo>
                  <a:pt x="-13990" y="162439"/>
                  <a:pt x="7291" y="60584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2-Broker</a:t>
            </a:r>
          </a:p>
          <a:p>
            <a:pPr algn="ctr"/>
            <a:r>
              <a:rPr lang="en-ZA" b="1" dirty="0">
                <a:solidFill>
                  <a:srgbClr val="FF0000"/>
                </a:solidFill>
              </a:rPr>
              <a:t>RabbitMQ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9599B05-172A-45C0-8B4E-0EE71977D060}"/>
              </a:ext>
            </a:extLst>
          </p:cNvPr>
          <p:cNvSpPr/>
          <p:nvPr/>
        </p:nvSpPr>
        <p:spPr>
          <a:xfrm>
            <a:off x="9114503" y="1754652"/>
            <a:ext cx="2718418" cy="485710"/>
          </a:xfrm>
          <a:prstGeom prst="flowChartProcess">
            <a:avLst/>
          </a:prstGeom>
          <a:solidFill>
            <a:srgbClr val="00B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3-Consumer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D1EEE0-A1EB-421E-B477-EC87F3F1F9A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77497" y="2068533"/>
            <a:ext cx="1377092" cy="11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 descr="consume">
            <a:extLst>
              <a:ext uri="{FF2B5EF4-FFF2-40B4-BE49-F238E27FC236}">
                <a16:creationId xmlns:a16="http://schemas.microsoft.com/office/drawing/2014/main" id="{C860A346-80BB-4A51-91CF-29CAC94B73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7246693" y="1997507"/>
            <a:ext cx="1867810" cy="2192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555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4B198-DC50-45EA-9766-6C5A0F0804E6}">
  <ds:schemaRefs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A528B8-C444-45B7-B47E-4E25744F9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428A3-E19B-45C4-8565-4DD8C31BF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432</Words>
  <Application>Microsoft Office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Asynchronous Testing           Nordic Testing Days – June 2022</vt:lpstr>
      <vt:lpstr>PowerPoint Presentation</vt:lpstr>
      <vt:lpstr>Attention, attention, we have a few things to mention</vt:lpstr>
      <vt:lpstr>What the purpose of async </vt:lpstr>
      <vt:lpstr>Synchronous vs Asynchronous vs Concurrent</vt:lpstr>
      <vt:lpstr>Asynchronous use cases</vt:lpstr>
      <vt:lpstr>Examples of async functionality</vt:lpstr>
      <vt:lpstr>Companies using asynchronous functionality</vt:lpstr>
      <vt:lpstr>Rabbit MQ</vt:lpstr>
      <vt:lpstr>Rabbit Demo</vt:lpstr>
      <vt:lpstr>Benefits queuing messages</vt:lpstr>
      <vt:lpstr>PowerPoint Presentation</vt:lpstr>
      <vt:lpstr>PowerPoint Presentation</vt:lpstr>
      <vt:lpstr>The make-up the repo</vt:lpstr>
      <vt:lpstr>Workshop Time</vt:lpstr>
      <vt:lpstr>Wrapping up!</vt:lpstr>
      <vt:lpstr>Questions &amp; 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2019-04-10T19:03:05Z</dcterms:created>
  <dcterms:modified xsi:type="dcterms:W3CDTF">2022-04-26T12:12:30Z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