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326" r:id="rId4"/>
  </p:sldMasterIdLst>
  <p:notesMasterIdLst>
    <p:notesMasterId r:id="rId21"/>
  </p:notesMasterIdLst>
  <p:handoutMasterIdLst>
    <p:handoutMasterId r:id="rId22"/>
  </p:handoutMasterIdLst>
  <p:sldIdLst>
    <p:sldId id="288" r:id="rId5"/>
    <p:sldId id="270" r:id="rId6"/>
    <p:sldId id="256" r:id="rId7"/>
    <p:sldId id="280" r:id="rId8"/>
    <p:sldId id="269" r:id="rId9"/>
    <p:sldId id="292" r:id="rId10"/>
    <p:sldId id="276" r:id="rId11"/>
    <p:sldId id="291" r:id="rId12"/>
    <p:sldId id="293" r:id="rId13"/>
    <p:sldId id="294" r:id="rId14"/>
    <p:sldId id="289" r:id="rId15"/>
    <p:sldId id="258" r:id="rId16"/>
    <p:sldId id="279" r:id="rId17"/>
    <p:sldId id="286" r:id="rId18"/>
    <p:sldId id="295" r:id="rId19"/>
    <p:sldId id="29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31782"/>
    <a:srgbClr val="FF6600"/>
    <a:srgbClr val="FF9966"/>
    <a:srgbClr val="7CC7E3"/>
    <a:srgbClr val="E22618"/>
    <a:srgbClr val="FCF23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64" autoAdjust="0"/>
    <p:restoredTop sz="84699" autoAdjust="0"/>
  </p:normalViewPr>
  <p:slideViewPr>
    <p:cSldViewPr snapToGrid="0">
      <p:cViewPr varScale="1">
        <p:scale>
          <a:sx n="107" d="100"/>
          <a:sy n="107" d="100"/>
        </p:scale>
        <p:origin x="924" y="114"/>
      </p:cViewPr>
      <p:guideLst/>
    </p:cSldViewPr>
  </p:slideViewPr>
  <p:outlineViewPr>
    <p:cViewPr>
      <p:scale>
        <a:sx n="33" d="100"/>
        <a:sy n="33" d="100"/>
      </p:scale>
      <p:origin x="0" y="-54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F104C6-12B8-4B64-AE9A-1D550B685A65}" type="doc">
      <dgm:prSet loTypeId="urn:microsoft.com/office/officeart/2005/8/layout/hierarchy3" loCatId="hierarchy" qsTypeId="urn:microsoft.com/office/officeart/2005/8/quickstyle/simple1" qsCatId="simple" csTypeId="urn:microsoft.com/office/officeart/2005/8/colors/colorful5" csCatId="colorful" phldr="1"/>
      <dgm:spPr/>
      <dgm:t>
        <a:bodyPr/>
        <a:lstStyle/>
        <a:p>
          <a:endParaRPr lang="en-US"/>
        </a:p>
      </dgm:t>
    </dgm:pt>
    <dgm:pt modelId="{5E9A2693-0EF1-49AA-81F7-DCA2D78D3046}">
      <dgm:prSet custT="1"/>
      <dgm:spPr>
        <a:solidFill>
          <a:srgbClr val="E31782"/>
        </a:solidFill>
        <a:ln>
          <a:noFill/>
        </a:ln>
      </dgm:spPr>
      <dgm:t>
        <a:bodyPr/>
        <a:lstStyle/>
        <a:p>
          <a:r>
            <a:rPr lang="en-US" sz="1800" b="1" dirty="0" err="1"/>
            <a:t>Blanché</a:t>
          </a:r>
          <a:r>
            <a:rPr lang="en-US" sz="1800" b="1" dirty="0"/>
            <a:t> </a:t>
          </a:r>
        </a:p>
        <a:p>
          <a:r>
            <a:rPr lang="en-US" sz="1800" b="1" dirty="0"/>
            <a:t>Carstens</a:t>
          </a:r>
        </a:p>
      </dgm:t>
    </dgm:pt>
    <dgm:pt modelId="{11A71F8B-60C6-4FCF-8EB4-7DE0BC9C7F7A}" type="parTrans" cxnId="{F1893CD8-FB37-43E8-9D74-FC6B214BED99}">
      <dgm:prSet/>
      <dgm:spPr/>
      <dgm:t>
        <a:bodyPr/>
        <a:lstStyle/>
        <a:p>
          <a:endParaRPr lang="en-US"/>
        </a:p>
      </dgm:t>
    </dgm:pt>
    <dgm:pt modelId="{3918185B-9947-4244-B7C1-15D76C8B3E89}" type="sibTrans" cxnId="{F1893CD8-FB37-43E8-9D74-FC6B214BED99}">
      <dgm:prSet/>
      <dgm:spPr/>
      <dgm:t>
        <a:bodyPr/>
        <a:lstStyle/>
        <a:p>
          <a:endParaRPr lang="en-US"/>
        </a:p>
      </dgm:t>
    </dgm:pt>
    <dgm:pt modelId="{148BE699-9990-44F8-B4DE-42B4FF954871}">
      <dgm:prSet custT="1"/>
      <dgm:spPr>
        <a:ln>
          <a:noFill/>
        </a:ln>
      </dgm:spPr>
      <dgm:t>
        <a:bodyPr/>
        <a:lstStyle/>
        <a:p>
          <a:r>
            <a:rPr lang="en-US" sz="1800" b="1" dirty="0"/>
            <a:t>Calvin </a:t>
          </a:r>
        </a:p>
        <a:p>
          <a:r>
            <a:rPr lang="en-US" sz="1800" b="1" dirty="0"/>
            <a:t>Moore</a:t>
          </a:r>
        </a:p>
      </dgm:t>
    </dgm:pt>
    <dgm:pt modelId="{7E5BB874-D65D-46A4-85CE-7556DA98F2D9}" type="parTrans" cxnId="{22382EBD-60ED-437D-AB0D-C7373A934994}">
      <dgm:prSet/>
      <dgm:spPr/>
      <dgm:t>
        <a:bodyPr/>
        <a:lstStyle/>
        <a:p>
          <a:endParaRPr lang="en-US"/>
        </a:p>
      </dgm:t>
    </dgm:pt>
    <dgm:pt modelId="{69A05873-80EA-44BF-80D8-9E89F8EEB2A2}" type="sibTrans" cxnId="{22382EBD-60ED-437D-AB0D-C7373A934994}">
      <dgm:prSet/>
      <dgm:spPr/>
      <dgm:t>
        <a:bodyPr/>
        <a:lstStyle/>
        <a:p>
          <a:endParaRPr lang="en-US"/>
        </a:p>
      </dgm:t>
    </dgm:pt>
    <dgm:pt modelId="{1C8562BF-BA00-4DF1-9F5A-3B8EC0A2BB9E}" type="pres">
      <dgm:prSet presAssocID="{98F104C6-12B8-4B64-AE9A-1D550B685A65}" presName="diagram" presStyleCnt="0">
        <dgm:presLayoutVars>
          <dgm:chPref val="1"/>
          <dgm:dir/>
          <dgm:animOne val="branch"/>
          <dgm:animLvl val="lvl"/>
          <dgm:resizeHandles/>
        </dgm:presLayoutVars>
      </dgm:prSet>
      <dgm:spPr/>
    </dgm:pt>
    <dgm:pt modelId="{DA9CDBCF-65C2-4EBA-B060-39132EF9B818}" type="pres">
      <dgm:prSet presAssocID="{5E9A2693-0EF1-49AA-81F7-DCA2D78D3046}" presName="root" presStyleCnt="0"/>
      <dgm:spPr/>
    </dgm:pt>
    <dgm:pt modelId="{9DE1D1C1-75DE-4A55-8F0F-34DC0154148E}" type="pres">
      <dgm:prSet presAssocID="{5E9A2693-0EF1-49AA-81F7-DCA2D78D3046}" presName="rootComposite" presStyleCnt="0"/>
      <dgm:spPr/>
    </dgm:pt>
    <dgm:pt modelId="{49041DD8-623D-40FD-BCDD-2E4F4D8F0390}" type="pres">
      <dgm:prSet presAssocID="{5E9A2693-0EF1-49AA-81F7-DCA2D78D3046}" presName="rootText" presStyleLbl="node1" presStyleIdx="0" presStyleCnt="2" custScaleX="112855" custScaleY="89578"/>
      <dgm:spPr/>
    </dgm:pt>
    <dgm:pt modelId="{7C93485F-685E-42E8-837F-4F1D6F75F2C4}" type="pres">
      <dgm:prSet presAssocID="{5E9A2693-0EF1-49AA-81F7-DCA2D78D3046}" presName="rootConnector" presStyleLbl="node1" presStyleIdx="0" presStyleCnt="2"/>
      <dgm:spPr/>
    </dgm:pt>
    <dgm:pt modelId="{77C4595E-077B-4FF7-93C2-8262FFC4913C}" type="pres">
      <dgm:prSet presAssocID="{5E9A2693-0EF1-49AA-81F7-DCA2D78D3046}" presName="childShape" presStyleCnt="0"/>
      <dgm:spPr/>
    </dgm:pt>
    <dgm:pt modelId="{A6570571-0C93-40D6-B53D-B110BB72CCF6}" type="pres">
      <dgm:prSet presAssocID="{148BE699-9990-44F8-B4DE-42B4FF954871}" presName="root" presStyleCnt="0"/>
      <dgm:spPr/>
    </dgm:pt>
    <dgm:pt modelId="{F7844932-CA76-4479-BC25-6C5D4AD2BDB3}" type="pres">
      <dgm:prSet presAssocID="{148BE699-9990-44F8-B4DE-42B4FF954871}" presName="rootComposite" presStyleCnt="0"/>
      <dgm:spPr/>
    </dgm:pt>
    <dgm:pt modelId="{4D061E18-E1EF-4616-8B99-DA99848CB622}" type="pres">
      <dgm:prSet presAssocID="{148BE699-9990-44F8-B4DE-42B4FF954871}" presName="rootText" presStyleLbl="node1" presStyleIdx="1" presStyleCnt="2" custScaleX="112321" custScaleY="86552"/>
      <dgm:spPr/>
    </dgm:pt>
    <dgm:pt modelId="{7BE5F3AC-8BD2-4A33-AF5E-A888D041EF6C}" type="pres">
      <dgm:prSet presAssocID="{148BE699-9990-44F8-B4DE-42B4FF954871}" presName="rootConnector" presStyleLbl="node1" presStyleIdx="1" presStyleCnt="2"/>
      <dgm:spPr/>
    </dgm:pt>
    <dgm:pt modelId="{C0570256-B2FF-465C-92D6-275277510151}" type="pres">
      <dgm:prSet presAssocID="{148BE699-9990-44F8-B4DE-42B4FF954871}" presName="childShape" presStyleCnt="0"/>
      <dgm:spPr/>
    </dgm:pt>
  </dgm:ptLst>
  <dgm:cxnLst>
    <dgm:cxn modelId="{CDCD1B63-3064-4546-89A3-5B0E2A2CC03C}" type="presOf" srcId="{148BE699-9990-44F8-B4DE-42B4FF954871}" destId="{4D061E18-E1EF-4616-8B99-DA99848CB622}" srcOrd="0" destOrd="0" presId="urn:microsoft.com/office/officeart/2005/8/layout/hierarchy3"/>
    <dgm:cxn modelId="{80DC2676-D575-4D14-BF87-628A5F927D97}" type="presOf" srcId="{148BE699-9990-44F8-B4DE-42B4FF954871}" destId="{7BE5F3AC-8BD2-4A33-AF5E-A888D041EF6C}" srcOrd="1" destOrd="0" presId="urn:microsoft.com/office/officeart/2005/8/layout/hierarchy3"/>
    <dgm:cxn modelId="{46161181-CBEE-4B5C-8399-B73BD739AEC4}" type="presOf" srcId="{5E9A2693-0EF1-49AA-81F7-DCA2D78D3046}" destId="{49041DD8-623D-40FD-BCDD-2E4F4D8F0390}" srcOrd="0" destOrd="0" presId="urn:microsoft.com/office/officeart/2005/8/layout/hierarchy3"/>
    <dgm:cxn modelId="{B60DF1A7-D7DB-4DA1-A3EB-05DA2C2DD11D}" type="presOf" srcId="{98F104C6-12B8-4B64-AE9A-1D550B685A65}" destId="{1C8562BF-BA00-4DF1-9F5A-3B8EC0A2BB9E}" srcOrd="0" destOrd="0" presId="urn:microsoft.com/office/officeart/2005/8/layout/hierarchy3"/>
    <dgm:cxn modelId="{5B1240B4-2466-4A02-8C6C-EA13415AC542}" type="presOf" srcId="{5E9A2693-0EF1-49AA-81F7-DCA2D78D3046}" destId="{7C93485F-685E-42E8-837F-4F1D6F75F2C4}" srcOrd="1" destOrd="0" presId="urn:microsoft.com/office/officeart/2005/8/layout/hierarchy3"/>
    <dgm:cxn modelId="{22382EBD-60ED-437D-AB0D-C7373A934994}" srcId="{98F104C6-12B8-4B64-AE9A-1D550B685A65}" destId="{148BE699-9990-44F8-B4DE-42B4FF954871}" srcOrd="1" destOrd="0" parTransId="{7E5BB874-D65D-46A4-85CE-7556DA98F2D9}" sibTransId="{69A05873-80EA-44BF-80D8-9E89F8EEB2A2}"/>
    <dgm:cxn modelId="{F1893CD8-FB37-43E8-9D74-FC6B214BED99}" srcId="{98F104C6-12B8-4B64-AE9A-1D550B685A65}" destId="{5E9A2693-0EF1-49AA-81F7-DCA2D78D3046}" srcOrd="0" destOrd="0" parTransId="{11A71F8B-60C6-4FCF-8EB4-7DE0BC9C7F7A}" sibTransId="{3918185B-9947-4244-B7C1-15D76C8B3E89}"/>
    <dgm:cxn modelId="{718AEB52-7D66-4B5F-9A66-04ABEC450B16}" type="presParOf" srcId="{1C8562BF-BA00-4DF1-9F5A-3B8EC0A2BB9E}" destId="{DA9CDBCF-65C2-4EBA-B060-39132EF9B818}" srcOrd="0" destOrd="0" presId="urn:microsoft.com/office/officeart/2005/8/layout/hierarchy3"/>
    <dgm:cxn modelId="{53D99112-C7D5-4E7E-9807-D916C01D1EF7}" type="presParOf" srcId="{DA9CDBCF-65C2-4EBA-B060-39132EF9B818}" destId="{9DE1D1C1-75DE-4A55-8F0F-34DC0154148E}" srcOrd="0" destOrd="0" presId="urn:microsoft.com/office/officeart/2005/8/layout/hierarchy3"/>
    <dgm:cxn modelId="{0BCA6DBB-0FE1-4A1D-A040-D6E11DB38696}" type="presParOf" srcId="{9DE1D1C1-75DE-4A55-8F0F-34DC0154148E}" destId="{49041DD8-623D-40FD-BCDD-2E4F4D8F0390}" srcOrd="0" destOrd="0" presId="urn:microsoft.com/office/officeart/2005/8/layout/hierarchy3"/>
    <dgm:cxn modelId="{1398BFC9-175E-4A6F-BF81-E518035DCCBD}" type="presParOf" srcId="{9DE1D1C1-75DE-4A55-8F0F-34DC0154148E}" destId="{7C93485F-685E-42E8-837F-4F1D6F75F2C4}" srcOrd="1" destOrd="0" presId="urn:microsoft.com/office/officeart/2005/8/layout/hierarchy3"/>
    <dgm:cxn modelId="{C2417EF6-EE0F-4FBF-9401-FF83001739FD}" type="presParOf" srcId="{DA9CDBCF-65C2-4EBA-B060-39132EF9B818}" destId="{77C4595E-077B-4FF7-93C2-8262FFC4913C}" srcOrd="1" destOrd="0" presId="urn:microsoft.com/office/officeart/2005/8/layout/hierarchy3"/>
    <dgm:cxn modelId="{985F8314-D4A7-48A6-8251-333C6333ED30}" type="presParOf" srcId="{1C8562BF-BA00-4DF1-9F5A-3B8EC0A2BB9E}" destId="{A6570571-0C93-40D6-B53D-B110BB72CCF6}" srcOrd="1" destOrd="0" presId="urn:microsoft.com/office/officeart/2005/8/layout/hierarchy3"/>
    <dgm:cxn modelId="{C92F05B3-5EA9-4B97-871E-2C2964D4E3F8}" type="presParOf" srcId="{A6570571-0C93-40D6-B53D-B110BB72CCF6}" destId="{F7844932-CA76-4479-BC25-6C5D4AD2BDB3}" srcOrd="0" destOrd="0" presId="urn:microsoft.com/office/officeart/2005/8/layout/hierarchy3"/>
    <dgm:cxn modelId="{E6567724-E74D-4F4F-BBB8-D72889B25D53}" type="presParOf" srcId="{F7844932-CA76-4479-BC25-6C5D4AD2BDB3}" destId="{4D061E18-E1EF-4616-8B99-DA99848CB622}" srcOrd="0" destOrd="0" presId="urn:microsoft.com/office/officeart/2005/8/layout/hierarchy3"/>
    <dgm:cxn modelId="{DB5791E7-A7E0-4567-A0D0-E51CF2B739E4}" type="presParOf" srcId="{F7844932-CA76-4479-BC25-6C5D4AD2BDB3}" destId="{7BE5F3AC-8BD2-4A33-AF5E-A888D041EF6C}" srcOrd="1" destOrd="0" presId="urn:microsoft.com/office/officeart/2005/8/layout/hierarchy3"/>
    <dgm:cxn modelId="{2870778E-C8A5-48A2-AF4D-B866DAF7DCE9}" type="presParOf" srcId="{A6570571-0C93-40D6-B53D-B110BB72CCF6}" destId="{C0570256-B2FF-465C-92D6-275277510151}" srcOrd="1"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234CDB4-4DCD-4E9F-89AD-9C2A1042B956}" type="doc">
      <dgm:prSet loTypeId="urn:microsoft.com/office/officeart/2018/2/layout/IconVerticalSolidList" loCatId="icon" qsTypeId="urn:microsoft.com/office/officeart/2005/8/quickstyle/simple4" qsCatId="simple" csTypeId="urn:microsoft.com/office/officeart/2005/8/colors/accent2_2" csCatId="accent2" phldr="1"/>
      <dgm:spPr/>
      <dgm:t>
        <a:bodyPr/>
        <a:lstStyle/>
        <a:p>
          <a:endParaRPr lang="en-US"/>
        </a:p>
      </dgm:t>
    </dgm:pt>
    <dgm:pt modelId="{3EA307C9-ADCE-4261-B3BA-AEFF77440BC9}">
      <dgm:prSet/>
      <dgm:spPr/>
      <dgm:t>
        <a:bodyPr/>
        <a:lstStyle/>
        <a:p>
          <a:pPr>
            <a:lnSpc>
              <a:spcPct val="100000"/>
            </a:lnSpc>
          </a:pPr>
          <a:r>
            <a:rPr lang="en-ZA"/>
            <a:t>To </a:t>
          </a:r>
          <a:r>
            <a:rPr lang="en-ZA" b="0" i="0" baseline="0"/>
            <a:t>allow for a wait between when a function that is called to when the data/response of that function is returned.</a:t>
          </a:r>
          <a:endParaRPr lang="en-US"/>
        </a:p>
      </dgm:t>
    </dgm:pt>
    <dgm:pt modelId="{13816406-73FA-4E24-A1F8-3A0424E4A26B}" type="parTrans" cxnId="{47DBE485-AD02-472D-9CC1-54DB73DA0965}">
      <dgm:prSet/>
      <dgm:spPr/>
      <dgm:t>
        <a:bodyPr/>
        <a:lstStyle/>
        <a:p>
          <a:endParaRPr lang="en-US"/>
        </a:p>
      </dgm:t>
    </dgm:pt>
    <dgm:pt modelId="{DC3484D1-55A4-4E2A-A5A9-6604A8E12CE1}" type="sibTrans" cxnId="{47DBE485-AD02-472D-9CC1-54DB73DA0965}">
      <dgm:prSet/>
      <dgm:spPr/>
      <dgm:t>
        <a:bodyPr/>
        <a:lstStyle/>
        <a:p>
          <a:endParaRPr lang="en-US"/>
        </a:p>
      </dgm:t>
    </dgm:pt>
    <dgm:pt modelId="{0189DB7B-83F4-45BE-83D5-31C62904763A}">
      <dgm:prSet/>
      <dgm:spPr/>
      <dgm:t>
        <a:bodyPr/>
        <a:lstStyle/>
        <a:p>
          <a:pPr>
            <a:lnSpc>
              <a:spcPct val="100000"/>
            </a:lnSpc>
          </a:pPr>
          <a:r>
            <a:rPr lang="en-ZA" b="0" i="0"/>
            <a:t>A process that allows applications to start lengthy tasks while still being responsive to other events before its finished that task.</a:t>
          </a:r>
          <a:endParaRPr lang="en-US"/>
        </a:p>
      </dgm:t>
    </dgm:pt>
    <dgm:pt modelId="{43D2DC39-EF46-4FE5-AEDD-5013C5156DF0}" type="parTrans" cxnId="{0962316E-18B9-4B41-85F7-D8B5A10E8F69}">
      <dgm:prSet/>
      <dgm:spPr/>
      <dgm:t>
        <a:bodyPr/>
        <a:lstStyle/>
        <a:p>
          <a:endParaRPr lang="en-US"/>
        </a:p>
      </dgm:t>
    </dgm:pt>
    <dgm:pt modelId="{4C58C663-C152-4717-95BB-6CBFA540DC82}" type="sibTrans" cxnId="{0962316E-18B9-4B41-85F7-D8B5A10E8F69}">
      <dgm:prSet/>
      <dgm:spPr/>
      <dgm:t>
        <a:bodyPr/>
        <a:lstStyle/>
        <a:p>
          <a:endParaRPr lang="en-US"/>
        </a:p>
      </dgm:t>
    </dgm:pt>
    <dgm:pt modelId="{3815ECE8-3E49-429F-9ABC-1A3D45C31192}" type="pres">
      <dgm:prSet presAssocID="{8234CDB4-4DCD-4E9F-89AD-9C2A1042B956}" presName="root" presStyleCnt="0">
        <dgm:presLayoutVars>
          <dgm:dir/>
          <dgm:resizeHandles val="exact"/>
        </dgm:presLayoutVars>
      </dgm:prSet>
      <dgm:spPr/>
    </dgm:pt>
    <dgm:pt modelId="{C536B847-D092-4DCF-82CB-F0961A938A77}" type="pres">
      <dgm:prSet presAssocID="{3EA307C9-ADCE-4261-B3BA-AEFF77440BC9}" presName="compNode" presStyleCnt="0"/>
      <dgm:spPr/>
    </dgm:pt>
    <dgm:pt modelId="{3F7ADE0D-8C73-4FE6-A1E3-656867AA3731}" type="pres">
      <dgm:prSet presAssocID="{3EA307C9-ADCE-4261-B3BA-AEFF77440BC9}" presName="bgRect" presStyleLbl="bgShp" presStyleIdx="0" presStyleCnt="2"/>
      <dgm:spPr/>
    </dgm:pt>
    <dgm:pt modelId="{1A9B8179-F00B-4B39-A8F6-CADACBA583CF}" type="pres">
      <dgm:prSet presAssocID="{3EA307C9-ADCE-4261-B3BA-AEFF77440BC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lowchart"/>
        </a:ext>
      </dgm:extLst>
    </dgm:pt>
    <dgm:pt modelId="{B3BD9200-8E16-45E4-8227-63A1E778B0B4}" type="pres">
      <dgm:prSet presAssocID="{3EA307C9-ADCE-4261-B3BA-AEFF77440BC9}" presName="spaceRect" presStyleCnt="0"/>
      <dgm:spPr/>
    </dgm:pt>
    <dgm:pt modelId="{161E8F74-06A4-4B4A-87FE-A78D8394579C}" type="pres">
      <dgm:prSet presAssocID="{3EA307C9-ADCE-4261-B3BA-AEFF77440BC9}" presName="parTx" presStyleLbl="revTx" presStyleIdx="0" presStyleCnt="2">
        <dgm:presLayoutVars>
          <dgm:chMax val="0"/>
          <dgm:chPref val="0"/>
        </dgm:presLayoutVars>
      </dgm:prSet>
      <dgm:spPr/>
    </dgm:pt>
    <dgm:pt modelId="{0F49BE7B-F4EF-4765-A3F1-E0771E59E2FE}" type="pres">
      <dgm:prSet presAssocID="{DC3484D1-55A4-4E2A-A5A9-6604A8E12CE1}" presName="sibTrans" presStyleCnt="0"/>
      <dgm:spPr/>
    </dgm:pt>
    <dgm:pt modelId="{48BAFB6C-D0A1-4DAE-A866-4F2572C687D9}" type="pres">
      <dgm:prSet presAssocID="{0189DB7B-83F4-45BE-83D5-31C62904763A}" presName="compNode" presStyleCnt="0"/>
      <dgm:spPr/>
    </dgm:pt>
    <dgm:pt modelId="{9E3B600E-AA8E-4A56-87B0-6FF0E433E70B}" type="pres">
      <dgm:prSet presAssocID="{0189DB7B-83F4-45BE-83D5-31C62904763A}" presName="bgRect" presStyleLbl="bgShp" presStyleIdx="1" presStyleCnt="2"/>
      <dgm:spPr/>
    </dgm:pt>
    <dgm:pt modelId="{B0B30614-19AF-4A9F-A776-9C60CE9C89E9}" type="pres">
      <dgm:prSet presAssocID="{0189DB7B-83F4-45BE-83D5-31C62904763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opwatch"/>
        </a:ext>
      </dgm:extLst>
    </dgm:pt>
    <dgm:pt modelId="{B01F8A62-21CD-4C79-955C-C2E12BF77649}" type="pres">
      <dgm:prSet presAssocID="{0189DB7B-83F4-45BE-83D5-31C62904763A}" presName="spaceRect" presStyleCnt="0"/>
      <dgm:spPr/>
    </dgm:pt>
    <dgm:pt modelId="{CF2D7B3C-57B0-4FD1-B03D-7BF834BE0018}" type="pres">
      <dgm:prSet presAssocID="{0189DB7B-83F4-45BE-83D5-31C62904763A}" presName="parTx" presStyleLbl="revTx" presStyleIdx="1" presStyleCnt="2">
        <dgm:presLayoutVars>
          <dgm:chMax val="0"/>
          <dgm:chPref val="0"/>
        </dgm:presLayoutVars>
      </dgm:prSet>
      <dgm:spPr/>
    </dgm:pt>
  </dgm:ptLst>
  <dgm:cxnLst>
    <dgm:cxn modelId="{78ED6A65-F9BC-42F7-89C5-5938CF3D79AC}" type="presOf" srcId="{3EA307C9-ADCE-4261-B3BA-AEFF77440BC9}" destId="{161E8F74-06A4-4B4A-87FE-A78D8394579C}" srcOrd="0" destOrd="0" presId="urn:microsoft.com/office/officeart/2018/2/layout/IconVerticalSolidList"/>
    <dgm:cxn modelId="{0962316E-18B9-4B41-85F7-D8B5A10E8F69}" srcId="{8234CDB4-4DCD-4E9F-89AD-9C2A1042B956}" destId="{0189DB7B-83F4-45BE-83D5-31C62904763A}" srcOrd="1" destOrd="0" parTransId="{43D2DC39-EF46-4FE5-AEDD-5013C5156DF0}" sibTransId="{4C58C663-C152-4717-95BB-6CBFA540DC82}"/>
    <dgm:cxn modelId="{47DBE485-AD02-472D-9CC1-54DB73DA0965}" srcId="{8234CDB4-4DCD-4E9F-89AD-9C2A1042B956}" destId="{3EA307C9-ADCE-4261-B3BA-AEFF77440BC9}" srcOrd="0" destOrd="0" parTransId="{13816406-73FA-4E24-A1F8-3A0424E4A26B}" sibTransId="{DC3484D1-55A4-4E2A-A5A9-6604A8E12CE1}"/>
    <dgm:cxn modelId="{805051CD-D861-4A05-AEB3-A623069AA7F6}" type="presOf" srcId="{8234CDB4-4DCD-4E9F-89AD-9C2A1042B956}" destId="{3815ECE8-3E49-429F-9ABC-1A3D45C31192}" srcOrd="0" destOrd="0" presId="urn:microsoft.com/office/officeart/2018/2/layout/IconVerticalSolidList"/>
    <dgm:cxn modelId="{A0BCF5D7-CD7A-4E2C-B1F1-203C3BBEFFD6}" type="presOf" srcId="{0189DB7B-83F4-45BE-83D5-31C62904763A}" destId="{CF2D7B3C-57B0-4FD1-B03D-7BF834BE0018}" srcOrd="0" destOrd="0" presId="urn:microsoft.com/office/officeart/2018/2/layout/IconVerticalSolidList"/>
    <dgm:cxn modelId="{1B0BAA5D-DED2-4DEB-B4DE-4DE235D9673D}" type="presParOf" srcId="{3815ECE8-3E49-429F-9ABC-1A3D45C31192}" destId="{C536B847-D092-4DCF-82CB-F0961A938A77}" srcOrd="0" destOrd="0" presId="urn:microsoft.com/office/officeart/2018/2/layout/IconVerticalSolidList"/>
    <dgm:cxn modelId="{0BB73B61-26CE-435F-B132-0F8A5122E5D4}" type="presParOf" srcId="{C536B847-D092-4DCF-82CB-F0961A938A77}" destId="{3F7ADE0D-8C73-4FE6-A1E3-656867AA3731}" srcOrd="0" destOrd="0" presId="urn:microsoft.com/office/officeart/2018/2/layout/IconVerticalSolidList"/>
    <dgm:cxn modelId="{FB8CE5A4-EA84-4E5F-81AD-533BFC7C3AB0}" type="presParOf" srcId="{C536B847-D092-4DCF-82CB-F0961A938A77}" destId="{1A9B8179-F00B-4B39-A8F6-CADACBA583CF}" srcOrd="1" destOrd="0" presId="urn:microsoft.com/office/officeart/2018/2/layout/IconVerticalSolidList"/>
    <dgm:cxn modelId="{6E505DEC-CF01-4256-9564-6C63542D8303}" type="presParOf" srcId="{C536B847-D092-4DCF-82CB-F0961A938A77}" destId="{B3BD9200-8E16-45E4-8227-63A1E778B0B4}" srcOrd="2" destOrd="0" presId="urn:microsoft.com/office/officeart/2018/2/layout/IconVerticalSolidList"/>
    <dgm:cxn modelId="{D86B0087-5F25-4100-8FD9-234B5BC5D15A}" type="presParOf" srcId="{C536B847-D092-4DCF-82CB-F0961A938A77}" destId="{161E8F74-06A4-4B4A-87FE-A78D8394579C}" srcOrd="3" destOrd="0" presId="urn:microsoft.com/office/officeart/2018/2/layout/IconVerticalSolidList"/>
    <dgm:cxn modelId="{0EF2EED2-0124-4577-9168-8BC1045A250C}" type="presParOf" srcId="{3815ECE8-3E49-429F-9ABC-1A3D45C31192}" destId="{0F49BE7B-F4EF-4765-A3F1-E0771E59E2FE}" srcOrd="1" destOrd="0" presId="urn:microsoft.com/office/officeart/2018/2/layout/IconVerticalSolidList"/>
    <dgm:cxn modelId="{7BF1F07B-3EC9-4377-9089-250129456CB7}" type="presParOf" srcId="{3815ECE8-3E49-429F-9ABC-1A3D45C31192}" destId="{48BAFB6C-D0A1-4DAE-A866-4F2572C687D9}" srcOrd="2" destOrd="0" presId="urn:microsoft.com/office/officeart/2018/2/layout/IconVerticalSolidList"/>
    <dgm:cxn modelId="{138327AF-14B0-4526-8DD1-E0E230AB65C5}" type="presParOf" srcId="{48BAFB6C-D0A1-4DAE-A866-4F2572C687D9}" destId="{9E3B600E-AA8E-4A56-87B0-6FF0E433E70B}" srcOrd="0" destOrd="0" presId="urn:microsoft.com/office/officeart/2018/2/layout/IconVerticalSolidList"/>
    <dgm:cxn modelId="{E6890C42-F29C-49BE-91B8-E18BF839876E}" type="presParOf" srcId="{48BAFB6C-D0A1-4DAE-A866-4F2572C687D9}" destId="{B0B30614-19AF-4A9F-A776-9C60CE9C89E9}" srcOrd="1" destOrd="0" presId="urn:microsoft.com/office/officeart/2018/2/layout/IconVerticalSolidList"/>
    <dgm:cxn modelId="{CB32D9E1-1CC6-420C-965C-C8010FE75056}" type="presParOf" srcId="{48BAFB6C-D0A1-4DAE-A866-4F2572C687D9}" destId="{B01F8A62-21CD-4C79-955C-C2E12BF77649}" srcOrd="2" destOrd="0" presId="urn:microsoft.com/office/officeart/2018/2/layout/IconVerticalSolidList"/>
    <dgm:cxn modelId="{0A8CB14C-0073-4A25-BF34-E6165FDD0469}" type="presParOf" srcId="{48BAFB6C-D0A1-4DAE-A866-4F2572C687D9}" destId="{CF2D7B3C-57B0-4FD1-B03D-7BF834BE001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1245835-565B-4663-9847-0D41B6D66E3F}" type="doc">
      <dgm:prSet loTypeId="urn:microsoft.com/office/officeart/2005/8/layout/default" loCatId="list" qsTypeId="urn:microsoft.com/office/officeart/2005/8/quickstyle/simple4" qsCatId="simple" csTypeId="urn:microsoft.com/office/officeart/2005/8/colors/accent1_2" csCatId="accent1" phldr="1"/>
      <dgm:spPr/>
      <dgm:t>
        <a:bodyPr/>
        <a:lstStyle/>
        <a:p>
          <a:endParaRPr lang="en-US"/>
        </a:p>
      </dgm:t>
    </dgm:pt>
    <dgm:pt modelId="{3A23DFB3-0D57-4166-A4A1-6418F1EE5A52}">
      <dgm:prSet/>
      <dgm:spPr/>
      <dgm:t>
        <a:bodyPr/>
        <a:lstStyle/>
        <a:p>
          <a:r>
            <a:rPr lang="en-ZA"/>
            <a:t>Allows quick responses from Web servers</a:t>
          </a:r>
          <a:endParaRPr lang="en-US"/>
        </a:p>
      </dgm:t>
    </dgm:pt>
    <dgm:pt modelId="{59A8AE71-6490-4FB0-9853-C86FBEA4FFEF}" type="parTrans" cxnId="{E8F40FC0-2CE2-459B-92CA-6F20056A796B}">
      <dgm:prSet/>
      <dgm:spPr/>
      <dgm:t>
        <a:bodyPr/>
        <a:lstStyle/>
        <a:p>
          <a:endParaRPr lang="en-US"/>
        </a:p>
      </dgm:t>
    </dgm:pt>
    <dgm:pt modelId="{EA14012B-2560-4D48-BEA5-953D601741AC}" type="sibTrans" cxnId="{E8F40FC0-2CE2-459B-92CA-6F20056A796B}">
      <dgm:prSet/>
      <dgm:spPr/>
      <dgm:t>
        <a:bodyPr/>
        <a:lstStyle/>
        <a:p>
          <a:endParaRPr lang="en-US"/>
        </a:p>
      </dgm:t>
    </dgm:pt>
    <dgm:pt modelId="{343EC957-A993-441E-A9B8-4BEA2B6971AC}">
      <dgm:prSet/>
      <dgm:spPr/>
      <dgm:t>
        <a:bodyPr/>
        <a:lstStyle/>
        <a:p>
          <a:r>
            <a:rPr lang="en-ZA"/>
            <a:t>Allows for mass distribution of a message to multiple consumers </a:t>
          </a:r>
          <a:endParaRPr lang="en-US"/>
        </a:p>
      </dgm:t>
    </dgm:pt>
    <dgm:pt modelId="{F814463E-1974-4F37-9C4A-65832AE4814D}" type="parTrans" cxnId="{37640B88-1265-4F9F-8CE7-61DC07A800E7}">
      <dgm:prSet/>
      <dgm:spPr/>
      <dgm:t>
        <a:bodyPr/>
        <a:lstStyle/>
        <a:p>
          <a:endParaRPr lang="en-US"/>
        </a:p>
      </dgm:t>
    </dgm:pt>
    <dgm:pt modelId="{65329C37-078B-4D46-AE40-7B1AF4D0BD2F}" type="sibTrans" cxnId="{37640B88-1265-4F9F-8CE7-61DC07A800E7}">
      <dgm:prSet/>
      <dgm:spPr/>
      <dgm:t>
        <a:bodyPr/>
        <a:lstStyle/>
        <a:p>
          <a:endParaRPr lang="en-US"/>
        </a:p>
      </dgm:t>
    </dgm:pt>
    <dgm:pt modelId="{05D8C945-FDC1-4226-BBB3-D2E18AF8C687}">
      <dgm:prSet/>
      <dgm:spPr/>
      <dgm:t>
        <a:bodyPr/>
        <a:lstStyle/>
        <a:p>
          <a:r>
            <a:rPr lang="en-ZA"/>
            <a:t>Load balancing between workers</a:t>
          </a:r>
          <a:endParaRPr lang="en-US"/>
        </a:p>
      </dgm:t>
    </dgm:pt>
    <dgm:pt modelId="{D73C9927-CE67-40E4-B26A-E8DA20676C26}" type="parTrans" cxnId="{198DE2DB-1883-4B21-BFA0-1AE3D5C49DB8}">
      <dgm:prSet/>
      <dgm:spPr/>
      <dgm:t>
        <a:bodyPr/>
        <a:lstStyle/>
        <a:p>
          <a:endParaRPr lang="en-US"/>
        </a:p>
      </dgm:t>
    </dgm:pt>
    <dgm:pt modelId="{D3496173-C37E-4CA1-A5AA-313671DA40A5}" type="sibTrans" cxnId="{198DE2DB-1883-4B21-BFA0-1AE3D5C49DB8}">
      <dgm:prSet/>
      <dgm:spPr/>
      <dgm:t>
        <a:bodyPr/>
        <a:lstStyle/>
        <a:p>
          <a:endParaRPr lang="en-US"/>
        </a:p>
      </dgm:t>
    </dgm:pt>
    <dgm:pt modelId="{9404D508-F399-475C-9113-BFCC0742873E}">
      <dgm:prSet/>
      <dgm:spPr/>
      <dgm:t>
        <a:bodyPr/>
        <a:lstStyle/>
        <a:p>
          <a:r>
            <a:rPr lang="en-ZA"/>
            <a:t>Tasks that may take a while; high iteration</a:t>
          </a:r>
          <a:endParaRPr lang="en-US"/>
        </a:p>
      </dgm:t>
    </dgm:pt>
    <dgm:pt modelId="{A2CBF30B-47B4-47F8-9314-0EB113C21036}" type="parTrans" cxnId="{0826AB89-C074-4866-BB6F-3A9A486DE55E}">
      <dgm:prSet/>
      <dgm:spPr/>
      <dgm:t>
        <a:bodyPr/>
        <a:lstStyle/>
        <a:p>
          <a:endParaRPr lang="en-US"/>
        </a:p>
      </dgm:t>
    </dgm:pt>
    <dgm:pt modelId="{10B09C0B-9662-4FB2-AF64-8B018349FFA7}" type="sibTrans" cxnId="{0826AB89-C074-4866-BB6F-3A9A486DE55E}">
      <dgm:prSet/>
      <dgm:spPr/>
      <dgm:t>
        <a:bodyPr/>
        <a:lstStyle/>
        <a:p>
          <a:endParaRPr lang="en-US"/>
        </a:p>
      </dgm:t>
    </dgm:pt>
    <dgm:pt modelId="{58E97929-56B9-42AE-B657-2245A30F5857}">
      <dgm:prSet/>
      <dgm:spPr/>
      <dgm:t>
        <a:bodyPr/>
        <a:lstStyle/>
        <a:p>
          <a:r>
            <a:rPr lang="en-ZA"/>
            <a:t>Tasks that may take a while; high iteration</a:t>
          </a:r>
          <a:endParaRPr lang="en-ZA" dirty="0"/>
        </a:p>
      </dgm:t>
    </dgm:pt>
    <dgm:pt modelId="{11263CDD-CD08-4A2E-B244-674D56DB5AB8}" type="parTrans" cxnId="{05D50021-DAD0-4AF0-87CA-F672764350C6}">
      <dgm:prSet/>
      <dgm:spPr/>
      <dgm:t>
        <a:bodyPr/>
        <a:lstStyle/>
        <a:p>
          <a:endParaRPr lang="en-ZA"/>
        </a:p>
      </dgm:t>
    </dgm:pt>
    <dgm:pt modelId="{5F778A78-79FC-439C-920A-CA00DE426945}" type="sibTrans" cxnId="{05D50021-DAD0-4AF0-87CA-F672764350C6}">
      <dgm:prSet/>
      <dgm:spPr/>
      <dgm:t>
        <a:bodyPr/>
        <a:lstStyle/>
        <a:p>
          <a:endParaRPr lang="en-ZA"/>
        </a:p>
      </dgm:t>
    </dgm:pt>
    <dgm:pt modelId="{F408AD33-E379-43FF-A403-259C8AA3F609}">
      <dgm:prSet/>
      <dgm:spPr/>
      <dgm:t>
        <a:bodyPr/>
        <a:lstStyle/>
        <a:p>
          <a:r>
            <a:rPr lang="en-ZA"/>
            <a:t>Simplicity</a:t>
          </a:r>
          <a:endParaRPr lang="en-ZA" dirty="0"/>
        </a:p>
      </dgm:t>
    </dgm:pt>
    <dgm:pt modelId="{59D1CA83-BAB1-47ED-A6CC-C47FE4D88DF3}" type="parTrans" cxnId="{032AB212-6995-4562-B05E-EBA92206DF77}">
      <dgm:prSet/>
      <dgm:spPr/>
      <dgm:t>
        <a:bodyPr/>
        <a:lstStyle/>
        <a:p>
          <a:endParaRPr lang="en-ZA"/>
        </a:p>
      </dgm:t>
    </dgm:pt>
    <dgm:pt modelId="{9B332E21-416D-42E9-9094-A313B99502DF}" type="sibTrans" cxnId="{032AB212-6995-4562-B05E-EBA92206DF77}">
      <dgm:prSet/>
      <dgm:spPr/>
      <dgm:t>
        <a:bodyPr/>
        <a:lstStyle/>
        <a:p>
          <a:endParaRPr lang="en-ZA"/>
        </a:p>
      </dgm:t>
    </dgm:pt>
    <dgm:pt modelId="{BDCA924F-C36F-4645-BEFC-84DDA57F576F}" type="pres">
      <dgm:prSet presAssocID="{91245835-565B-4663-9847-0D41B6D66E3F}" presName="diagram" presStyleCnt="0">
        <dgm:presLayoutVars>
          <dgm:dir/>
          <dgm:resizeHandles val="exact"/>
        </dgm:presLayoutVars>
      </dgm:prSet>
      <dgm:spPr/>
    </dgm:pt>
    <dgm:pt modelId="{C51A6462-CD3B-4FB9-856D-FFE9F9CDED4A}" type="pres">
      <dgm:prSet presAssocID="{3A23DFB3-0D57-4166-A4A1-6418F1EE5A52}" presName="node" presStyleLbl="node1" presStyleIdx="0" presStyleCnt="6">
        <dgm:presLayoutVars>
          <dgm:bulletEnabled val="1"/>
        </dgm:presLayoutVars>
      </dgm:prSet>
      <dgm:spPr/>
    </dgm:pt>
    <dgm:pt modelId="{B19283D5-8286-4BB5-ACBE-CC991AF3ED76}" type="pres">
      <dgm:prSet presAssocID="{EA14012B-2560-4D48-BEA5-953D601741AC}" presName="sibTrans" presStyleCnt="0"/>
      <dgm:spPr/>
    </dgm:pt>
    <dgm:pt modelId="{F142081B-DF5F-4AD0-96D6-8FD8D49F27C8}" type="pres">
      <dgm:prSet presAssocID="{343EC957-A993-441E-A9B8-4BEA2B6971AC}" presName="node" presStyleLbl="node1" presStyleIdx="1" presStyleCnt="6">
        <dgm:presLayoutVars>
          <dgm:bulletEnabled val="1"/>
        </dgm:presLayoutVars>
      </dgm:prSet>
      <dgm:spPr/>
    </dgm:pt>
    <dgm:pt modelId="{AA64B84D-1061-4E78-8E62-CE18A9DC3786}" type="pres">
      <dgm:prSet presAssocID="{65329C37-078B-4D46-AE40-7B1AF4D0BD2F}" presName="sibTrans" presStyleCnt="0"/>
      <dgm:spPr/>
    </dgm:pt>
    <dgm:pt modelId="{9D14D741-5194-491B-82A8-979C1B6CC315}" type="pres">
      <dgm:prSet presAssocID="{05D8C945-FDC1-4226-BBB3-D2E18AF8C687}" presName="node" presStyleLbl="node1" presStyleIdx="2" presStyleCnt="6">
        <dgm:presLayoutVars>
          <dgm:bulletEnabled val="1"/>
        </dgm:presLayoutVars>
      </dgm:prSet>
      <dgm:spPr/>
    </dgm:pt>
    <dgm:pt modelId="{DF9589AC-DE3E-4B10-A93C-58708D235AF1}" type="pres">
      <dgm:prSet presAssocID="{D3496173-C37E-4CA1-A5AA-313671DA40A5}" presName="sibTrans" presStyleCnt="0"/>
      <dgm:spPr/>
    </dgm:pt>
    <dgm:pt modelId="{61CE3FC9-7036-4686-9BAE-8DF3AAF10CF6}" type="pres">
      <dgm:prSet presAssocID="{9404D508-F399-475C-9113-BFCC0742873E}" presName="node" presStyleLbl="node1" presStyleIdx="3" presStyleCnt="6">
        <dgm:presLayoutVars>
          <dgm:bulletEnabled val="1"/>
        </dgm:presLayoutVars>
      </dgm:prSet>
      <dgm:spPr/>
    </dgm:pt>
    <dgm:pt modelId="{6EACBAA4-0364-43CB-90F1-CB0CBF0B452F}" type="pres">
      <dgm:prSet presAssocID="{10B09C0B-9662-4FB2-AF64-8B018349FFA7}" presName="sibTrans" presStyleCnt="0"/>
      <dgm:spPr/>
    </dgm:pt>
    <dgm:pt modelId="{4DDC7EC0-CDD3-413A-8ACE-F446BAB4A1C2}" type="pres">
      <dgm:prSet presAssocID="{58E97929-56B9-42AE-B657-2245A30F5857}" presName="node" presStyleLbl="node1" presStyleIdx="4" presStyleCnt="6">
        <dgm:presLayoutVars>
          <dgm:bulletEnabled val="1"/>
        </dgm:presLayoutVars>
      </dgm:prSet>
      <dgm:spPr/>
    </dgm:pt>
    <dgm:pt modelId="{D130951F-A3EC-4942-A3A9-CCC30D762A32}" type="pres">
      <dgm:prSet presAssocID="{5F778A78-79FC-439C-920A-CA00DE426945}" presName="sibTrans" presStyleCnt="0"/>
      <dgm:spPr/>
    </dgm:pt>
    <dgm:pt modelId="{852615C1-4FEF-4B7C-98DB-5CF18358116B}" type="pres">
      <dgm:prSet presAssocID="{F408AD33-E379-43FF-A403-259C8AA3F609}" presName="node" presStyleLbl="node1" presStyleIdx="5" presStyleCnt="6">
        <dgm:presLayoutVars>
          <dgm:bulletEnabled val="1"/>
        </dgm:presLayoutVars>
      </dgm:prSet>
      <dgm:spPr/>
    </dgm:pt>
  </dgm:ptLst>
  <dgm:cxnLst>
    <dgm:cxn modelId="{032AB212-6995-4562-B05E-EBA92206DF77}" srcId="{91245835-565B-4663-9847-0D41B6D66E3F}" destId="{F408AD33-E379-43FF-A403-259C8AA3F609}" srcOrd="5" destOrd="0" parTransId="{59D1CA83-BAB1-47ED-A6CC-C47FE4D88DF3}" sibTransId="{9B332E21-416D-42E9-9094-A313B99502DF}"/>
    <dgm:cxn modelId="{5C95251D-2137-4C30-8210-64D3E574B1A0}" type="presOf" srcId="{9404D508-F399-475C-9113-BFCC0742873E}" destId="{61CE3FC9-7036-4686-9BAE-8DF3AAF10CF6}" srcOrd="0" destOrd="0" presId="urn:microsoft.com/office/officeart/2005/8/layout/default"/>
    <dgm:cxn modelId="{05D50021-DAD0-4AF0-87CA-F672764350C6}" srcId="{91245835-565B-4663-9847-0D41B6D66E3F}" destId="{58E97929-56B9-42AE-B657-2245A30F5857}" srcOrd="4" destOrd="0" parTransId="{11263CDD-CD08-4A2E-B244-674D56DB5AB8}" sibTransId="{5F778A78-79FC-439C-920A-CA00DE426945}"/>
    <dgm:cxn modelId="{7BC4163A-A02B-49A1-85FA-4DBDD476996F}" type="presOf" srcId="{91245835-565B-4663-9847-0D41B6D66E3F}" destId="{BDCA924F-C36F-4645-BEFC-84DDA57F576F}" srcOrd="0" destOrd="0" presId="urn:microsoft.com/office/officeart/2005/8/layout/default"/>
    <dgm:cxn modelId="{5BDDF43C-F523-4838-B9C6-F2C8CCCF3FB2}" type="presOf" srcId="{3A23DFB3-0D57-4166-A4A1-6418F1EE5A52}" destId="{C51A6462-CD3B-4FB9-856D-FFE9F9CDED4A}" srcOrd="0" destOrd="0" presId="urn:microsoft.com/office/officeart/2005/8/layout/default"/>
    <dgm:cxn modelId="{BA30C368-9BB4-4F24-9C23-A508FCE0FE26}" type="presOf" srcId="{F408AD33-E379-43FF-A403-259C8AA3F609}" destId="{852615C1-4FEF-4B7C-98DB-5CF18358116B}" srcOrd="0" destOrd="0" presId="urn:microsoft.com/office/officeart/2005/8/layout/default"/>
    <dgm:cxn modelId="{37640B88-1265-4F9F-8CE7-61DC07A800E7}" srcId="{91245835-565B-4663-9847-0D41B6D66E3F}" destId="{343EC957-A993-441E-A9B8-4BEA2B6971AC}" srcOrd="1" destOrd="0" parTransId="{F814463E-1974-4F37-9C4A-65832AE4814D}" sibTransId="{65329C37-078B-4D46-AE40-7B1AF4D0BD2F}"/>
    <dgm:cxn modelId="{0826AB89-C074-4866-BB6F-3A9A486DE55E}" srcId="{91245835-565B-4663-9847-0D41B6D66E3F}" destId="{9404D508-F399-475C-9113-BFCC0742873E}" srcOrd="3" destOrd="0" parTransId="{A2CBF30B-47B4-47F8-9314-0EB113C21036}" sibTransId="{10B09C0B-9662-4FB2-AF64-8B018349FFA7}"/>
    <dgm:cxn modelId="{C3E665A3-6AA1-4664-B83B-0F4CD10802BD}" type="presOf" srcId="{343EC957-A993-441E-A9B8-4BEA2B6971AC}" destId="{F142081B-DF5F-4AD0-96D6-8FD8D49F27C8}" srcOrd="0" destOrd="0" presId="urn:microsoft.com/office/officeart/2005/8/layout/default"/>
    <dgm:cxn modelId="{E8F40FC0-2CE2-459B-92CA-6F20056A796B}" srcId="{91245835-565B-4663-9847-0D41B6D66E3F}" destId="{3A23DFB3-0D57-4166-A4A1-6418F1EE5A52}" srcOrd="0" destOrd="0" parTransId="{59A8AE71-6490-4FB0-9853-C86FBEA4FFEF}" sibTransId="{EA14012B-2560-4D48-BEA5-953D601741AC}"/>
    <dgm:cxn modelId="{198DE2DB-1883-4B21-BFA0-1AE3D5C49DB8}" srcId="{91245835-565B-4663-9847-0D41B6D66E3F}" destId="{05D8C945-FDC1-4226-BBB3-D2E18AF8C687}" srcOrd="2" destOrd="0" parTransId="{D73C9927-CE67-40E4-B26A-E8DA20676C26}" sibTransId="{D3496173-C37E-4CA1-A5AA-313671DA40A5}"/>
    <dgm:cxn modelId="{28F81AEE-3570-47C8-A46C-BD71E79111D1}" type="presOf" srcId="{58E97929-56B9-42AE-B657-2245A30F5857}" destId="{4DDC7EC0-CDD3-413A-8ACE-F446BAB4A1C2}" srcOrd="0" destOrd="0" presId="urn:microsoft.com/office/officeart/2005/8/layout/default"/>
    <dgm:cxn modelId="{E0567FFA-C6CE-4A43-B8D4-42BD4C3F3BEF}" type="presOf" srcId="{05D8C945-FDC1-4226-BBB3-D2E18AF8C687}" destId="{9D14D741-5194-491B-82A8-979C1B6CC315}" srcOrd="0" destOrd="0" presId="urn:microsoft.com/office/officeart/2005/8/layout/default"/>
    <dgm:cxn modelId="{CAB79B87-B76A-4B57-81A9-D3DC95FF029C}" type="presParOf" srcId="{BDCA924F-C36F-4645-BEFC-84DDA57F576F}" destId="{C51A6462-CD3B-4FB9-856D-FFE9F9CDED4A}" srcOrd="0" destOrd="0" presId="urn:microsoft.com/office/officeart/2005/8/layout/default"/>
    <dgm:cxn modelId="{D634D458-1126-4955-9F61-B0A17B50496A}" type="presParOf" srcId="{BDCA924F-C36F-4645-BEFC-84DDA57F576F}" destId="{B19283D5-8286-4BB5-ACBE-CC991AF3ED76}" srcOrd="1" destOrd="0" presId="urn:microsoft.com/office/officeart/2005/8/layout/default"/>
    <dgm:cxn modelId="{30B7A86F-683D-4486-A9A2-9C2770C89BD8}" type="presParOf" srcId="{BDCA924F-C36F-4645-BEFC-84DDA57F576F}" destId="{F142081B-DF5F-4AD0-96D6-8FD8D49F27C8}" srcOrd="2" destOrd="0" presId="urn:microsoft.com/office/officeart/2005/8/layout/default"/>
    <dgm:cxn modelId="{49E60339-2877-4EB7-B698-C0F9C05539A8}" type="presParOf" srcId="{BDCA924F-C36F-4645-BEFC-84DDA57F576F}" destId="{AA64B84D-1061-4E78-8E62-CE18A9DC3786}" srcOrd="3" destOrd="0" presId="urn:microsoft.com/office/officeart/2005/8/layout/default"/>
    <dgm:cxn modelId="{1F2396A0-6EE4-49BE-83A0-80795E5E2166}" type="presParOf" srcId="{BDCA924F-C36F-4645-BEFC-84DDA57F576F}" destId="{9D14D741-5194-491B-82A8-979C1B6CC315}" srcOrd="4" destOrd="0" presId="urn:microsoft.com/office/officeart/2005/8/layout/default"/>
    <dgm:cxn modelId="{3F57197C-4876-4A20-A906-170FA8D7E1C6}" type="presParOf" srcId="{BDCA924F-C36F-4645-BEFC-84DDA57F576F}" destId="{DF9589AC-DE3E-4B10-A93C-58708D235AF1}" srcOrd="5" destOrd="0" presId="urn:microsoft.com/office/officeart/2005/8/layout/default"/>
    <dgm:cxn modelId="{497ADE66-5F25-4A12-92CA-52C874319FAD}" type="presParOf" srcId="{BDCA924F-C36F-4645-BEFC-84DDA57F576F}" destId="{61CE3FC9-7036-4686-9BAE-8DF3AAF10CF6}" srcOrd="6" destOrd="0" presId="urn:microsoft.com/office/officeart/2005/8/layout/default"/>
    <dgm:cxn modelId="{D1051606-A9DF-4754-97EE-5BF84BCDDB08}" type="presParOf" srcId="{BDCA924F-C36F-4645-BEFC-84DDA57F576F}" destId="{6EACBAA4-0364-43CB-90F1-CB0CBF0B452F}" srcOrd="7" destOrd="0" presId="urn:microsoft.com/office/officeart/2005/8/layout/default"/>
    <dgm:cxn modelId="{5ED3471B-5DB4-40AE-A7F3-8FFD1FC5D82A}" type="presParOf" srcId="{BDCA924F-C36F-4645-BEFC-84DDA57F576F}" destId="{4DDC7EC0-CDD3-413A-8ACE-F446BAB4A1C2}" srcOrd="8" destOrd="0" presId="urn:microsoft.com/office/officeart/2005/8/layout/default"/>
    <dgm:cxn modelId="{DF35D5F6-E51F-4AA1-80E5-CAA460C04F82}" type="presParOf" srcId="{BDCA924F-C36F-4645-BEFC-84DDA57F576F}" destId="{D130951F-A3EC-4942-A3A9-CCC30D762A32}" srcOrd="9" destOrd="0" presId="urn:microsoft.com/office/officeart/2005/8/layout/default"/>
    <dgm:cxn modelId="{FA132585-EBAC-4455-8830-F63603CE50D7}" type="presParOf" srcId="{BDCA924F-C36F-4645-BEFC-84DDA57F576F}" destId="{852615C1-4FEF-4B7C-98DB-5CF18358116B}"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041DD8-623D-40FD-BCDD-2E4F4D8F0390}">
      <dsp:nvSpPr>
        <dsp:cNvPr id="0" name=""/>
        <dsp:cNvSpPr/>
      </dsp:nvSpPr>
      <dsp:spPr>
        <a:xfrm>
          <a:off x="2774" y="412898"/>
          <a:ext cx="3282918" cy="1302898"/>
        </a:xfrm>
        <a:prstGeom prst="roundRect">
          <a:avLst>
            <a:gd name="adj" fmla="val 10000"/>
          </a:avLst>
        </a:prstGeom>
        <a:solidFill>
          <a:srgbClr val="E31782"/>
        </a:solid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err="1"/>
            <a:t>Blanché</a:t>
          </a:r>
          <a:r>
            <a:rPr lang="en-US" sz="1800" b="1" kern="1200" dirty="0"/>
            <a:t> </a:t>
          </a:r>
        </a:p>
        <a:p>
          <a:pPr marL="0" lvl="0" indent="0" algn="ctr" defTabSz="800100">
            <a:lnSpc>
              <a:spcPct val="90000"/>
            </a:lnSpc>
            <a:spcBef>
              <a:spcPct val="0"/>
            </a:spcBef>
            <a:spcAft>
              <a:spcPct val="35000"/>
            </a:spcAft>
            <a:buNone/>
          </a:pPr>
          <a:r>
            <a:rPr lang="en-US" sz="1800" b="1" kern="1200" dirty="0"/>
            <a:t>Carstens</a:t>
          </a:r>
        </a:p>
      </dsp:txBody>
      <dsp:txXfrm>
        <a:off x="40935" y="451059"/>
        <a:ext cx="3206596" cy="1226576"/>
      </dsp:txXfrm>
    </dsp:sp>
    <dsp:sp modelId="{4D061E18-E1EF-4616-8B99-DA99848CB622}">
      <dsp:nvSpPr>
        <dsp:cNvPr id="0" name=""/>
        <dsp:cNvSpPr/>
      </dsp:nvSpPr>
      <dsp:spPr>
        <a:xfrm>
          <a:off x="4012935" y="412898"/>
          <a:ext cx="3267384" cy="1258885"/>
        </a:xfrm>
        <a:prstGeom prst="roundRect">
          <a:avLst>
            <a:gd name="adj" fmla="val 10000"/>
          </a:avLst>
        </a:prstGeom>
        <a:solidFill>
          <a:schemeClr val="accent5">
            <a:hueOff val="-1882712"/>
            <a:satOff val="-25007"/>
            <a:lumOff val="393"/>
            <a:alphaOff val="0"/>
          </a:schemeClr>
        </a:solid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t>Calvin </a:t>
          </a:r>
        </a:p>
        <a:p>
          <a:pPr marL="0" lvl="0" indent="0" algn="ctr" defTabSz="800100">
            <a:lnSpc>
              <a:spcPct val="90000"/>
            </a:lnSpc>
            <a:spcBef>
              <a:spcPct val="0"/>
            </a:spcBef>
            <a:spcAft>
              <a:spcPct val="35000"/>
            </a:spcAft>
            <a:buNone/>
          </a:pPr>
          <a:r>
            <a:rPr lang="en-US" sz="1800" b="1" kern="1200" dirty="0"/>
            <a:t>Moore</a:t>
          </a:r>
        </a:p>
      </dsp:txBody>
      <dsp:txXfrm>
        <a:off x="4049806" y="449769"/>
        <a:ext cx="3193642" cy="11851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7ADE0D-8C73-4FE6-A1E3-656867AA3731}">
      <dsp:nvSpPr>
        <dsp:cNvPr id="0" name=""/>
        <dsp:cNvSpPr/>
      </dsp:nvSpPr>
      <dsp:spPr>
        <a:xfrm>
          <a:off x="0" y="855526"/>
          <a:ext cx="6832212" cy="1579433"/>
        </a:xfrm>
        <a:prstGeom prst="roundRect">
          <a:avLst>
            <a:gd name="adj" fmla="val 10000"/>
          </a:avLst>
        </a:prstGeom>
        <a:solidFill>
          <a:schemeClr val="accent2">
            <a:tint val="40000"/>
            <a:hueOff val="0"/>
            <a:satOff val="0"/>
            <a:lumOff val="0"/>
            <a:alphaOff val="0"/>
          </a:schemeClr>
        </a:solidFill>
        <a:ln>
          <a:noFill/>
        </a:ln>
        <a:effectLst>
          <a:outerShdw blurRad="38100" dist="25400" dir="5400000" rotWithShape="0">
            <a:srgbClr val="000000">
              <a:alpha val="25000"/>
            </a:srgbClr>
          </a:outerShdw>
        </a:effectLst>
      </dsp:spPr>
      <dsp:style>
        <a:lnRef idx="0">
          <a:scrgbClr r="0" g="0" b="0"/>
        </a:lnRef>
        <a:fillRef idx="1">
          <a:scrgbClr r="0" g="0" b="0"/>
        </a:fillRef>
        <a:effectRef idx="2">
          <a:scrgbClr r="0" g="0" b="0"/>
        </a:effectRef>
        <a:fontRef idx="minor"/>
      </dsp:style>
    </dsp:sp>
    <dsp:sp modelId="{1A9B8179-F00B-4B39-A8F6-CADACBA583CF}">
      <dsp:nvSpPr>
        <dsp:cNvPr id="0" name=""/>
        <dsp:cNvSpPr/>
      </dsp:nvSpPr>
      <dsp:spPr>
        <a:xfrm>
          <a:off x="477778" y="1210899"/>
          <a:ext cx="868688" cy="8686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161E8F74-06A4-4B4A-87FE-A78D8394579C}">
      <dsp:nvSpPr>
        <dsp:cNvPr id="0" name=""/>
        <dsp:cNvSpPr/>
      </dsp:nvSpPr>
      <dsp:spPr>
        <a:xfrm>
          <a:off x="1824245" y="855526"/>
          <a:ext cx="5007966" cy="15794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157" tIns="167157" rIns="167157" bIns="167157" numCol="1" spcCol="1270" anchor="ctr" anchorCtr="0">
          <a:noAutofit/>
        </a:bodyPr>
        <a:lstStyle/>
        <a:p>
          <a:pPr marL="0" lvl="0" indent="0" algn="l" defTabSz="844550">
            <a:lnSpc>
              <a:spcPct val="100000"/>
            </a:lnSpc>
            <a:spcBef>
              <a:spcPct val="0"/>
            </a:spcBef>
            <a:spcAft>
              <a:spcPct val="35000"/>
            </a:spcAft>
            <a:buNone/>
          </a:pPr>
          <a:r>
            <a:rPr lang="en-ZA" sz="1900" kern="1200"/>
            <a:t>To </a:t>
          </a:r>
          <a:r>
            <a:rPr lang="en-ZA" sz="1900" b="0" i="0" kern="1200" baseline="0"/>
            <a:t>allow for a wait between when a function that is called to when the data/response of that function is returned.</a:t>
          </a:r>
          <a:endParaRPr lang="en-US" sz="1900" kern="1200"/>
        </a:p>
      </dsp:txBody>
      <dsp:txXfrm>
        <a:off x="1824245" y="855526"/>
        <a:ext cx="5007966" cy="1579433"/>
      </dsp:txXfrm>
    </dsp:sp>
    <dsp:sp modelId="{9E3B600E-AA8E-4A56-87B0-6FF0E433E70B}">
      <dsp:nvSpPr>
        <dsp:cNvPr id="0" name=""/>
        <dsp:cNvSpPr/>
      </dsp:nvSpPr>
      <dsp:spPr>
        <a:xfrm>
          <a:off x="0" y="2829818"/>
          <a:ext cx="6832212" cy="1579433"/>
        </a:xfrm>
        <a:prstGeom prst="roundRect">
          <a:avLst>
            <a:gd name="adj" fmla="val 10000"/>
          </a:avLst>
        </a:prstGeom>
        <a:solidFill>
          <a:schemeClr val="accent2">
            <a:tint val="40000"/>
            <a:hueOff val="0"/>
            <a:satOff val="0"/>
            <a:lumOff val="0"/>
            <a:alphaOff val="0"/>
          </a:schemeClr>
        </a:solidFill>
        <a:ln>
          <a:noFill/>
        </a:ln>
        <a:effectLst>
          <a:outerShdw blurRad="38100" dist="25400" dir="5400000" rotWithShape="0">
            <a:srgbClr val="000000">
              <a:alpha val="25000"/>
            </a:srgbClr>
          </a:outerShdw>
        </a:effectLst>
      </dsp:spPr>
      <dsp:style>
        <a:lnRef idx="0">
          <a:scrgbClr r="0" g="0" b="0"/>
        </a:lnRef>
        <a:fillRef idx="1">
          <a:scrgbClr r="0" g="0" b="0"/>
        </a:fillRef>
        <a:effectRef idx="2">
          <a:scrgbClr r="0" g="0" b="0"/>
        </a:effectRef>
        <a:fontRef idx="minor"/>
      </dsp:style>
    </dsp:sp>
    <dsp:sp modelId="{B0B30614-19AF-4A9F-A776-9C60CE9C89E9}">
      <dsp:nvSpPr>
        <dsp:cNvPr id="0" name=""/>
        <dsp:cNvSpPr/>
      </dsp:nvSpPr>
      <dsp:spPr>
        <a:xfrm>
          <a:off x="477778" y="3185191"/>
          <a:ext cx="868688" cy="8686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CF2D7B3C-57B0-4FD1-B03D-7BF834BE0018}">
      <dsp:nvSpPr>
        <dsp:cNvPr id="0" name=""/>
        <dsp:cNvSpPr/>
      </dsp:nvSpPr>
      <dsp:spPr>
        <a:xfrm>
          <a:off x="1824245" y="2829818"/>
          <a:ext cx="5007966" cy="15794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157" tIns="167157" rIns="167157" bIns="167157" numCol="1" spcCol="1270" anchor="ctr" anchorCtr="0">
          <a:noAutofit/>
        </a:bodyPr>
        <a:lstStyle/>
        <a:p>
          <a:pPr marL="0" lvl="0" indent="0" algn="l" defTabSz="844550">
            <a:lnSpc>
              <a:spcPct val="100000"/>
            </a:lnSpc>
            <a:spcBef>
              <a:spcPct val="0"/>
            </a:spcBef>
            <a:spcAft>
              <a:spcPct val="35000"/>
            </a:spcAft>
            <a:buNone/>
          </a:pPr>
          <a:r>
            <a:rPr lang="en-ZA" sz="1900" b="0" i="0" kern="1200"/>
            <a:t>A process that allows applications to start lengthy tasks while still being responsive to other events before its finished that task.</a:t>
          </a:r>
          <a:endParaRPr lang="en-US" sz="1900" kern="1200"/>
        </a:p>
      </dsp:txBody>
      <dsp:txXfrm>
        <a:off x="1824245" y="2829818"/>
        <a:ext cx="5007966" cy="15794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1A6462-CD3B-4FB9-856D-FFE9F9CDED4A}">
      <dsp:nvSpPr>
        <dsp:cNvPr id="0" name=""/>
        <dsp:cNvSpPr/>
      </dsp:nvSpPr>
      <dsp:spPr>
        <a:xfrm>
          <a:off x="1429209" y="1315"/>
          <a:ext cx="2748042" cy="1648825"/>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ZA" sz="2100" kern="1200"/>
            <a:t>Allows quick responses from Web servers</a:t>
          </a:r>
          <a:endParaRPr lang="en-US" sz="2100" kern="1200"/>
        </a:p>
      </dsp:txBody>
      <dsp:txXfrm>
        <a:off x="1429209" y="1315"/>
        <a:ext cx="2748042" cy="1648825"/>
      </dsp:txXfrm>
    </dsp:sp>
    <dsp:sp modelId="{F142081B-DF5F-4AD0-96D6-8FD8D49F27C8}">
      <dsp:nvSpPr>
        <dsp:cNvPr id="0" name=""/>
        <dsp:cNvSpPr/>
      </dsp:nvSpPr>
      <dsp:spPr>
        <a:xfrm>
          <a:off x="4452057" y="1315"/>
          <a:ext cx="2748042" cy="1648825"/>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ZA" sz="2100" kern="1200"/>
            <a:t>Allows for mass distribution of a message to multiple consumers </a:t>
          </a:r>
          <a:endParaRPr lang="en-US" sz="2100" kern="1200"/>
        </a:p>
      </dsp:txBody>
      <dsp:txXfrm>
        <a:off x="4452057" y="1315"/>
        <a:ext cx="2748042" cy="1648825"/>
      </dsp:txXfrm>
    </dsp:sp>
    <dsp:sp modelId="{9D14D741-5194-491B-82A8-979C1B6CC315}">
      <dsp:nvSpPr>
        <dsp:cNvPr id="0" name=""/>
        <dsp:cNvSpPr/>
      </dsp:nvSpPr>
      <dsp:spPr>
        <a:xfrm>
          <a:off x="7474904" y="1315"/>
          <a:ext cx="2748042" cy="1648825"/>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ZA" sz="2100" kern="1200"/>
            <a:t>Load balancing between workers</a:t>
          </a:r>
          <a:endParaRPr lang="en-US" sz="2100" kern="1200"/>
        </a:p>
      </dsp:txBody>
      <dsp:txXfrm>
        <a:off x="7474904" y="1315"/>
        <a:ext cx="2748042" cy="1648825"/>
      </dsp:txXfrm>
    </dsp:sp>
    <dsp:sp modelId="{61CE3FC9-7036-4686-9BAE-8DF3AAF10CF6}">
      <dsp:nvSpPr>
        <dsp:cNvPr id="0" name=""/>
        <dsp:cNvSpPr/>
      </dsp:nvSpPr>
      <dsp:spPr>
        <a:xfrm>
          <a:off x="1429209" y="1924945"/>
          <a:ext cx="2748042" cy="1648825"/>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ZA" sz="2100" kern="1200"/>
            <a:t>Tasks that may take a while; high iteration</a:t>
          </a:r>
          <a:endParaRPr lang="en-US" sz="2100" kern="1200"/>
        </a:p>
      </dsp:txBody>
      <dsp:txXfrm>
        <a:off x="1429209" y="1924945"/>
        <a:ext cx="2748042" cy="1648825"/>
      </dsp:txXfrm>
    </dsp:sp>
    <dsp:sp modelId="{4DDC7EC0-CDD3-413A-8ACE-F446BAB4A1C2}">
      <dsp:nvSpPr>
        <dsp:cNvPr id="0" name=""/>
        <dsp:cNvSpPr/>
      </dsp:nvSpPr>
      <dsp:spPr>
        <a:xfrm>
          <a:off x="4452057" y="1924945"/>
          <a:ext cx="2748042" cy="1648825"/>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ZA" sz="2100" kern="1200"/>
            <a:t>Tasks that may take a while; high iteration</a:t>
          </a:r>
          <a:endParaRPr lang="en-ZA" sz="2100" kern="1200" dirty="0"/>
        </a:p>
      </dsp:txBody>
      <dsp:txXfrm>
        <a:off x="4452057" y="1924945"/>
        <a:ext cx="2748042" cy="1648825"/>
      </dsp:txXfrm>
    </dsp:sp>
    <dsp:sp modelId="{852615C1-4FEF-4B7C-98DB-5CF18358116B}">
      <dsp:nvSpPr>
        <dsp:cNvPr id="0" name=""/>
        <dsp:cNvSpPr/>
      </dsp:nvSpPr>
      <dsp:spPr>
        <a:xfrm>
          <a:off x="7474904" y="1924945"/>
          <a:ext cx="2748042" cy="1648825"/>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ZA" sz="2100" kern="1200"/>
            <a:t>Simplicity</a:t>
          </a:r>
          <a:endParaRPr lang="en-ZA" sz="2100" kern="1200" dirty="0"/>
        </a:p>
      </dsp:txBody>
      <dsp:txXfrm>
        <a:off x="7474904" y="1924945"/>
        <a:ext cx="2748042" cy="164882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ZA" dirty="0"/>
              <a:t>Testing with Jest</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271EA95-AE2B-49EF-B9CF-A883AB2C5BC5}" type="datetimeFigureOut">
              <a:rPr lang="en-ZA" smtClean="0"/>
              <a:t>2022/05/05</a:t>
            </a:fld>
            <a:endParaRPr lang="en-ZA"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BEDD38-3E30-4BFE-A464-77DFE9A82EEF}" type="slidenum">
              <a:rPr lang="en-ZA" smtClean="0"/>
              <a:t>‹#›</a:t>
            </a:fld>
            <a:endParaRPr lang="en-ZA" dirty="0"/>
          </a:p>
        </p:txBody>
      </p:sp>
    </p:spTree>
    <p:extLst>
      <p:ext uri="{BB962C8B-B14F-4D97-AF65-F5344CB8AC3E}">
        <p14:creationId xmlns:p14="http://schemas.microsoft.com/office/powerpoint/2010/main" val="2699290268"/>
      </p:ext>
    </p:extLst>
  </p:cSld>
  <p:clrMap bg1="lt1" tx1="dk1" bg2="lt2" tx2="dk2" accent1="accent1" accent2="accent2" accent3="accent3" accent4="accent4" accent5="accent5" accent6="accent6" hlink="hlink" folHlink="folHlink"/>
  <p:hf sldNum="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ZA" dirty="0"/>
              <a:t>Testing with Jest</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D28DB0-09F6-4366-A211-0FA9A757C8BD}" type="datetimeFigureOut">
              <a:rPr lang="en-ZA" smtClean="0"/>
              <a:t>2022/05/05</a:t>
            </a:fld>
            <a:endParaRPr lang="en-ZA"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DCE8F5-1341-475C-BF40-2E24D91E8058}" type="slidenum">
              <a:rPr lang="en-ZA" smtClean="0"/>
              <a:t>‹#›</a:t>
            </a:fld>
            <a:endParaRPr lang="en-ZA" dirty="0"/>
          </a:p>
        </p:txBody>
      </p:sp>
    </p:spTree>
    <p:extLst>
      <p:ext uri="{BB962C8B-B14F-4D97-AF65-F5344CB8AC3E}">
        <p14:creationId xmlns:p14="http://schemas.microsoft.com/office/powerpoint/2010/main" val="906497170"/>
      </p:ext>
    </p:extLst>
  </p:cSld>
  <p:clrMap bg1="lt1" tx1="dk1" bg2="lt2" tx2="dk2" accent1="accent1" accent2="accent2" accent3="accent3" accent4="accent4" accent5="accent5" accent6="accent6" hlink="hlink" folHlink="folHlink"/>
  <p:hf sldNum="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Blanche (little from Calvin)</a:t>
            </a:r>
            <a:endParaRPr lang="en-ZA" dirty="0"/>
          </a:p>
        </p:txBody>
      </p:sp>
      <p:sp>
        <p:nvSpPr>
          <p:cNvPr id="4" name="Header Placeholder 3"/>
          <p:cNvSpPr>
            <a:spLocks noGrp="1"/>
          </p:cNvSpPr>
          <p:nvPr>
            <p:ph type="hdr" sz="quarter"/>
          </p:nvPr>
        </p:nvSpPr>
        <p:spPr/>
        <p:txBody>
          <a:bodyPr/>
          <a:lstStyle/>
          <a:p>
            <a:r>
              <a:rPr lang="en-ZA"/>
              <a:t>Testing with Jest</a:t>
            </a:r>
            <a:endParaRPr lang="en-ZA" dirty="0"/>
          </a:p>
        </p:txBody>
      </p:sp>
      <p:sp>
        <p:nvSpPr>
          <p:cNvPr id="5" name="Footer Placeholder 4"/>
          <p:cNvSpPr>
            <a:spLocks noGrp="1"/>
          </p:cNvSpPr>
          <p:nvPr>
            <p:ph type="ftr" sz="quarter" idx="4"/>
          </p:nvPr>
        </p:nvSpPr>
        <p:spPr/>
        <p:txBody>
          <a:bodyPr/>
          <a:lstStyle/>
          <a:p>
            <a:endParaRPr lang="en-ZA" dirty="0"/>
          </a:p>
        </p:txBody>
      </p:sp>
    </p:spTree>
    <p:extLst>
      <p:ext uri="{BB962C8B-B14F-4D97-AF65-F5344CB8AC3E}">
        <p14:creationId xmlns:p14="http://schemas.microsoft.com/office/powerpoint/2010/main" val="383189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Blanche</a:t>
            </a:r>
          </a:p>
          <a:p>
            <a:r>
              <a:rPr lang="en-US" dirty="0"/>
              <a:t>Duplicate work?</a:t>
            </a:r>
            <a:endParaRPr lang="en-ZA" dirty="0"/>
          </a:p>
        </p:txBody>
      </p:sp>
      <p:sp>
        <p:nvSpPr>
          <p:cNvPr id="4" name="Header Placeholder 3"/>
          <p:cNvSpPr>
            <a:spLocks noGrp="1"/>
          </p:cNvSpPr>
          <p:nvPr>
            <p:ph type="hdr" sz="quarter" idx="10"/>
          </p:nvPr>
        </p:nvSpPr>
        <p:spPr/>
        <p:txBody>
          <a:bodyPr/>
          <a:lstStyle/>
          <a:p>
            <a:r>
              <a:rPr lang="en-ZA" dirty="0"/>
              <a:t>Testing with Jest</a:t>
            </a:r>
          </a:p>
        </p:txBody>
      </p:sp>
      <p:sp>
        <p:nvSpPr>
          <p:cNvPr id="5" name="Footer Placeholder 4"/>
          <p:cNvSpPr>
            <a:spLocks noGrp="1"/>
          </p:cNvSpPr>
          <p:nvPr>
            <p:ph type="ftr" sz="quarter" idx="11"/>
          </p:nvPr>
        </p:nvSpPr>
        <p:spPr/>
        <p:txBody>
          <a:bodyPr/>
          <a:lstStyle/>
          <a:p>
            <a:endParaRPr lang="en-ZA" dirty="0"/>
          </a:p>
        </p:txBody>
      </p:sp>
    </p:spTree>
    <p:extLst>
      <p:ext uri="{BB962C8B-B14F-4D97-AF65-F5344CB8AC3E}">
        <p14:creationId xmlns:p14="http://schemas.microsoft.com/office/powerpoint/2010/main" val="23404117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Calvin</a:t>
            </a:r>
          </a:p>
          <a:p>
            <a:r>
              <a:rPr lang="en-US" dirty="0"/>
              <a:t>As in this picture – we can do something when we receive a callback and not before</a:t>
            </a:r>
          </a:p>
          <a:p>
            <a:endParaRPr lang="en-US" dirty="0"/>
          </a:p>
          <a:p>
            <a:r>
              <a:rPr lang="en-US" dirty="0"/>
              <a:t>Animate code to appear sexy (like Calvin) ~Blanche’s words.</a:t>
            </a:r>
            <a:endParaRPr lang="en-ZA" dirty="0"/>
          </a:p>
        </p:txBody>
      </p:sp>
      <p:sp>
        <p:nvSpPr>
          <p:cNvPr id="4" name="Header Placeholder 3"/>
          <p:cNvSpPr>
            <a:spLocks noGrp="1"/>
          </p:cNvSpPr>
          <p:nvPr>
            <p:ph type="hdr" sz="quarter"/>
          </p:nvPr>
        </p:nvSpPr>
        <p:spPr/>
        <p:txBody>
          <a:bodyPr/>
          <a:lstStyle/>
          <a:p>
            <a:r>
              <a:rPr lang="en-ZA"/>
              <a:t>Testing with Jest</a:t>
            </a:r>
            <a:endParaRPr lang="en-ZA" dirty="0"/>
          </a:p>
        </p:txBody>
      </p:sp>
      <p:sp>
        <p:nvSpPr>
          <p:cNvPr id="5" name="Footer Placeholder 4"/>
          <p:cNvSpPr>
            <a:spLocks noGrp="1"/>
          </p:cNvSpPr>
          <p:nvPr>
            <p:ph type="ftr" sz="quarter" idx="4"/>
          </p:nvPr>
        </p:nvSpPr>
        <p:spPr/>
        <p:txBody>
          <a:bodyPr/>
          <a:lstStyle/>
          <a:p>
            <a:endParaRPr lang="en-ZA" dirty="0"/>
          </a:p>
        </p:txBody>
      </p:sp>
    </p:spTree>
    <p:extLst>
      <p:ext uri="{BB962C8B-B14F-4D97-AF65-F5344CB8AC3E}">
        <p14:creationId xmlns:p14="http://schemas.microsoft.com/office/powerpoint/2010/main" val="10744285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Blanche</a:t>
            </a:r>
            <a:endParaRPr lang="en-ZA"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Calvin’s speech for Blanche:</a:t>
            </a:r>
            <a:endParaRPr lang="en-ZA" dirty="0"/>
          </a:p>
          <a:p>
            <a:r>
              <a:rPr lang="en-ZA" dirty="0"/>
              <a:t>Before we jump into the workshop lets just take some time to familiarise ourselves with the code repository we will be using for the demo. Hopefully by now you all have the repo cloned locally so lets take a look:</a:t>
            </a:r>
          </a:p>
          <a:p>
            <a:pPr marL="228600" indent="-228600">
              <a:buAutoNum type="arabicPeriod"/>
            </a:pPr>
            <a:r>
              <a:rPr lang="en-ZA" dirty="0"/>
              <a:t>Tests – self descriptive. You will notice all the test code is written in </a:t>
            </a:r>
            <a:r>
              <a:rPr lang="en-ZA" dirty="0" err="1"/>
              <a:t>Javascript</a:t>
            </a:r>
            <a:r>
              <a:rPr lang="en-ZA" dirty="0"/>
              <a:t> using the Jest testing framework.  This was chosen because again its simple and easy to use allowing us to focus on the subject matter of this workshop rather than fiddling around with frameworks.</a:t>
            </a:r>
          </a:p>
          <a:p>
            <a:pPr marL="228600" indent="-228600">
              <a:buAutoNum type="arabicPeriod"/>
            </a:pPr>
            <a:r>
              <a:rPr lang="en-ZA" dirty="0"/>
              <a:t>Lib – custom code designed to make this workshop easier to reason on</a:t>
            </a:r>
          </a:p>
          <a:p>
            <a:pPr marL="228600" indent="-228600">
              <a:buAutoNum type="arabicPeriod"/>
            </a:pPr>
            <a:r>
              <a:rPr lang="en-ZA" dirty="0" err="1"/>
              <a:t>Rabbitmq</a:t>
            </a:r>
            <a:r>
              <a:rPr lang="en-ZA" dirty="0"/>
              <a:t> – configuration designed to get a </a:t>
            </a:r>
            <a:r>
              <a:rPr lang="en-ZA" dirty="0" err="1"/>
              <a:t>rabbitmq</a:t>
            </a:r>
            <a:r>
              <a:rPr lang="en-ZA" dirty="0"/>
              <a:t> instance up and running easily. As Blanche mentioned for the workshop we are using a </a:t>
            </a:r>
            <a:r>
              <a:rPr lang="en-ZA" dirty="0" err="1"/>
              <a:t>dockerised</a:t>
            </a:r>
            <a:r>
              <a:rPr lang="en-ZA" dirty="0"/>
              <a:t> </a:t>
            </a:r>
            <a:r>
              <a:rPr lang="en-ZA" dirty="0" err="1"/>
              <a:t>rabbitmq</a:t>
            </a:r>
            <a:r>
              <a:rPr lang="en-ZA" dirty="0"/>
              <a:t> instance – this ensures no one has any installation issues.</a:t>
            </a:r>
          </a:p>
          <a:p>
            <a:pPr marL="228600" indent="-228600">
              <a:buAutoNum type="arabicPeriod"/>
            </a:pPr>
            <a:r>
              <a:rPr lang="en-ZA" dirty="0" err="1"/>
              <a:t>Package.json</a:t>
            </a:r>
            <a:r>
              <a:rPr lang="en-ZA" dirty="0"/>
              <a:t>, package-</a:t>
            </a:r>
            <a:r>
              <a:rPr lang="en-ZA" dirty="0" err="1"/>
              <a:t>lock.json</a:t>
            </a:r>
            <a:r>
              <a:rPr lang="en-ZA" dirty="0"/>
              <a:t>, and .</a:t>
            </a:r>
            <a:r>
              <a:rPr lang="en-ZA" dirty="0" err="1"/>
              <a:t>babelrc</a:t>
            </a:r>
            <a:r>
              <a:rPr lang="en-ZA" dirty="0"/>
              <a:t> installs libraries we need such as Jest and in particular </a:t>
            </a:r>
            <a:r>
              <a:rPr lang="en-ZA" dirty="0" err="1"/>
              <a:t>amqplib</a:t>
            </a:r>
            <a:r>
              <a:rPr lang="en-ZA" dirty="0"/>
              <a:t>.  This is the client library which will allow our tests to interact with the </a:t>
            </a:r>
            <a:r>
              <a:rPr lang="en-ZA" dirty="0" err="1"/>
              <a:t>rabbitmq</a:t>
            </a:r>
            <a:r>
              <a:rPr lang="en-ZA" dirty="0"/>
              <a:t> server.</a:t>
            </a:r>
          </a:p>
          <a:p>
            <a:pPr marL="228600" indent="-228600">
              <a:buAutoNum type="arabicPeriod"/>
            </a:pPr>
            <a:r>
              <a:rPr lang="en-ZA" dirty="0"/>
              <a:t>Docker-compose – this is how we are constructing our testing environment.  Two containers will be started up – one for the </a:t>
            </a:r>
            <a:r>
              <a:rPr lang="en-ZA" dirty="0" err="1"/>
              <a:t>rabbitmq</a:t>
            </a:r>
            <a:r>
              <a:rPr lang="en-ZA" dirty="0"/>
              <a:t> server and another for the </a:t>
            </a:r>
            <a:r>
              <a:rPr lang="en-ZA" dirty="0" err="1"/>
              <a:t>Javascript</a:t>
            </a:r>
            <a:r>
              <a:rPr lang="en-ZA" dirty="0"/>
              <a:t> tests to execute from.</a:t>
            </a:r>
          </a:p>
          <a:p>
            <a:endParaRPr lang="en-ZA" dirty="0"/>
          </a:p>
        </p:txBody>
      </p:sp>
      <p:sp>
        <p:nvSpPr>
          <p:cNvPr id="4" name="Header Placeholder 3"/>
          <p:cNvSpPr>
            <a:spLocks noGrp="1"/>
          </p:cNvSpPr>
          <p:nvPr>
            <p:ph type="hdr" sz="quarter" idx="10"/>
          </p:nvPr>
        </p:nvSpPr>
        <p:spPr/>
        <p:txBody>
          <a:bodyPr/>
          <a:lstStyle/>
          <a:p>
            <a:r>
              <a:rPr lang="en-ZA" dirty="0"/>
              <a:t>Testing with Jest</a:t>
            </a:r>
          </a:p>
        </p:txBody>
      </p:sp>
      <p:sp>
        <p:nvSpPr>
          <p:cNvPr id="5" name="Footer Placeholder 4"/>
          <p:cNvSpPr>
            <a:spLocks noGrp="1"/>
          </p:cNvSpPr>
          <p:nvPr>
            <p:ph type="ftr" sz="quarter" idx="11"/>
          </p:nvPr>
        </p:nvSpPr>
        <p:spPr/>
        <p:txBody>
          <a:bodyPr/>
          <a:lstStyle/>
          <a:p>
            <a:endParaRPr lang="en-ZA" dirty="0"/>
          </a:p>
        </p:txBody>
      </p:sp>
    </p:spTree>
    <p:extLst>
      <p:ext uri="{BB962C8B-B14F-4D97-AF65-F5344CB8AC3E}">
        <p14:creationId xmlns:p14="http://schemas.microsoft.com/office/powerpoint/2010/main" val="33157555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Blanche start with first two and then Calvin with second two.</a:t>
            </a:r>
            <a:endParaRPr lang="en-ZA" dirty="0"/>
          </a:p>
        </p:txBody>
      </p:sp>
      <p:sp>
        <p:nvSpPr>
          <p:cNvPr id="4" name="Header Placeholder 3"/>
          <p:cNvSpPr>
            <a:spLocks noGrp="1"/>
          </p:cNvSpPr>
          <p:nvPr>
            <p:ph type="hdr" sz="quarter" idx="10"/>
          </p:nvPr>
        </p:nvSpPr>
        <p:spPr/>
        <p:txBody>
          <a:bodyPr/>
          <a:lstStyle/>
          <a:p>
            <a:r>
              <a:rPr lang="en-ZA"/>
              <a:t>Testing with Jest</a:t>
            </a:r>
            <a:endParaRPr lang="en-ZA" dirty="0"/>
          </a:p>
        </p:txBody>
      </p:sp>
      <p:sp>
        <p:nvSpPr>
          <p:cNvPr id="5" name="Footer Placeholder 4"/>
          <p:cNvSpPr>
            <a:spLocks noGrp="1"/>
          </p:cNvSpPr>
          <p:nvPr>
            <p:ph type="ftr" sz="quarter" idx="11"/>
          </p:nvPr>
        </p:nvSpPr>
        <p:spPr/>
        <p:txBody>
          <a:bodyPr/>
          <a:lstStyle/>
          <a:p>
            <a:endParaRPr lang="en-ZA" dirty="0"/>
          </a:p>
        </p:txBody>
      </p:sp>
    </p:spTree>
    <p:extLst>
      <p:ext uri="{BB962C8B-B14F-4D97-AF65-F5344CB8AC3E}">
        <p14:creationId xmlns:p14="http://schemas.microsoft.com/office/powerpoint/2010/main" val="20520365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Header Placeholder 3"/>
          <p:cNvSpPr>
            <a:spLocks noGrp="1"/>
          </p:cNvSpPr>
          <p:nvPr>
            <p:ph type="hdr" sz="quarter" idx="10"/>
          </p:nvPr>
        </p:nvSpPr>
        <p:spPr/>
        <p:txBody>
          <a:bodyPr/>
          <a:lstStyle/>
          <a:p>
            <a:r>
              <a:rPr lang="en-ZA"/>
              <a:t>Testing with Jest</a:t>
            </a:r>
            <a:endParaRPr lang="en-ZA" dirty="0"/>
          </a:p>
        </p:txBody>
      </p:sp>
      <p:sp>
        <p:nvSpPr>
          <p:cNvPr id="5" name="Footer Placeholder 4"/>
          <p:cNvSpPr>
            <a:spLocks noGrp="1"/>
          </p:cNvSpPr>
          <p:nvPr>
            <p:ph type="ftr" sz="quarter" idx="11"/>
          </p:nvPr>
        </p:nvSpPr>
        <p:spPr/>
        <p:txBody>
          <a:bodyPr/>
          <a:lstStyle/>
          <a:p>
            <a:endParaRPr lang="en-ZA" dirty="0"/>
          </a:p>
        </p:txBody>
      </p:sp>
    </p:spTree>
    <p:extLst>
      <p:ext uri="{BB962C8B-B14F-4D97-AF65-F5344CB8AC3E}">
        <p14:creationId xmlns:p14="http://schemas.microsoft.com/office/powerpoint/2010/main" val="28474587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Header Placeholder 3"/>
          <p:cNvSpPr>
            <a:spLocks noGrp="1"/>
          </p:cNvSpPr>
          <p:nvPr>
            <p:ph type="hdr" sz="quarter" idx="10"/>
          </p:nvPr>
        </p:nvSpPr>
        <p:spPr/>
        <p:txBody>
          <a:bodyPr/>
          <a:lstStyle/>
          <a:p>
            <a:r>
              <a:rPr lang="en-ZA"/>
              <a:t>Testing with Jest</a:t>
            </a:r>
            <a:endParaRPr lang="en-ZA" dirty="0"/>
          </a:p>
        </p:txBody>
      </p:sp>
      <p:sp>
        <p:nvSpPr>
          <p:cNvPr id="5" name="Footer Placeholder 4"/>
          <p:cNvSpPr>
            <a:spLocks noGrp="1"/>
          </p:cNvSpPr>
          <p:nvPr>
            <p:ph type="ftr" sz="quarter" idx="11"/>
          </p:nvPr>
        </p:nvSpPr>
        <p:spPr/>
        <p:txBody>
          <a:bodyPr/>
          <a:lstStyle/>
          <a:p>
            <a:endParaRPr lang="en-ZA" dirty="0"/>
          </a:p>
        </p:txBody>
      </p:sp>
    </p:spTree>
    <p:extLst>
      <p:ext uri="{BB962C8B-B14F-4D97-AF65-F5344CB8AC3E}">
        <p14:creationId xmlns:p14="http://schemas.microsoft.com/office/powerpoint/2010/main" val="22752673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Header Placeholder 3"/>
          <p:cNvSpPr>
            <a:spLocks noGrp="1"/>
          </p:cNvSpPr>
          <p:nvPr>
            <p:ph type="hdr" sz="quarter" idx="10"/>
          </p:nvPr>
        </p:nvSpPr>
        <p:spPr/>
        <p:txBody>
          <a:bodyPr/>
          <a:lstStyle/>
          <a:p>
            <a:r>
              <a:rPr lang="en-ZA"/>
              <a:t>Testing with Jest</a:t>
            </a:r>
            <a:endParaRPr lang="en-ZA" dirty="0"/>
          </a:p>
        </p:txBody>
      </p:sp>
      <p:sp>
        <p:nvSpPr>
          <p:cNvPr id="5" name="Footer Placeholder 4"/>
          <p:cNvSpPr>
            <a:spLocks noGrp="1"/>
          </p:cNvSpPr>
          <p:nvPr>
            <p:ph type="ftr" sz="quarter" idx="11"/>
          </p:nvPr>
        </p:nvSpPr>
        <p:spPr/>
        <p:txBody>
          <a:bodyPr/>
          <a:lstStyle/>
          <a:p>
            <a:endParaRPr lang="en-ZA" dirty="0"/>
          </a:p>
        </p:txBody>
      </p:sp>
    </p:spTree>
    <p:extLst>
      <p:ext uri="{BB962C8B-B14F-4D97-AF65-F5344CB8AC3E}">
        <p14:creationId xmlns:p14="http://schemas.microsoft.com/office/powerpoint/2010/main" val="1053881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Blanche</a:t>
            </a:r>
            <a:endParaRPr lang="en-ZA" dirty="0"/>
          </a:p>
        </p:txBody>
      </p:sp>
      <p:sp>
        <p:nvSpPr>
          <p:cNvPr id="5" name="Footer Placeholder 4"/>
          <p:cNvSpPr>
            <a:spLocks noGrp="1"/>
          </p:cNvSpPr>
          <p:nvPr>
            <p:ph type="ftr" sz="quarter" idx="11"/>
          </p:nvPr>
        </p:nvSpPr>
        <p:spPr/>
        <p:txBody>
          <a:bodyPr/>
          <a:lstStyle/>
          <a:p>
            <a:endParaRPr lang="en-ZA" dirty="0"/>
          </a:p>
        </p:txBody>
      </p:sp>
      <p:sp>
        <p:nvSpPr>
          <p:cNvPr id="6" name="Header Placeholder 5"/>
          <p:cNvSpPr>
            <a:spLocks noGrp="1"/>
          </p:cNvSpPr>
          <p:nvPr>
            <p:ph type="hdr" sz="quarter" idx="12"/>
          </p:nvPr>
        </p:nvSpPr>
        <p:spPr/>
        <p:txBody>
          <a:bodyPr/>
          <a:lstStyle/>
          <a:p>
            <a:r>
              <a:rPr lang="en-ZA" dirty="0"/>
              <a:t>Testing with Jest</a:t>
            </a:r>
          </a:p>
        </p:txBody>
      </p:sp>
    </p:spTree>
    <p:extLst>
      <p:ext uri="{BB962C8B-B14F-4D97-AF65-F5344CB8AC3E}">
        <p14:creationId xmlns:p14="http://schemas.microsoft.com/office/powerpoint/2010/main" val="324904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Blanche</a:t>
            </a:r>
            <a:endParaRPr lang="en-ZA" dirty="0"/>
          </a:p>
        </p:txBody>
      </p:sp>
      <p:sp>
        <p:nvSpPr>
          <p:cNvPr id="5" name="Footer Placeholder 4"/>
          <p:cNvSpPr>
            <a:spLocks noGrp="1"/>
          </p:cNvSpPr>
          <p:nvPr>
            <p:ph type="ftr" sz="quarter" idx="11"/>
          </p:nvPr>
        </p:nvSpPr>
        <p:spPr/>
        <p:txBody>
          <a:bodyPr/>
          <a:lstStyle/>
          <a:p>
            <a:endParaRPr lang="en-ZA" dirty="0"/>
          </a:p>
        </p:txBody>
      </p:sp>
      <p:sp>
        <p:nvSpPr>
          <p:cNvPr id="6" name="Header Placeholder 5"/>
          <p:cNvSpPr>
            <a:spLocks noGrp="1"/>
          </p:cNvSpPr>
          <p:nvPr>
            <p:ph type="hdr" sz="quarter" idx="12"/>
          </p:nvPr>
        </p:nvSpPr>
        <p:spPr/>
        <p:txBody>
          <a:bodyPr/>
          <a:lstStyle/>
          <a:p>
            <a:r>
              <a:rPr lang="en-ZA" dirty="0"/>
              <a:t>Testing with Jest</a:t>
            </a:r>
          </a:p>
        </p:txBody>
      </p:sp>
    </p:spTree>
    <p:extLst>
      <p:ext uri="{BB962C8B-B14F-4D97-AF65-F5344CB8AC3E}">
        <p14:creationId xmlns:p14="http://schemas.microsoft.com/office/powerpoint/2010/main" val="3054581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Calvin</a:t>
            </a:r>
          </a:p>
          <a:p>
            <a:r>
              <a:rPr lang="en-US" dirty="0"/>
              <a:t>Before we jump into testing async systems you might ask why bother creating async systems in the first place? Lets be honest – if, by design, an application could respond after an entire day its going to make your tests take impractical to execute. It just makes everything harder.  This is true.  But even with this in mind its still worth it under certain conditions.</a:t>
            </a:r>
          </a:p>
          <a:p>
            <a:endParaRPr lang="en-US" dirty="0"/>
          </a:p>
          <a:p>
            <a:r>
              <a:rPr lang="en-US" dirty="0"/>
              <a:t>Consider an application that might periodically go offline for batch processing – you don’t want everything dependent on that application to go offline.  Instead, your application could accept the request and say this will be processed at some point in the future when the application comes back online.  This way you put a layer of resilience between two applications.</a:t>
            </a:r>
          </a:p>
          <a:p>
            <a:endParaRPr lang="en-US" dirty="0"/>
          </a:p>
          <a:p>
            <a:r>
              <a:rPr lang="en-US" dirty="0"/>
              <a:t>Consider an application that needs to throttle how fast it handles requests.  Asynchronous messaging also helps here.  And the message broker allows this queue of work to survive application restarts.</a:t>
            </a:r>
            <a:endParaRPr lang="en-ZA" dirty="0"/>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ZA" sz="1200" b="0" i="0" u="none" strike="noStrike" kern="1200" cap="none" spc="0" normalizeH="0" baseline="0" noProof="0" dirty="0">
                <a:ln>
                  <a:noFill/>
                </a:ln>
                <a:solidFill>
                  <a:prstClr val="black"/>
                </a:solidFill>
                <a:effectLst/>
                <a:uLnTx/>
                <a:uFillTx/>
                <a:latin typeface="Calibri" panose="020F0502020204030204"/>
                <a:ea typeface="+mn-ea"/>
                <a:cs typeface="+mn-cs"/>
              </a:rPr>
              <a:t>Testing with Jest</a:t>
            </a: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ZA"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61634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Calvin</a:t>
            </a:r>
            <a:endParaRPr lang="en-ZA" dirty="0"/>
          </a:p>
          <a:p>
            <a:r>
              <a:rPr lang="en-ZA" dirty="0"/>
              <a:t>Another worthy consideration is what are we NOT talking about today? Often asynchronous messaging is associated with concurrency and parallelism.  While systems can use these concepts to deal with asynchronous messaging the focus of this presentation is not on that.</a:t>
            </a:r>
          </a:p>
          <a:p>
            <a:endParaRPr lang="en-ZA" dirty="0"/>
          </a:p>
          <a:p>
            <a:r>
              <a:rPr lang="en-ZA" dirty="0"/>
              <a:t>&lt;&lt;Define concepts not in use&gt;&gt;</a:t>
            </a:r>
          </a:p>
        </p:txBody>
      </p:sp>
      <p:sp>
        <p:nvSpPr>
          <p:cNvPr id="4" name="Header Placeholder 3"/>
          <p:cNvSpPr>
            <a:spLocks noGrp="1"/>
          </p:cNvSpPr>
          <p:nvPr>
            <p:ph type="hdr" sz="quarter" idx="10"/>
          </p:nvPr>
        </p:nvSpPr>
        <p:spPr/>
        <p:txBody>
          <a:bodyPr/>
          <a:lstStyle/>
          <a:p>
            <a:r>
              <a:rPr lang="en-ZA" dirty="0"/>
              <a:t>Testing with Jest</a:t>
            </a:r>
          </a:p>
        </p:txBody>
      </p:sp>
      <p:sp>
        <p:nvSpPr>
          <p:cNvPr id="5" name="Footer Placeholder 4"/>
          <p:cNvSpPr>
            <a:spLocks noGrp="1"/>
          </p:cNvSpPr>
          <p:nvPr>
            <p:ph type="ftr" sz="quarter" idx="11"/>
          </p:nvPr>
        </p:nvSpPr>
        <p:spPr/>
        <p:txBody>
          <a:bodyPr/>
          <a:lstStyle/>
          <a:p>
            <a:endParaRPr lang="en-ZA" dirty="0"/>
          </a:p>
        </p:txBody>
      </p:sp>
    </p:spTree>
    <p:extLst>
      <p:ext uri="{BB962C8B-B14F-4D97-AF65-F5344CB8AC3E}">
        <p14:creationId xmlns:p14="http://schemas.microsoft.com/office/powerpoint/2010/main" val="2186707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Calvin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those Instagram influencers out there I’m sure this is not unfamiliar to you – when uploading a big video to Instagram you can continue browsing the site even while its being uploaded.  Your phone accepts a response saying the request will be processed at some point soon – then you can carry 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Or perhaps something everyone can appreciate – a phone call is inherently synchronous.  While a wats app is inherently asynchronous – your phone accepts a response saying the message has been delivered.  Hopefully that pretty girl will respond at some point…</a:t>
            </a:r>
            <a:endParaRPr lang="en-ZA" dirty="0"/>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ZA" sz="1200" b="0" i="0" u="none" strike="noStrike" kern="1200" cap="none" spc="0" normalizeH="0" baseline="0" noProof="0" dirty="0">
                <a:ln>
                  <a:noFill/>
                </a:ln>
                <a:solidFill>
                  <a:prstClr val="black"/>
                </a:solidFill>
                <a:effectLst/>
                <a:uLnTx/>
                <a:uFillTx/>
                <a:latin typeface="Calibri" panose="020F0502020204030204"/>
                <a:ea typeface="+mn-ea"/>
                <a:cs typeface="+mn-cs"/>
              </a:rPr>
              <a:t>Testing with Jest</a:t>
            </a: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ZA"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064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Calvin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a few popular asynchronous messaging systems in the industry</a:t>
            </a:r>
            <a:r>
              <a:rPr lang="en-ZA" dirty="0"/>
              <a:t>.  If you using any one of these you are in good company.  For the purpose of today’s workshop we will be using RabbitMQ.  It’s a very popular, simple and easy to use system.</a:t>
            </a:r>
            <a:endParaRPr lang="en-US" dirty="0"/>
          </a:p>
        </p:txBody>
      </p:sp>
      <p:sp>
        <p:nvSpPr>
          <p:cNvPr id="4" name="Header Placeholder 3"/>
          <p:cNvSpPr>
            <a:spLocks noGrp="1"/>
          </p:cNvSpPr>
          <p:nvPr>
            <p:ph type="hdr" sz="quarter" idx="10"/>
          </p:nvPr>
        </p:nvSpPr>
        <p:spPr/>
        <p:txBody>
          <a:bodyPr/>
          <a:lstStyle/>
          <a:p>
            <a:r>
              <a:rPr lang="en-ZA" dirty="0"/>
              <a:t>Testing with Jest</a:t>
            </a:r>
          </a:p>
        </p:txBody>
      </p:sp>
      <p:sp>
        <p:nvSpPr>
          <p:cNvPr id="5" name="Footer Placeholder 4"/>
          <p:cNvSpPr>
            <a:spLocks noGrp="1"/>
          </p:cNvSpPr>
          <p:nvPr>
            <p:ph type="ftr" sz="quarter" idx="11"/>
          </p:nvPr>
        </p:nvSpPr>
        <p:spPr/>
        <p:txBody>
          <a:bodyPr/>
          <a:lstStyle/>
          <a:p>
            <a:endParaRPr lang="en-ZA" dirty="0"/>
          </a:p>
        </p:txBody>
      </p:sp>
    </p:spTree>
    <p:extLst>
      <p:ext uri="{BB962C8B-B14F-4D97-AF65-F5344CB8AC3E}">
        <p14:creationId xmlns:p14="http://schemas.microsoft.com/office/powerpoint/2010/main" val="751099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Blanche</a:t>
            </a:r>
          </a:p>
          <a:p>
            <a:r>
              <a:rPr lang="en-US" dirty="0"/>
              <a:t>Focus on the how – not so much the why.</a:t>
            </a:r>
            <a:endParaRPr lang="en-ZA" dirty="0"/>
          </a:p>
        </p:txBody>
      </p:sp>
      <p:sp>
        <p:nvSpPr>
          <p:cNvPr id="4" name="Header Placeholder 3"/>
          <p:cNvSpPr>
            <a:spLocks noGrp="1"/>
          </p:cNvSpPr>
          <p:nvPr>
            <p:ph type="hdr" sz="quarter" idx="10"/>
          </p:nvPr>
        </p:nvSpPr>
        <p:spPr/>
        <p:txBody>
          <a:bodyPr/>
          <a:lstStyle/>
          <a:p>
            <a:r>
              <a:rPr lang="en-ZA" dirty="0"/>
              <a:t>Testing with Jest</a:t>
            </a:r>
          </a:p>
        </p:txBody>
      </p:sp>
      <p:sp>
        <p:nvSpPr>
          <p:cNvPr id="5" name="Footer Placeholder 4"/>
          <p:cNvSpPr>
            <a:spLocks noGrp="1"/>
          </p:cNvSpPr>
          <p:nvPr>
            <p:ph type="ftr" sz="quarter" idx="11"/>
          </p:nvPr>
        </p:nvSpPr>
        <p:spPr/>
        <p:txBody>
          <a:bodyPr/>
          <a:lstStyle/>
          <a:p>
            <a:endParaRPr lang="en-ZA" dirty="0"/>
          </a:p>
        </p:txBody>
      </p:sp>
    </p:spTree>
    <p:extLst>
      <p:ext uri="{BB962C8B-B14F-4D97-AF65-F5344CB8AC3E}">
        <p14:creationId xmlns:p14="http://schemas.microsoft.com/office/powerpoint/2010/main" val="4651917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Blanche</a:t>
            </a:r>
          </a:p>
          <a:p>
            <a:r>
              <a:rPr lang="en-US" dirty="0"/>
              <a:t>Mention no installation requirements for the purpose of this workshop as we will be using a </a:t>
            </a:r>
            <a:r>
              <a:rPr lang="en-US" dirty="0" err="1"/>
              <a:t>dockerised</a:t>
            </a:r>
            <a:r>
              <a:rPr lang="en-US" dirty="0"/>
              <a:t> instance.</a:t>
            </a:r>
            <a:endParaRPr lang="en-ZA" dirty="0"/>
          </a:p>
        </p:txBody>
      </p:sp>
      <p:sp>
        <p:nvSpPr>
          <p:cNvPr id="4" name="Header Placeholder 3"/>
          <p:cNvSpPr>
            <a:spLocks noGrp="1"/>
          </p:cNvSpPr>
          <p:nvPr>
            <p:ph type="hdr" sz="quarter" idx="10"/>
          </p:nvPr>
        </p:nvSpPr>
        <p:spPr/>
        <p:txBody>
          <a:bodyPr/>
          <a:lstStyle/>
          <a:p>
            <a:r>
              <a:rPr lang="en-ZA" dirty="0"/>
              <a:t>Testing with Jest</a:t>
            </a:r>
          </a:p>
        </p:txBody>
      </p:sp>
      <p:sp>
        <p:nvSpPr>
          <p:cNvPr id="5" name="Footer Placeholder 4"/>
          <p:cNvSpPr>
            <a:spLocks noGrp="1"/>
          </p:cNvSpPr>
          <p:nvPr>
            <p:ph type="ftr" sz="quarter" idx="11"/>
          </p:nvPr>
        </p:nvSpPr>
        <p:spPr/>
        <p:txBody>
          <a:bodyPr/>
          <a:lstStyle/>
          <a:p>
            <a:endParaRPr lang="en-ZA" dirty="0"/>
          </a:p>
        </p:txBody>
      </p:sp>
    </p:spTree>
    <p:extLst>
      <p:ext uri="{BB962C8B-B14F-4D97-AF65-F5344CB8AC3E}">
        <p14:creationId xmlns:p14="http://schemas.microsoft.com/office/powerpoint/2010/main" val="276409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r>
              <a:rPr lang="en-US"/>
              <a:t>p </a:t>
            </a:r>
            <a:fld id="{058DB212-BFA2-403F-85EF-DFD3FF6D973A}" type="slidenum">
              <a:rPr lang="en-US" smtClean="0"/>
              <a:pPr/>
              <a:t>‹#›</a:t>
            </a:fld>
            <a:endParaRPr lang="en-US" dirty="0"/>
          </a:p>
        </p:txBody>
      </p:sp>
    </p:spTree>
    <p:extLst>
      <p:ext uri="{BB962C8B-B14F-4D97-AF65-F5344CB8AC3E}">
        <p14:creationId xmlns:p14="http://schemas.microsoft.com/office/powerpoint/2010/main" val="2020738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r>
              <a:rPr lang="en-US"/>
              <a:t>p </a:t>
            </a:r>
            <a:fld id="{058DB212-BFA2-403F-85EF-DFD3FF6D973A}" type="slidenum">
              <a:rPr lang="en-US" smtClean="0"/>
              <a:pPr/>
              <a:t>‹#›</a:t>
            </a:fld>
            <a:endParaRPr lang="en-US" dirty="0"/>
          </a:p>
        </p:txBody>
      </p:sp>
    </p:spTree>
    <p:extLst>
      <p:ext uri="{BB962C8B-B14F-4D97-AF65-F5344CB8AC3E}">
        <p14:creationId xmlns:p14="http://schemas.microsoft.com/office/powerpoint/2010/main" val="387947737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r>
              <a:rPr lang="en-US"/>
              <a:t>p </a:t>
            </a:r>
            <a:fld id="{058DB212-BFA2-403F-85EF-DFD3FF6D973A}"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9015634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r>
              <a:rPr lang="en-US"/>
              <a:t>p </a:t>
            </a:r>
            <a:fld id="{058DB212-BFA2-403F-85EF-DFD3FF6D973A}" type="slidenum">
              <a:rPr lang="en-US" smtClean="0"/>
              <a:pPr/>
              <a:t>‹#›</a:t>
            </a:fld>
            <a:endParaRPr lang="en-US" dirty="0"/>
          </a:p>
        </p:txBody>
      </p:sp>
    </p:spTree>
    <p:extLst>
      <p:ext uri="{BB962C8B-B14F-4D97-AF65-F5344CB8AC3E}">
        <p14:creationId xmlns:p14="http://schemas.microsoft.com/office/powerpoint/2010/main" val="30128052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r>
              <a:rPr lang="en-US"/>
              <a:t>p </a:t>
            </a:r>
            <a:fld id="{058DB212-BFA2-403F-85EF-DFD3FF6D973A}"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2008276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r>
              <a:rPr lang="en-US"/>
              <a:t>p </a:t>
            </a:r>
            <a:fld id="{058DB212-BFA2-403F-85EF-DFD3FF6D973A}" type="slidenum">
              <a:rPr lang="en-US" smtClean="0"/>
              <a:pPr/>
              <a:t>‹#›</a:t>
            </a:fld>
            <a:endParaRPr lang="en-US" dirty="0"/>
          </a:p>
        </p:txBody>
      </p:sp>
    </p:spTree>
    <p:extLst>
      <p:ext uri="{BB962C8B-B14F-4D97-AF65-F5344CB8AC3E}">
        <p14:creationId xmlns:p14="http://schemas.microsoft.com/office/powerpoint/2010/main" val="166872067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r>
              <a:rPr lang="en-US"/>
              <a:t>p </a:t>
            </a:r>
            <a:fld id="{058DB212-BFA2-403F-85EF-DFD3FF6D973A}" type="slidenum">
              <a:rPr lang="en-US" smtClean="0"/>
              <a:pPr/>
              <a:t>‹#›</a:t>
            </a:fld>
            <a:endParaRPr lang="en-US" dirty="0"/>
          </a:p>
        </p:txBody>
      </p:sp>
    </p:spTree>
    <p:extLst>
      <p:ext uri="{BB962C8B-B14F-4D97-AF65-F5344CB8AC3E}">
        <p14:creationId xmlns:p14="http://schemas.microsoft.com/office/powerpoint/2010/main" val="20945913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r>
              <a:rPr lang="en-US"/>
              <a:t>p </a:t>
            </a:r>
            <a:fld id="{058DB212-BFA2-403F-85EF-DFD3FF6D973A}" type="slidenum">
              <a:rPr lang="en-US" smtClean="0"/>
              <a:pPr/>
              <a:t>‹#›</a:t>
            </a:fld>
            <a:endParaRPr lang="en-US" dirty="0"/>
          </a:p>
        </p:txBody>
      </p:sp>
    </p:spTree>
    <p:extLst>
      <p:ext uri="{BB962C8B-B14F-4D97-AF65-F5344CB8AC3E}">
        <p14:creationId xmlns:p14="http://schemas.microsoft.com/office/powerpoint/2010/main" val="12528152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Cover">
    <p:spTree>
      <p:nvGrpSpPr>
        <p:cNvPr id="1" name=""/>
        <p:cNvGrpSpPr/>
        <p:nvPr/>
      </p:nvGrpSpPr>
      <p:grpSpPr>
        <a:xfrm>
          <a:off x="0" y="0"/>
          <a:ext cx="0" cy="0"/>
          <a:chOff x="0" y="0"/>
          <a:chExt cx="0" cy="0"/>
        </a:xfrm>
      </p:grpSpPr>
      <p:grpSp>
        <p:nvGrpSpPr>
          <p:cNvPr id="60" name="Group 59">
            <a:extLst>
              <a:ext uri="{FF2B5EF4-FFF2-40B4-BE49-F238E27FC236}">
                <a16:creationId xmlns:a16="http://schemas.microsoft.com/office/drawing/2014/main" id="{2109784C-49EA-4EDB-95ED-55ED82AC8A45}"/>
              </a:ext>
            </a:extLst>
          </p:cNvPr>
          <p:cNvGrpSpPr/>
          <p:nvPr userDrawn="1"/>
        </p:nvGrpSpPr>
        <p:grpSpPr>
          <a:xfrm>
            <a:off x="165936" y="2875818"/>
            <a:ext cx="3653230" cy="3628733"/>
            <a:chOff x="-313637" y="2821055"/>
            <a:chExt cx="4420408" cy="4390767"/>
          </a:xfrm>
        </p:grpSpPr>
        <p:sp>
          <p:nvSpPr>
            <p:cNvPr id="59" name="Explosion: 14 Points 58">
              <a:extLst>
                <a:ext uri="{FF2B5EF4-FFF2-40B4-BE49-F238E27FC236}">
                  <a16:creationId xmlns:a16="http://schemas.microsoft.com/office/drawing/2014/main" id="{5F3DB41F-527E-4A39-A173-E64E88A7B6E4}"/>
                </a:ext>
              </a:extLst>
            </p:cNvPr>
            <p:cNvSpPr/>
            <p:nvPr userDrawn="1"/>
          </p:nvSpPr>
          <p:spPr>
            <a:xfrm rot="13158955">
              <a:off x="-313637" y="2821055"/>
              <a:ext cx="4393210" cy="4390767"/>
            </a:xfrm>
            <a:prstGeom prst="irregularSeal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8" name="Explosion: 8 Points 57">
              <a:extLst>
                <a:ext uri="{FF2B5EF4-FFF2-40B4-BE49-F238E27FC236}">
                  <a16:creationId xmlns:a16="http://schemas.microsoft.com/office/drawing/2014/main" id="{A82D937A-7171-4D34-90C0-D870E33989AB}"/>
                </a:ext>
              </a:extLst>
            </p:cNvPr>
            <p:cNvSpPr/>
            <p:nvPr userDrawn="1"/>
          </p:nvSpPr>
          <p:spPr>
            <a:xfrm>
              <a:off x="-286439" y="3196933"/>
              <a:ext cx="4393210" cy="3825820"/>
            </a:xfrm>
            <a:prstGeom prst="irregularSeal1">
              <a:avLst/>
            </a:prstGeom>
            <a:pattFill prst="divot">
              <a:fgClr>
                <a:schemeClr val="bg1"/>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49" name="Rectangle: Rounded Corners 48">
            <a:extLst>
              <a:ext uri="{FF2B5EF4-FFF2-40B4-BE49-F238E27FC236}">
                <a16:creationId xmlns:a16="http://schemas.microsoft.com/office/drawing/2014/main" id="{27B39892-6851-41CA-9F8B-11E5C663745A}"/>
              </a:ext>
            </a:extLst>
          </p:cNvPr>
          <p:cNvSpPr/>
          <p:nvPr/>
        </p:nvSpPr>
        <p:spPr>
          <a:xfrm rot="20955434">
            <a:off x="1039345" y="3684198"/>
            <a:ext cx="1833716" cy="2426260"/>
          </a:xfrm>
          <a:prstGeom prst="roundRect">
            <a:avLst>
              <a:gd name="adj" fmla="val 1002"/>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0" name="Rectangle 49">
            <a:extLst>
              <a:ext uri="{FF2B5EF4-FFF2-40B4-BE49-F238E27FC236}">
                <a16:creationId xmlns:a16="http://schemas.microsoft.com/office/drawing/2014/main" id="{C53C967E-28E2-4F4D-B2D4-2E831AA75789}"/>
              </a:ext>
            </a:extLst>
          </p:cNvPr>
          <p:cNvSpPr/>
          <p:nvPr/>
        </p:nvSpPr>
        <p:spPr>
          <a:xfrm rot="20955434">
            <a:off x="1019539" y="3673758"/>
            <a:ext cx="1833716" cy="24262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1" name="Rectangle 50">
            <a:extLst>
              <a:ext uri="{FF2B5EF4-FFF2-40B4-BE49-F238E27FC236}">
                <a16:creationId xmlns:a16="http://schemas.microsoft.com/office/drawing/2014/main" id="{1AFC5624-4CF5-4F66-8F0E-98D48F293ACB}"/>
              </a:ext>
            </a:extLst>
          </p:cNvPr>
          <p:cNvSpPr/>
          <p:nvPr/>
        </p:nvSpPr>
        <p:spPr>
          <a:xfrm rot="20955434">
            <a:off x="1025490" y="3659399"/>
            <a:ext cx="1792075" cy="2426260"/>
          </a:xfrm>
          <a:prstGeom prst="rect">
            <a:avLst/>
          </a:prstGeom>
          <a:solidFill>
            <a:schemeClr val="bg1"/>
          </a:solidFill>
          <a:ln w="3175">
            <a:gradFill>
              <a:gsLst>
                <a:gs pos="0">
                  <a:schemeClr val="bg1">
                    <a:lumMod val="95000"/>
                  </a:schemeClr>
                </a:gs>
                <a:gs pos="100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2" name="Rectangle: Rounded Corners 51">
            <a:extLst>
              <a:ext uri="{FF2B5EF4-FFF2-40B4-BE49-F238E27FC236}">
                <a16:creationId xmlns:a16="http://schemas.microsoft.com/office/drawing/2014/main" id="{45A4ECEA-AE2D-4348-8004-AA31AF213734}"/>
              </a:ext>
            </a:extLst>
          </p:cNvPr>
          <p:cNvSpPr/>
          <p:nvPr/>
        </p:nvSpPr>
        <p:spPr>
          <a:xfrm rot="20955434">
            <a:off x="958027" y="3641832"/>
            <a:ext cx="1833716" cy="2426261"/>
          </a:xfrm>
          <a:prstGeom prst="roundRect">
            <a:avLst>
              <a:gd name="adj" fmla="val 857"/>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91" name="Group 90">
            <a:extLst>
              <a:ext uri="{FF2B5EF4-FFF2-40B4-BE49-F238E27FC236}">
                <a16:creationId xmlns:a16="http://schemas.microsoft.com/office/drawing/2014/main" id="{3CB8C20D-3532-443E-93F8-9146AAA0916F}"/>
              </a:ext>
            </a:extLst>
          </p:cNvPr>
          <p:cNvGrpSpPr/>
          <p:nvPr userDrawn="1"/>
        </p:nvGrpSpPr>
        <p:grpSpPr>
          <a:xfrm>
            <a:off x="6342945" y="595043"/>
            <a:ext cx="5173918" cy="5969116"/>
            <a:chOff x="6342945" y="595043"/>
            <a:chExt cx="5173918" cy="5969116"/>
          </a:xfrm>
        </p:grpSpPr>
        <p:grpSp>
          <p:nvGrpSpPr>
            <p:cNvPr id="6" name="Group 5">
              <a:extLst>
                <a:ext uri="{FF2B5EF4-FFF2-40B4-BE49-F238E27FC236}">
                  <a16:creationId xmlns:a16="http://schemas.microsoft.com/office/drawing/2014/main" id="{485B583E-7A45-4E9B-BEBE-B912F28052F6}"/>
                </a:ext>
              </a:extLst>
            </p:cNvPr>
            <p:cNvGrpSpPr/>
            <p:nvPr/>
          </p:nvGrpSpPr>
          <p:grpSpPr>
            <a:xfrm rot="1366490">
              <a:off x="7255233" y="1002001"/>
              <a:ext cx="4092422" cy="5439459"/>
              <a:chOff x="1596328" y="568502"/>
              <a:chExt cx="4501664" cy="5983403"/>
            </a:xfrm>
            <a:effectLst>
              <a:outerShdw dist="38100" dir="2700000" algn="tl" rotWithShape="0">
                <a:prstClr val="black">
                  <a:alpha val="40000"/>
                </a:prstClr>
              </a:outerShdw>
            </a:effectLst>
          </p:grpSpPr>
          <p:sp>
            <p:nvSpPr>
              <p:cNvPr id="23" name="Rectangle: Rounded Corners 22">
                <a:extLst>
                  <a:ext uri="{FF2B5EF4-FFF2-40B4-BE49-F238E27FC236}">
                    <a16:creationId xmlns:a16="http://schemas.microsoft.com/office/drawing/2014/main" id="{5C32C9B8-9E35-4822-8F28-177B8AF2E4C7}"/>
                  </a:ext>
                </a:extLst>
              </p:cNvPr>
              <p:cNvSpPr/>
              <p:nvPr/>
            </p:nvSpPr>
            <p:spPr>
              <a:xfrm rot="21383342">
                <a:off x="1774186" y="691432"/>
                <a:ext cx="4323806" cy="5720995"/>
              </a:xfrm>
              <a:prstGeom prst="roundRect">
                <a:avLst>
                  <a:gd name="adj" fmla="val 1002"/>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Rectangle 23">
                <a:extLst>
                  <a:ext uri="{FF2B5EF4-FFF2-40B4-BE49-F238E27FC236}">
                    <a16:creationId xmlns:a16="http://schemas.microsoft.com/office/drawing/2014/main" id="{19FF1ADF-599F-4293-941D-D5810B5F9116}"/>
                  </a:ext>
                </a:extLst>
              </p:cNvPr>
              <p:cNvSpPr/>
              <p:nvPr/>
            </p:nvSpPr>
            <p:spPr>
              <a:xfrm rot="21383342">
                <a:off x="1730903" y="661208"/>
                <a:ext cx="4323806" cy="5720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Rectangle 24">
                <a:extLst>
                  <a:ext uri="{FF2B5EF4-FFF2-40B4-BE49-F238E27FC236}">
                    <a16:creationId xmlns:a16="http://schemas.microsoft.com/office/drawing/2014/main" id="{F4EA344F-36D1-4C2B-B614-6636B382D7CF}"/>
                  </a:ext>
                </a:extLst>
              </p:cNvPr>
              <p:cNvSpPr/>
              <p:nvPr/>
            </p:nvSpPr>
            <p:spPr>
              <a:xfrm rot="21383342">
                <a:off x="1749410" y="623258"/>
                <a:ext cx="4225620" cy="5720995"/>
              </a:xfrm>
              <a:prstGeom prst="rect">
                <a:avLst/>
              </a:prstGeom>
              <a:solidFill>
                <a:schemeClr val="bg1"/>
              </a:solidFill>
              <a:ln w="3175">
                <a:gradFill>
                  <a:gsLst>
                    <a:gs pos="0">
                      <a:schemeClr val="bg1">
                        <a:lumMod val="95000"/>
                      </a:schemeClr>
                    </a:gs>
                    <a:gs pos="100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Rounded Corners 25">
                <a:extLst>
                  <a:ext uri="{FF2B5EF4-FFF2-40B4-BE49-F238E27FC236}">
                    <a16:creationId xmlns:a16="http://schemas.microsoft.com/office/drawing/2014/main" id="{CB1CEE06-FF89-4272-BBA3-D36CEB13C489}"/>
                  </a:ext>
                </a:extLst>
              </p:cNvPr>
              <p:cNvSpPr/>
              <p:nvPr/>
            </p:nvSpPr>
            <p:spPr>
              <a:xfrm rot="21383342">
                <a:off x="1596328" y="568502"/>
                <a:ext cx="4323806" cy="5720996"/>
              </a:xfrm>
              <a:prstGeom prst="roundRect">
                <a:avLst>
                  <a:gd name="adj" fmla="val 8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48DCB68D-EFB6-4DD3-8CF4-0E0F8CCF7CBD}"/>
                  </a:ext>
                </a:extLst>
              </p:cNvPr>
              <p:cNvSpPr/>
              <p:nvPr/>
            </p:nvSpPr>
            <p:spPr>
              <a:xfrm rot="21383936">
                <a:off x="1802747" y="6313969"/>
                <a:ext cx="3103624" cy="145742"/>
              </a:xfrm>
              <a:custGeom>
                <a:avLst/>
                <a:gdLst>
                  <a:gd name="connsiteX0" fmla="*/ 2400300 w 2400300"/>
                  <a:gd name="connsiteY0" fmla="*/ 61912 h 142875"/>
                  <a:gd name="connsiteX1" fmla="*/ 111919 w 2400300"/>
                  <a:gd name="connsiteY1" fmla="*/ 142875 h 142875"/>
                  <a:gd name="connsiteX2" fmla="*/ 0 w 2400300"/>
                  <a:gd name="connsiteY2" fmla="*/ 0 h 142875"/>
                  <a:gd name="connsiteX3" fmla="*/ 2400300 w 2400300"/>
                  <a:gd name="connsiteY3" fmla="*/ 61912 h 142875"/>
                  <a:gd name="connsiteX0" fmla="*/ 2380988 w 2380988"/>
                  <a:gd name="connsiteY0" fmla="*/ 65468 h 146431"/>
                  <a:gd name="connsiteX1" fmla="*/ 92607 w 2380988"/>
                  <a:gd name="connsiteY1" fmla="*/ 146431 h 146431"/>
                  <a:gd name="connsiteX2" fmla="*/ 0 w 2380988"/>
                  <a:gd name="connsiteY2" fmla="*/ 0 h 146431"/>
                  <a:gd name="connsiteX3" fmla="*/ 2380988 w 2380988"/>
                  <a:gd name="connsiteY3" fmla="*/ 65468 h 146431"/>
                  <a:gd name="connsiteX0" fmla="*/ 2380429 w 2380429"/>
                  <a:gd name="connsiteY0" fmla="*/ 109068 h 146431"/>
                  <a:gd name="connsiteX1" fmla="*/ 92607 w 2380429"/>
                  <a:gd name="connsiteY1" fmla="*/ 146431 h 146431"/>
                  <a:gd name="connsiteX2" fmla="*/ 0 w 2380429"/>
                  <a:gd name="connsiteY2" fmla="*/ 0 h 146431"/>
                  <a:gd name="connsiteX3" fmla="*/ 2380429 w 2380429"/>
                  <a:gd name="connsiteY3" fmla="*/ 109068 h 146431"/>
                  <a:gd name="connsiteX0" fmla="*/ 3103624 w 3103624"/>
                  <a:gd name="connsiteY0" fmla="*/ 65607 h 146431"/>
                  <a:gd name="connsiteX1" fmla="*/ 92607 w 3103624"/>
                  <a:gd name="connsiteY1" fmla="*/ 146431 h 146431"/>
                  <a:gd name="connsiteX2" fmla="*/ 0 w 3103624"/>
                  <a:gd name="connsiteY2" fmla="*/ 0 h 146431"/>
                  <a:gd name="connsiteX3" fmla="*/ 3103624 w 3103624"/>
                  <a:gd name="connsiteY3" fmla="*/ 65607 h 146431"/>
                  <a:gd name="connsiteX0" fmla="*/ 3103624 w 3103624"/>
                  <a:gd name="connsiteY0" fmla="*/ 65607 h 145743"/>
                  <a:gd name="connsiteX1" fmla="*/ 98330 w 3103624"/>
                  <a:gd name="connsiteY1" fmla="*/ 145743 h 145743"/>
                  <a:gd name="connsiteX2" fmla="*/ 0 w 3103624"/>
                  <a:gd name="connsiteY2" fmla="*/ 0 h 145743"/>
                  <a:gd name="connsiteX3" fmla="*/ 3103624 w 3103624"/>
                  <a:gd name="connsiteY3" fmla="*/ 65607 h 145743"/>
                </a:gdLst>
                <a:ahLst/>
                <a:cxnLst>
                  <a:cxn ang="0">
                    <a:pos x="connsiteX0" y="connsiteY0"/>
                  </a:cxn>
                  <a:cxn ang="0">
                    <a:pos x="connsiteX1" y="connsiteY1"/>
                  </a:cxn>
                  <a:cxn ang="0">
                    <a:pos x="connsiteX2" y="connsiteY2"/>
                  </a:cxn>
                  <a:cxn ang="0">
                    <a:pos x="connsiteX3" y="connsiteY3"/>
                  </a:cxn>
                </a:cxnLst>
                <a:rect l="l" t="t" r="r" b="b"/>
                <a:pathLst>
                  <a:path w="3103624" h="145743">
                    <a:moveTo>
                      <a:pt x="3103624" y="65607"/>
                    </a:moveTo>
                    <a:lnTo>
                      <a:pt x="98330" y="145743"/>
                    </a:lnTo>
                    <a:lnTo>
                      <a:pt x="0" y="0"/>
                    </a:lnTo>
                    <a:lnTo>
                      <a:pt x="3103624" y="656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8" name="Straight Connector 27">
                <a:extLst>
                  <a:ext uri="{FF2B5EF4-FFF2-40B4-BE49-F238E27FC236}">
                    <a16:creationId xmlns:a16="http://schemas.microsoft.com/office/drawing/2014/main" id="{698B280C-1116-475E-8E99-3BC2AF232539}"/>
                  </a:ext>
                </a:extLst>
              </p:cNvPr>
              <p:cNvCxnSpPr>
                <a:cxnSpLocks/>
              </p:cNvCxnSpPr>
              <p:nvPr/>
            </p:nvCxnSpPr>
            <p:spPr>
              <a:xfrm>
                <a:off x="1782183" y="6393399"/>
                <a:ext cx="125435" cy="15850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18209D4F-85FE-49A0-BEC3-FF7B57F13710}"/>
                </a:ext>
              </a:extLst>
            </p:cNvPr>
            <p:cNvGrpSpPr/>
            <p:nvPr/>
          </p:nvGrpSpPr>
          <p:grpSpPr>
            <a:xfrm rot="461039">
              <a:off x="6925255" y="1154773"/>
              <a:ext cx="4591608" cy="5065551"/>
              <a:chOff x="7484411" y="1689075"/>
              <a:chExt cx="4174189" cy="4605045"/>
            </a:xfrm>
          </p:grpSpPr>
          <p:sp>
            <p:nvSpPr>
              <p:cNvPr id="17" name="Rectangle: Rounded Corners 16">
                <a:extLst>
                  <a:ext uri="{FF2B5EF4-FFF2-40B4-BE49-F238E27FC236}">
                    <a16:creationId xmlns:a16="http://schemas.microsoft.com/office/drawing/2014/main" id="{55C209FF-461B-435F-AE8D-AA28C462262E}"/>
                  </a:ext>
                </a:extLst>
              </p:cNvPr>
              <p:cNvSpPr/>
              <p:nvPr/>
            </p:nvSpPr>
            <p:spPr>
              <a:xfrm rot="410952">
                <a:off x="7837091" y="1806586"/>
                <a:ext cx="3573394" cy="4298268"/>
              </a:xfrm>
              <a:prstGeom prst="roundRect">
                <a:avLst>
                  <a:gd name="adj" fmla="val 1002"/>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066F973D-10C4-487B-B4CE-352E14D2B456}"/>
                  </a:ext>
                </a:extLst>
              </p:cNvPr>
              <p:cNvSpPr/>
              <p:nvPr/>
            </p:nvSpPr>
            <p:spPr>
              <a:xfrm rot="410952">
                <a:off x="7806037" y="1777761"/>
                <a:ext cx="3573394" cy="42982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3AC60177-8332-403C-B2AD-08027980E86D}"/>
                  </a:ext>
                </a:extLst>
              </p:cNvPr>
              <p:cNvSpPr/>
              <p:nvPr/>
            </p:nvSpPr>
            <p:spPr>
              <a:xfrm rot="410952">
                <a:off x="7826929" y="1745133"/>
                <a:ext cx="3492248" cy="4298268"/>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Rounded Corners 19">
                <a:extLst>
                  <a:ext uri="{FF2B5EF4-FFF2-40B4-BE49-F238E27FC236}">
                    <a16:creationId xmlns:a16="http://schemas.microsoft.com/office/drawing/2014/main" id="{8BABC41B-F2C0-4F23-8975-976438D5688F}"/>
                  </a:ext>
                </a:extLst>
              </p:cNvPr>
              <p:cNvSpPr/>
              <p:nvPr/>
            </p:nvSpPr>
            <p:spPr>
              <a:xfrm rot="410952">
                <a:off x="7709312" y="1689075"/>
                <a:ext cx="3573394" cy="4298269"/>
              </a:xfrm>
              <a:prstGeom prst="roundRect">
                <a:avLst>
                  <a:gd name="adj" fmla="val 85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8D4FDF06-B05E-4D41-9450-B42DA7B409E2}"/>
                  </a:ext>
                </a:extLst>
              </p:cNvPr>
              <p:cNvSpPr/>
              <p:nvPr/>
            </p:nvSpPr>
            <p:spPr>
              <a:xfrm rot="411546">
                <a:off x="7484411" y="5870888"/>
                <a:ext cx="1967759" cy="110016"/>
              </a:xfrm>
              <a:custGeom>
                <a:avLst/>
                <a:gdLst>
                  <a:gd name="connsiteX0" fmla="*/ 2400300 w 2400300"/>
                  <a:gd name="connsiteY0" fmla="*/ 61912 h 142875"/>
                  <a:gd name="connsiteX1" fmla="*/ 111919 w 2400300"/>
                  <a:gd name="connsiteY1" fmla="*/ 142875 h 142875"/>
                  <a:gd name="connsiteX2" fmla="*/ 0 w 2400300"/>
                  <a:gd name="connsiteY2" fmla="*/ 0 h 142875"/>
                  <a:gd name="connsiteX3" fmla="*/ 2400300 w 2400300"/>
                  <a:gd name="connsiteY3" fmla="*/ 61912 h 142875"/>
                  <a:gd name="connsiteX0" fmla="*/ 2380988 w 2380988"/>
                  <a:gd name="connsiteY0" fmla="*/ 65468 h 146431"/>
                  <a:gd name="connsiteX1" fmla="*/ 92607 w 2380988"/>
                  <a:gd name="connsiteY1" fmla="*/ 146431 h 146431"/>
                  <a:gd name="connsiteX2" fmla="*/ 0 w 2380988"/>
                  <a:gd name="connsiteY2" fmla="*/ 0 h 146431"/>
                  <a:gd name="connsiteX3" fmla="*/ 2380988 w 2380988"/>
                  <a:gd name="connsiteY3" fmla="*/ 65468 h 146431"/>
                </a:gdLst>
                <a:ahLst/>
                <a:cxnLst>
                  <a:cxn ang="0">
                    <a:pos x="connsiteX0" y="connsiteY0"/>
                  </a:cxn>
                  <a:cxn ang="0">
                    <a:pos x="connsiteX1" y="connsiteY1"/>
                  </a:cxn>
                  <a:cxn ang="0">
                    <a:pos x="connsiteX2" y="connsiteY2"/>
                  </a:cxn>
                  <a:cxn ang="0">
                    <a:pos x="connsiteX3" y="connsiteY3"/>
                  </a:cxn>
                </a:cxnLst>
                <a:rect l="l" t="t" r="r" b="b"/>
                <a:pathLst>
                  <a:path w="2380988" h="146431">
                    <a:moveTo>
                      <a:pt x="2380988" y="65468"/>
                    </a:moveTo>
                    <a:lnTo>
                      <a:pt x="92607" y="146431"/>
                    </a:lnTo>
                    <a:lnTo>
                      <a:pt x="0" y="0"/>
                    </a:lnTo>
                    <a:lnTo>
                      <a:pt x="2380988" y="6546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C7EB86E6-4304-49D9-9135-EA5AD1E4778F}"/>
                  </a:ext>
                </a:extLst>
              </p:cNvPr>
              <p:cNvSpPr/>
              <p:nvPr/>
            </p:nvSpPr>
            <p:spPr>
              <a:xfrm>
                <a:off x="11003280" y="1912620"/>
                <a:ext cx="655320" cy="4381500"/>
              </a:xfrm>
              <a:custGeom>
                <a:avLst/>
                <a:gdLst>
                  <a:gd name="connsiteX0" fmla="*/ 0 w 655320"/>
                  <a:gd name="connsiteY0" fmla="*/ 4259580 h 4381500"/>
                  <a:gd name="connsiteX1" fmla="*/ 129540 w 655320"/>
                  <a:gd name="connsiteY1" fmla="*/ 4381500 h 4381500"/>
                  <a:gd name="connsiteX2" fmla="*/ 655320 w 655320"/>
                  <a:gd name="connsiteY2" fmla="*/ 129540 h 4381500"/>
                  <a:gd name="connsiteX3" fmla="*/ 510540 w 655320"/>
                  <a:gd name="connsiteY3" fmla="*/ 0 h 4381500"/>
                  <a:gd name="connsiteX4" fmla="*/ 0 w 655320"/>
                  <a:gd name="connsiteY4" fmla="*/ 4259580 h 4381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5320" h="4381500">
                    <a:moveTo>
                      <a:pt x="0" y="4259580"/>
                    </a:moveTo>
                    <a:lnTo>
                      <a:pt x="129540" y="4381500"/>
                    </a:lnTo>
                    <a:lnTo>
                      <a:pt x="655320" y="129540"/>
                    </a:lnTo>
                    <a:lnTo>
                      <a:pt x="510540" y="0"/>
                    </a:lnTo>
                    <a:lnTo>
                      <a:pt x="0" y="425958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8" name="Group 7">
              <a:extLst>
                <a:ext uri="{FF2B5EF4-FFF2-40B4-BE49-F238E27FC236}">
                  <a16:creationId xmlns:a16="http://schemas.microsoft.com/office/drawing/2014/main" id="{B02637CD-5C0C-4CFF-800B-6115CCADC564}"/>
                </a:ext>
              </a:extLst>
            </p:cNvPr>
            <p:cNvGrpSpPr/>
            <p:nvPr/>
          </p:nvGrpSpPr>
          <p:grpSpPr>
            <a:xfrm rot="982448">
              <a:off x="7288002" y="961255"/>
              <a:ext cx="3720384" cy="4944962"/>
              <a:chOff x="1596328" y="568502"/>
              <a:chExt cx="4501664" cy="5983403"/>
            </a:xfrm>
            <a:effectLst>
              <a:outerShdw dist="38100" dir="2700000" algn="tl" rotWithShape="0">
                <a:prstClr val="black">
                  <a:alpha val="40000"/>
                </a:prstClr>
              </a:outerShdw>
            </a:effectLst>
          </p:grpSpPr>
          <p:sp>
            <p:nvSpPr>
              <p:cNvPr id="9" name="Rectangle: Rounded Corners 8">
                <a:extLst>
                  <a:ext uri="{FF2B5EF4-FFF2-40B4-BE49-F238E27FC236}">
                    <a16:creationId xmlns:a16="http://schemas.microsoft.com/office/drawing/2014/main" id="{10E3F358-FC85-4DB2-B284-F2CDB2CDAD77}"/>
                  </a:ext>
                </a:extLst>
              </p:cNvPr>
              <p:cNvSpPr/>
              <p:nvPr/>
            </p:nvSpPr>
            <p:spPr>
              <a:xfrm rot="21383342">
                <a:off x="1774186" y="691432"/>
                <a:ext cx="4323806" cy="5720995"/>
              </a:xfrm>
              <a:prstGeom prst="roundRect">
                <a:avLst>
                  <a:gd name="adj" fmla="val 1002"/>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6A46DBD3-5ABB-46DF-B36D-B22E294FC88F}"/>
                  </a:ext>
                </a:extLst>
              </p:cNvPr>
              <p:cNvSpPr/>
              <p:nvPr/>
            </p:nvSpPr>
            <p:spPr>
              <a:xfrm rot="21383342">
                <a:off x="1730903" y="661208"/>
                <a:ext cx="4323806" cy="5720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9F966A65-7320-47F9-990D-7470D1C4C168}"/>
                  </a:ext>
                </a:extLst>
              </p:cNvPr>
              <p:cNvSpPr/>
              <p:nvPr/>
            </p:nvSpPr>
            <p:spPr>
              <a:xfrm rot="21383342">
                <a:off x="1749410" y="623258"/>
                <a:ext cx="4225620" cy="5720995"/>
              </a:xfrm>
              <a:prstGeom prst="rect">
                <a:avLst/>
              </a:prstGeom>
              <a:solidFill>
                <a:schemeClr val="bg1"/>
              </a:solidFill>
              <a:ln w="3175">
                <a:gradFill>
                  <a:gsLst>
                    <a:gs pos="0">
                      <a:schemeClr val="bg1">
                        <a:lumMod val="95000"/>
                      </a:schemeClr>
                    </a:gs>
                    <a:gs pos="100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Rounded Corners 12">
                <a:extLst>
                  <a:ext uri="{FF2B5EF4-FFF2-40B4-BE49-F238E27FC236}">
                    <a16:creationId xmlns:a16="http://schemas.microsoft.com/office/drawing/2014/main" id="{1110EE0C-767A-4574-8771-A702CC48F728}"/>
                  </a:ext>
                </a:extLst>
              </p:cNvPr>
              <p:cNvSpPr/>
              <p:nvPr/>
            </p:nvSpPr>
            <p:spPr>
              <a:xfrm rot="21383342">
                <a:off x="1596328" y="568502"/>
                <a:ext cx="4323806" cy="5720996"/>
              </a:xfrm>
              <a:prstGeom prst="roundRect">
                <a:avLst>
                  <a:gd name="adj" fmla="val 857"/>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66E81C0E-04EC-4337-A91B-2AF91D409EDD}"/>
                  </a:ext>
                </a:extLst>
              </p:cNvPr>
              <p:cNvSpPr/>
              <p:nvPr/>
            </p:nvSpPr>
            <p:spPr>
              <a:xfrm rot="21383342">
                <a:off x="1762892" y="716665"/>
                <a:ext cx="3990679" cy="5424671"/>
              </a:xfrm>
              <a:prstGeom prst="rect">
                <a:avLst/>
              </a:prstGeom>
              <a:noFill/>
              <a:ln w="19050">
                <a:solidFill>
                  <a:srgbClr val="FCF238"/>
                </a:solidFill>
              </a:ln>
              <a:effectLst>
                <a:outerShdw dist="12700" dir="2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91360E89-735D-477D-BA8C-401B9DE63AA5}"/>
                  </a:ext>
                </a:extLst>
              </p:cNvPr>
              <p:cNvSpPr/>
              <p:nvPr/>
            </p:nvSpPr>
            <p:spPr>
              <a:xfrm rot="21383936">
                <a:off x="1802747" y="6313969"/>
                <a:ext cx="3103624" cy="145742"/>
              </a:xfrm>
              <a:custGeom>
                <a:avLst/>
                <a:gdLst>
                  <a:gd name="connsiteX0" fmla="*/ 2400300 w 2400300"/>
                  <a:gd name="connsiteY0" fmla="*/ 61912 h 142875"/>
                  <a:gd name="connsiteX1" fmla="*/ 111919 w 2400300"/>
                  <a:gd name="connsiteY1" fmla="*/ 142875 h 142875"/>
                  <a:gd name="connsiteX2" fmla="*/ 0 w 2400300"/>
                  <a:gd name="connsiteY2" fmla="*/ 0 h 142875"/>
                  <a:gd name="connsiteX3" fmla="*/ 2400300 w 2400300"/>
                  <a:gd name="connsiteY3" fmla="*/ 61912 h 142875"/>
                  <a:gd name="connsiteX0" fmla="*/ 2380988 w 2380988"/>
                  <a:gd name="connsiteY0" fmla="*/ 65468 h 146431"/>
                  <a:gd name="connsiteX1" fmla="*/ 92607 w 2380988"/>
                  <a:gd name="connsiteY1" fmla="*/ 146431 h 146431"/>
                  <a:gd name="connsiteX2" fmla="*/ 0 w 2380988"/>
                  <a:gd name="connsiteY2" fmla="*/ 0 h 146431"/>
                  <a:gd name="connsiteX3" fmla="*/ 2380988 w 2380988"/>
                  <a:gd name="connsiteY3" fmla="*/ 65468 h 146431"/>
                  <a:gd name="connsiteX0" fmla="*/ 2380429 w 2380429"/>
                  <a:gd name="connsiteY0" fmla="*/ 109068 h 146431"/>
                  <a:gd name="connsiteX1" fmla="*/ 92607 w 2380429"/>
                  <a:gd name="connsiteY1" fmla="*/ 146431 h 146431"/>
                  <a:gd name="connsiteX2" fmla="*/ 0 w 2380429"/>
                  <a:gd name="connsiteY2" fmla="*/ 0 h 146431"/>
                  <a:gd name="connsiteX3" fmla="*/ 2380429 w 2380429"/>
                  <a:gd name="connsiteY3" fmla="*/ 109068 h 146431"/>
                  <a:gd name="connsiteX0" fmla="*/ 3103624 w 3103624"/>
                  <a:gd name="connsiteY0" fmla="*/ 65607 h 146431"/>
                  <a:gd name="connsiteX1" fmla="*/ 92607 w 3103624"/>
                  <a:gd name="connsiteY1" fmla="*/ 146431 h 146431"/>
                  <a:gd name="connsiteX2" fmla="*/ 0 w 3103624"/>
                  <a:gd name="connsiteY2" fmla="*/ 0 h 146431"/>
                  <a:gd name="connsiteX3" fmla="*/ 3103624 w 3103624"/>
                  <a:gd name="connsiteY3" fmla="*/ 65607 h 146431"/>
                  <a:gd name="connsiteX0" fmla="*/ 3103624 w 3103624"/>
                  <a:gd name="connsiteY0" fmla="*/ 65607 h 145743"/>
                  <a:gd name="connsiteX1" fmla="*/ 98330 w 3103624"/>
                  <a:gd name="connsiteY1" fmla="*/ 145743 h 145743"/>
                  <a:gd name="connsiteX2" fmla="*/ 0 w 3103624"/>
                  <a:gd name="connsiteY2" fmla="*/ 0 h 145743"/>
                  <a:gd name="connsiteX3" fmla="*/ 3103624 w 3103624"/>
                  <a:gd name="connsiteY3" fmla="*/ 65607 h 145743"/>
                </a:gdLst>
                <a:ahLst/>
                <a:cxnLst>
                  <a:cxn ang="0">
                    <a:pos x="connsiteX0" y="connsiteY0"/>
                  </a:cxn>
                  <a:cxn ang="0">
                    <a:pos x="connsiteX1" y="connsiteY1"/>
                  </a:cxn>
                  <a:cxn ang="0">
                    <a:pos x="connsiteX2" y="connsiteY2"/>
                  </a:cxn>
                  <a:cxn ang="0">
                    <a:pos x="connsiteX3" y="connsiteY3"/>
                  </a:cxn>
                </a:cxnLst>
                <a:rect l="l" t="t" r="r" b="b"/>
                <a:pathLst>
                  <a:path w="3103624" h="145743">
                    <a:moveTo>
                      <a:pt x="3103624" y="65607"/>
                    </a:moveTo>
                    <a:lnTo>
                      <a:pt x="98330" y="145743"/>
                    </a:lnTo>
                    <a:lnTo>
                      <a:pt x="0" y="0"/>
                    </a:lnTo>
                    <a:lnTo>
                      <a:pt x="3103624" y="656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EABF17D9-9454-4BD3-B7A8-18C1439F7A22}"/>
                  </a:ext>
                </a:extLst>
              </p:cNvPr>
              <p:cNvCxnSpPr>
                <a:cxnSpLocks/>
              </p:cNvCxnSpPr>
              <p:nvPr/>
            </p:nvCxnSpPr>
            <p:spPr>
              <a:xfrm>
                <a:off x="1782183" y="6393399"/>
                <a:ext cx="125435" cy="15850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4EBFC8D7-4069-4A9A-97D8-DC93FF4D3F4D}"/>
                </a:ext>
              </a:extLst>
            </p:cNvPr>
            <p:cNvGrpSpPr/>
            <p:nvPr userDrawn="1"/>
          </p:nvGrpSpPr>
          <p:grpSpPr>
            <a:xfrm rot="738880">
              <a:off x="6342945" y="595043"/>
              <a:ext cx="4501664" cy="5969116"/>
              <a:chOff x="1596328" y="568502"/>
              <a:chExt cx="4501664" cy="5969116"/>
            </a:xfrm>
          </p:grpSpPr>
          <p:sp>
            <p:nvSpPr>
              <p:cNvPr id="30" name="Rectangle: Rounded Corners 29">
                <a:extLst>
                  <a:ext uri="{FF2B5EF4-FFF2-40B4-BE49-F238E27FC236}">
                    <a16:creationId xmlns:a16="http://schemas.microsoft.com/office/drawing/2014/main" id="{CF7CB6A0-5F69-4C1B-8CEE-301C9E580753}"/>
                  </a:ext>
                </a:extLst>
              </p:cNvPr>
              <p:cNvSpPr/>
              <p:nvPr/>
            </p:nvSpPr>
            <p:spPr>
              <a:xfrm rot="21383342">
                <a:off x="1774186" y="691432"/>
                <a:ext cx="4323806" cy="5720995"/>
              </a:xfrm>
              <a:prstGeom prst="roundRect">
                <a:avLst>
                  <a:gd name="adj" fmla="val 1002"/>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Rectangle 30">
                <a:extLst>
                  <a:ext uri="{FF2B5EF4-FFF2-40B4-BE49-F238E27FC236}">
                    <a16:creationId xmlns:a16="http://schemas.microsoft.com/office/drawing/2014/main" id="{940E9634-9752-422D-9579-9AF8DF729D4B}"/>
                  </a:ext>
                </a:extLst>
              </p:cNvPr>
              <p:cNvSpPr/>
              <p:nvPr/>
            </p:nvSpPr>
            <p:spPr>
              <a:xfrm rot="21383342">
                <a:off x="1730903" y="661208"/>
                <a:ext cx="4323806" cy="5720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Rectangle 31">
                <a:extLst>
                  <a:ext uri="{FF2B5EF4-FFF2-40B4-BE49-F238E27FC236}">
                    <a16:creationId xmlns:a16="http://schemas.microsoft.com/office/drawing/2014/main" id="{A78F9B67-043A-4A25-9628-0AF86A098FFE}"/>
                  </a:ext>
                </a:extLst>
              </p:cNvPr>
              <p:cNvSpPr/>
              <p:nvPr/>
            </p:nvSpPr>
            <p:spPr>
              <a:xfrm rot="21323936">
                <a:off x="1648959" y="657444"/>
                <a:ext cx="4323806" cy="572099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Rectangle 32">
                <a:extLst>
                  <a:ext uri="{FF2B5EF4-FFF2-40B4-BE49-F238E27FC236}">
                    <a16:creationId xmlns:a16="http://schemas.microsoft.com/office/drawing/2014/main" id="{094A1C2F-22D4-46DD-908E-25A98C447C8D}"/>
                  </a:ext>
                </a:extLst>
              </p:cNvPr>
              <p:cNvSpPr/>
              <p:nvPr/>
            </p:nvSpPr>
            <p:spPr>
              <a:xfrm rot="21383342">
                <a:off x="1749410" y="623258"/>
                <a:ext cx="4225620" cy="5720995"/>
              </a:xfrm>
              <a:prstGeom prst="rect">
                <a:avLst/>
              </a:prstGeom>
              <a:solidFill>
                <a:schemeClr val="bg1"/>
              </a:solidFill>
              <a:ln w="3175">
                <a:gradFill>
                  <a:gsLst>
                    <a:gs pos="0">
                      <a:schemeClr val="bg1">
                        <a:lumMod val="95000"/>
                      </a:schemeClr>
                    </a:gs>
                    <a:gs pos="100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Rectangle: Rounded Corners 33">
                <a:extLst>
                  <a:ext uri="{FF2B5EF4-FFF2-40B4-BE49-F238E27FC236}">
                    <a16:creationId xmlns:a16="http://schemas.microsoft.com/office/drawing/2014/main" id="{FFF59747-0C50-4185-BE4C-BFA06DED7177}"/>
                  </a:ext>
                </a:extLst>
              </p:cNvPr>
              <p:cNvSpPr/>
              <p:nvPr/>
            </p:nvSpPr>
            <p:spPr>
              <a:xfrm rot="21383342">
                <a:off x="1596328" y="568502"/>
                <a:ext cx="4323806" cy="5720996"/>
              </a:xfrm>
              <a:prstGeom prst="roundRect">
                <a:avLst>
                  <a:gd name="adj" fmla="val 85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Rectangle 34">
                <a:extLst>
                  <a:ext uri="{FF2B5EF4-FFF2-40B4-BE49-F238E27FC236}">
                    <a16:creationId xmlns:a16="http://schemas.microsoft.com/office/drawing/2014/main" id="{4413521F-E797-47BA-AE93-5EB56039CFEF}"/>
                  </a:ext>
                </a:extLst>
              </p:cNvPr>
              <p:cNvSpPr/>
              <p:nvPr/>
            </p:nvSpPr>
            <p:spPr>
              <a:xfrm rot="21383342">
                <a:off x="1762892" y="716665"/>
                <a:ext cx="3990679" cy="5424671"/>
              </a:xfrm>
              <a:prstGeom prst="rect">
                <a:avLst/>
              </a:prstGeom>
              <a:noFill/>
              <a:ln w="19050">
                <a:solidFill>
                  <a:schemeClr val="accent3"/>
                </a:solidFill>
              </a:ln>
              <a:effectLst>
                <a:outerShdw dist="12700" dir="2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Freeform: Shape 35">
                <a:extLst>
                  <a:ext uri="{FF2B5EF4-FFF2-40B4-BE49-F238E27FC236}">
                    <a16:creationId xmlns:a16="http://schemas.microsoft.com/office/drawing/2014/main" id="{0AA6014B-E59F-4409-82A3-A6DE73943CB5}"/>
                  </a:ext>
                </a:extLst>
              </p:cNvPr>
              <p:cNvSpPr/>
              <p:nvPr/>
            </p:nvSpPr>
            <p:spPr>
              <a:xfrm rot="21383936">
                <a:off x="1803016" y="6336676"/>
                <a:ext cx="2380988" cy="131574"/>
              </a:xfrm>
              <a:custGeom>
                <a:avLst/>
                <a:gdLst>
                  <a:gd name="connsiteX0" fmla="*/ 2400300 w 2400300"/>
                  <a:gd name="connsiteY0" fmla="*/ 61912 h 142875"/>
                  <a:gd name="connsiteX1" fmla="*/ 111919 w 2400300"/>
                  <a:gd name="connsiteY1" fmla="*/ 142875 h 142875"/>
                  <a:gd name="connsiteX2" fmla="*/ 0 w 2400300"/>
                  <a:gd name="connsiteY2" fmla="*/ 0 h 142875"/>
                  <a:gd name="connsiteX3" fmla="*/ 2400300 w 2400300"/>
                  <a:gd name="connsiteY3" fmla="*/ 61912 h 142875"/>
                  <a:gd name="connsiteX0" fmla="*/ 2380988 w 2380988"/>
                  <a:gd name="connsiteY0" fmla="*/ 65468 h 146431"/>
                  <a:gd name="connsiteX1" fmla="*/ 92607 w 2380988"/>
                  <a:gd name="connsiteY1" fmla="*/ 146431 h 146431"/>
                  <a:gd name="connsiteX2" fmla="*/ 0 w 2380988"/>
                  <a:gd name="connsiteY2" fmla="*/ 0 h 146431"/>
                  <a:gd name="connsiteX3" fmla="*/ 2380988 w 2380988"/>
                  <a:gd name="connsiteY3" fmla="*/ 65468 h 146431"/>
                  <a:gd name="connsiteX0" fmla="*/ 2380988 w 2380988"/>
                  <a:gd name="connsiteY0" fmla="*/ 65468 h 115088"/>
                  <a:gd name="connsiteX1" fmla="*/ 87422 w 2380988"/>
                  <a:gd name="connsiteY1" fmla="*/ 115088 h 115088"/>
                  <a:gd name="connsiteX2" fmla="*/ 0 w 2380988"/>
                  <a:gd name="connsiteY2" fmla="*/ 0 h 115088"/>
                  <a:gd name="connsiteX3" fmla="*/ 2380988 w 2380988"/>
                  <a:gd name="connsiteY3" fmla="*/ 65468 h 115088"/>
                  <a:gd name="connsiteX0" fmla="*/ 2380988 w 2380988"/>
                  <a:gd name="connsiteY0" fmla="*/ 65468 h 131574"/>
                  <a:gd name="connsiteX1" fmla="*/ 83998 w 2380988"/>
                  <a:gd name="connsiteY1" fmla="*/ 131574 h 131574"/>
                  <a:gd name="connsiteX2" fmla="*/ 0 w 2380988"/>
                  <a:gd name="connsiteY2" fmla="*/ 0 h 131574"/>
                  <a:gd name="connsiteX3" fmla="*/ 2380988 w 2380988"/>
                  <a:gd name="connsiteY3" fmla="*/ 65468 h 131574"/>
                </a:gdLst>
                <a:ahLst/>
                <a:cxnLst>
                  <a:cxn ang="0">
                    <a:pos x="connsiteX0" y="connsiteY0"/>
                  </a:cxn>
                  <a:cxn ang="0">
                    <a:pos x="connsiteX1" y="connsiteY1"/>
                  </a:cxn>
                  <a:cxn ang="0">
                    <a:pos x="connsiteX2" y="connsiteY2"/>
                  </a:cxn>
                  <a:cxn ang="0">
                    <a:pos x="connsiteX3" y="connsiteY3"/>
                  </a:cxn>
                </a:cxnLst>
                <a:rect l="l" t="t" r="r" b="b"/>
                <a:pathLst>
                  <a:path w="2380988" h="131574">
                    <a:moveTo>
                      <a:pt x="2380988" y="65468"/>
                    </a:moveTo>
                    <a:lnTo>
                      <a:pt x="83998" y="131574"/>
                    </a:lnTo>
                    <a:lnTo>
                      <a:pt x="0" y="0"/>
                    </a:lnTo>
                    <a:lnTo>
                      <a:pt x="2380988" y="6546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37" name="Straight Connector 36">
                <a:extLst>
                  <a:ext uri="{FF2B5EF4-FFF2-40B4-BE49-F238E27FC236}">
                    <a16:creationId xmlns:a16="http://schemas.microsoft.com/office/drawing/2014/main" id="{964BB77D-F8FD-4850-A680-2FC2D56281EA}"/>
                  </a:ext>
                </a:extLst>
              </p:cNvPr>
              <p:cNvCxnSpPr>
                <a:cxnSpLocks/>
                <a:endCxn id="36" idx="1"/>
              </p:cNvCxnSpPr>
              <p:nvPr/>
            </p:nvCxnSpPr>
            <p:spPr>
              <a:xfrm>
                <a:off x="1782183" y="6393399"/>
                <a:ext cx="111148" cy="144219"/>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grpSp>
      <p:grpSp>
        <p:nvGrpSpPr>
          <p:cNvPr id="38" name="Group 37">
            <a:extLst>
              <a:ext uri="{FF2B5EF4-FFF2-40B4-BE49-F238E27FC236}">
                <a16:creationId xmlns:a16="http://schemas.microsoft.com/office/drawing/2014/main" id="{CA11DBCC-C4FA-4631-9A82-038643861E1A}"/>
              </a:ext>
            </a:extLst>
          </p:cNvPr>
          <p:cNvGrpSpPr/>
          <p:nvPr userDrawn="1"/>
        </p:nvGrpSpPr>
        <p:grpSpPr>
          <a:xfrm rot="265631">
            <a:off x="6532483" y="203249"/>
            <a:ext cx="3864345" cy="4353509"/>
            <a:chOff x="1865543" y="111578"/>
            <a:chExt cx="3864345" cy="4353509"/>
          </a:xfrm>
        </p:grpSpPr>
        <p:pic>
          <p:nvPicPr>
            <p:cNvPr id="39" name="Picture 38" descr="A person looking at the camera&#10;&#10;Description generated with very high confidence">
              <a:extLst>
                <a:ext uri="{FF2B5EF4-FFF2-40B4-BE49-F238E27FC236}">
                  <a16:creationId xmlns:a16="http://schemas.microsoft.com/office/drawing/2014/main" id="{DB9A7DAA-6FC6-4FE6-816F-5F8D84228C1C}"/>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21088425">
              <a:off x="1989177" y="2342007"/>
              <a:ext cx="3740711" cy="2123080"/>
            </a:xfrm>
            <a:prstGeom prst="rect">
              <a:avLst/>
            </a:prstGeom>
          </p:spPr>
        </p:pic>
        <p:pic>
          <p:nvPicPr>
            <p:cNvPr id="40" name="Picture 39" descr="A person looking at the camera&#10;&#10;Description generated with very high confidence">
              <a:extLst>
                <a:ext uri="{FF2B5EF4-FFF2-40B4-BE49-F238E27FC236}">
                  <a16:creationId xmlns:a16="http://schemas.microsoft.com/office/drawing/2014/main" id="{246ED35F-59B6-4CB1-81FF-A8F72845BAB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897"/>
            <a:stretch/>
          </p:blipFill>
          <p:spPr>
            <a:xfrm rot="116365">
              <a:off x="1865543" y="111578"/>
              <a:ext cx="3740711" cy="2115409"/>
            </a:xfrm>
            <a:prstGeom prst="rect">
              <a:avLst/>
            </a:prstGeom>
          </p:spPr>
        </p:pic>
      </p:grpSp>
      <p:sp>
        <p:nvSpPr>
          <p:cNvPr id="41" name="Rectangle 40">
            <a:extLst>
              <a:ext uri="{FF2B5EF4-FFF2-40B4-BE49-F238E27FC236}">
                <a16:creationId xmlns:a16="http://schemas.microsoft.com/office/drawing/2014/main" id="{721ABEBA-C0D2-4F05-88C9-68C6518F4EDC}"/>
              </a:ext>
            </a:extLst>
          </p:cNvPr>
          <p:cNvSpPr/>
          <p:nvPr userDrawn="1"/>
        </p:nvSpPr>
        <p:spPr>
          <a:xfrm rot="487992">
            <a:off x="7680120" y="4287587"/>
            <a:ext cx="1419425" cy="503251"/>
          </a:xfrm>
          <a:prstGeom prst="rect">
            <a:avLst/>
          </a:prstGeom>
          <a:solidFill>
            <a:schemeClr val="accent3"/>
          </a:solidFill>
          <a:ln>
            <a:noFill/>
          </a:ln>
          <a:effectLst>
            <a:outerShdw dist="38100" dir="2700000" algn="tl"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spc="600" noProof="0" dirty="0">
                <a:solidFill>
                  <a:schemeClr val="tx1"/>
                </a:solidFill>
                <a:latin typeface="+mj-lt"/>
              </a:rPr>
              <a:t>BOOK</a:t>
            </a:r>
          </a:p>
        </p:txBody>
      </p:sp>
      <p:sp>
        <p:nvSpPr>
          <p:cNvPr id="42" name="Rectangle 41">
            <a:extLst>
              <a:ext uri="{FF2B5EF4-FFF2-40B4-BE49-F238E27FC236}">
                <a16:creationId xmlns:a16="http://schemas.microsoft.com/office/drawing/2014/main" id="{5B281297-3E4C-481D-9DBA-DD16A4F81EFD}"/>
              </a:ext>
            </a:extLst>
          </p:cNvPr>
          <p:cNvSpPr/>
          <p:nvPr userDrawn="1"/>
        </p:nvSpPr>
        <p:spPr>
          <a:xfrm rot="487992">
            <a:off x="7136960" y="4951623"/>
            <a:ext cx="2286000" cy="608934"/>
          </a:xfrm>
          <a:prstGeom prst="rect">
            <a:avLst/>
          </a:prstGeom>
          <a:solidFill>
            <a:schemeClr val="accent2"/>
          </a:solidFill>
          <a:ln>
            <a:noFill/>
          </a:ln>
          <a:effectLst>
            <a:outerShdw dist="38100" dir="2700000" algn="tl"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spc="600" noProof="0" dirty="0">
                <a:solidFill>
                  <a:schemeClr val="tx1"/>
                </a:solidFill>
                <a:latin typeface="+mj-lt"/>
              </a:rPr>
              <a:t>REVIEW</a:t>
            </a:r>
          </a:p>
        </p:txBody>
      </p:sp>
      <p:sp>
        <p:nvSpPr>
          <p:cNvPr id="54" name="Freeform: Shape 53">
            <a:extLst>
              <a:ext uri="{FF2B5EF4-FFF2-40B4-BE49-F238E27FC236}">
                <a16:creationId xmlns:a16="http://schemas.microsoft.com/office/drawing/2014/main" id="{53AD5E0C-58DD-4281-B020-65A70CD66EE4}"/>
              </a:ext>
            </a:extLst>
          </p:cNvPr>
          <p:cNvSpPr/>
          <p:nvPr userDrawn="1"/>
        </p:nvSpPr>
        <p:spPr>
          <a:xfrm rot="20956028">
            <a:off x="1202631" y="6090020"/>
            <a:ext cx="1316240" cy="61809"/>
          </a:xfrm>
          <a:custGeom>
            <a:avLst/>
            <a:gdLst>
              <a:gd name="connsiteX0" fmla="*/ 2400300 w 2400300"/>
              <a:gd name="connsiteY0" fmla="*/ 61912 h 142875"/>
              <a:gd name="connsiteX1" fmla="*/ 111919 w 2400300"/>
              <a:gd name="connsiteY1" fmla="*/ 142875 h 142875"/>
              <a:gd name="connsiteX2" fmla="*/ 0 w 2400300"/>
              <a:gd name="connsiteY2" fmla="*/ 0 h 142875"/>
              <a:gd name="connsiteX3" fmla="*/ 2400300 w 2400300"/>
              <a:gd name="connsiteY3" fmla="*/ 61912 h 142875"/>
              <a:gd name="connsiteX0" fmla="*/ 2380988 w 2380988"/>
              <a:gd name="connsiteY0" fmla="*/ 65468 h 146431"/>
              <a:gd name="connsiteX1" fmla="*/ 92607 w 2380988"/>
              <a:gd name="connsiteY1" fmla="*/ 146431 h 146431"/>
              <a:gd name="connsiteX2" fmla="*/ 0 w 2380988"/>
              <a:gd name="connsiteY2" fmla="*/ 0 h 146431"/>
              <a:gd name="connsiteX3" fmla="*/ 2380988 w 2380988"/>
              <a:gd name="connsiteY3" fmla="*/ 65468 h 146431"/>
              <a:gd name="connsiteX0" fmla="*/ 2380429 w 2380429"/>
              <a:gd name="connsiteY0" fmla="*/ 109068 h 146431"/>
              <a:gd name="connsiteX1" fmla="*/ 92607 w 2380429"/>
              <a:gd name="connsiteY1" fmla="*/ 146431 h 146431"/>
              <a:gd name="connsiteX2" fmla="*/ 0 w 2380429"/>
              <a:gd name="connsiteY2" fmla="*/ 0 h 146431"/>
              <a:gd name="connsiteX3" fmla="*/ 2380429 w 2380429"/>
              <a:gd name="connsiteY3" fmla="*/ 109068 h 146431"/>
              <a:gd name="connsiteX0" fmla="*/ 3103624 w 3103624"/>
              <a:gd name="connsiteY0" fmla="*/ 65607 h 146431"/>
              <a:gd name="connsiteX1" fmla="*/ 92607 w 3103624"/>
              <a:gd name="connsiteY1" fmla="*/ 146431 h 146431"/>
              <a:gd name="connsiteX2" fmla="*/ 0 w 3103624"/>
              <a:gd name="connsiteY2" fmla="*/ 0 h 146431"/>
              <a:gd name="connsiteX3" fmla="*/ 3103624 w 3103624"/>
              <a:gd name="connsiteY3" fmla="*/ 65607 h 146431"/>
              <a:gd name="connsiteX0" fmla="*/ 3103624 w 3103624"/>
              <a:gd name="connsiteY0" fmla="*/ 65607 h 145743"/>
              <a:gd name="connsiteX1" fmla="*/ 98330 w 3103624"/>
              <a:gd name="connsiteY1" fmla="*/ 145743 h 145743"/>
              <a:gd name="connsiteX2" fmla="*/ 0 w 3103624"/>
              <a:gd name="connsiteY2" fmla="*/ 0 h 145743"/>
              <a:gd name="connsiteX3" fmla="*/ 3103624 w 3103624"/>
              <a:gd name="connsiteY3" fmla="*/ 65607 h 145743"/>
            </a:gdLst>
            <a:ahLst/>
            <a:cxnLst>
              <a:cxn ang="0">
                <a:pos x="connsiteX0" y="connsiteY0"/>
              </a:cxn>
              <a:cxn ang="0">
                <a:pos x="connsiteX1" y="connsiteY1"/>
              </a:cxn>
              <a:cxn ang="0">
                <a:pos x="connsiteX2" y="connsiteY2"/>
              </a:cxn>
              <a:cxn ang="0">
                <a:pos x="connsiteX3" y="connsiteY3"/>
              </a:cxn>
            </a:cxnLst>
            <a:rect l="l" t="t" r="r" b="b"/>
            <a:pathLst>
              <a:path w="3103624" h="145743">
                <a:moveTo>
                  <a:pt x="3103624" y="65607"/>
                </a:moveTo>
                <a:lnTo>
                  <a:pt x="98330" y="145743"/>
                </a:lnTo>
                <a:lnTo>
                  <a:pt x="0" y="0"/>
                </a:lnTo>
                <a:lnTo>
                  <a:pt x="3103624" y="656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55" name="Straight Connector 54">
            <a:extLst>
              <a:ext uri="{FF2B5EF4-FFF2-40B4-BE49-F238E27FC236}">
                <a16:creationId xmlns:a16="http://schemas.microsoft.com/office/drawing/2014/main" id="{0E627FCB-9E76-4A3D-B9D6-BD646BBE51CF}"/>
              </a:ext>
            </a:extLst>
          </p:cNvPr>
          <p:cNvCxnSpPr>
            <a:cxnSpLocks/>
          </p:cNvCxnSpPr>
          <p:nvPr userDrawn="1"/>
        </p:nvCxnSpPr>
        <p:spPr>
          <a:xfrm rot="21172092">
            <a:off x="1203382" y="6202912"/>
            <a:ext cx="53197" cy="6722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3" name="Freeform: Shape 42">
            <a:extLst>
              <a:ext uri="{FF2B5EF4-FFF2-40B4-BE49-F238E27FC236}">
                <a16:creationId xmlns:a16="http://schemas.microsoft.com/office/drawing/2014/main" id="{9FC52164-3119-4936-8EB9-EEA27355777D}"/>
              </a:ext>
            </a:extLst>
          </p:cNvPr>
          <p:cNvSpPr/>
          <p:nvPr userDrawn="1"/>
        </p:nvSpPr>
        <p:spPr>
          <a:xfrm rot="1193073">
            <a:off x="2487062" y="1004746"/>
            <a:ext cx="4986335" cy="3103778"/>
          </a:xfrm>
          <a:custGeom>
            <a:avLst/>
            <a:gdLst>
              <a:gd name="connsiteX0" fmla="*/ 652001 w 5484969"/>
              <a:gd name="connsiteY0" fmla="*/ 3750 h 2821616"/>
              <a:gd name="connsiteX1" fmla="*/ 726256 w 5484969"/>
              <a:gd name="connsiteY1" fmla="*/ 0 h 2821616"/>
              <a:gd name="connsiteX2" fmla="*/ 4379144 w 5484969"/>
              <a:gd name="connsiteY2" fmla="*/ 0 h 2821616"/>
              <a:gd name="connsiteX3" fmla="*/ 5090645 w 5484969"/>
              <a:gd name="connsiteY3" fmla="*/ 579890 h 2821616"/>
              <a:gd name="connsiteX4" fmla="*/ 5104807 w 5484969"/>
              <a:gd name="connsiteY4" fmla="*/ 720372 h 2821616"/>
              <a:gd name="connsiteX5" fmla="*/ 5484969 w 5484969"/>
              <a:gd name="connsiteY5" fmla="*/ 710579 h 2821616"/>
              <a:gd name="connsiteX6" fmla="*/ 5105400 w 5484969"/>
              <a:gd name="connsiteY6" fmla="*/ 1282702 h 2821616"/>
              <a:gd name="connsiteX7" fmla="*/ 5105400 w 5484969"/>
              <a:gd name="connsiteY7" fmla="*/ 2095360 h 2821616"/>
              <a:gd name="connsiteX8" fmla="*/ 4379144 w 5484969"/>
              <a:gd name="connsiteY8" fmla="*/ 2821616 h 2821616"/>
              <a:gd name="connsiteX9" fmla="*/ 726256 w 5484969"/>
              <a:gd name="connsiteY9" fmla="*/ 2821616 h 2821616"/>
              <a:gd name="connsiteX10" fmla="*/ 0 w 5484969"/>
              <a:gd name="connsiteY10" fmla="*/ 2095360 h 2821616"/>
              <a:gd name="connsiteX11" fmla="*/ 0 w 5484969"/>
              <a:gd name="connsiteY11" fmla="*/ 726256 h 2821616"/>
              <a:gd name="connsiteX12" fmla="*/ 652001 w 5484969"/>
              <a:gd name="connsiteY12" fmla="*/ 3750 h 2821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84969" h="2821616">
                <a:moveTo>
                  <a:pt x="652001" y="3750"/>
                </a:moveTo>
                <a:cubicBezTo>
                  <a:pt x="676415" y="1270"/>
                  <a:pt x="701187" y="0"/>
                  <a:pt x="726256" y="0"/>
                </a:cubicBezTo>
                <a:lnTo>
                  <a:pt x="4379144" y="0"/>
                </a:lnTo>
                <a:cubicBezTo>
                  <a:pt x="4730107" y="0"/>
                  <a:pt x="5022924" y="248948"/>
                  <a:pt x="5090645" y="579890"/>
                </a:cubicBezTo>
                <a:lnTo>
                  <a:pt x="5104807" y="720372"/>
                </a:lnTo>
                <a:lnTo>
                  <a:pt x="5484969" y="710579"/>
                </a:lnTo>
                <a:lnTo>
                  <a:pt x="5105400" y="1282702"/>
                </a:lnTo>
                <a:lnTo>
                  <a:pt x="5105400" y="2095360"/>
                </a:lnTo>
                <a:cubicBezTo>
                  <a:pt x="5105400" y="2496460"/>
                  <a:pt x="4780244" y="2821616"/>
                  <a:pt x="4379144" y="2821616"/>
                </a:cubicBezTo>
                <a:lnTo>
                  <a:pt x="726256" y="2821616"/>
                </a:lnTo>
                <a:cubicBezTo>
                  <a:pt x="325156" y="2821616"/>
                  <a:pt x="0" y="2496460"/>
                  <a:pt x="0" y="2095360"/>
                </a:cubicBezTo>
                <a:lnTo>
                  <a:pt x="0" y="726256"/>
                </a:lnTo>
                <a:cubicBezTo>
                  <a:pt x="0" y="350225"/>
                  <a:pt x="285782" y="40941"/>
                  <a:pt x="652001" y="3750"/>
                </a:cubicBezTo>
                <a:close/>
              </a:path>
            </a:pathLst>
          </a:custGeom>
          <a:solidFill>
            <a:schemeClr val="tx1"/>
          </a:solidFill>
          <a:ln>
            <a:noFill/>
          </a:ln>
          <a:scene3d>
            <a:camera prst="isometricOffAxis1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8487E03C-DE68-4CE8-A7F1-B9DD28846BC8}"/>
              </a:ext>
            </a:extLst>
          </p:cNvPr>
          <p:cNvSpPr>
            <a:spLocks noGrp="1"/>
          </p:cNvSpPr>
          <p:nvPr userDrawn="1">
            <p:ph type="ctrTitle" hasCustomPrompt="1"/>
          </p:nvPr>
        </p:nvSpPr>
        <p:spPr>
          <a:xfrm>
            <a:off x="2840040" y="1161428"/>
            <a:ext cx="3456349" cy="1506435"/>
          </a:xfrm>
        </p:spPr>
        <p:txBody>
          <a:bodyPr anchor="b"/>
          <a:lstStyle>
            <a:lvl1pPr algn="r">
              <a:lnSpc>
                <a:spcPts val="4600"/>
              </a:lnSpc>
              <a:defRPr sz="4800">
                <a:solidFill>
                  <a:schemeClr val="bg1"/>
                </a:solidFill>
                <a:effectLst>
                  <a:outerShdw dist="63500" dir="2700000" algn="tl" rotWithShape="0">
                    <a:prstClr val="black"/>
                  </a:outerShdw>
                </a:effectLst>
              </a:defRPr>
            </a:lvl1pPr>
          </a:lstStyle>
          <a:p>
            <a:r>
              <a:rPr lang="en-US" noProof="0"/>
              <a:t>Presentation or Book Title</a:t>
            </a:r>
          </a:p>
        </p:txBody>
      </p:sp>
      <p:sp>
        <p:nvSpPr>
          <p:cNvPr id="3" name="Subtitle 2">
            <a:extLst>
              <a:ext uri="{FF2B5EF4-FFF2-40B4-BE49-F238E27FC236}">
                <a16:creationId xmlns:a16="http://schemas.microsoft.com/office/drawing/2014/main" id="{7EEE8855-FE55-4351-B21B-FE33CB8050C1}"/>
              </a:ext>
            </a:extLst>
          </p:cNvPr>
          <p:cNvSpPr>
            <a:spLocks noGrp="1"/>
          </p:cNvSpPr>
          <p:nvPr userDrawn="1">
            <p:ph type="subTitle" idx="1"/>
          </p:nvPr>
        </p:nvSpPr>
        <p:spPr>
          <a:xfrm>
            <a:off x="2840039" y="3239263"/>
            <a:ext cx="3456349" cy="671648"/>
          </a:xfrm>
        </p:spPr>
        <p:txBody>
          <a:bodyPr/>
          <a:lstStyle>
            <a:lvl1pPr marL="0" indent="0" algn="r">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7" name="Text Placeholder 56">
            <a:extLst>
              <a:ext uri="{FF2B5EF4-FFF2-40B4-BE49-F238E27FC236}">
                <a16:creationId xmlns:a16="http://schemas.microsoft.com/office/drawing/2014/main" id="{6AD90999-CF67-4430-95A1-C21E00952FB4}"/>
              </a:ext>
            </a:extLst>
          </p:cNvPr>
          <p:cNvSpPr>
            <a:spLocks noGrp="1"/>
          </p:cNvSpPr>
          <p:nvPr userDrawn="1">
            <p:ph type="body" sz="quarter" idx="11" hasCustomPrompt="1"/>
          </p:nvPr>
        </p:nvSpPr>
        <p:spPr>
          <a:xfrm>
            <a:off x="2828900" y="2734213"/>
            <a:ext cx="3467125" cy="352425"/>
          </a:xfrm>
        </p:spPr>
        <p:txBody>
          <a:bodyPr/>
          <a:lstStyle>
            <a:lvl1pPr marL="0" indent="0" algn="r">
              <a:buNone/>
              <a:defRPr spc="600">
                <a:solidFill>
                  <a:schemeClr val="bg1"/>
                </a:solidFill>
                <a:effectLst>
                  <a:outerShdw dist="50800" dir="2700000" algn="tl" rotWithShape="0">
                    <a:prstClr val="black"/>
                  </a:outerShdw>
                </a:effectLst>
                <a:latin typeface="+mj-lt"/>
              </a:defRPr>
            </a:lvl1pPr>
            <a:lvl5pPr>
              <a:defRPr/>
            </a:lvl5pPr>
          </a:lstStyle>
          <a:p>
            <a:pPr lvl="0"/>
            <a:r>
              <a:rPr lang="en-US" noProof="0"/>
              <a:t>AUTHOR</a:t>
            </a:r>
          </a:p>
        </p:txBody>
      </p:sp>
      <p:cxnSp>
        <p:nvCxnSpPr>
          <p:cNvPr id="47" name="Straight Connector 46">
            <a:extLst>
              <a:ext uri="{FF2B5EF4-FFF2-40B4-BE49-F238E27FC236}">
                <a16:creationId xmlns:a16="http://schemas.microsoft.com/office/drawing/2014/main" id="{816C3744-0130-43CE-B8FD-D98964FDA7F2}"/>
              </a:ext>
            </a:extLst>
          </p:cNvPr>
          <p:cNvCxnSpPr/>
          <p:nvPr userDrawn="1"/>
        </p:nvCxnSpPr>
        <p:spPr>
          <a:xfrm>
            <a:off x="2972837" y="3099563"/>
            <a:ext cx="3456349" cy="0"/>
          </a:xfrm>
          <a:prstGeom prst="line">
            <a:avLst/>
          </a:prstGeom>
          <a:effectLst>
            <a:outerShdw dist="25400" dir="2700000" algn="tl" rotWithShape="0">
              <a:prstClr val="black"/>
            </a:outerShdw>
          </a:effectLst>
        </p:spPr>
        <p:style>
          <a:lnRef idx="1">
            <a:schemeClr val="accent1"/>
          </a:lnRef>
          <a:fillRef idx="0">
            <a:schemeClr val="accent1"/>
          </a:fillRef>
          <a:effectRef idx="0">
            <a:schemeClr val="accent1"/>
          </a:effectRef>
          <a:fontRef idx="minor">
            <a:schemeClr val="tx1"/>
          </a:fontRef>
        </p:style>
      </p:cxnSp>
      <p:sp>
        <p:nvSpPr>
          <p:cNvPr id="10" name="Picture Placeholder 9">
            <a:extLst>
              <a:ext uri="{FF2B5EF4-FFF2-40B4-BE49-F238E27FC236}">
                <a16:creationId xmlns:a16="http://schemas.microsoft.com/office/drawing/2014/main" id="{140927D5-AE1A-4ABD-BD8F-2F78723FF0D6}"/>
              </a:ext>
            </a:extLst>
          </p:cNvPr>
          <p:cNvSpPr>
            <a:spLocks noGrp="1"/>
          </p:cNvSpPr>
          <p:nvPr userDrawn="1">
            <p:ph type="pic" sz="quarter" idx="10" hasCustomPrompt="1"/>
          </p:nvPr>
        </p:nvSpPr>
        <p:spPr>
          <a:xfrm rot="20951507">
            <a:off x="966796" y="3624238"/>
            <a:ext cx="1832400" cy="2426400"/>
          </a:xfrm>
          <a:pattFill prst="dkDnDiag">
            <a:fgClr>
              <a:schemeClr val="accent1"/>
            </a:fgClr>
            <a:bgClr>
              <a:schemeClr val="tx1"/>
            </a:bgClr>
          </a:pattFill>
        </p:spPr>
        <p:txBody>
          <a:bodyPr anchor="ctr"/>
          <a:lstStyle>
            <a:lvl1pPr marL="0" indent="0" algn="ctr">
              <a:buNone/>
              <a:defRPr sz="1600" i="1">
                <a:solidFill>
                  <a:schemeClr val="bg1"/>
                </a:solidFill>
                <a:latin typeface="+mn-lt"/>
                <a:cs typeface="Times New Roman" panose="02020603050405020304" pitchFamily="18" charset="0"/>
              </a:defRPr>
            </a:lvl1pPr>
          </a:lstStyle>
          <a:p>
            <a:r>
              <a:rPr lang="en-US" noProof="0" dirty="0"/>
              <a:t>Insert or Drag and Drop a photo of the book cover</a:t>
            </a:r>
          </a:p>
        </p:txBody>
      </p:sp>
    </p:spTree>
    <p:extLst>
      <p:ext uri="{BB962C8B-B14F-4D97-AF65-F5344CB8AC3E}">
        <p14:creationId xmlns:p14="http://schemas.microsoft.com/office/powerpoint/2010/main" val="14717095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Divider">
    <p:spTree>
      <p:nvGrpSpPr>
        <p:cNvPr id="1" name=""/>
        <p:cNvGrpSpPr/>
        <p:nvPr/>
      </p:nvGrpSpPr>
      <p:grpSpPr>
        <a:xfrm>
          <a:off x="0" y="0"/>
          <a:ext cx="0" cy="0"/>
          <a:chOff x="0" y="0"/>
          <a:chExt cx="0" cy="0"/>
        </a:xfrm>
      </p:grpSpPr>
      <p:grpSp>
        <p:nvGrpSpPr>
          <p:cNvPr id="55" name="Group 54">
            <a:extLst>
              <a:ext uri="{FF2B5EF4-FFF2-40B4-BE49-F238E27FC236}">
                <a16:creationId xmlns:a16="http://schemas.microsoft.com/office/drawing/2014/main" id="{C4E00C1B-A23A-4EEE-A286-327847E4C178}"/>
              </a:ext>
            </a:extLst>
          </p:cNvPr>
          <p:cNvGrpSpPr/>
          <p:nvPr userDrawn="1"/>
        </p:nvGrpSpPr>
        <p:grpSpPr>
          <a:xfrm>
            <a:off x="5547008" y="1627398"/>
            <a:ext cx="1191961" cy="5259889"/>
            <a:chOff x="5448080" y="1627398"/>
            <a:chExt cx="1191961" cy="5259889"/>
          </a:xfrm>
        </p:grpSpPr>
        <p:sp>
          <p:nvSpPr>
            <p:cNvPr id="29" name="Arrow: Down 28">
              <a:extLst>
                <a:ext uri="{FF2B5EF4-FFF2-40B4-BE49-F238E27FC236}">
                  <a16:creationId xmlns:a16="http://schemas.microsoft.com/office/drawing/2014/main" id="{39E16B14-83E4-444A-A32C-29FE0CC3C4E7}"/>
                </a:ext>
              </a:extLst>
            </p:cNvPr>
            <p:cNvSpPr/>
            <p:nvPr/>
          </p:nvSpPr>
          <p:spPr>
            <a:xfrm rot="11212082" flipH="1">
              <a:off x="5744634" y="1627398"/>
              <a:ext cx="895407" cy="715909"/>
            </a:xfrm>
            <a:prstGeom prst="downArrow">
              <a:avLst>
                <a:gd name="adj1" fmla="val 100000"/>
                <a:gd name="adj2" fmla="val 72228"/>
              </a:avLst>
            </a:prstGeom>
            <a:gradFill>
              <a:gsLst>
                <a:gs pos="0">
                  <a:srgbClr val="F2D9B0"/>
                </a:gs>
                <a:gs pos="31000">
                  <a:srgbClr val="CFBF9D"/>
                </a:gs>
                <a:gs pos="67000">
                  <a:srgbClr val="F2D9B0"/>
                </a:gs>
                <a:gs pos="100000">
                  <a:srgbClr val="CEAA6E"/>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Freeform: Shape 29">
              <a:extLst>
                <a:ext uri="{FF2B5EF4-FFF2-40B4-BE49-F238E27FC236}">
                  <a16:creationId xmlns:a16="http://schemas.microsoft.com/office/drawing/2014/main" id="{E95BD2D9-8D1C-4CE5-AD8C-06218724DBF0}"/>
                </a:ext>
              </a:extLst>
            </p:cNvPr>
            <p:cNvSpPr/>
            <p:nvPr/>
          </p:nvSpPr>
          <p:spPr>
            <a:xfrm rot="412082">
              <a:off x="6101283" y="1629447"/>
              <a:ext cx="250426" cy="144618"/>
            </a:xfrm>
            <a:custGeom>
              <a:avLst/>
              <a:gdLst>
                <a:gd name="connsiteX0" fmla="*/ 151508 w 303016"/>
                <a:gd name="connsiteY0" fmla="*/ 0 h 174988"/>
                <a:gd name="connsiteX1" fmla="*/ 303016 w 303016"/>
                <a:gd name="connsiteY1" fmla="*/ 174988 h 174988"/>
                <a:gd name="connsiteX2" fmla="*/ 0 w 303016"/>
                <a:gd name="connsiteY2" fmla="*/ 174988 h 174988"/>
              </a:gdLst>
              <a:ahLst/>
              <a:cxnLst>
                <a:cxn ang="0">
                  <a:pos x="connsiteX0" y="connsiteY0"/>
                </a:cxn>
                <a:cxn ang="0">
                  <a:pos x="connsiteX1" y="connsiteY1"/>
                </a:cxn>
                <a:cxn ang="0">
                  <a:pos x="connsiteX2" y="connsiteY2"/>
                </a:cxn>
              </a:cxnLst>
              <a:rect l="l" t="t" r="r" b="b"/>
              <a:pathLst>
                <a:path w="303016" h="174988">
                  <a:moveTo>
                    <a:pt x="151508" y="0"/>
                  </a:moveTo>
                  <a:lnTo>
                    <a:pt x="303016" y="174988"/>
                  </a:lnTo>
                  <a:lnTo>
                    <a:pt x="0" y="174988"/>
                  </a:lnTo>
                  <a:close/>
                </a:path>
              </a:pathLst>
            </a:custGeom>
            <a:gradFill>
              <a:gsLst>
                <a:gs pos="0">
                  <a:schemeClr val="tx1"/>
                </a:gs>
                <a:gs pos="100000">
                  <a:schemeClr val="tx1">
                    <a:lumMod val="65000"/>
                    <a:lumOff val="3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nvGrpSpPr>
            <p:cNvPr id="54" name="Group 53">
              <a:extLst>
                <a:ext uri="{FF2B5EF4-FFF2-40B4-BE49-F238E27FC236}">
                  <a16:creationId xmlns:a16="http://schemas.microsoft.com/office/drawing/2014/main" id="{20E4CD2A-DB3D-4F10-9C0A-300A35316585}"/>
                </a:ext>
              </a:extLst>
            </p:cNvPr>
            <p:cNvGrpSpPr/>
            <p:nvPr userDrawn="1"/>
          </p:nvGrpSpPr>
          <p:grpSpPr>
            <a:xfrm>
              <a:off x="5448080" y="1988774"/>
              <a:ext cx="894144" cy="4898513"/>
              <a:chOff x="5448080" y="1988774"/>
              <a:chExt cx="894144" cy="4898513"/>
            </a:xfrm>
          </p:grpSpPr>
          <p:sp>
            <p:nvSpPr>
              <p:cNvPr id="53" name="Freeform: Shape 52">
                <a:extLst>
                  <a:ext uri="{FF2B5EF4-FFF2-40B4-BE49-F238E27FC236}">
                    <a16:creationId xmlns:a16="http://schemas.microsoft.com/office/drawing/2014/main" id="{AF1CFB73-03BC-4A12-AF84-EB2C2F78F47D}"/>
                  </a:ext>
                </a:extLst>
              </p:cNvPr>
              <p:cNvSpPr/>
              <p:nvPr/>
            </p:nvSpPr>
            <p:spPr>
              <a:xfrm rot="11212082" flipH="1">
                <a:off x="5448080" y="1988774"/>
                <a:ext cx="223532" cy="4898513"/>
              </a:xfrm>
              <a:custGeom>
                <a:avLst/>
                <a:gdLst>
                  <a:gd name="connsiteX0" fmla="*/ 111766 w 223532"/>
                  <a:gd name="connsiteY0" fmla="*/ 4898513 h 4898513"/>
                  <a:gd name="connsiteX1" fmla="*/ 223532 w 223532"/>
                  <a:gd name="connsiteY1" fmla="*/ 4786747 h 4898513"/>
                  <a:gd name="connsiteX2" fmla="*/ 223532 w 223532"/>
                  <a:gd name="connsiteY2" fmla="*/ 26924 h 4898513"/>
                  <a:gd name="connsiteX3" fmla="*/ 0 w 223532"/>
                  <a:gd name="connsiteY3" fmla="*/ 0 h 4898513"/>
                  <a:gd name="connsiteX4" fmla="*/ 0 w 223532"/>
                  <a:gd name="connsiteY4" fmla="*/ 4786747 h 48985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532" h="4898513">
                    <a:moveTo>
                      <a:pt x="111766" y="4898513"/>
                    </a:moveTo>
                    <a:lnTo>
                      <a:pt x="223532" y="4786747"/>
                    </a:lnTo>
                    <a:lnTo>
                      <a:pt x="223532" y="26924"/>
                    </a:lnTo>
                    <a:lnTo>
                      <a:pt x="0" y="0"/>
                    </a:lnTo>
                    <a:lnTo>
                      <a:pt x="0" y="478674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52" name="Freeform: Shape 51">
                <a:extLst>
                  <a:ext uri="{FF2B5EF4-FFF2-40B4-BE49-F238E27FC236}">
                    <a16:creationId xmlns:a16="http://schemas.microsoft.com/office/drawing/2014/main" id="{D6458B7A-A930-43C8-AF63-3DC8C3BB6AC3}"/>
                  </a:ext>
                </a:extLst>
              </p:cNvPr>
              <p:cNvSpPr/>
              <p:nvPr/>
            </p:nvSpPr>
            <p:spPr>
              <a:xfrm rot="11212082" flipH="1">
                <a:off x="5671618" y="2015603"/>
                <a:ext cx="223532" cy="4871589"/>
              </a:xfrm>
              <a:custGeom>
                <a:avLst/>
                <a:gdLst>
                  <a:gd name="connsiteX0" fmla="*/ 111766 w 223532"/>
                  <a:gd name="connsiteY0" fmla="*/ 4871589 h 4871589"/>
                  <a:gd name="connsiteX1" fmla="*/ 223532 w 223532"/>
                  <a:gd name="connsiteY1" fmla="*/ 4759823 h 4871589"/>
                  <a:gd name="connsiteX2" fmla="*/ 223532 w 223532"/>
                  <a:gd name="connsiteY2" fmla="*/ 26924 h 4871589"/>
                  <a:gd name="connsiteX3" fmla="*/ 0 w 223532"/>
                  <a:gd name="connsiteY3" fmla="*/ 0 h 4871589"/>
                  <a:gd name="connsiteX4" fmla="*/ 0 w 223532"/>
                  <a:gd name="connsiteY4" fmla="*/ 4759823 h 48715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532" h="4871589">
                    <a:moveTo>
                      <a:pt x="111766" y="4871589"/>
                    </a:moveTo>
                    <a:lnTo>
                      <a:pt x="223532" y="4759823"/>
                    </a:lnTo>
                    <a:lnTo>
                      <a:pt x="223532" y="26924"/>
                    </a:lnTo>
                    <a:lnTo>
                      <a:pt x="0" y="0"/>
                    </a:lnTo>
                    <a:lnTo>
                      <a:pt x="0" y="475982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51" name="Freeform: Shape 50">
                <a:extLst>
                  <a:ext uri="{FF2B5EF4-FFF2-40B4-BE49-F238E27FC236}">
                    <a16:creationId xmlns:a16="http://schemas.microsoft.com/office/drawing/2014/main" id="{343A5BD8-E585-43CF-BEE4-9DC5BF633C0F}"/>
                  </a:ext>
                </a:extLst>
              </p:cNvPr>
              <p:cNvSpPr/>
              <p:nvPr/>
            </p:nvSpPr>
            <p:spPr>
              <a:xfrm rot="11212082" flipH="1">
                <a:off x="5895155" y="2042428"/>
                <a:ext cx="223532" cy="4844666"/>
              </a:xfrm>
              <a:custGeom>
                <a:avLst/>
                <a:gdLst>
                  <a:gd name="connsiteX0" fmla="*/ 111766 w 223532"/>
                  <a:gd name="connsiteY0" fmla="*/ 4844666 h 4844666"/>
                  <a:gd name="connsiteX1" fmla="*/ 223532 w 223532"/>
                  <a:gd name="connsiteY1" fmla="*/ 4732900 h 4844666"/>
                  <a:gd name="connsiteX2" fmla="*/ 223532 w 223532"/>
                  <a:gd name="connsiteY2" fmla="*/ 26924 h 4844666"/>
                  <a:gd name="connsiteX3" fmla="*/ 0 w 223532"/>
                  <a:gd name="connsiteY3" fmla="*/ 0 h 4844666"/>
                  <a:gd name="connsiteX4" fmla="*/ 0 w 223532"/>
                  <a:gd name="connsiteY4" fmla="*/ 4732900 h 4844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532" h="4844666">
                    <a:moveTo>
                      <a:pt x="111766" y="4844666"/>
                    </a:moveTo>
                    <a:lnTo>
                      <a:pt x="223532" y="4732900"/>
                    </a:lnTo>
                    <a:lnTo>
                      <a:pt x="223532" y="26924"/>
                    </a:lnTo>
                    <a:lnTo>
                      <a:pt x="0" y="0"/>
                    </a:lnTo>
                    <a:lnTo>
                      <a:pt x="0" y="4732900"/>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50" name="Freeform: Shape 49">
                <a:extLst>
                  <a:ext uri="{FF2B5EF4-FFF2-40B4-BE49-F238E27FC236}">
                    <a16:creationId xmlns:a16="http://schemas.microsoft.com/office/drawing/2014/main" id="{ED60379A-B22B-4D81-9CC0-12C7D380883B}"/>
                  </a:ext>
                </a:extLst>
              </p:cNvPr>
              <p:cNvSpPr/>
              <p:nvPr userDrawn="1"/>
            </p:nvSpPr>
            <p:spPr>
              <a:xfrm rot="11212082" flipH="1">
                <a:off x="6118692" y="2069256"/>
                <a:ext cx="223532" cy="4817741"/>
              </a:xfrm>
              <a:custGeom>
                <a:avLst/>
                <a:gdLst>
                  <a:gd name="connsiteX0" fmla="*/ 111766 w 223532"/>
                  <a:gd name="connsiteY0" fmla="*/ 4817741 h 4817741"/>
                  <a:gd name="connsiteX1" fmla="*/ 223532 w 223532"/>
                  <a:gd name="connsiteY1" fmla="*/ 4705975 h 4817741"/>
                  <a:gd name="connsiteX2" fmla="*/ 223532 w 223532"/>
                  <a:gd name="connsiteY2" fmla="*/ 26923 h 4817741"/>
                  <a:gd name="connsiteX3" fmla="*/ 0 w 223532"/>
                  <a:gd name="connsiteY3" fmla="*/ 0 h 4817741"/>
                  <a:gd name="connsiteX4" fmla="*/ 0 w 223532"/>
                  <a:gd name="connsiteY4" fmla="*/ 4705975 h 4817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532" h="4817741">
                    <a:moveTo>
                      <a:pt x="111766" y="4817741"/>
                    </a:moveTo>
                    <a:lnTo>
                      <a:pt x="223532" y="4705975"/>
                    </a:lnTo>
                    <a:lnTo>
                      <a:pt x="223532" y="26923"/>
                    </a:lnTo>
                    <a:lnTo>
                      <a:pt x="0" y="0"/>
                    </a:lnTo>
                    <a:lnTo>
                      <a:pt x="0" y="47059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grpSp>
      <p:grpSp>
        <p:nvGrpSpPr>
          <p:cNvPr id="19" name="Group 18">
            <a:extLst>
              <a:ext uri="{FF2B5EF4-FFF2-40B4-BE49-F238E27FC236}">
                <a16:creationId xmlns:a16="http://schemas.microsoft.com/office/drawing/2014/main" id="{5FBDFCE9-EC4C-43CD-B6B5-30548F1162BA}"/>
              </a:ext>
            </a:extLst>
          </p:cNvPr>
          <p:cNvGrpSpPr/>
          <p:nvPr userDrawn="1"/>
        </p:nvGrpSpPr>
        <p:grpSpPr>
          <a:xfrm rot="287358">
            <a:off x="643630" y="444441"/>
            <a:ext cx="4501664" cy="5969116"/>
            <a:chOff x="1596328" y="568502"/>
            <a:chExt cx="4501664" cy="5969116"/>
          </a:xfrm>
        </p:grpSpPr>
        <p:sp>
          <p:nvSpPr>
            <p:cNvPr id="20" name="Rectangle: Rounded Corners 19">
              <a:extLst>
                <a:ext uri="{FF2B5EF4-FFF2-40B4-BE49-F238E27FC236}">
                  <a16:creationId xmlns:a16="http://schemas.microsoft.com/office/drawing/2014/main" id="{54D3D538-9678-4C9A-AB21-FBC7F0FDBAE6}"/>
                </a:ext>
              </a:extLst>
            </p:cNvPr>
            <p:cNvSpPr/>
            <p:nvPr/>
          </p:nvSpPr>
          <p:spPr>
            <a:xfrm rot="21383342">
              <a:off x="1774186" y="691432"/>
              <a:ext cx="4323806" cy="5720995"/>
            </a:xfrm>
            <a:prstGeom prst="roundRect">
              <a:avLst>
                <a:gd name="adj" fmla="val 1002"/>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8A709E7A-3511-4C36-A9A3-811497ECC22F}"/>
                </a:ext>
              </a:extLst>
            </p:cNvPr>
            <p:cNvSpPr/>
            <p:nvPr/>
          </p:nvSpPr>
          <p:spPr>
            <a:xfrm rot="21383342">
              <a:off x="1730903" y="661208"/>
              <a:ext cx="4323806" cy="5720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7A1DD063-6E0E-405E-93C1-7607DC8881E1}"/>
                </a:ext>
              </a:extLst>
            </p:cNvPr>
            <p:cNvSpPr/>
            <p:nvPr/>
          </p:nvSpPr>
          <p:spPr>
            <a:xfrm rot="21323936">
              <a:off x="1648959" y="657444"/>
              <a:ext cx="4323806" cy="572099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Rectangle 22">
              <a:extLst>
                <a:ext uri="{FF2B5EF4-FFF2-40B4-BE49-F238E27FC236}">
                  <a16:creationId xmlns:a16="http://schemas.microsoft.com/office/drawing/2014/main" id="{74C10E4C-02E5-4347-A409-D8CDBF70F41F}"/>
                </a:ext>
              </a:extLst>
            </p:cNvPr>
            <p:cNvSpPr/>
            <p:nvPr/>
          </p:nvSpPr>
          <p:spPr>
            <a:xfrm rot="21383342">
              <a:off x="1749410" y="623258"/>
              <a:ext cx="4225620" cy="5720995"/>
            </a:xfrm>
            <a:prstGeom prst="rect">
              <a:avLst/>
            </a:prstGeom>
            <a:solidFill>
              <a:schemeClr val="bg1"/>
            </a:solidFill>
            <a:ln w="3175">
              <a:gradFill>
                <a:gsLst>
                  <a:gs pos="0">
                    <a:schemeClr val="bg1">
                      <a:lumMod val="95000"/>
                    </a:schemeClr>
                  </a:gs>
                  <a:gs pos="100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Rectangle: Rounded Corners 23">
              <a:extLst>
                <a:ext uri="{FF2B5EF4-FFF2-40B4-BE49-F238E27FC236}">
                  <a16:creationId xmlns:a16="http://schemas.microsoft.com/office/drawing/2014/main" id="{8F9D7E4C-1B6B-4818-89E2-9D5B1A9733A2}"/>
                </a:ext>
              </a:extLst>
            </p:cNvPr>
            <p:cNvSpPr/>
            <p:nvPr/>
          </p:nvSpPr>
          <p:spPr>
            <a:xfrm rot="21383342">
              <a:off x="1596328" y="568502"/>
              <a:ext cx="4323806" cy="5720996"/>
            </a:xfrm>
            <a:prstGeom prst="roundRect">
              <a:avLst>
                <a:gd name="adj" fmla="val 85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Rectangle 24">
              <a:extLst>
                <a:ext uri="{FF2B5EF4-FFF2-40B4-BE49-F238E27FC236}">
                  <a16:creationId xmlns:a16="http://schemas.microsoft.com/office/drawing/2014/main" id="{78BBD740-EB72-4C01-A598-6B953CC14C1E}"/>
                </a:ext>
              </a:extLst>
            </p:cNvPr>
            <p:cNvSpPr/>
            <p:nvPr/>
          </p:nvSpPr>
          <p:spPr>
            <a:xfrm rot="21383342">
              <a:off x="1762892" y="716665"/>
              <a:ext cx="3990679" cy="5424671"/>
            </a:xfrm>
            <a:prstGeom prst="rect">
              <a:avLst/>
            </a:prstGeom>
            <a:noFill/>
            <a:ln w="19050">
              <a:solidFill>
                <a:srgbClr val="FCF238"/>
              </a:solidFill>
            </a:ln>
            <a:effectLst>
              <a:outerShdw dist="12700" dir="2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25">
              <a:extLst>
                <a:ext uri="{FF2B5EF4-FFF2-40B4-BE49-F238E27FC236}">
                  <a16:creationId xmlns:a16="http://schemas.microsoft.com/office/drawing/2014/main" id="{012937C5-21D4-4D4C-998F-795A4A7ADE29}"/>
                </a:ext>
              </a:extLst>
            </p:cNvPr>
            <p:cNvSpPr/>
            <p:nvPr/>
          </p:nvSpPr>
          <p:spPr>
            <a:xfrm rot="21383936">
              <a:off x="1803016" y="6336676"/>
              <a:ext cx="2380988" cy="131574"/>
            </a:xfrm>
            <a:custGeom>
              <a:avLst/>
              <a:gdLst>
                <a:gd name="connsiteX0" fmla="*/ 2400300 w 2400300"/>
                <a:gd name="connsiteY0" fmla="*/ 61912 h 142875"/>
                <a:gd name="connsiteX1" fmla="*/ 111919 w 2400300"/>
                <a:gd name="connsiteY1" fmla="*/ 142875 h 142875"/>
                <a:gd name="connsiteX2" fmla="*/ 0 w 2400300"/>
                <a:gd name="connsiteY2" fmla="*/ 0 h 142875"/>
                <a:gd name="connsiteX3" fmla="*/ 2400300 w 2400300"/>
                <a:gd name="connsiteY3" fmla="*/ 61912 h 142875"/>
                <a:gd name="connsiteX0" fmla="*/ 2380988 w 2380988"/>
                <a:gd name="connsiteY0" fmla="*/ 65468 h 146431"/>
                <a:gd name="connsiteX1" fmla="*/ 92607 w 2380988"/>
                <a:gd name="connsiteY1" fmla="*/ 146431 h 146431"/>
                <a:gd name="connsiteX2" fmla="*/ 0 w 2380988"/>
                <a:gd name="connsiteY2" fmla="*/ 0 h 146431"/>
                <a:gd name="connsiteX3" fmla="*/ 2380988 w 2380988"/>
                <a:gd name="connsiteY3" fmla="*/ 65468 h 146431"/>
                <a:gd name="connsiteX0" fmla="*/ 2380988 w 2380988"/>
                <a:gd name="connsiteY0" fmla="*/ 65468 h 115088"/>
                <a:gd name="connsiteX1" fmla="*/ 87422 w 2380988"/>
                <a:gd name="connsiteY1" fmla="*/ 115088 h 115088"/>
                <a:gd name="connsiteX2" fmla="*/ 0 w 2380988"/>
                <a:gd name="connsiteY2" fmla="*/ 0 h 115088"/>
                <a:gd name="connsiteX3" fmla="*/ 2380988 w 2380988"/>
                <a:gd name="connsiteY3" fmla="*/ 65468 h 115088"/>
                <a:gd name="connsiteX0" fmla="*/ 2380988 w 2380988"/>
                <a:gd name="connsiteY0" fmla="*/ 65468 h 131574"/>
                <a:gd name="connsiteX1" fmla="*/ 83998 w 2380988"/>
                <a:gd name="connsiteY1" fmla="*/ 131574 h 131574"/>
                <a:gd name="connsiteX2" fmla="*/ 0 w 2380988"/>
                <a:gd name="connsiteY2" fmla="*/ 0 h 131574"/>
                <a:gd name="connsiteX3" fmla="*/ 2380988 w 2380988"/>
                <a:gd name="connsiteY3" fmla="*/ 65468 h 131574"/>
              </a:gdLst>
              <a:ahLst/>
              <a:cxnLst>
                <a:cxn ang="0">
                  <a:pos x="connsiteX0" y="connsiteY0"/>
                </a:cxn>
                <a:cxn ang="0">
                  <a:pos x="connsiteX1" y="connsiteY1"/>
                </a:cxn>
                <a:cxn ang="0">
                  <a:pos x="connsiteX2" y="connsiteY2"/>
                </a:cxn>
                <a:cxn ang="0">
                  <a:pos x="connsiteX3" y="connsiteY3"/>
                </a:cxn>
              </a:cxnLst>
              <a:rect l="l" t="t" r="r" b="b"/>
              <a:pathLst>
                <a:path w="2380988" h="131574">
                  <a:moveTo>
                    <a:pt x="2380988" y="65468"/>
                  </a:moveTo>
                  <a:lnTo>
                    <a:pt x="83998" y="131574"/>
                  </a:lnTo>
                  <a:lnTo>
                    <a:pt x="0" y="0"/>
                  </a:lnTo>
                  <a:lnTo>
                    <a:pt x="2380988" y="6546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7" name="Straight Connector 26">
              <a:extLst>
                <a:ext uri="{FF2B5EF4-FFF2-40B4-BE49-F238E27FC236}">
                  <a16:creationId xmlns:a16="http://schemas.microsoft.com/office/drawing/2014/main" id="{68E2CC12-AEDC-4DF3-B69A-B63822CEE09D}"/>
                </a:ext>
              </a:extLst>
            </p:cNvPr>
            <p:cNvCxnSpPr>
              <a:cxnSpLocks/>
              <a:endCxn id="26" idx="1"/>
            </p:cNvCxnSpPr>
            <p:nvPr/>
          </p:nvCxnSpPr>
          <p:spPr>
            <a:xfrm>
              <a:off x="1782183" y="6393399"/>
              <a:ext cx="111148" cy="144219"/>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6" name="Picture Placeholder 9">
            <a:extLst>
              <a:ext uri="{FF2B5EF4-FFF2-40B4-BE49-F238E27FC236}">
                <a16:creationId xmlns:a16="http://schemas.microsoft.com/office/drawing/2014/main" id="{A91407A6-3CF3-44AF-8F8B-D792156875E7}"/>
              </a:ext>
            </a:extLst>
          </p:cNvPr>
          <p:cNvSpPr>
            <a:spLocks noGrp="1"/>
          </p:cNvSpPr>
          <p:nvPr userDrawn="1">
            <p:ph type="pic" sz="quarter" idx="12" hasCustomPrompt="1"/>
          </p:nvPr>
        </p:nvSpPr>
        <p:spPr>
          <a:xfrm rot="21423916">
            <a:off x="543996" y="595115"/>
            <a:ext cx="5180922" cy="5667768"/>
          </a:xfrm>
          <a:solidFill>
            <a:schemeClr val="bg1">
              <a:lumMod val="95000"/>
            </a:schemeClr>
          </a:solidFill>
          <a:effectLst>
            <a:outerShdw dist="76200" dir="2700000" algn="tl" rotWithShape="0">
              <a:schemeClr val="accent6"/>
            </a:outerShdw>
          </a:effectLst>
        </p:spPr>
        <p:txBody>
          <a:bodyPr anchor="ctr"/>
          <a:lstStyle>
            <a:lvl1pPr marL="0" indent="0" algn="ctr">
              <a:buNone/>
              <a:defRPr sz="1600" i="1">
                <a:latin typeface="+mn-lt"/>
                <a:cs typeface="Times New Roman" panose="02020603050405020304" pitchFamily="18" charset="0"/>
              </a:defRPr>
            </a:lvl1pPr>
          </a:lstStyle>
          <a:p>
            <a:r>
              <a:rPr lang="en-US" noProof="0" dirty="0"/>
              <a:t>Insert or Drag and Drop your Image</a:t>
            </a:r>
          </a:p>
        </p:txBody>
      </p:sp>
      <p:sp>
        <p:nvSpPr>
          <p:cNvPr id="2" name="Title 1">
            <a:extLst>
              <a:ext uri="{FF2B5EF4-FFF2-40B4-BE49-F238E27FC236}">
                <a16:creationId xmlns:a16="http://schemas.microsoft.com/office/drawing/2014/main" id="{8487E03C-DE68-4CE8-A7F1-B9DD28846BC8}"/>
              </a:ext>
            </a:extLst>
          </p:cNvPr>
          <p:cNvSpPr>
            <a:spLocks noGrp="1"/>
          </p:cNvSpPr>
          <p:nvPr userDrawn="1">
            <p:ph type="ctrTitle"/>
          </p:nvPr>
        </p:nvSpPr>
        <p:spPr>
          <a:xfrm>
            <a:off x="7172655" y="2235200"/>
            <a:ext cx="4423415" cy="2387600"/>
          </a:xfrm>
        </p:spPr>
        <p:txBody>
          <a:bodyPr anchor="b"/>
          <a:lstStyle>
            <a:lvl1pPr algn="l">
              <a:lnSpc>
                <a:spcPts val="6000"/>
              </a:lnSpc>
              <a:defRPr sz="6000">
                <a:effectLst>
                  <a:outerShdw dist="50800" dir="2700000" algn="tl" rotWithShape="0">
                    <a:schemeClr val="accent1"/>
                  </a:outerShdw>
                </a:effectLst>
              </a:defRPr>
            </a:lvl1pPr>
          </a:lstStyle>
          <a:p>
            <a:r>
              <a:rPr lang="en-US" noProof="0"/>
              <a:t>Click to edit Master title style</a:t>
            </a:r>
          </a:p>
        </p:txBody>
      </p:sp>
      <p:sp>
        <p:nvSpPr>
          <p:cNvPr id="3" name="Subtitle 2">
            <a:extLst>
              <a:ext uri="{FF2B5EF4-FFF2-40B4-BE49-F238E27FC236}">
                <a16:creationId xmlns:a16="http://schemas.microsoft.com/office/drawing/2014/main" id="{7EEE8855-FE55-4351-B21B-FE33CB8050C1}"/>
              </a:ext>
            </a:extLst>
          </p:cNvPr>
          <p:cNvSpPr>
            <a:spLocks noGrp="1"/>
          </p:cNvSpPr>
          <p:nvPr userDrawn="1">
            <p:ph type="subTitle" idx="1"/>
          </p:nvPr>
        </p:nvSpPr>
        <p:spPr>
          <a:xfrm>
            <a:off x="7172656" y="4714875"/>
            <a:ext cx="3742590" cy="1047750"/>
          </a:xfrm>
          <a:prstGeom prst="plaque">
            <a:avLst>
              <a:gd name="adj" fmla="val 7640"/>
            </a:avLst>
          </a:prstGeom>
          <a:solidFill>
            <a:schemeClr val="tx1"/>
          </a:solidFill>
        </p:spPr>
        <p:txBody>
          <a:bodyPr lIns="108000" tIns="108000" rIns="108000" bIns="108000"/>
          <a:lstStyle>
            <a:lvl1pPr marL="0" indent="0" algn="l">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Footer Placeholder 6">
            <a:extLst>
              <a:ext uri="{FF2B5EF4-FFF2-40B4-BE49-F238E27FC236}">
                <a16:creationId xmlns:a16="http://schemas.microsoft.com/office/drawing/2014/main" id="{A4D3C13C-FA44-4DB1-9AEA-04A430EA0FFC}"/>
              </a:ext>
            </a:extLst>
          </p:cNvPr>
          <p:cNvSpPr>
            <a:spLocks noGrp="1"/>
          </p:cNvSpPr>
          <p:nvPr userDrawn="1">
            <p:ph type="ftr" sz="quarter" idx="10"/>
          </p:nvPr>
        </p:nvSpPr>
        <p:spPr>
          <a:xfrm>
            <a:off x="360000" y="6356350"/>
            <a:ext cx="4114800" cy="365125"/>
          </a:xfrm>
        </p:spPr>
        <p:txBody>
          <a:bodyPr/>
          <a:lstStyle>
            <a:lvl1pPr>
              <a:defRPr>
                <a:solidFill>
                  <a:schemeClr val="tx1"/>
                </a:solidFill>
              </a:defRPr>
            </a:lvl1pPr>
          </a:lstStyle>
          <a:p>
            <a:endParaRPr lang="en-US" noProof="0" dirty="0"/>
          </a:p>
        </p:txBody>
      </p:sp>
      <p:sp>
        <p:nvSpPr>
          <p:cNvPr id="4" name="Slide Number Placeholder 3">
            <a:extLst>
              <a:ext uri="{FF2B5EF4-FFF2-40B4-BE49-F238E27FC236}">
                <a16:creationId xmlns:a16="http://schemas.microsoft.com/office/drawing/2014/main" id="{DDD86DBD-75F5-41AC-889A-77BF2EFCE979}"/>
              </a:ext>
            </a:extLst>
          </p:cNvPr>
          <p:cNvSpPr>
            <a:spLocks noGrp="1"/>
          </p:cNvSpPr>
          <p:nvPr userDrawn="1">
            <p:ph type="sldNum" sz="quarter" idx="13"/>
          </p:nvPr>
        </p:nvSpPr>
        <p:spPr>
          <a:solidFill>
            <a:schemeClr val="accent2"/>
          </a:solidFill>
        </p:spPr>
        <p:txBody>
          <a:bodyPr/>
          <a:lstStyle>
            <a:lvl1pPr>
              <a:defRPr>
                <a:solidFill>
                  <a:schemeClr val="tx1"/>
                </a:solidFill>
              </a:defRPr>
            </a:lvl1pPr>
          </a:lstStyle>
          <a:p>
            <a:r>
              <a:rPr lang="en-US" noProof="0" dirty="0"/>
              <a:t>p </a:t>
            </a:r>
            <a:fld id="{058DB212-BFA2-403F-85EF-DFD3FF6D973A}" type="slidenum">
              <a:rPr lang="en-US" b="0" noProof="0" smtClean="0"/>
              <a:pPr/>
              <a:t>‹#›</a:t>
            </a:fld>
            <a:endParaRPr lang="en-US" b="0" noProof="0" dirty="0"/>
          </a:p>
        </p:txBody>
      </p:sp>
    </p:spTree>
    <p:extLst>
      <p:ext uri="{BB962C8B-B14F-4D97-AF65-F5344CB8AC3E}">
        <p14:creationId xmlns:p14="http://schemas.microsoft.com/office/powerpoint/2010/main" val="1110567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Text Layout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2C85178-59DC-446D-A5D1-55AE31652F1F}"/>
              </a:ext>
            </a:extLst>
          </p:cNvPr>
          <p:cNvSpPr/>
          <p:nvPr userDrawn="1"/>
        </p:nvSpPr>
        <p:spPr>
          <a:xfrm>
            <a:off x="0" y="0"/>
            <a:ext cx="5940363"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10" name="Picture 9" descr="A close up of a logo&#10;&#10;Description generated with very high confidence">
            <a:extLst>
              <a:ext uri="{FF2B5EF4-FFF2-40B4-BE49-F238E27FC236}">
                <a16:creationId xmlns:a16="http://schemas.microsoft.com/office/drawing/2014/main" id="{301BA655-41EE-40A8-800F-7F7EDA0E9AA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60000">
            <a:off x="787819" y="219944"/>
            <a:ext cx="4156364" cy="6234545"/>
          </a:xfrm>
          <a:prstGeom prst="rect">
            <a:avLst/>
          </a:prstGeom>
        </p:spPr>
      </p:pic>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1279113" y="803776"/>
            <a:ext cx="3173775" cy="3587249"/>
          </a:xfrm>
          <a:solidFill>
            <a:schemeClr val="bg1">
              <a:lumMod val="95000"/>
            </a:schemeClr>
          </a:solidFill>
          <a:effectLst>
            <a:outerShdw dist="63500" dir="2700000" algn="tl" rotWithShape="0">
              <a:schemeClr val="accent1"/>
            </a:outerShdw>
          </a:effectLst>
        </p:spPr>
        <p:txBody>
          <a:bodyPr anchor="ctr"/>
          <a:lstStyle>
            <a:lvl1pPr marL="0" indent="0" algn="ctr">
              <a:buNone/>
              <a:defRPr sz="1600" i="1">
                <a:latin typeface="+mn-lt"/>
                <a:cs typeface="Times New Roman" panose="02020603050405020304" pitchFamily="18" charset="0"/>
              </a:defRPr>
            </a:lvl1pPr>
          </a:lstStyle>
          <a:p>
            <a:r>
              <a:rPr lang="en-US" noProof="0" dirty="0"/>
              <a:t>Insert or Drag and Drop your Image</a:t>
            </a:r>
          </a:p>
        </p:txBody>
      </p:sp>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6251638" y="360000"/>
            <a:ext cx="5581562" cy="540000"/>
          </a:xfrm>
        </p:spPr>
        <p:txBody>
          <a:bodyPr/>
          <a:lstStyle/>
          <a:p>
            <a:r>
              <a:rPr lang="en-US" noProof="0"/>
              <a:t>Click to edit Master title style</a:t>
            </a:r>
          </a:p>
        </p:txBody>
      </p:sp>
      <p:sp>
        <p:nvSpPr>
          <p:cNvPr id="16" name="Subtitle">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6251638" y="1080000"/>
            <a:ext cx="5580000" cy="360362"/>
          </a:xfrm>
        </p:spPr>
        <p:txBody>
          <a:bodyPr/>
          <a:lstStyle>
            <a:lvl1pPr marL="0" indent="0">
              <a:buNone/>
              <a:defRPr sz="2100">
                <a:solidFill>
                  <a:schemeClr val="tx1"/>
                </a:solidFill>
                <a:latin typeface="+mj-lt"/>
              </a:defRPr>
            </a:lvl1pPr>
          </a:lstStyle>
          <a:p>
            <a:pPr lvl="0"/>
            <a:r>
              <a:rPr lang="en-US" noProof="0"/>
              <a:t>Subtitle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6251638" y="1620000"/>
            <a:ext cx="5580000" cy="4500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Footer Placeholder 7">
            <a:extLst>
              <a:ext uri="{FF2B5EF4-FFF2-40B4-BE49-F238E27FC236}">
                <a16:creationId xmlns:a16="http://schemas.microsoft.com/office/drawing/2014/main" id="{04AB9043-9BFC-46B7-840B-928B57AE0D6C}"/>
              </a:ext>
            </a:extLst>
          </p:cNvPr>
          <p:cNvSpPr>
            <a:spLocks noGrp="1"/>
          </p:cNvSpPr>
          <p:nvPr>
            <p:ph type="ftr" sz="quarter" idx="10"/>
          </p:nvPr>
        </p:nvSpPr>
        <p:spPr>
          <a:xfrm>
            <a:off x="360000" y="6356350"/>
            <a:ext cx="4114800" cy="365125"/>
          </a:xfrm>
        </p:spPr>
        <p:txBody>
          <a:bodyPr/>
          <a:lstStyle/>
          <a:p>
            <a:endParaRPr lang="en-US" noProof="0" dirty="0"/>
          </a:p>
        </p:txBody>
      </p:sp>
      <p:sp>
        <p:nvSpPr>
          <p:cNvPr id="4" name="Slide Number Placeholder 3">
            <a:extLst>
              <a:ext uri="{FF2B5EF4-FFF2-40B4-BE49-F238E27FC236}">
                <a16:creationId xmlns:a16="http://schemas.microsoft.com/office/drawing/2014/main" id="{486D1A04-4135-4514-92FD-3DAAE226B0D1}"/>
              </a:ext>
            </a:extLst>
          </p:cNvPr>
          <p:cNvSpPr>
            <a:spLocks noGrp="1"/>
          </p:cNvSpPr>
          <p:nvPr>
            <p:ph type="sldNum" sz="quarter" idx="14"/>
          </p:nvPr>
        </p:nvSpPr>
        <p:spPr/>
        <p:txBody>
          <a:bodyPr/>
          <a:lstStyle/>
          <a:p>
            <a:r>
              <a:rPr lang="en-US" noProof="0" dirty="0"/>
              <a:t>p </a:t>
            </a:r>
            <a:fld id="{058DB212-BFA2-403F-85EF-DFD3FF6D973A}" type="slidenum">
              <a:rPr lang="en-US" noProof="0" smtClean="0"/>
              <a:pPr/>
              <a:t>‹#›</a:t>
            </a:fld>
            <a:endParaRPr lang="en-US" noProof="0" dirty="0"/>
          </a:p>
        </p:txBody>
      </p:sp>
      <p:sp>
        <p:nvSpPr>
          <p:cNvPr id="17" name="Text Placeholder 16">
            <a:extLst>
              <a:ext uri="{FF2B5EF4-FFF2-40B4-BE49-F238E27FC236}">
                <a16:creationId xmlns:a16="http://schemas.microsoft.com/office/drawing/2014/main" id="{C8092C5A-71B5-4D96-9F81-FE955286DC24}"/>
              </a:ext>
            </a:extLst>
          </p:cNvPr>
          <p:cNvSpPr>
            <a:spLocks noGrp="1"/>
          </p:cNvSpPr>
          <p:nvPr>
            <p:ph type="body" sz="quarter" idx="15" hasCustomPrompt="1"/>
          </p:nvPr>
        </p:nvSpPr>
        <p:spPr>
          <a:xfrm>
            <a:off x="1419225" y="4631293"/>
            <a:ext cx="2800350" cy="529115"/>
          </a:xfrm>
          <a:prstGeom prst="plaque">
            <a:avLst/>
          </a:prstGeom>
          <a:solidFill>
            <a:schemeClr val="tx1"/>
          </a:solidFill>
          <a:effectLst>
            <a:outerShdw dist="38100" dir="2700000" algn="tl" rotWithShape="0">
              <a:schemeClr val="accent2"/>
            </a:outerShdw>
          </a:effectLst>
        </p:spPr>
        <p:txBody>
          <a:bodyPr anchor="ctr"/>
          <a:lstStyle>
            <a:lvl1pPr marL="0" indent="0" algn="ctr">
              <a:buNone/>
              <a:defRPr sz="1400" i="1">
                <a:solidFill>
                  <a:schemeClr val="bg1"/>
                </a:solidFill>
              </a:defRPr>
            </a:lvl1pPr>
            <a:lvl2pPr marL="360363" indent="0">
              <a:buNone/>
              <a:defRPr/>
            </a:lvl2pPr>
            <a:lvl3pPr marL="623888" indent="0">
              <a:buNone/>
              <a:defRPr/>
            </a:lvl3pPr>
            <a:lvl4pPr marL="896938" indent="0">
              <a:buNone/>
              <a:defRPr/>
            </a:lvl4pPr>
            <a:lvl5pPr marL="1169988" indent="0">
              <a:buNone/>
              <a:defRPr/>
            </a:lvl5pPr>
          </a:lstStyle>
          <a:p>
            <a:pPr lvl="0"/>
            <a:r>
              <a:rPr lang="en-US" noProof="0"/>
              <a:t>Image Caption</a:t>
            </a:r>
          </a:p>
        </p:txBody>
      </p:sp>
    </p:spTree>
    <p:extLst>
      <p:ext uri="{BB962C8B-B14F-4D97-AF65-F5344CB8AC3E}">
        <p14:creationId xmlns:p14="http://schemas.microsoft.com/office/powerpoint/2010/main" val="543194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noProof="0"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r>
              <a:rPr lang="en-US" noProof="0"/>
              <a:t>p </a:t>
            </a:r>
            <a:fld id="{058DB212-BFA2-403F-85EF-DFD3FF6D973A}" type="slidenum">
              <a:rPr lang="en-US" b="0" noProof="0" smtClean="0"/>
              <a:pPr/>
              <a:t>‹#›</a:t>
            </a:fld>
            <a:endParaRPr lang="en-US" b="0" noProof="0" dirty="0"/>
          </a:p>
        </p:txBody>
      </p:sp>
    </p:spTree>
    <p:extLst>
      <p:ext uri="{BB962C8B-B14F-4D97-AF65-F5344CB8AC3E}">
        <p14:creationId xmlns:p14="http://schemas.microsoft.com/office/powerpoint/2010/main" val="19085207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Text Layout 1">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E0959F13-FAC9-4E8F-9932-1065189FA551}"/>
              </a:ext>
            </a:extLst>
          </p:cNvPr>
          <p:cNvGrpSpPr/>
          <p:nvPr userDrawn="1"/>
        </p:nvGrpSpPr>
        <p:grpSpPr>
          <a:xfrm rot="20700000">
            <a:off x="6863163" y="262799"/>
            <a:ext cx="5256337" cy="6122852"/>
            <a:chOff x="1621499" y="228547"/>
            <a:chExt cx="5256337" cy="6122852"/>
          </a:xfrm>
        </p:grpSpPr>
        <p:grpSp>
          <p:nvGrpSpPr>
            <p:cNvPr id="10" name="Group 9">
              <a:extLst>
                <a:ext uri="{FF2B5EF4-FFF2-40B4-BE49-F238E27FC236}">
                  <a16:creationId xmlns:a16="http://schemas.microsoft.com/office/drawing/2014/main" id="{8594449C-AB0D-4567-BBEE-98FC3844E4A2}"/>
                </a:ext>
              </a:extLst>
            </p:cNvPr>
            <p:cNvGrpSpPr/>
            <p:nvPr userDrawn="1"/>
          </p:nvGrpSpPr>
          <p:grpSpPr>
            <a:xfrm rot="461039">
              <a:off x="2286228" y="1285848"/>
              <a:ext cx="4591608" cy="5065551"/>
              <a:chOff x="7484411" y="1689075"/>
              <a:chExt cx="4174189" cy="4605045"/>
            </a:xfrm>
          </p:grpSpPr>
          <p:sp>
            <p:nvSpPr>
              <p:cNvPr id="11" name="Rectangle: Rounded Corners 10">
                <a:extLst>
                  <a:ext uri="{FF2B5EF4-FFF2-40B4-BE49-F238E27FC236}">
                    <a16:creationId xmlns:a16="http://schemas.microsoft.com/office/drawing/2014/main" id="{AD475B22-2288-4DE3-8454-9818E359F218}"/>
                  </a:ext>
                </a:extLst>
              </p:cNvPr>
              <p:cNvSpPr/>
              <p:nvPr/>
            </p:nvSpPr>
            <p:spPr>
              <a:xfrm rot="410952">
                <a:off x="7837091" y="1806586"/>
                <a:ext cx="3573394" cy="4298268"/>
              </a:xfrm>
              <a:prstGeom prst="roundRect">
                <a:avLst>
                  <a:gd name="adj" fmla="val 1002"/>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C9B09049-CEAF-4343-8ABF-C09E8E52D677}"/>
                  </a:ext>
                </a:extLst>
              </p:cNvPr>
              <p:cNvSpPr/>
              <p:nvPr/>
            </p:nvSpPr>
            <p:spPr>
              <a:xfrm rot="410952">
                <a:off x="7806037" y="1777761"/>
                <a:ext cx="3573394" cy="42982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A1B11FB4-C165-442E-BF4B-7E9F3240DC81}"/>
                  </a:ext>
                </a:extLst>
              </p:cNvPr>
              <p:cNvSpPr/>
              <p:nvPr/>
            </p:nvSpPr>
            <p:spPr>
              <a:xfrm rot="410952">
                <a:off x="7826929" y="1745133"/>
                <a:ext cx="3492248" cy="4298268"/>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Rounded Corners 13">
                <a:extLst>
                  <a:ext uri="{FF2B5EF4-FFF2-40B4-BE49-F238E27FC236}">
                    <a16:creationId xmlns:a16="http://schemas.microsoft.com/office/drawing/2014/main" id="{AEDE794E-3F71-47E0-8D7D-52077C8D64BF}"/>
                  </a:ext>
                </a:extLst>
              </p:cNvPr>
              <p:cNvSpPr/>
              <p:nvPr/>
            </p:nvSpPr>
            <p:spPr>
              <a:xfrm rot="410952">
                <a:off x="7709312" y="1689075"/>
                <a:ext cx="3573394" cy="4298269"/>
              </a:xfrm>
              <a:prstGeom prst="roundRect">
                <a:avLst>
                  <a:gd name="adj" fmla="val 85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A6C27985-FFAC-41EB-A4D4-FBDF69B2B297}"/>
                  </a:ext>
                </a:extLst>
              </p:cNvPr>
              <p:cNvSpPr/>
              <p:nvPr/>
            </p:nvSpPr>
            <p:spPr>
              <a:xfrm rot="411546">
                <a:off x="7484411" y="5870888"/>
                <a:ext cx="1967759" cy="110016"/>
              </a:xfrm>
              <a:custGeom>
                <a:avLst/>
                <a:gdLst>
                  <a:gd name="connsiteX0" fmla="*/ 2400300 w 2400300"/>
                  <a:gd name="connsiteY0" fmla="*/ 61912 h 142875"/>
                  <a:gd name="connsiteX1" fmla="*/ 111919 w 2400300"/>
                  <a:gd name="connsiteY1" fmla="*/ 142875 h 142875"/>
                  <a:gd name="connsiteX2" fmla="*/ 0 w 2400300"/>
                  <a:gd name="connsiteY2" fmla="*/ 0 h 142875"/>
                  <a:gd name="connsiteX3" fmla="*/ 2400300 w 2400300"/>
                  <a:gd name="connsiteY3" fmla="*/ 61912 h 142875"/>
                  <a:gd name="connsiteX0" fmla="*/ 2380988 w 2380988"/>
                  <a:gd name="connsiteY0" fmla="*/ 65468 h 146431"/>
                  <a:gd name="connsiteX1" fmla="*/ 92607 w 2380988"/>
                  <a:gd name="connsiteY1" fmla="*/ 146431 h 146431"/>
                  <a:gd name="connsiteX2" fmla="*/ 0 w 2380988"/>
                  <a:gd name="connsiteY2" fmla="*/ 0 h 146431"/>
                  <a:gd name="connsiteX3" fmla="*/ 2380988 w 2380988"/>
                  <a:gd name="connsiteY3" fmla="*/ 65468 h 146431"/>
                </a:gdLst>
                <a:ahLst/>
                <a:cxnLst>
                  <a:cxn ang="0">
                    <a:pos x="connsiteX0" y="connsiteY0"/>
                  </a:cxn>
                  <a:cxn ang="0">
                    <a:pos x="connsiteX1" y="connsiteY1"/>
                  </a:cxn>
                  <a:cxn ang="0">
                    <a:pos x="connsiteX2" y="connsiteY2"/>
                  </a:cxn>
                  <a:cxn ang="0">
                    <a:pos x="connsiteX3" y="connsiteY3"/>
                  </a:cxn>
                </a:cxnLst>
                <a:rect l="l" t="t" r="r" b="b"/>
                <a:pathLst>
                  <a:path w="2380988" h="146431">
                    <a:moveTo>
                      <a:pt x="2380988" y="65468"/>
                    </a:moveTo>
                    <a:lnTo>
                      <a:pt x="92607" y="146431"/>
                    </a:lnTo>
                    <a:lnTo>
                      <a:pt x="0" y="0"/>
                    </a:lnTo>
                    <a:lnTo>
                      <a:pt x="2380988" y="6546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B5BE1008-EFB9-4A87-9812-9D0A2E1F3E3B}"/>
                  </a:ext>
                </a:extLst>
              </p:cNvPr>
              <p:cNvSpPr/>
              <p:nvPr/>
            </p:nvSpPr>
            <p:spPr>
              <a:xfrm>
                <a:off x="11003280" y="1912620"/>
                <a:ext cx="655320" cy="4381500"/>
              </a:xfrm>
              <a:custGeom>
                <a:avLst/>
                <a:gdLst>
                  <a:gd name="connsiteX0" fmla="*/ 0 w 655320"/>
                  <a:gd name="connsiteY0" fmla="*/ 4259580 h 4381500"/>
                  <a:gd name="connsiteX1" fmla="*/ 129540 w 655320"/>
                  <a:gd name="connsiteY1" fmla="*/ 4381500 h 4381500"/>
                  <a:gd name="connsiteX2" fmla="*/ 655320 w 655320"/>
                  <a:gd name="connsiteY2" fmla="*/ 129540 h 4381500"/>
                  <a:gd name="connsiteX3" fmla="*/ 510540 w 655320"/>
                  <a:gd name="connsiteY3" fmla="*/ 0 h 4381500"/>
                  <a:gd name="connsiteX4" fmla="*/ 0 w 655320"/>
                  <a:gd name="connsiteY4" fmla="*/ 4259580 h 4381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5320" h="4381500">
                    <a:moveTo>
                      <a:pt x="0" y="4259580"/>
                    </a:moveTo>
                    <a:lnTo>
                      <a:pt x="129540" y="4381500"/>
                    </a:lnTo>
                    <a:lnTo>
                      <a:pt x="655320" y="129540"/>
                    </a:lnTo>
                    <a:lnTo>
                      <a:pt x="510540" y="0"/>
                    </a:lnTo>
                    <a:lnTo>
                      <a:pt x="0" y="425958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8" name="Group 17">
              <a:extLst>
                <a:ext uri="{FF2B5EF4-FFF2-40B4-BE49-F238E27FC236}">
                  <a16:creationId xmlns:a16="http://schemas.microsoft.com/office/drawing/2014/main" id="{A5FA6D2F-C9B1-4D8D-B149-78CA104F2C05}"/>
                </a:ext>
              </a:extLst>
            </p:cNvPr>
            <p:cNvGrpSpPr/>
            <p:nvPr userDrawn="1"/>
          </p:nvGrpSpPr>
          <p:grpSpPr>
            <a:xfrm rot="982448">
              <a:off x="2716002" y="797733"/>
              <a:ext cx="3720384" cy="4944962"/>
              <a:chOff x="1596328" y="568502"/>
              <a:chExt cx="4501664" cy="5983403"/>
            </a:xfrm>
            <a:effectLst>
              <a:outerShdw dist="38100" dir="2700000" algn="tl" rotWithShape="0">
                <a:prstClr val="black">
                  <a:alpha val="40000"/>
                </a:prstClr>
              </a:outerShdw>
            </a:effectLst>
          </p:grpSpPr>
          <p:sp>
            <p:nvSpPr>
              <p:cNvPr id="19" name="Rectangle: Rounded Corners 18">
                <a:extLst>
                  <a:ext uri="{FF2B5EF4-FFF2-40B4-BE49-F238E27FC236}">
                    <a16:creationId xmlns:a16="http://schemas.microsoft.com/office/drawing/2014/main" id="{CE941CDE-3E25-4988-BD34-B5BDD5889BE3}"/>
                  </a:ext>
                </a:extLst>
              </p:cNvPr>
              <p:cNvSpPr/>
              <p:nvPr/>
            </p:nvSpPr>
            <p:spPr>
              <a:xfrm rot="21383342">
                <a:off x="1774186" y="691432"/>
                <a:ext cx="4323806" cy="5720995"/>
              </a:xfrm>
              <a:prstGeom prst="roundRect">
                <a:avLst>
                  <a:gd name="adj" fmla="val 1002"/>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9">
                <a:extLst>
                  <a:ext uri="{FF2B5EF4-FFF2-40B4-BE49-F238E27FC236}">
                    <a16:creationId xmlns:a16="http://schemas.microsoft.com/office/drawing/2014/main" id="{F64AD703-27EA-40FE-9651-7A70A69FFDC0}"/>
                  </a:ext>
                </a:extLst>
              </p:cNvPr>
              <p:cNvSpPr/>
              <p:nvPr/>
            </p:nvSpPr>
            <p:spPr>
              <a:xfrm rot="21383342">
                <a:off x="1730903" y="661208"/>
                <a:ext cx="4323806" cy="5720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CBEF6C44-DC04-464E-B4BD-EB7BC4A98F47}"/>
                  </a:ext>
                </a:extLst>
              </p:cNvPr>
              <p:cNvSpPr/>
              <p:nvPr/>
            </p:nvSpPr>
            <p:spPr>
              <a:xfrm rot="21383342">
                <a:off x="1749410" y="623258"/>
                <a:ext cx="4225620" cy="5720995"/>
              </a:xfrm>
              <a:prstGeom prst="rect">
                <a:avLst/>
              </a:prstGeom>
              <a:solidFill>
                <a:schemeClr val="bg1"/>
              </a:solidFill>
              <a:ln w="3175">
                <a:gradFill>
                  <a:gsLst>
                    <a:gs pos="0">
                      <a:schemeClr val="bg1">
                        <a:lumMod val="95000"/>
                      </a:schemeClr>
                    </a:gs>
                    <a:gs pos="100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Rounded Corners 21">
                <a:extLst>
                  <a:ext uri="{FF2B5EF4-FFF2-40B4-BE49-F238E27FC236}">
                    <a16:creationId xmlns:a16="http://schemas.microsoft.com/office/drawing/2014/main" id="{A15D1098-D31E-47B7-9248-53CDAC3B05D5}"/>
                  </a:ext>
                </a:extLst>
              </p:cNvPr>
              <p:cNvSpPr/>
              <p:nvPr/>
            </p:nvSpPr>
            <p:spPr>
              <a:xfrm rot="21383342">
                <a:off x="1596328" y="568502"/>
                <a:ext cx="4323806" cy="5720996"/>
              </a:xfrm>
              <a:prstGeom prst="roundRect">
                <a:avLst>
                  <a:gd name="adj" fmla="val 857"/>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Rectangle 22">
                <a:extLst>
                  <a:ext uri="{FF2B5EF4-FFF2-40B4-BE49-F238E27FC236}">
                    <a16:creationId xmlns:a16="http://schemas.microsoft.com/office/drawing/2014/main" id="{EB633B96-DECA-483F-AB81-13E98D989467}"/>
                  </a:ext>
                </a:extLst>
              </p:cNvPr>
              <p:cNvSpPr/>
              <p:nvPr/>
            </p:nvSpPr>
            <p:spPr>
              <a:xfrm rot="21383342">
                <a:off x="1762892" y="716665"/>
                <a:ext cx="3990679" cy="5424671"/>
              </a:xfrm>
              <a:prstGeom prst="rect">
                <a:avLst/>
              </a:prstGeom>
              <a:noFill/>
              <a:ln w="19050">
                <a:solidFill>
                  <a:srgbClr val="FCF238"/>
                </a:solidFill>
              </a:ln>
              <a:effectLst>
                <a:outerShdw dist="12700" dir="2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a16="http://schemas.microsoft.com/office/drawing/2014/main" id="{9CE41C79-EF4B-47B0-B1CB-B3E0BD56D810}"/>
                  </a:ext>
                </a:extLst>
              </p:cNvPr>
              <p:cNvSpPr/>
              <p:nvPr/>
            </p:nvSpPr>
            <p:spPr>
              <a:xfrm rot="21383936">
                <a:off x="1802747" y="6313969"/>
                <a:ext cx="3103624" cy="145742"/>
              </a:xfrm>
              <a:custGeom>
                <a:avLst/>
                <a:gdLst>
                  <a:gd name="connsiteX0" fmla="*/ 2400300 w 2400300"/>
                  <a:gd name="connsiteY0" fmla="*/ 61912 h 142875"/>
                  <a:gd name="connsiteX1" fmla="*/ 111919 w 2400300"/>
                  <a:gd name="connsiteY1" fmla="*/ 142875 h 142875"/>
                  <a:gd name="connsiteX2" fmla="*/ 0 w 2400300"/>
                  <a:gd name="connsiteY2" fmla="*/ 0 h 142875"/>
                  <a:gd name="connsiteX3" fmla="*/ 2400300 w 2400300"/>
                  <a:gd name="connsiteY3" fmla="*/ 61912 h 142875"/>
                  <a:gd name="connsiteX0" fmla="*/ 2380988 w 2380988"/>
                  <a:gd name="connsiteY0" fmla="*/ 65468 h 146431"/>
                  <a:gd name="connsiteX1" fmla="*/ 92607 w 2380988"/>
                  <a:gd name="connsiteY1" fmla="*/ 146431 h 146431"/>
                  <a:gd name="connsiteX2" fmla="*/ 0 w 2380988"/>
                  <a:gd name="connsiteY2" fmla="*/ 0 h 146431"/>
                  <a:gd name="connsiteX3" fmla="*/ 2380988 w 2380988"/>
                  <a:gd name="connsiteY3" fmla="*/ 65468 h 146431"/>
                  <a:gd name="connsiteX0" fmla="*/ 2380429 w 2380429"/>
                  <a:gd name="connsiteY0" fmla="*/ 109068 h 146431"/>
                  <a:gd name="connsiteX1" fmla="*/ 92607 w 2380429"/>
                  <a:gd name="connsiteY1" fmla="*/ 146431 h 146431"/>
                  <a:gd name="connsiteX2" fmla="*/ 0 w 2380429"/>
                  <a:gd name="connsiteY2" fmla="*/ 0 h 146431"/>
                  <a:gd name="connsiteX3" fmla="*/ 2380429 w 2380429"/>
                  <a:gd name="connsiteY3" fmla="*/ 109068 h 146431"/>
                  <a:gd name="connsiteX0" fmla="*/ 3103624 w 3103624"/>
                  <a:gd name="connsiteY0" fmla="*/ 65607 h 146431"/>
                  <a:gd name="connsiteX1" fmla="*/ 92607 w 3103624"/>
                  <a:gd name="connsiteY1" fmla="*/ 146431 h 146431"/>
                  <a:gd name="connsiteX2" fmla="*/ 0 w 3103624"/>
                  <a:gd name="connsiteY2" fmla="*/ 0 h 146431"/>
                  <a:gd name="connsiteX3" fmla="*/ 3103624 w 3103624"/>
                  <a:gd name="connsiteY3" fmla="*/ 65607 h 146431"/>
                  <a:gd name="connsiteX0" fmla="*/ 3103624 w 3103624"/>
                  <a:gd name="connsiteY0" fmla="*/ 65607 h 145743"/>
                  <a:gd name="connsiteX1" fmla="*/ 98330 w 3103624"/>
                  <a:gd name="connsiteY1" fmla="*/ 145743 h 145743"/>
                  <a:gd name="connsiteX2" fmla="*/ 0 w 3103624"/>
                  <a:gd name="connsiteY2" fmla="*/ 0 h 145743"/>
                  <a:gd name="connsiteX3" fmla="*/ 3103624 w 3103624"/>
                  <a:gd name="connsiteY3" fmla="*/ 65607 h 145743"/>
                </a:gdLst>
                <a:ahLst/>
                <a:cxnLst>
                  <a:cxn ang="0">
                    <a:pos x="connsiteX0" y="connsiteY0"/>
                  </a:cxn>
                  <a:cxn ang="0">
                    <a:pos x="connsiteX1" y="connsiteY1"/>
                  </a:cxn>
                  <a:cxn ang="0">
                    <a:pos x="connsiteX2" y="connsiteY2"/>
                  </a:cxn>
                  <a:cxn ang="0">
                    <a:pos x="connsiteX3" y="connsiteY3"/>
                  </a:cxn>
                </a:cxnLst>
                <a:rect l="l" t="t" r="r" b="b"/>
                <a:pathLst>
                  <a:path w="3103624" h="145743">
                    <a:moveTo>
                      <a:pt x="3103624" y="65607"/>
                    </a:moveTo>
                    <a:lnTo>
                      <a:pt x="98330" y="145743"/>
                    </a:lnTo>
                    <a:lnTo>
                      <a:pt x="0" y="0"/>
                    </a:lnTo>
                    <a:lnTo>
                      <a:pt x="3103624" y="656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5" name="Straight Connector 24">
                <a:extLst>
                  <a:ext uri="{FF2B5EF4-FFF2-40B4-BE49-F238E27FC236}">
                    <a16:creationId xmlns:a16="http://schemas.microsoft.com/office/drawing/2014/main" id="{6F92B126-A685-4E82-AD06-5A7AE83D759D}"/>
                  </a:ext>
                </a:extLst>
              </p:cNvPr>
              <p:cNvCxnSpPr>
                <a:cxnSpLocks/>
              </p:cNvCxnSpPr>
              <p:nvPr/>
            </p:nvCxnSpPr>
            <p:spPr>
              <a:xfrm>
                <a:off x="1782183" y="6393399"/>
                <a:ext cx="125435" cy="15850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F44157EA-D275-4C8D-9D8B-E85B7BFA6B93}"/>
                </a:ext>
              </a:extLst>
            </p:cNvPr>
            <p:cNvGrpSpPr/>
            <p:nvPr userDrawn="1"/>
          </p:nvGrpSpPr>
          <p:grpSpPr>
            <a:xfrm rot="738880">
              <a:off x="1621499" y="228547"/>
              <a:ext cx="4501664" cy="5969116"/>
              <a:chOff x="1596328" y="568502"/>
              <a:chExt cx="4501664" cy="5969116"/>
            </a:xfrm>
          </p:grpSpPr>
          <p:sp>
            <p:nvSpPr>
              <p:cNvPr id="27" name="Rectangle: Rounded Corners 26">
                <a:extLst>
                  <a:ext uri="{FF2B5EF4-FFF2-40B4-BE49-F238E27FC236}">
                    <a16:creationId xmlns:a16="http://schemas.microsoft.com/office/drawing/2014/main" id="{BCCBC8CE-13D8-43B1-8BD0-AC8CAE105029}"/>
                  </a:ext>
                </a:extLst>
              </p:cNvPr>
              <p:cNvSpPr/>
              <p:nvPr/>
            </p:nvSpPr>
            <p:spPr>
              <a:xfrm rot="21383342">
                <a:off x="1774186" y="691432"/>
                <a:ext cx="4323806" cy="5720995"/>
              </a:xfrm>
              <a:prstGeom prst="roundRect">
                <a:avLst>
                  <a:gd name="adj" fmla="val 1002"/>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27">
                <a:extLst>
                  <a:ext uri="{FF2B5EF4-FFF2-40B4-BE49-F238E27FC236}">
                    <a16:creationId xmlns:a16="http://schemas.microsoft.com/office/drawing/2014/main" id="{182CC4D1-72DA-40A4-9E56-50B3A173FB11}"/>
                  </a:ext>
                </a:extLst>
              </p:cNvPr>
              <p:cNvSpPr/>
              <p:nvPr/>
            </p:nvSpPr>
            <p:spPr>
              <a:xfrm rot="21383342">
                <a:off x="1730903" y="661208"/>
                <a:ext cx="4323806" cy="5720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Rectangle 28">
                <a:extLst>
                  <a:ext uri="{FF2B5EF4-FFF2-40B4-BE49-F238E27FC236}">
                    <a16:creationId xmlns:a16="http://schemas.microsoft.com/office/drawing/2014/main" id="{CBF6A7C7-35CC-4C6E-80D9-0639FBEF7991}"/>
                  </a:ext>
                </a:extLst>
              </p:cNvPr>
              <p:cNvSpPr/>
              <p:nvPr/>
            </p:nvSpPr>
            <p:spPr>
              <a:xfrm rot="21323936">
                <a:off x="1648959" y="657444"/>
                <a:ext cx="4323806" cy="572099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Rectangle 29">
                <a:extLst>
                  <a:ext uri="{FF2B5EF4-FFF2-40B4-BE49-F238E27FC236}">
                    <a16:creationId xmlns:a16="http://schemas.microsoft.com/office/drawing/2014/main" id="{893844DC-AA0F-4F37-9997-B0AFF70F5689}"/>
                  </a:ext>
                </a:extLst>
              </p:cNvPr>
              <p:cNvSpPr/>
              <p:nvPr/>
            </p:nvSpPr>
            <p:spPr>
              <a:xfrm rot="21383342">
                <a:off x="1749410" y="623258"/>
                <a:ext cx="4225620" cy="5720995"/>
              </a:xfrm>
              <a:prstGeom prst="rect">
                <a:avLst/>
              </a:prstGeom>
              <a:solidFill>
                <a:schemeClr val="bg1"/>
              </a:solidFill>
              <a:ln w="3175">
                <a:gradFill>
                  <a:gsLst>
                    <a:gs pos="0">
                      <a:schemeClr val="bg1">
                        <a:lumMod val="95000"/>
                      </a:schemeClr>
                    </a:gs>
                    <a:gs pos="100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Rectangle: Rounded Corners 30">
                <a:extLst>
                  <a:ext uri="{FF2B5EF4-FFF2-40B4-BE49-F238E27FC236}">
                    <a16:creationId xmlns:a16="http://schemas.microsoft.com/office/drawing/2014/main" id="{2DFDBC8B-B6C4-4DB2-9AB9-9F2F9D69F96C}"/>
                  </a:ext>
                </a:extLst>
              </p:cNvPr>
              <p:cNvSpPr/>
              <p:nvPr/>
            </p:nvSpPr>
            <p:spPr>
              <a:xfrm rot="21383342">
                <a:off x="1596328" y="568502"/>
                <a:ext cx="4323806" cy="5720996"/>
              </a:xfrm>
              <a:prstGeom prst="roundRect">
                <a:avLst>
                  <a:gd name="adj" fmla="val 85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45AC242B-5628-4AED-A752-C4A187BD1A94}"/>
                  </a:ext>
                </a:extLst>
              </p:cNvPr>
              <p:cNvSpPr/>
              <p:nvPr/>
            </p:nvSpPr>
            <p:spPr>
              <a:xfrm rot="21383936">
                <a:off x="1803016" y="6336676"/>
                <a:ext cx="2380988" cy="131574"/>
              </a:xfrm>
              <a:custGeom>
                <a:avLst/>
                <a:gdLst>
                  <a:gd name="connsiteX0" fmla="*/ 2400300 w 2400300"/>
                  <a:gd name="connsiteY0" fmla="*/ 61912 h 142875"/>
                  <a:gd name="connsiteX1" fmla="*/ 111919 w 2400300"/>
                  <a:gd name="connsiteY1" fmla="*/ 142875 h 142875"/>
                  <a:gd name="connsiteX2" fmla="*/ 0 w 2400300"/>
                  <a:gd name="connsiteY2" fmla="*/ 0 h 142875"/>
                  <a:gd name="connsiteX3" fmla="*/ 2400300 w 2400300"/>
                  <a:gd name="connsiteY3" fmla="*/ 61912 h 142875"/>
                  <a:gd name="connsiteX0" fmla="*/ 2380988 w 2380988"/>
                  <a:gd name="connsiteY0" fmla="*/ 65468 h 146431"/>
                  <a:gd name="connsiteX1" fmla="*/ 92607 w 2380988"/>
                  <a:gd name="connsiteY1" fmla="*/ 146431 h 146431"/>
                  <a:gd name="connsiteX2" fmla="*/ 0 w 2380988"/>
                  <a:gd name="connsiteY2" fmla="*/ 0 h 146431"/>
                  <a:gd name="connsiteX3" fmla="*/ 2380988 w 2380988"/>
                  <a:gd name="connsiteY3" fmla="*/ 65468 h 146431"/>
                  <a:gd name="connsiteX0" fmla="*/ 2380988 w 2380988"/>
                  <a:gd name="connsiteY0" fmla="*/ 65468 h 115088"/>
                  <a:gd name="connsiteX1" fmla="*/ 87422 w 2380988"/>
                  <a:gd name="connsiteY1" fmla="*/ 115088 h 115088"/>
                  <a:gd name="connsiteX2" fmla="*/ 0 w 2380988"/>
                  <a:gd name="connsiteY2" fmla="*/ 0 h 115088"/>
                  <a:gd name="connsiteX3" fmla="*/ 2380988 w 2380988"/>
                  <a:gd name="connsiteY3" fmla="*/ 65468 h 115088"/>
                  <a:gd name="connsiteX0" fmla="*/ 2380988 w 2380988"/>
                  <a:gd name="connsiteY0" fmla="*/ 65468 h 131574"/>
                  <a:gd name="connsiteX1" fmla="*/ 83998 w 2380988"/>
                  <a:gd name="connsiteY1" fmla="*/ 131574 h 131574"/>
                  <a:gd name="connsiteX2" fmla="*/ 0 w 2380988"/>
                  <a:gd name="connsiteY2" fmla="*/ 0 h 131574"/>
                  <a:gd name="connsiteX3" fmla="*/ 2380988 w 2380988"/>
                  <a:gd name="connsiteY3" fmla="*/ 65468 h 131574"/>
                </a:gdLst>
                <a:ahLst/>
                <a:cxnLst>
                  <a:cxn ang="0">
                    <a:pos x="connsiteX0" y="connsiteY0"/>
                  </a:cxn>
                  <a:cxn ang="0">
                    <a:pos x="connsiteX1" y="connsiteY1"/>
                  </a:cxn>
                  <a:cxn ang="0">
                    <a:pos x="connsiteX2" y="connsiteY2"/>
                  </a:cxn>
                  <a:cxn ang="0">
                    <a:pos x="connsiteX3" y="connsiteY3"/>
                  </a:cxn>
                </a:cxnLst>
                <a:rect l="l" t="t" r="r" b="b"/>
                <a:pathLst>
                  <a:path w="2380988" h="131574">
                    <a:moveTo>
                      <a:pt x="2380988" y="65468"/>
                    </a:moveTo>
                    <a:lnTo>
                      <a:pt x="83998" y="131574"/>
                    </a:lnTo>
                    <a:lnTo>
                      <a:pt x="0" y="0"/>
                    </a:lnTo>
                    <a:lnTo>
                      <a:pt x="2380988" y="6546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34" name="Straight Connector 33">
                <a:extLst>
                  <a:ext uri="{FF2B5EF4-FFF2-40B4-BE49-F238E27FC236}">
                    <a16:creationId xmlns:a16="http://schemas.microsoft.com/office/drawing/2014/main" id="{4D337AAB-EA47-40BE-A5EC-769A36A1D9E0}"/>
                  </a:ext>
                </a:extLst>
              </p:cNvPr>
              <p:cNvCxnSpPr>
                <a:cxnSpLocks/>
                <a:endCxn id="33" idx="1"/>
              </p:cNvCxnSpPr>
              <p:nvPr/>
            </p:nvCxnSpPr>
            <p:spPr>
              <a:xfrm>
                <a:off x="1782183" y="6393399"/>
                <a:ext cx="111148" cy="144219"/>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grpSp>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5579637" cy="540000"/>
          </a:xfrm>
        </p:spPr>
        <p:txBody>
          <a:bodyPr/>
          <a:lstStyle/>
          <a:p>
            <a:r>
              <a:rPr lang="en-US" noProof="0"/>
              <a:t>Click to edit Master title style</a:t>
            </a:r>
          </a:p>
        </p:txBody>
      </p:sp>
      <p:sp>
        <p:nvSpPr>
          <p:cNvPr id="16" name="Subtitle">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360363" y="1080000"/>
            <a:ext cx="5579637" cy="360362"/>
          </a:xfrm>
        </p:spPr>
        <p:txBody>
          <a:bodyPr/>
          <a:lstStyle>
            <a:lvl1pPr marL="0" indent="0">
              <a:buNone/>
              <a:defRPr sz="2100" b="0">
                <a:solidFill>
                  <a:schemeClr val="tx1"/>
                </a:solidFill>
                <a:latin typeface="+mj-lt"/>
              </a:defRPr>
            </a:lvl1pPr>
          </a:lstStyle>
          <a:p>
            <a:pPr lvl="0"/>
            <a:r>
              <a:rPr lang="en-US" noProof="0"/>
              <a:t>Subtitle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620000"/>
            <a:ext cx="5580000" cy="3062724"/>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Footer Placeholder 7">
            <a:extLst>
              <a:ext uri="{FF2B5EF4-FFF2-40B4-BE49-F238E27FC236}">
                <a16:creationId xmlns:a16="http://schemas.microsoft.com/office/drawing/2014/main" id="{04AB9043-9BFC-46B7-840B-928B57AE0D6C}"/>
              </a:ext>
            </a:extLst>
          </p:cNvPr>
          <p:cNvSpPr>
            <a:spLocks noGrp="1"/>
          </p:cNvSpPr>
          <p:nvPr>
            <p:ph type="ftr" sz="quarter" idx="10"/>
          </p:nvPr>
        </p:nvSpPr>
        <p:spPr>
          <a:xfrm>
            <a:off x="360000" y="6356350"/>
            <a:ext cx="4114800" cy="365125"/>
          </a:xfrm>
        </p:spPr>
        <p:txBody>
          <a:bodyPr/>
          <a:lstStyle/>
          <a:p>
            <a:endParaRPr lang="en-US" noProof="0" dirty="0"/>
          </a:p>
        </p:txBody>
      </p:sp>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rot="232843">
            <a:off x="6160724" y="1191448"/>
            <a:ext cx="5580000" cy="4500563"/>
          </a:xfrm>
          <a:solidFill>
            <a:schemeClr val="bg1">
              <a:lumMod val="95000"/>
            </a:schemeClr>
          </a:solidFill>
        </p:spPr>
        <p:txBody>
          <a:bodyPr anchor="ctr"/>
          <a:lstStyle>
            <a:lvl1pPr marL="0" indent="0" algn="ctr">
              <a:buNone/>
              <a:defRPr sz="1600" i="1">
                <a:latin typeface="+mn-lt"/>
                <a:cs typeface="Times New Roman" panose="02020603050405020304" pitchFamily="18" charset="0"/>
              </a:defRPr>
            </a:lvl1pPr>
          </a:lstStyle>
          <a:p>
            <a:r>
              <a:rPr lang="en-US" noProof="0" dirty="0"/>
              <a:t>Insert or Drag and Drop your Image</a:t>
            </a:r>
          </a:p>
        </p:txBody>
      </p:sp>
      <p:sp>
        <p:nvSpPr>
          <p:cNvPr id="4" name="Slide Number Placeholder 3">
            <a:extLst>
              <a:ext uri="{FF2B5EF4-FFF2-40B4-BE49-F238E27FC236}">
                <a16:creationId xmlns:a16="http://schemas.microsoft.com/office/drawing/2014/main" id="{DDB7FF97-8DE0-4BC9-893C-64D61BE88356}"/>
              </a:ext>
            </a:extLst>
          </p:cNvPr>
          <p:cNvSpPr>
            <a:spLocks noGrp="1"/>
          </p:cNvSpPr>
          <p:nvPr>
            <p:ph type="sldNum" sz="quarter" idx="14"/>
          </p:nvPr>
        </p:nvSpPr>
        <p:spPr/>
        <p:txBody>
          <a:bodyPr/>
          <a:lstStyle/>
          <a:p>
            <a:r>
              <a:rPr lang="en-US" noProof="0" dirty="0"/>
              <a:t>p </a:t>
            </a:r>
            <a:fld id="{058DB212-BFA2-403F-85EF-DFD3FF6D973A}" type="slidenum">
              <a:rPr lang="en-US" noProof="0" smtClean="0"/>
              <a:pPr/>
              <a:t>‹#›</a:t>
            </a:fld>
            <a:endParaRPr lang="en-US" noProof="0" dirty="0"/>
          </a:p>
        </p:txBody>
      </p:sp>
    </p:spTree>
    <p:extLst>
      <p:ext uri="{BB962C8B-B14F-4D97-AF65-F5344CB8AC3E}">
        <p14:creationId xmlns:p14="http://schemas.microsoft.com/office/powerpoint/2010/main" val="18775604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Comparison with Images">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85824579-C428-41FA-B7F4-B80AB0B6A8BB}"/>
              </a:ext>
            </a:extLst>
          </p:cNvPr>
          <p:cNvSpPr>
            <a:spLocks noGrp="1"/>
          </p:cNvSpPr>
          <p:nvPr>
            <p:ph type="body" sz="quarter" idx="16" hasCustomPrompt="1"/>
          </p:nvPr>
        </p:nvSpPr>
        <p:spPr>
          <a:xfrm rot="21067299">
            <a:off x="4813731" y="2483063"/>
            <a:ext cx="2102132" cy="2214891"/>
          </a:xfrm>
          <a:prstGeom prst="irregularSeal1">
            <a:avLst/>
          </a:prstGeom>
          <a:solidFill>
            <a:schemeClr val="accent3"/>
          </a:solidFill>
          <a:effectLst>
            <a:outerShdw dist="63500" dir="2700000" algn="tl" rotWithShape="0">
              <a:schemeClr val="accent2"/>
            </a:outerShdw>
          </a:effectLst>
        </p:spPr>
        <p:txBody>
          <a:bodyPr anchor="ctr"/>
          <a:lstStyle>
            <a:lvl1pPr marL="0" indent="0" algn="ctr">
              <a:buNone/>
              <a:defRPr sz="6000" b="0">
                <a:solidFill>
                  <a:schemeClr val="tx1"/>
                </a:solidFill>
                <a:effectLst>
                  <a:outerShdw dist="50800" dir="2700000" sx="102000" sy="102000" algn="tl" rotWithShape="0">
                    <a:schemeClr val="accent1"/>
                  </a:outerShdw>
                </a:effectLst>
                <a:latin typeface="+mj-lt"/>
              </a:defRPr>
            </a:lvl1pPr>
            <a:lvl2pPr marL="360363" indent="0">
              <a:buNone/>
              <a:defRPr/>
            </a:lvl2pPr>
            <a:lvl3pPr marL="623888" indent="0">
              <a:buNone/>
              <a:defRPr/>
            </a:lvl3pPr>
            <a:lvl4pPr marL="896938" indent="0">
              <a:buNone/>
              <a:defRPr/>
            </a:lvl4pPr>
            <a:lvl5pPr marL="1169988" indent="0">
              <a:buNone/>
              <a:defRPr/>
            </a:lvl5pPr>
          </a:lstStyle>
          <a:p>
            <a:pPr lvl="0"/>
            <a:r>
              <a:rPr lang="en-US" noProof="0"/>
              <a:t>VS.</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rot="-120000">
            <a:off x="359999" y="1836992"/>
            <a:ext cx="4348126" cy="4140000"/>
          </a:xfrm>
          <a:noFill/>
          <a:ln w="3175">
            <a:solidFill>
              <a:schemeClr val="accent1"/>
            </a:solidFill>
            <a:prstDash val="dash"/>
          </a:ln>
        </p:spPr>
        <p:txBody>
          <a:bodyPr lIns="108000" tIns="108000" rIns="10800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Left Header">
            <a:extLst>
              <a:ext uri="{FF2B5EF4-FFF2-40B4-BE49-F238E27FC236}">
                <a16:creationId xmlns:a16="http://schemas.microsoft.com/office/drawing/2014/main" id="{2241B0A0-0033-49FF-89B8-142165C8E93C}"/>
              </a:ext>
            </a:extLst>
          </p:cNvPr>
          <p:cNvSpPr>
            <a:spLocks noGrp="1"/>
          </p:cNvSpPr>
          <p:nvPr>
            <p:ph type="body" sz="quarter" idx="12" hasCustomPrompt="1"/>
          </p:nvPr>
        </p:nvSpPr>
        <p:spPr>
          <a:xfrm rot="-60000">
            <a:off x="363329" y="1241268"/>
            <a:ext cx="1660000" cy="396000"/>
          </a:xfrm>
          <a:solidFill>
            <a:schemeClr val="accent3"/>
          </a:solidFill>
        </p:spPr>
        <p:txBody>
          <a:bodyPr lIns="72000" anchor="ctr"/>
          <a:lstStyle>
            <a:lvl1pPr marL="0" indent="0">
              <a:buNone/>
              <a:defRPr b="0">
                <a:solidFill>
                  <a:schemeClr val="tx1"/>
                </a:solidFill>
                <a:latin typeface="+mj-lt"/>
              </a:defRPr>
            </a:lvl1pPr>
          </a:lstStyle>
          <a:p>
            <a:pPr lvl="0"/>
            <a:r>
              <a:rPr lang="en-US" noProof="0"/>
              <a:t>Compare A</a:t>
            </a:r>
          </a:p>
        </p:txBody>
      </p:sp>
      <p:sp>
        <p:nvSpPr>
          <p:cNvPr id="4" name="Right Col">
            <a:extLst>
              <a:ext uri="{FF2B5EF4-FFF2-40B4-BE49-F238E27FC236}">
                <a16:creationId xmlns:a16="http://schemas.microsoft.com/office/drawing/2014/main" id="{0AAD114E-6BCC-4476-8E44-12E87D4675E2}"/>
              </a:ext>
            </a:extLst>
          </p:cNvPr>
          <p:cNvSpPr>
            <a:spLocks noGrp="1"/>
          </p:cNvSpPr>
          <p:nvPr>
            <p:ph sz="half" idx="2"/>
          </p:nvPr>
        </p:nvSpPr>
        <p:spPr>
          <a:xfrm rot="120000">
            <a:off x="7074190" y="1836992"/>
            <a:ext cx="4348126" cy="4140000"/>
          </a:xfrm>
          <a:noFill/>
          <a:ln w="3175">
            <a:solidFill>
              <a:schemeClr val="accent2"/>
            </a:solidFill>
            <a:prstDash val="dash"/>
          </a:ln>
        </p:spPr>
        <p:txBody>
          <a:bodyPr lIns="108000" tIns="108000" rIns="10800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Right Header">
            <a:extLst>
              <a:ext uri="{FF2B5EF4-FFF2-40B4-BE49-F238E27FC236}">
                <a16:creationId xmlns:a16="http://schemas.microsoft.com/office/drawing/2014/main" id="{069A9930-1B94-49BC-B4A6-B597F155D2DD}"/>
              </a:ext>
            </a:extLst>
          </p:cNvPr>
          <p:cNvSpPr>
            <a:spLocks noGrp="1"/>
          </p:cNvSpPr>
          <p:nvPr>
            <p:ph type="body" sz="quarter" idx="13" hasCustomPrompt="1"/>
          </p:nvPr>
        </p:nvSpPr>
        <p:spPr>
          <a:xfrm rot="60000">
            <a:off x="7077520" y="1189756"/>
            <a:ext cx="1660000" cy="396000"/>
          </a:xfrm>
          <a:solidFill>
            <a:schemeClr val="tx1"/>
          </a:solidFill>
        </p:spPr>
        <p:txBody>
          <a:bodyPr lIns="72000" anchor="ctr"/>
          <a:lstStyle>
            <a:lvl1pPr marL="0" indent="0">
              <a:buNone/>
              <a:defRPr b="0">
                <a:solidFill>
                  <a:schemeClr val="bg1"/>
                </a:solidFill>
                <a:latin typeface="+mj-lt"/>
              </a:defRPr>
            </a:lvl1pPr>
          </a:lstStyle>
          <a:p>
            <a:pPr lvl="0"/>
            <a:r>
              <a:rPr lang="en-US" noProof="0"/>
              <a:t>Compare B</a:t>
            </a:r>
          </a:p>
        </p:txBody>
      </p:sp>
      <p:sp>
        <p:nvSpPr>
          <p:cNvPr id="8" name="Footer Placeholder 7">
            <a:extLst>
              <a:ext uri="{FF2B5EF4-FFF2-40B4-BE49-F238E27FC236}">
                <a16:creationId xmlns:a16="http://schemas.microsoft.com/office/drawing/2014/main" id="{04AB9043-9BFC-46B7-840B-928B57AE0D6C}"/>
              </a:ext>
            </a:extLst>
          </p:cNvPr>
          <p:cNvSpPr>
            <a:spLocks noGrp="1"/>
          </p:cNvSpPr>
          <p:nvPr>
            <p:ph type="ftr" sz="quarter" idx="10"/>
          </p:nvPr>
        </p:nvSpPr>
        <p:spPr>
          <a:xfrm>
            <a:off x="360000" y="6356350"/>
            <a:ext cx="4114800" cy="365125"/>
          </a:xfrm>
        </p:spPr>
        <p:txBody>
          <a:bodyPr/>
          <a:lstStyle/>
          <a:p>
            <a:endParaRPr lang="en-US" noProof="0" dirty="0"/>
          </a:p>
        </p:txBody>
      </p:sp>
      <p:sp>
        <p:nvSpPr>
          <p:cNvPr id="5" name="Slide Number Placeholder 4">
            <a:extLst>
              <a:ext uri="{FF2B5EF4-FFF2-40B4-BE49-F238E27FC236}">
                <a16:creationId xmlns:a16="http://schemas.microsoft.com/office/drawing/2014/main" id="{943860C3-6D26-42E2-B584-0DEEF85E47D0}"/>
              </a:ext>
            </a:extLst>
          </p:cNvPr>
          <p:cNvSpPr>
            <a:spLocks noGrp="1"/>
          </p:cNvSpPr>
          <p:nvPr>
            <p:ph type="sldNum" sz="quarter" idx="15"/>
          </p:nvPr>
        </p:nvSpPr>
        <p:spPr/>
        <p:txBody>
          <a:bodyPr/>
          <a:lstStyle/>
          <a:p>
            <a:r>
              <a:rPr lang="en-US" noProof="0" dirty="0"/>
              <a:t>p </a:t>
            </a:r>
            <a:fld id="{058DB212-BFA2-403F-85EF-DFD3FF6D973A}" type="slidenum">
              <a:rPr lang="en-US" noProof="0" smtClean="0"/>
              <a:pPr/>
              <a:t>‹#›</a:t>
            </a:fld>
            <a:endParaRPr lang="en-US" noProof="0" dirty="0"/>
          </a:p>
        </p:txBody>
      </p:sp>
      <p:sp>
        <p:nvSpPr>
          <p:cNvPr id="7" name="Title 6">
            <a:extLst>
              <a:ext uri="{FF2B5EF4-FFF2-40B4-BE49-F238E27FC236}">
                <a16:creationId xmlns:a16="http://schemas.microsoft.com/office/drawing/2014/main" id="{FD452BFA-B549-45CF-AF80-2BA174A3D336}"/>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1942623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r>
              <a:rPr lang="en-US" dirty="0"/>
              <a:t>p </a:t>
            </a:r>
            <a:fld id="{058DB212-BFA2-403F-85EF-DFD3FF6D973A}" type="slidenum">
              <a:rPr lang="en-US" smtClean="0"/>
              <a:pPr/>
              <a:t>‹#›</a:t>
            </a:fld>
            <a:endParaRPr lang="en-US" dirty="0"/>
          </a:p>
        </p:txBody>
      </p:sp>
    </p:spTree>
    <p:extLst>
      <p:ext uri="{BB962C8B-B14F-4D97-AF65-F5344CB8AC3E}">
        <p14:creationId xmlns:p14="http://schemas.microsoft.com/office/powerpoint/2010/main" val="9579819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DDDF3-2E7E-4175-ACE9-B214DCE40C6E}"/>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50058676-5057-4206-A9DE-0ED2BB7B3AF0}"/>
              </a:ext>
            </a:extLst>
          </p:cNvPr>
          <p:cNvSpPr>
            <a:spLocks noGrp="1"/>
          </p:cNvSpPr>
          <p:nvPr>
            <p:ph type="ftr" sz="quarter" idx="10"/>
          </p:nvPr>
        </p:nvSpPr>
        <p:spPr/>
        <p:txBody>
          <a:bodyPr/>
          <a:lstStyle/>
          <a:p>
            <a:endParaRPr lang="en-US" noProof="0" dirty="0"/>
          </a:p>
        </p:txBody>
      </p:sp>
      <p:sp>
        <p:nvSpPr>
          <p:cNvPr id="3" name="Slide Number Placeholder 2">
            <a:extLst>
              <a:ext uri="{FF2B5EF4-FFF2-40B4-BE49-F238E27FC236}">
                <a16:creationId xmlns:a16="http://schemas.microsoft.com/office/drawing/2014/main" id="{5DAAADB9-AB9E-497B-A118-64DE31D9806B}"/>
              </a:ext>
            </a:extLst>
          </p:cNvPr>
          <p:cNvSpPr>
            <a:spLocks noGrp="1"/>
          </p:cNvSpPr>
          <p:nvPr>
            <p:ph type="sldNum" sz="quarter" idx="13"/>
          </p:nvPr>
        </p:nvSpPr>
        <p:spPr/>
        <p:txBody>
          <a:bodyPr/>
          <a:lstStyle>
            <a:lvl1pPr>
              <a:defRPr b="1"/>
            </a:lvl1pPr>
          </a:lstStyle>
          <a:p>
            <a:r>
              <a:rPr lang="en-US" noProof="0" dirty="0"/>
              <a:t>p </a:t>
            </a:r>
            <a:fld id="{058DB212-BFA2-403F-85EF-DFD3FF6D973A}" type="slidenum">
              <a:rPr lang="en-US" b="0" noProof="0" smtClean="0"/>
              <a:pPr/>
              <a:t>‹#›</a:t>
            </a:fld>
            <a:endParaRPr lang="en-US" b="0" noProof="0" dirty="0"/>
          </a:p>
        </p:txBody>
      </p:sp>
    </p:spTree>
    <p:extLst>
      <p:ext uri="{BB962C8B-B14F-4D97-AF65-F5344CB8AC3E}">
        <p14:creationId xmlns:p14="http://schemas.microsoft.com/office/powerpoint/2010/main" val="9717919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485B583E-7A45-4E9B-BEBE-B912F28052F6}"/>
              </a:ext>
            </a:extLst>
          </p:cNvPr>
          <p:cNvGrpSpPr/>
          <p:nvPr/>
        </p:nvGrpSpPr>
        <p:grpSpPr>
          <a:xfrm rot="1366490">
            <a:off x="2683233" y="838479"/>
            <a:ext cx="4092422" cy="5439459"/>
            <a:chOff x="1596328" y="568502"/>
            <a:chExt cx="4501664" cy="5983403"/>
          </a:xfrm>
          <a:effectLst>
            <a:outerShdw dist="38100" dir="2700000" algn="tl" rotWithShape="0">
              <a:prstClr val="black">
                <a:alpha val="40000"/>
              </a:prstClr>
            </a:outerShdw>
          </a:effectLst>
        </p:grpSpPr>
        <p:sp>
          <p:nvSpPr>
            <p:cNvPr id="23" name="Rectangle: Rounded Corners 22">
              <a:extLst>
                <a:ext uri="{FF2B5EF4-FFF2-40B4-BE49-F238E27FC236}">
                  <a16:creationId xmlns:a16="http://schemas.microsoft.com/office/drawing/2014/main" id="{5C32C9B8-9E35-4822-8F28-177B8AF2E4C7}"/>
                </a:ext>
              </a:extLst>
            </p:cNvPr>
            <p:cNvSpPr/>
            <p:nvPr/>
          </p:nvSpPr>
          <p:spPr>
            <a:xfrm rot="21383342">
              <a:off x="1774186" y="691432"/>
              <a:ext cx="4323806" cy="5720995"/>
            </a:xfrm>
            <a:prstGeom prst="roundRect">
              <a:avLst>
                <a:gd name="adj" fmla="val 1002"/>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Rectangle 23">
              <a:extLst>
                <a:ext uri="{FF2B5EF4-FFF2-40B4-BE49-F238E27FC236}">
                  <a16:creationId xmlns:a16="http://schemas.microsoft.com/office/drawing/2014/main" id="{19FF1ADF-599F-4293-941D-D5810B5F9116}"/>
                </a:ext>
              </a:extLst>
            </p:cNvPr>
            <p:cNvSpPr/>
            <p:nvPr/>
          </p:nvSpPr>
          <p:spPr>
            <a:xfrm rot="21383342">
              <a:off x="1730903" y="661208"/>
              <a:ext cx="4323806" cy="5720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Rectangle 24">
              <a:extLst>
                <a:ext uri="{FF2B5EF4-FFF2-40B4-BE49-F238E27FC236}">
                  <a16:creationId xmlns:a16="http://schemas.microsoft.com/office/drawing/2014/main" id="{F4EA344F-36D1-4C2B-B614-6636B382D7CF}"/>
                </a:ext>
              </a:extLst>
            </p:cNvPr>
            <p:cNvSpPr/>
            <p:nvPr/>
          </p:nvSpPr>
          <p:spPr>
            <a:xfrm rot="21383342">
              <a:off x="1749410" y="623258"/>
              <a:ext cx="4225620" cy="5720995"/>
            </a:xfrm>
            <a:prstGeom prst="rect">
              <a:avLst/>
            </a:prstGeom>
            <a:solidFill>
              <a:schemeClr val="bg1"/>
            </a:solidFill>
            <a:ln w="3175">
              <a:gradFill>
                <a:gsLst>
                  <a:gs pos="0">
                    <a:schemeClr val="bg1">
                      <a:lumMod val="95000"/>
                    </a:schemeClr>
                  </a:gs>
                  <a:gs pos="100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Rounded Corners 25">
              <a:extLst>
                <a:ext uri="{FF2B5EF4-FFF2-40B4-BE49-F238E27FC236}">
                  <a16:creationId xmlns:a16="http://schemas.microsoft.com/office/drawing/2014/main" id="{CB1CEE06-FF89-4272-BBA3-D36CEB13C489}"/>
                </a:ext>
              </a:extLst>
            </p:cNvPr>
            <p:cNvSpPr/>
            <p:nvPr/>
          </p:nvSpPr>
          <p:spPr>
            <a:xfrm rot="21383342">
              <a:off x="1596328" y="568502"/>
              <a:ext cx="4323806" cy="5720996"/>
            </a:xfrm>
            <a:prstGeom prst="roundRect">
              <a:avLst>
                <a:gd name="adj" fmla="val 8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48DCB68D-EFB6-4DD3-8CF4-0E0F8CCF7CBD}"/>
                </a:ext>
              </a:extLst>
            </p:cNvPr>
            <p:cNvSpPr/>
            <p:nvPr/>
          </p:nvSpPr>
          <p:spPr>
            <a:xfrm rot="21383936">
              <a:off x="1802747" y="6313969"/>
              <a:ext cx="3103624" cy="145742"/>
            </a:xfrm>
            <a:custGeom>
              <a:avLst/>
              <a:gdLst>
                <a:gd name="connsiteX0" fmla="*/ 2400300 w 2400300"/>
                <a:gd name="connsiteY0" fmla="*/ 61912 h 142875"/>
                <a:gd name="connsiteX1" fmla="*/ 111919 w 2400300"/>
                <a:gd name="connsiteY1" fmla="*/ 142875 h 142875"/>
                <a:gd name="connsiteX2" fmla="*/ 0 w 2400300"/>
                <a:gd name="connsiteY2" fmla="*/ 0 h 142875"/>
                <a:gd name="connsiteX3" fmla="*/ 2400300 w 2400300"/>
                <a:gd name="connsiteY3" fmla="*/ 61912 h 142875"/>
                <a:gd name="connsiteX0" fmla="*/ 2380988 w 2380988"/>
                <a:gd name="connsiteY0" fmla="*/ 65468 h 146431"/>
                <a:gd name="connsiteX1" fmla="*/ 92607 w 2380988"/>
                <a:gd name="connsiteY1" fmla="*/ 146431 h 146431"/>
                <a:gd name="connsiteX2" fmla="*/ 0 w 2380988"/>
                <a:gd name="connsiteY2" fmla="*/ 0 h 146431"/>
                <a:gd name="connsiteX3" fmla="*/ 2380988 w 2380988"/>
                <a:gd name="connsiteY3" fmla="*/ 65468 h 146431"/>
                <a:gd name="connsiteX0" fmla="*/ 2380429 w 2380429"/>
                <a:gd name="connsiteY0" fmla="*/ 109068 h 146431"/>
                <a:gd name="connsiteX1" fmla="*/ 92607 w 2380429"/>
                <a:gd name="connsiteY1" fmla="*/ 146431 h 146431"/>
                <a:gd name="connsiteX2" fmla="*/ 0 w 2380429"/>
                <a:gd name="connsiteY2" fmla="*/ 0 h 146431"/>
                <a:gd name="connsiteX3" fmla="*/ 2380429 w 2380429"/>
                <a:gd name="connsiteY3" fmla="*/ 109068 h 146431"/>
                <a:gd name="connsiteX0" fmla="*/ 3103624 w 3103624"/>
                <a:gd name="connsiteY0" fmla="*/ 65607 h 146431"/>
                <a:gd name="connsiteX1" fmla="*/ 92607 w 3103624"/>
                <a:gd name="connsiteY1" fmla="*/ 146431 h 146431"/>
                <a:gd name="connsiteX2" fmla="*/ 0 w 3103624"/>
                <a:gd name="connsiteY2" fmla="*/ 0 h 146431"/>
                <a:gd name="connsiteX3" fmla="*/ 3103624 w 3103624"/>
                <a:gd name="connsiteY3" fmla="*/ 65607 h 146431"/>
                <a:gd name="connsiteX0" fmla="*/ 3103624 w 3103624"/>
                <a:gd name="connsiteY0" fmla="*/ 65607 h 145743"/>
                <a:gd name="connsiteX1" fmla="*/ 98330 w 3103624"/>
                <a:gd name="connsiteY1" fmla="*/ 145743 h 145743"/>
                <a:gd name="connsiteX2" fmla="*/ 0 w 3103624"/>
                <a:gd name="connsiteY2" fmla="*/ 0 h 145743"/>
                <a:gd name="connsiteX3" fmla="*/ 3103624 w 3103624"/>
                <a:gd name="connsiteY3" fmla="*/ 65607 h 145743"/>
              </a:gdLst>
              <a:ahLst/>
              <a:cxnLst>
                <a:cxn ang="0">
                  <a:pos x="connsiteX0" y="connsiteY0"/>
                </a:cxn>
                <a:cxn ang="0">
                  <a:pos x="connsiteX1" y="connsiteY1"/>
                </a:cxn>
                <a:cxn ang="0">
                  <a:pos x="connsiteX2" y="connsiteY2"/>
                </a:cxn>
                <a:cxn ang="0">
                  <a:pos x="connsiteX3" y="connsiteY3"/>
                </a:cxn>
              </a:cxnLst>
              <a:rect l="l" t="t" r="r" b="b"/>
              <a:pathLst>
                <a:path w="3103624" h="145743">
                  <a:moveTo>
                    <a:pt x="3103624" y="65607"/>
                  </a:moveTo>
                  <a:lnTo>
                    <a:pt x="98330" y="145743"/>
                  </a:lnTo>
                  <a:lnTo>
                    <a:pt x="0" y="0"/>
                  </a:lnTo>
                  <a:lnTo>
                    <a:pt x="3103624" y="656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8" name="Straight Connector 27">
              <a:extLst>
                <a:ext uri="{FF2B5EF4-FFF2-40B4-BE49-F238E27FC236}">
                  <a16:creationId xmlns:a16="http://schemas.microsoft.com/office/drawing/2014/main" id="{698B280C-1116-475E-8E99-3BC2AF232539}"/>
                </a:ext>
              </a:extLst>
            </p:cNvPr>
            <p:cNvCxnSpPr>
              <a:cxnSpLocks/>
            </p:cNvCxnSpPr>
            <p:nvPr/>
          </p:nvCxnSpPr>
          <p:spPr>
            <a:xfrm>
              <a:off x="1782183" y="6393399"/>
              <a:ext cx="125435" cy="15850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18209D4F-85FE-49A0-BEC3-FF7B57F13710}"/>
              </a:ext>
            </a:extLst>
          </p:cNvPr>
          <p:cNvGrpSpPr/>
          <p:nvPr/>
        </p:nvGrpSpPr>
        <p:grpSpPr>
          <a:xfrm rot="461039">
            <a:off x="2286228" y="1285848"/>
            <a:ext cx="4591608" cy="5065551"/>
            <a:chOff x="7484411" y="1689075"/>
            <a:chExt cx="4174189" cy="4605045"/>
          </a:xfrm>
        </p:grpSpPr>
        <p:sp>
          <p:nvSpPr>
            <p:cNvPr id="17" name="Rectangle: Rounded Corners 16">
              <a:extLst>
                <a:ext uri="{FF2B5EF4-FFF2-40B4-BE49-F238E27FC236}">
                  <a16:creationId xmlns:a16="http://schemas.microsoft.com/office/drawing/2014/main" id="{55C209FF-461B-435F-AE8D-AA28C462262E}"/>
                </a:ext>
              </a:extLst>
            </p:cNvPr>
            <p:cNvSpPr/>
            <p:nvPr/>
          </p:nvSpPr>
          <p:spPr>
            <a:xfrm rot="410952">
              <a:off x="7837091" y="1806586"/>
              <a:ext cx="3573394" cy="4298268"/>
            </a:xfrm>
            <a:prstGeom prst="roundRect">
              <a:avLst>
                <a:gd name="adj" fmla="val 1002"/>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066F973D-10C4-487B-B4CE-352E14D2B456}"/>
                </a:ext>
              </a:extLst>
            </p:cNvPr>
            <p:cNvSpPr/>
            <p:nvPr/>
          </p:nvSpPr>
          <p:spPr>
            <a:xfrm rot="410952">
              <a:off x="7806037" y="1777761"/>
              <a:ext cx="3573394" cy="42982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3AC60177-8332-403C-B2AD-08027980E86D}"/>
                </a:ext>
              </a:extLst>
            </p:cNvPr>
            <p:cNvSpPr/>
            <p:nvPr/>
          </p:nvSpPr>
          <p:spPr>
            <a:xfrm rot="410952">
              <a:off x="7826929" y="1745133"/>
              <a:ext cx="3492248" cy="4298268"/>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Rounded Corners 19">
              <a:extLst>
                <a:ext uri="{FF2B5EF4-FFF2-40B4-BE49-F238E27FC236}">
                  <a16:creationId xmlns:a16="http://schemas.microsoft.com/office/drawing/2014/main" id="{8BABC41B-F2C0-4F23-8975-976438D5688F}"/>
                </a:ext>
              </a:extLst>
            </p:cNvPr>
            <p:cNvSpPr/>
            <p:nvPr/>
          </p:nvSpPr>
          <p:spPr>
            <a:xfrm rot="410952">
              <a:off x="7709312" y="1689075"/>
              <a:ext cx="3573394" cy="4298269"/>
            </a:xfrm>
            <a:prstGeom prst="roundRect">
              <a:avLst>
                <a:gd name="adj" fmla="val 85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8D4FDF06-B05E-4D41-9450-B42DA7B409E2}"/>
                </a:ext>
              </a:extLst>
            </p:cNvPr>
            <p:cNvSpPr/>
            <p:nvPr/>
          </p:nvSpPr>
          <p:spPr>
            <a:xfrm rot="411546">
              <a:off x="7484411" y="5870888"/>
              <a:ext cx="1967759" cy="110016"/>
            </a:xfrm>
            <a:custGeom>
              <a:avLst/>
              <a:gdLst>
                <a:gd name="connsiteX0" fmla="*/ 2400300 w 2400300"/>
                <a:gd name="connsiteY0" fmla="*/ 61912 h 142875"/>
                <a:gd name="connsiteX1" fmla="*/ 111919 w 2400300"/>
                <a:gd name="connsiteY1" fmla="*/ 142875 h 142875"/>
                <a:gd name="connsiteX2" fmla="*/ 0 w 2400300"/>
                <a:gd name="connsiteY2" fmla="*/ 0 h 142875"/>
                <a:gd name="connsiteX3" fmla="*/ 2400300 w 2400300"/>
                <a:gd name="connsiteY3" fmla="*/ 61912 h 142875"/>
                <a:gd name="connsiteX0" fmla="*/ 2380988 w 2380988"/>
                <a:gd name="connsiteY0" fmla="*/ 65468 h 146431"/>
                <a:gd name="connsiteX1" fmla="*/ 92607 w 2380988"/>
                <a:gd name="connsiteY1" fmla="*/ 146431 h 146431"/>
                <a:gd name="connsiteX2" fmla="*/ 0 w 2380988"/>
                <a:gd name="connsiteY2" fmla="*/ 0 h 146431"/>
                <a:gd name="connsiteX3" fmla="*/ 2380988 w 2380988"/>
                <a:gd name="connsiteY3" fmla="*/ 65468 h 146431"/>
              </a:gdLst>
              <a:ahLst/>
              <a:cxnLst>
                <a:cxn ang="0">
                  <a:pos x="connsiteX0" y="connsiteY0"/>
                </a:cxn>
                <a:cxn ang="0">
                  <a:pos x="connsiteX1" y="connsiteY1"/>
                </a:cxn>
                <a:cxn ang="0">
                  <a:pos x="connsiteX2" y="connsiteY2"/>
                </a:cxn>
                <a:cxn ang="0">
                  <a:pos x="connsiteX3" y="connsiteY3"/>
                </a:cxn>
              </a:cxnLst>
              <a:rect l="l" t="t" r="r" b="b"/>
              <a:pathLst>
                <a:path w="2380988" h="146431">
                  <a:moveTo>
                    <a:pt x="2380988" y="65468"/>
                  </a:moveTo>
                  <a:lnTo>
                    <a:pt x="92607" y="146431"/>
                  </a:lnTo>
                  <a:lnTo>
                    <a:pt x="0" y="0"/>
                  </a:lnTo>
                  <a:lnTo>
                    <a:pt x="2380988" y="6546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C7EB86E6-4304-49D9-9135-EA5AD1E4778F}"/>
                </a:ext>
              </a:extLst>
            </p:cNvPr>
            <p:cNvSpPr/>
            <p:nvPr/>
          </p:nvSpPr>
          <p:spPr>
            <a:xfrm>
              <a:off x="11003280" y="1912620"/>
              <a:ext cx="655320" cy="4381500"/>
            </a:xfrm>
            <a:custGeom>
              <a:avLst/>
              <a:gdLst>
                <a:gd name="connsiteX0" fmla="*/ 0 w 655320"/>
                <a:gd name="connsiteY0" fmla="*/ 4259580 h 4381500"/>
                <a:gd name="connsiteX1" fmla="*/ 129540 w 655320"/>
                <a:gd name="connsiteY1" fmla="*/ 4381500 h 4381500"/>
                <a:gd name="connsiteX2" fmla="*/ 655320 w 655320"/>
                <a:gd name="connsiteY2" fmla="*/ 129540 h 4381500"/>
                <a:gd name="connsiteX3" fmla="*/ 510540 w 655320"/>
                <a:gd name="connsiteY3" fmla="*/ 0 h 4381500"/>
                <a:gd name="connsiteX4" fmla="*/ 0 w 655320"/>
                <a:gd name="connsiteY4" fmla="*/ 4259580 h 4381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5320" h="4381500">
                  <a:moveTo>
                    <a:pt x="0" y="4259580"/>
                  </a:moveTo>
                  <a:lnTo>
                    <a:pt x="129540" y="4381500"/>
                  </a:lnTo>
                  <a:lnTo>
                    <a:pt x="655320" y="129540"/>
                  </a:lnTo>
                  <a:lnTo>
                    <a:pt x="510540" y="0"/>
                  </a:lnTo>
                  <a:lnTo>
                    <a:pt x="0" y="425958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8" name="Group 7">
            <a:extLst>
              <a:ext uri="{FF2B5EF4-FFF2-40B4-BE49-F238E27FC236}">
                <a16:creationId xmlns:a16="http://schemas.microsoft.com/office/drawing/2014/main" id="{B02637CD-5C0C-4CFF-800B-6115CCADC564}"/>
              </a:ext>
            </a:extLst>
          </p:cNvPr>
          <p:cNvGrpSpPr/>
          <p:nvPr/>
        </p:nvGrpSpPr>
        <p:grpSpPr>
          <a:xfrm rot="982448">
            <a:off x="2716002" y="797733"/>
            <a:ext cx="3720384" cy="4944962"/>
            <a:chOff x="1596328" y="568502"/>
            <a:chExt cx="4501664" cy="5983403"/>
          </a:xfrm>
          <a:effectLst>
            <a:outerShdw dist="38100" dir="2700000" algn="tl" rotWithShape="0">
              <a:prstClr val="black">
                <a:alpha val="40000"/>
              </a:prstClr>
            </a:outerShdw>
          </a:effectLst>
        </p:grpSpPr>
        <p:sp>
          <p:nvSpPr>
            <p:cNvPr id="9" name="Rectangle: Rounded Corners 8">
              <a:extLst>
                <a:ext uri="{FF2B5EF4-FFF2-40B4-BE49-F238E27FC236}">
                  <a16:creationId xmlns:a16="http://schemas.microsoft.com/office/drawing/2014/main" id="{10E3F358-FC85-4DB2-B284-F2CDB2CDAD77}"/>
                </a:ext>
              </a:extLst>
            </p:cNvPr>
            <p:cNvSpPr/>
            <p:nvPr/>
          </p:nvSpPr>
          <p:spPr>
            <a:xfrm rot="21383342">
              <a:off x="1774186" y="691432"/>
              <a:ext cx="4323806" cy="5720995"/>
            </a:xfrm>
            <a:prstGeom prst="roundRect">
              <a:avLst>
                <a:gd name="adj" fmla="val 1002"/>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6A46DBD3-5ABB-46DF-B36D-B22E294FC88F}"/>
                </a:ext>
              </a:extLst>
            </p:cNvPr>
            <p:cNvSpPr/>
            <p:nvPr/>
          </p:nvSpPr>
          <p:spPr>
            <a:xfrm rot="21383342">
              <a:off x="1730903" y="661208"/>
              <a:ext cx="4323806" cy="5720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9F966A65-7320-47F9-990D-7470D1C4C168}"/>
                </a:ext>
              </a:extLst>
            </p:cNvPr>
            <p:cNvSpPr/>
            <p:nvPr/>
          </p:nvSpPr>
          <p:spPr>
            <a:xfrm rot="21383342">
              <a:off x="1749410" y="623258"/>
              <a:ext cx="4225620" cy="5720995"/>
            </a:xfrm>
            <a:prstGeom prst="rect">
              <a:avLst/>
            </a:prstGeom>
            <a:solidFill>
              <a:schemeClr val="bg1"/>
            </a:solidFill>
            <a:ln w="3175">
              <a:gradFill>
                <a:gsLst>
                  <a:gs pos="0">
                    <a:schemeClr val="bg1">
                      <a:lumMod val="95000"/>
                    </a:schemeClr>
                  </a:gs>
                  <a:gs pos="100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Rounded Corners 12">
              <a:extLst>
                <a:ext uri="{FF2B5EF4-FFF2-40B4-BE49-F238E27FC236}">
                  <a16:creationId xmlns:a16="http://schemas.microsoft.com/office/drawing/2014/main" id="{1110EE0C-767A-4574-8771-A702CC48F728}"/>
                </a:ext>
              </a:extLst>
            </p:cNvPr>
            <p:cNvSpPr/>
            <p:nvPr/>
          </p:nvSpPr>
          <p:spPr>
            <a:xfrm rot="21383342">
              <a:off x="1596328" y="568502"/>
              <a:ext cx="4323806" cy="5720996"/>
            </a:xfrm>
            <a:prstGeom prst="roundRect">
              <a:avLst>
                <a:gd name="adj" fmla="val 857"/>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66E81C0E-04EC-4337-A91B-2AF91D409EDD}"/>
                </a:ext>
              </a:extLst>
            </p:cNvPr>
            <p:cNvSpPr/>
            <p:nvPr/>
          </p:nvSpPr>
          <p:spPr>
            <a:xfrm rot="21383342">
              <a:off x="1762892" y="716665"/>
              <a:ext cx="3990679" cy="5424671"/>
            </a:xfrm>
            <a:prstGeom prst="rect">
              <a:avLst/>
            </a:prstGeom>
            <a:noFill/>
            <a:ln w="19050">
              <a:solidFill>
                <a:schemeClr val="accent3"/>
              </a:solidFill>
            </a:ln>
            <a:effectLst>
              <a:outerShdw dist="12700" dir="2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91360E89-735D-477D-BA8C-401B9DE63AA5}"/>
                </a:ext>
              </a:extLst>
            </p:cNvPr>
            <p:cNvSpPr/>
            <p:nvPr/>
          </p:nvSpPr>
          <p:spPr>
            <a:xfrm rot="21383936">
              <a:off x="1802747" y="6313969"/>
              <a:ext cx="3103624" cy="145742"/>
            </a:xfrm>
            <a:custGeom>
              <a:avLst/>
              <a:gdLst>
                <a:gd name="connsiteX0" fmla="*/ 2400300 w 2400300"/>
                <a:gd name="connsiteY0" fmla="*/ 61912 h 142875"/>
                <a:gd name="connsiteX1" fmla="*/ 111919 w 2400300"/>
                <a:gd name="connsiteY1" fmla="*/ 142875 h 142875"/>
                <a:gd name="connsiteX2" fmla="*/ 0 w 2400300"/>
                <a:gd name="connsiteY2" fmla="*/ 0 h 142875"/>
                <a:gd name="connsiteX3" fmla="*/ 2400300 w 2400300"/>
                <a:gd name="connsiteY3" fmla="*/ 61912 h 142875"/>
                <a:gd name="connsiteX0" fmla="*/ 2380988 w 2380988"/>
                <a:gd name="connsiteY0" fmla="*/ 65468 h 146431"/>
                <a:gd name="connsiteX1" fmla="*/ 92607 w 2380988"/>
                <a:gd name="connsiteY1" fmla="*/ 146431 h 146431"/>
                <a:gd name="connsiteX2" fmla="*/ 0 w 2380988"/>
                <a:gd name="connsiteY2" fmla="*/ 0 h 146431"/>
                <a:gd name="connsiteX3" fmla="*/ 2380988 w 2380988"/>
                <a:gd name="connsiteY3" fmla="*/ 65468 h 146431"/>
                <a:gd name="connsiteX0" fmla="*/ 2380429 w 2380429"/>
                <a:gd name="connsiteY0" fmla="*/ 109068 h 146431"/>
                <a:gd name="connsiteX1" fmla="*/ 92607 w 2380429"/>
                <a:gd name="connsiteY1" fmla="*/ 146431 h 146431"/>
                <a:gd name="connsiteX2" fmla="*/ 0 w 2380429"/>
                <a:gd name="connsiteY2" fmla="*/ 0 h 146431"/>
                <a:gd name="connsiteX3" fmla="*/ 2380429 w 2380429"/>
                <a:gd name="connsiteY3" fmla="*/ 109068 h 146431"/>
                <a:gd name="connsiteX0" fmla="*/ 3103624 w 3103624"/>
                <a:gd name="connsiteY0" fmla="*/ 65607 h 146431"/>
                <a:gd name="connsiteX1" fmla="*/ 92607 w 3103624"/>
                <a:gd name="connsiteY1" fmla="*/ 146431 h 146431"/>
                <a:gd name="connsiteX2" fmla="*/ 0 w 3103624"/>
                <a:gd name="connsiteY2" fmla="*/ 0 h 146431"/>
                <a:gd name="connsiteX3" fmla="*/ 3103624 w 3103624"/>
                <a:gd name="connsiteY3" fmla="*/ 65607 h 146431"/>
                <a:gd name="connsiteX0" fmla="*/ 3103624 w 3103624"/>
                <a:gd name="connsiteY0" fmla="*/ 65607 h 145743"/>
                <a:gd name="connsiteX1" fmla="*/ 98330 w 3103624"/>
                <a:gd name="connsiteY1" fmla="*/ 145743 h 145743"/>
                <a:gd name="connsiteX2" fmla="*/ 0 w 3103624"/>
                <a:gd name="connsiteY2" fmla="*/ 0 h 145743"/>
                <a:gd name="connsiteX3" fmla="*/ 3103624 w 3103624"/>
                <a:gd name="connsiteY3" fmla="*/ 65607 h 145743"/>
              </a:gdLst>
              <a:ahLst/>
              <a:cxnLst>
                <a:cxn ang="0">
                  <a:pos x="connsiteX0" y="connsiteY0"/>
                </a:cxn>
                <a:cxn ang="0">
                  <a:pos x="connsiteX1" y="connsiteY1"/>
                </a:cxn>
                <a:cxn ang="0">
                  <a:pos x="connsiteX2" y="connsiteY2"/>
                </a:cxn>
                <a:cxn ang="0">
                  <a:pos x="connsiteX3" y="connsiteY3"/>
                </a:cxn>
              </a:cxnLst>
              <a:rect l="l" t="t" r="r" b="b"/>
              <a:pathLst>
                <a:path w="3103624" h="145743">
                  <a:moveTo>
                    <a:pt x="3103624" y="65607"/>
                  </a:moveTo>
                  <a:lnTo>
                    <a:pt x="98330" y="145743"/>
                  </a:lnTo>
                  <a:lnTo>
                    <a:pt x="0" y="0"/>
                  </a:lnTo>
                  <a:lnTo>
                    <a:pt x="3103624" y="656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EABF17D9-9454-4BD3-B7A8-18C1439F7A22}"/>
                </a:ext>
              </a:extLst>
            </p:cNvPr>
            <p:cNvCxnSpPr>
              <a:cxnSpLocks/>
            </p:cNvCxnSpPr>
            <p:nvPr/>
          </p:nvCxnSpPr>
          <p:spPr>
            <a:xfrm>
              <a:off x="1782183" y="6393399"/>
              <a:ext cx="125435" cy="15850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4EBFC8D7-4069-4A9A-97D8-DC93FF4D3F4D}"/>
              </a:ext>
            </a:extLst>
          </p:cNvPr>
          <p:cNvGrpSpPr/>
          <p:nvPr userDrawn="1"/>
        </p:nvGrpSpPr>
        <p:grpSpPr>
          <a:xfrm rot="738880">
            <a:off x="1621499" y="228547"/>
            <a:ext cx="4501664" cy="5969116"/>
            <a:chOff x="1596328" y="568502"/>
            <a:chExt cx="4501664" cy="5969116"/>
          </a:xfrm>
        </p:grpSpPr>
        <p:sp>
          <p:nvSpPr>
            <p:cNvPr id="30" name="Rectangle: Rounded Corners 29">
              <a:extLst>
                <a:ext uri="{FF2B5EF4-FFF2-40B4-BE49-F238E27FC236}">
                  <a16:creationId xmlns:a16="http://schemas.microsoft.com/office/drawing/2014/main" id="{CF7CB6A0-5F69-4C1B-8CEE-301C9E580753}"/>
                </a:ext>
              </a:extLst>
            </p:cNvPr>
            <p:cNvSpPr/>
            <p:nvPr/>
          </p:nvSpPr>
          <p:spPr>
            <a:xfrm rot="21383342">
              <a:off x="1774186" y="691432"/>
              <a:ext cx="4323806" cy="5720995"/>
            </a:xfrm>
            <a:prstGeom prst="roundRect">
              <a:avLst>
                <a:gd name="adj" fmla="val 1002"/>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Rectangle 30">
              <a:extLst>
                <a:ext uri="{FF2B5EF4-FFF2-40B4-BE49-F238E27FC236}">
                  <a16:creationId xmlns:a16="http://schemas.microsoft.com/office/drawing/2014/main" id="{940E9634-9752-422D-9579-9AF8DF729D4B}"/>
                </a:ext>
              </a:extLst>
            </p:cNvPr>
            <p:cNvSpPr/>
            <p:nvPr/>
          </p:nvSpPr>
          <p:spPr>
            <a:xfrm rot="21383342">
              <a:off x="1730903" y="661208"/>
              <a:ext cx="4323806" cy="5720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Rectangle 31">
              <a:extLst>
                <a:ext uri="{FF2B5EF4-FFF2-40B4-BE49-F238E27FC236}">
                  <a16:creationId xmlns:a16="http://schemas.microsoft.com/office/drawing/2014/main" id="{A78F9B67-043A-4A25-9628-0AF86A098FFE}"/>
                </a:ext>
              </a:extLst>
            </p:cNvPr>
            <p:cNvSpPr/>
            <p:nvPr/>
          </p:nvSpPr>
          <p:spPr>
            <a:xfrm rot="21323936">
              <a:off x="1648959" y="657444"/>
              <a:ext cx="4323806" cy="572099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Rectangle 32">
              <a:extLst>
                <a:ext uri="{FF2B5EF4-FFF2-40B4-BE49-F238E27FC236}">
                  <a16:creationId xmlns:a16="http://schemas.microsoft.com/office/drawing/2014/main" id="{094A1C2F-22D4-46DD-908E-25A98C447C8D}"/>
                </a:ext>
              </a:extLst>
            </p:cNvPr>
            <p:cNvSpPr/>
            <p:nvPr/>
          </p:nvSpPr>
          <p:spPr>
            <a:xfrm rot="21383342">
              <a:off x="1749410" y="623258"/>
              <a:ext cx="4225620" cy="5720995"/>
            </a:xfrm>
            <a:prstGeom prst="rect">
              <a:avLst/>
            </a:prstGeom>
            <a:solidFill>
              <a:schemeClr val="bg1"/>
            </a:solidFill>
            <a:ln w="3175">
              <a:gradFill>
                <a:gsLst>
                  <a:gs pos="0">
                    <a:schemeClr val="bg1">
                      <a:lumMod val="95000"/>
                    </a:schemeClr>
                  </a:gs>
                  <a:gs pos="100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Rectangle: Rounded Corners 33">
              <a:extLst>
                <a:ext uri="{FF2B5EF4-FFF2-40B4-BE49-F238E27FC236}">
                  <a16:creationId xmlns:a16="http://schemas.microsoft.com/office/drawing/2014/main" id="{FFF59747-0C50-4185-BE4C-BFA06DED7177}"/>
                </a:ext>
              </a:extLst>
            </p:cNvPr>
            <p:cNvSpPr/>
            <p:nvPr/>
          </p:nvSpPr>
          <p:spPr>
            <a:xfrm rot="21383342">
              <a:off x="1596328" y="568502"/>
              <a:ext cx="4323806" cy="5720996"/>
            </a:xfrm>
            <a:prstGeom prst="roundRect">
              <a:avLst>
                <a:gd name="adj" fmla="val 85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Rectangle 34">
              <a:extLst>
                <a:ext uri="{FF2B5EF4-FFF2-40B4-BE49-F238E27FC236}">
                  <a16:creationId xmlns:a16="http://schemas.microsoft.com/office/drawing/2014/main" id="{4413521F-E797-47BA-AE93-5EB56039CFEF}"/>
                </a:ext>
              </a:extLst>
            </p:cNvPr>
            <p:cNvSpPr/>
            <p:nvPr/>
          </p:nvSpPr>
          <p:spPr>
            <a:xfrm rot="21383342">
              <a:off x="1762892" y="716665"/>
              <a:ext cx="3990679" cy="5424671"/>
            </a:xfrm>
            <a:prstGeom prst="rect">
              <a:avLst/>
            </a:prstGeom>
            <a:noFill/>
            <a:ln w="19050">
              <a:solidFill>
                <a:schemeClr val="accent3"/>
              </a:solidFill>
            </a:ln>
            <a:effectLst>
              <a:outerShdw dist="12700" dir="2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Freeform: Shape 35">
              <a:extLst>
                <a:ext uri="{FF2B5EF4-FFF2-40B4-BE49-F238E27FC236}">
                  <a16:creationId xmlns:a16="http://schemas.microsoft.com/office/drawing/2014/main" id="{0AA6014B-E59F-4409-82A3-A6DE73943CB5}"/>
                </a:ext>
              </a:extLst>
            </p:cNvPr>
            <p:cNvSpPr/>
            <p:nvPr/>
          </p:nvSpPr>
          <p:spPr>
            <a:xfrm rot="21383936">
              <a:off x="1803016" y="6336676"/>
              <a:ext cx="2380988" cy="131574"/>
            </a:xfrm>
            <a:custGeom>
              <a:avLst/>
              <a:gdLst>
                <a:gd name="connsiteX0" fmla="*/ 2400300 w 2400300"/>
                <a:gd name="connsiteY0" fmla="*/ 61912 h 142875"/>
                <a:gd name="connsiteX1" fmla="*/ 111919 w 2400300"/>
                <a:gd name="connsiteY1" fmla="*/ 142875 h 142875"/>
                <a:gd name="connsiteX2" fmla="*/ 0 w 2400300"/>
                <a:gd name="connsiteY2" fmla="*/ 0 h 142875"/>
                <a:gd name="connsiteX3" fmla="*/ 2400300 w 2400300"/>
                <a:gd name="connsiteY3" fmla="*/ 61912 h 142875"/>
                <a:gd name="connsiteX0" fmla="*/ 2380988 w 2380988"/>
                <a:gd name="connsiteY0" fmla="*/ 65468 h 146431"/>
                <a:gd name="connsiteX1" fmla="*/ 92607 w 2380988"/>
                <a:gd name="connsiteY1" fmla="*/ 146431 h 146431"/>
                <a:gd name="connsiteX2" fmla="*/ 0 w 2380988"/>
                <a:gd name="connsiteY2" fmla="*/ 0 h 146431"/>
                <a:gd name="connsiteX3" fmla="*/ 2380988 w 2380988"/>
                <a:gd name="connsiteY3" fmla="*/ 65468 h 146431"/>
                <a:gd name="connsiteX0" fmla="*/ 2380988 w 2380988"/>
                <a:gd name="connsiteY0" fmla="*/ 65468 h 115088"/>
                <a:gd name="connsiteX1" fmla="*/ 87422 w 2380988"/>
                <a:gd name="connsiteY1" fmla="*/ 115088 h 115088"/>
                <a:gd name="connsiteX2" fmla="*/ 0 w 2380988"/>
                <a:gd name="connsiteY2" fmla="*/ 0 h 115088"/>
                <a:gd name="connsiteX3" fmla="*/ 2380988 w 2380988"/>
                <a:gd name="connsiteY3" fmla="*/ 65468 h 115088"/>
                <a:gd name="connsiteX0" fmla="*/ 2380988 w 2380988"/>
                <a:gd name="connsiteY0" fmla="*/ 65468 h 131574"/>
                <a:gd name="connsiteX1" fmla="*/ 83998 w 2380988"/>
                <a:gd name="connsiteY1" fmla="*/ 131574 h 131574"/>
                <a:gd name="connsiteX2" fmla="*/ 0 w 2380988"/>
                <a:gd name="connsiteY2" fmla="*/ 0 h 131574"/>
                <a:gd name="connsiteX3" fmla="*/ 2380988 w 2380988"/>
                <a:gd name="connsiteY3" fmla="*/ 65468 h 131574"/>
              </a:gdLst>
              <a:ahLst/>
              <a:cxnLst>
                <a:cxn ang="0">
                  <a:pos x="connsiteX0" y="connsiteY0"/>
                </a:cxn>
                <a:cxn ang="0">
                  <a:pos x="connsiteX1" y="connsiteY1"/>
                </a:cxn>
                <a:cxn ang="0">
                  <a:pos x="connsiteX2" y="connsiteY2"/>
                </a:cxn>
                <a:cxn ang="0">
                  <a:pos x="connsiteX3" y="connsiteY3"/>
                </a:cxn>
              </a:cxnLst>
              <a:rect l="l" t="t" r="r" b="b"/>
              <a:pathLst>
                <a:path w="2380988" h="131574">
                  <a:moveTo>
                    <a:pt x="2380988" y="65468"/>
                  </a:moveTo>
                  <a:lnTo>
                    <a:pt x="83998" y="131574"/>
                  </a:lnTo>
                  <a:lnTo>
                    <a:pt x="0" y="0"/>
                  </a:lnTo>
                  <a:lnTo>
                    <a:pt x="2380988" y="6546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37" name="Straight Connector 36">
              <a:extLst>
                <a:ext uri="{FF2B5EF4-FFF2-40B4-BE49-F238E27FC236}">
                  <a16:creationId xmlns:a16="http://schemas.microsoft.com/office/drawing/2014/main" id="{964BB77D-F8FD-4850-A680-2FC2D56281EA}"/>
                </a:ext>
              </a:extLst>
            </p:cNvPr>
            <p:cNvCxnSpPr>
              <a:cxnSpLocks/>
              <a:endCxn id="36" idx="1"/>
            </p:cNvCxnSpPr>
            <p:nvPr/>
          </p:nvCxnSpPr>
          <p:spPr>
            <a:xfrm>
              <a:off x="1782183" y="6393399"/>
              <a:ext cx="111148" cy="144219"/>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CA11DBCC-C4FA-4631-9A82-038643861E1A}"/>
              </a:ext>
            </a:extLst>
          </p:cNvPr>
          <p:cNvGrpSpPr/>
          <p:nvPr userDrawn="1"/>
        </p:nvGrpSpPr>
        <p:grpSpPr>
          <a:xfrm rot="311939" flipH="1">
            <a:off x="1958751" y="77870"/>
            <a:ext cx="4049754" cy="4323705"/>
            <a:chOff x="1680134" y="141382"/>
            <a:chExt cx="4049754" cy="4323705"/>
          </a:xfrm>
        </p:grpSpPr>
        <p:pic>
          <p:nvPicPr>
            <p:cNvPr id="39" name="Picture 38" descr="A person looking at the camera&#10;&#10;Description generated with very high confidence">
              <a:extLst>
                <a:ext uri="{FF2B5EF4-FFF2-40B4-BE49-F238E27FC236}">
                  <a16:creationId xmlns:a16="http://schemas.microsoft.com/office/drawing/2014/main" id="{DB9A7DAA-6FC6-4FE6-816F-5F8D84228C1C}"/>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21088425">
              <a:off x="1989177" y="2342007"/>
              <a:ext cx="3740711" cy="2123080"/>
            </a:xfrm>
            <a:prstGeom prst="rect">
              <a:avLst/>
            </a:prstGeom>
          </p:spPr>
        </p:pic>
        <p:pic>
          <p:nvPicPr>
            <p:cNvPr id="40" name="Picture 39" descr="A person looking at the camera&#10;&#10;Description generated with very high confidence">
              <a:extLst>
                <a:ext uri="{FF2B5EF4-FFF2-40B4-BE49-F238E27FC236}">
                  <a16:creationId xmlns:a16="http://schemas.microsoft.com/office/drawing/2014/main" id="{246ED35F-59B6-4CB1-81FF-A8F72845BAB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897"/>
            <a:stretch/>
          </p:blipFill>
          <p:spPr>
            <a:xfrm rot="21464218">
              <a:off x="1680134" y="141382"/>
              <a:ext cx="3740711" cy="2115409"/>
            </a:xfrm>
            <a:prstGeom prst="rect">
              <a:avLst/>
            </a:prstGeom>
          </p:spPr>
        </p:pic>
      </p:grpSp>
      <p:sp>
        <p:nvSpPr>
          <p:cNvPr id="41" name="Rectangle 40">
            <a:extLst>
              <a:ext uri="{FF2B5EF4-FFF2-40B4-BE49-F238E27FC236}">
                <a16:creationId xmlns:a16="http://schemas.microsoft.com/office/drawing/2014/main" id="{721ABEBA-C0D2-4F05-88C9-68C6518F4EDC}"/>
              </a:ext>
            </a:extLst>
          </p:cNvPr>
          <p:cNvSpPr/>
          <p:nvPr userDrawn="1"/>
        </p:nvSpPr>
        <p:spPr>
          <a:xfrm rot="487992">
            <a:off x="3108120" y="4124065"/>
            <a:ext cx="1419425" cy="503251"/>
          </a:xfrm>
          <a:prstGeom prst="rect">
            <a:avLst/>
          </a:prstGeom>
          <a:solidFill>
            <a:schemeClr val="accent3"/>
          </a:solidFill>
          <a:ln>
            <a:noFill/>
          </a:ln>
          <a:effectLst>
            <a:outerShdw dist="38100" dir="2700000" algn="tl"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spc="600" noProof="0" dirty="0">
                <a:solidFill>
                  <a:schemeClr val="tx1"/>
                </a:solidFill>
                <a:latin typeface="+mj-lt"/>
              </a:rPr>
              <a:t>BOOK</a:t>
            </a:r>
          </a:p>
        </p:txBody>
      </p:sp>
      <p:sp>
        <p:nvSpPr>
          <p:cNvPr id="42" name="Rectangle 41">
            <a:extLst>
              <a:ext uri="{FF2B5EF4-FFF2-40B4-BE49-F238E27FC236}">
                <a16:creationId xmlns:a16="http://schemas.microsoft.com/office/drawing/2014/main" id="{5B281297-3E4C-481D-9DBA-DD16A4F81EFD}"/>
              </a:ext>
            </a:extLst>
          </p:cNvPr>
          <p:cNvSpPr/>
          <p:nvPr userDrawn="1"/>
        </p:nvSpPr>
        <p:spPr>
          <a:xfrm rot="487992">
            <a:off x="2564960" y="4788101"/>
            <a:ext cx="2286000" cy="608934"/>
          </a:xfrm>
          <a:prstGeom prst="rect">
            <a:avLst/>
          </a:prstGeom>
          <a:solidFill>
            <a:schemeClr val="accent2"/>
          </a:solidFill>
          <a:ln>
            <a:noFill/>
          </a:ln>
          <a:effectLst>
            <a:outerShdw dist="38100" dir="2700000" algn="tl"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spc="600" noProof="0" dirty="0">
                <a:solidFill>
                  <a:schemeClr val="tx1"/>
                </a:solidFill>
                <a:latin typeface="+mj-lt"/>
              </a:rPr>
              <a:t>REVIEW</a:t>
            </a:r>
          </a:p>
        </p:txBody>
      </p:sp>
      <p:sp>
        <p:nvSpPr>
          <p:cNvPr id="43" name="Freeform: Shape 42">
            <a:extLst>
              <a:ext uri="{FF2B5EF4-FFF2-40B4-BE49-F238E27FC236}">
                <a16:creationId xmlns:a16="http://schemas.microsoft.com/office/drawing/2014/main" id="{9FC52164-3119-4936-8EB9-EEA27355777D}"/>
              </a:ext>
            </a:extLst>
          </p:cNvPr>
          <p:cNvSpPr/>
          <p:nvPr userDrawn="1"/>
        </p:nvSpPr>
        <p:spPr>
          <a:xfrm rot="246093" flipH="1">
            <a:off x="4682229" y="1372475"/>
            <a:ext cx="5996084" cy="3103778"/>
          </a:xfrm>
          <a:custGeom>
            <a:avLst/>
            <a:gdLst>
              <a:gd name="connsiteX0" fmla="*/ 652001 w 5484969"/>
              <a:gd name="connsiteY0" fmla="*/ 3750 h 2821616"/>
              <a:gd name="connsiteX1" fmla="*/ 726256 w 5484969"/>
              <a:gd name="connsiteY1" fmla="*/ 0 h 2821616"/>
              <a:gd name="connsiteX2" fmla="*/ 4379144 w 5484969"/>
              <a:gd name="connsiteY2" fmla="*/ 0 h 2821616"/>
              <a:gd name="connsiteX3" fmla="*/ 5090645 w 5484969"/>
              <a:gd name="connsiteY3" fmla="*/ 579890 h 2821616"/>
              <a:gd name="connsiteX4" fmla="*/ 5104807 w 5484969"/>
              <a:gd name="connsiteY4" fmla="*/ 720372 h 2821616"/>
              <a:gd name="connsiteX5" fmla="*/ 5484969 w 5484969"/>
              <a:gd name="connsiteY5" fmla="*/ 710579 h 2821616"/>
              <a:gd name="connsiteX6" fmla="*/ 5105400 w 5484969"/>
              <a:gd name="connsiteY6" fmla="*/ 1282702 h 2821616"/>
              <a:gd name="connsiteX7" fmla="*/ 5105400 w 5484969"/>
              <a:gd name="connsiteY7" fmla="*/ 2095360 h 2821616"/>
              <a:gd name="connsiteX8" fmla="*/ 4379144 w 5484969"/>
              <a:gd name="connsiteY8" fmla="*/ 2821616 h 2821616"/>
              <a:gd name="connsiteX9" fmla="*/ 726256 w 5484969"/>
              <a:gd name="connsiteY9" fmla="*/ 2821616 h 2821616"/>
              <a:gd name="connsiteX10" fmla="*/ 0 w 5484969"/>
              <a:gd name="connsiteY10" fmla="*/ 2095360 h 2821616"/>
              <a:gd name="connsiteX11" fmla="*/ 0 w 5484969"/>
              <a:gd name="connsiteY11" fmla="*/ 726256 h 2821616"/>
              <a:gd name="connsiteX12" fmla="*/ 652001 w 5484969"/>
              <a:gd name="connsiteY12" fmla="*/ 3750 h 2821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84969" h="2821616">
                <a:moveTo>
                  <a:pt x="652001" y="3750"/>
                </a:moveTo>
                <a:cubicBezTo>
                  <a:pt x="676415" y="1270"/>
                  <a:pt x="701187" y="0"/>
                  <a:pt x="726256" y="0"/>
                </a:cubicBezTo>
                <a:lnTo>
                  <a:pt x="4379144" y="0"/>
                </a:lnTo>
                <a:cubicBezTo>
                  <a:pt x="4730107" y="0"/>
                  <a:pt x="5022924" y="248948"/>
                  <a:pt x="5090645" y="579890"/>
                </a:cubicBezTo>
                <a:lnTo>
                  <a:pt x="5104807" y="720372"/>
                </a:lnTo>
                <a:lnTo>
                  <a:pt x="5484969" y="710579"/>
                </a:lnTo>
                <a:lnTo>
                  <a:pt x="5105400" y="1282702"/>
                </a:lnTo>
                <a:lnTo>
                  <a:pt x="5105400" y="2095360"/>
                </a:lnTo>
                <a:cubicBezTo>
                  <a:pt x="5105400" y="2496460"/>
                  <a:pt x="4780244" y="2821616"/>
                  <a:pt x="4379144" y="2821616"/>
                </a:cubicBezTo>
                <a:lnTo>
                  <a:pt x="726256" y="2821616"/>
                </a:lnTo>
                <a:cubicBezTo>
                  <a:pt x="325156" y="2821616"/>
                  <a:pt x="0" y="2496460"/>
                  <a:pt x="0" y="2095360"/>
                </a:cubicBezTo>
                <a:lnTo>
                  <a:pt x="0" y="726256"/>
                </a:lnTo>
                <a:cubicBezTo>
                  <a:pt x="0" y="350225"/>
                  <a:pt x="285782" y="40941"/>
                  <a:pt x="652001" y="3750"/>
                </a:cubicBezTo>
                <a:close/>
              </a:path>
            </a:pathLst>
          </a:custGeom>
          <a:solidFill>
            <a:schemeClr val="tx1"/>
          </a:solidFill>
          <a:ln>
            <a:noFill/>
          </a:ln>
          <a:scene3d>
            <a:camera prst="isometricOffAxis1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8487E03C-DE68-4CE8-A7F1-B9DD28846BC8}"/>
              </a:ext>
            </a:extLst>
          </p:cNvPr>
          <p:cNvSpPr>
            <a:spLocks noGrp="1"/>
          </p:cNvSpPr>
          <p:nvPr userDrawn="1">
            <p:ph type="ctrTitle" hasCustomPrompt="1"/>
          </p:nvPr>
        </p:nvSpPr>
        <p:spPr>
          <a:xfrm>
            <a:off x="5981735" y="1485251"/>
            <a:ext cx="3456349" cy="1870156"/>
          </a:xfrm>
        </p:spPr>
        <p:txBody>
          <a:bodyPr anchor="b"/>
          <a:lstStyle>
            <a:lvl1pPr algn="l">
              <a:lnSpc>
                <a:spcPts val="4600"/>
              </a:lnSpc>
              <a:defRPr sz="4800">
                <a:solidFill>
                  <a:schemeClr val="bg1"/>
                </a:solidFill>
                <a:effectLst>
                  <a:outerShdw dist="63500" dir="2700000" algn="tl" rotWithShape="0">
                    <a:prstClr val="black"/>
                  </a:outerShdw>
                </a:effectLst>
              </a:defRPr>
            </a:lvl1pPr>
          </a:lstStyle>
          <a:p>
            <a:r>
              <a:rPr lang="en-US" noProof="0"/>
              <a:t>Presentation or Book Title</a:t>
            </a:r>
          </a:p>
        </p:txBody>
      </p:sp>
      <p:sp>
        <p:nvSpPr>
          <p:cNvPr id="3" name="Subtitle 2">
            <a:extLst>
              <a:ext uri="{FF2B5EF4-FFF2-40B4-BE49-F238E27FC236}">
                <a16:creationId xmlns:a16="http://schemas.microsoft.com/office/drawing/2014/main" id="{7EEE8855-FE55-4351-B21B-FE33CB8050C1}"/>
              </a:ext>
            </a:extLst>
          </p:cNvPr>
          <p:cNvSpPr>
            <a:spLocks noGrp="1"/>
          </p:cNvSpPr>
          <p:nvPr userDrawn="1">
            <p:ph type="subTitle" idx="1"/>
          </p:nvPr>
        </p:nvSpPr>
        <p:spPr>
          <a:xfrm>
            <a:off x="5981735" y="3591661"/>
            <a:ext cx="3456349" cy="671648"/>
          </a:xfrm>
        </p:spPr>
        <p:txBody>
          <a:bodyPr/>
          <a:lstStyle>
            <a:lvl1pPr marL="0" indent="0" algn="l">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47" name="Straight Connector 46">
            <a:extLst>
              <a:ext uri="{FF2B5EF4-FFF2-40B4-BE49-F238E27FC236}">
                <a16:creationId xmlns:a16="http://schemas.microsoft.com/office/drawing/2014/main" id="{816C3744-0130-43CE-B8FD-D98964FDA7F2}"/>
              </a:ext>
            </a:extLst>
          </p:cNvPr>
          <p:cNvCxnSpPr/>
          <p:nvPr userDrawn="1"/>
        </p:nvCxnSpPr>
        <p:spPr>
          <a:xfrm>
            <a:off x="5981735" y="3451961"/>
            <a:ext cx="3456349" cy="0"/>
          </a:xfrm>
          <a:prstGeom prst="line">
            <a:avLst/>
          </a:prstGeom>
          <a:effectLst>
            <a:outerShdw dist="25400" dir="2700000" algn="tl" rotWithShape="0">
              <a:prstClr val="black"/>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51033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grpSp>
        <p:nvGrpSpPr>
          <p:cNvPr id="55" name="Group 54">
            <a:extLst>
              <a:ext uri="{FF2B5EF4-FFF2-40B4-BE49-F238E27FC236}">
                <a16:creationId xmlns:a16="http://schemas.microsoft.com/office/drawing/2014/main" id="{C4E00C1B-A23A-4EEE-A286-327847E4C178}"/>
              </a:ext>
            </a:extLst>
          </p:cNvPr>
          <p:cNvGrpSpPr/>
          <p:nvPr userDrawn="1"/>
        </p:nvGrpSpPr>
        <p:grpSpPr>
          <a:xfrm>
            <a:off x="5547008" y="1627398"/>
            <a:ext cx="1191961" cy="5259889"/>
            <a:chOff x="5448080" y="1627398"/>
            <a:chExt cx="1191961" cy="5259889"/>
          </a:xfrm>
        </p:grpSpPr>
        <p:sp>
          <p:nvSpPr>
            <p:cNvPr id="29" name="Arrow: Down 28">
              <a:extLst>
                <a:ext uri="{FF2B5EF4-FFF2-40B4-BE49-F238E27FC236}">
                  <a16:creationId xmlns:a16="http://schemas.microsoft.com/office/drawing/2014/main" id="{39E16B14-83E4-444A-A32C-29FE0CC3C4E7}"/>
                </a:ext>
              </a:extLst>
            </p:cNvPr>
            <p:cNvSpPr/>
            <p:nvPr/>
          </p:nvSpPr>
          <p:spPr>
            <a:xfrm rot="11212082" flipH="1">
              <a:off x="5744634" y="1627398"/>
              <a:ext cx="895407" cy="715909"/>
            </a:xfrm>
            <a:prstGeom prst="downArrow">
              <a:avLst>
                <a:gd name="adj1" fmla="val 100000"/>
                <a:gd name="adj2" fmla="val 72228"/>
              </a:avLst>
            </a:prstGeom>
            <a:gradFill>
              <a:gsLst>
                <a:gs pos="0">
                  <a:srgbClr val="F2D9B0"/>
                </a:gs>
                <a:gs pos="31000">
                  <a:srgbClr val="CFBF9D"/>
                </a:gs>
                <a:gs pos="67000">
                  <a:srgbClr val="F2D9B0"/>
                </a:gs>
                <a:gs pos="100000">
                  <a:srgbClr val="CEAA6E"/>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Freeform: Shape 29">
              <a:extLst>
                <a:ext uri="{FF2B5EF4-FFF2-40B4-BE49-F238E27FC236}">
                  <a16:creationId xmlns:a16="http://schemas.microsoft.com/office/drawing/2014/main" id="{E95BD2D9-8D1C-4CE5-AD8C-06218724DBF0}"/>
                </a:ext>
              </a:extLst>
            </p:cNvPr>
            <p:cNvSpPr/>
            <p:nvPr/>
          </p:nvSpPr>
          <p:spPr>
            <a:xfrm rot="412082">
              <a:off x="6101283" y="1629447"/>
              <a:ext cx="250426" cy="144618"/>
            </a:xfrm>
            <a:custGeom>
              <a:avLst/>
              <a:gdLst>
                <a:gd name="connsiteX0" fmla="*/ 151508 w 303016"/>
                <a:gd name="connsiteY0" fmla="*/ 0 h 174988"/>
                <a:gd name="connsiteX1" fmla="*/ 303016 w 303016"/>
                <a:gd name="connsiteY1" fmla="*/ 174988 h 174988"/>
                <a:gd name="connsiteX2" fmla="*/ 0 w 303016"/>
                <a:gd name="connsiteY2" fmla="*/ 174988 h 174988"/>
              </a:gdLst>
              <a:ahLst/>
              <a:cxnLst>
                <a:cxn ang="0">
                  <a:pos x="connsiteX0" y="connsiteY0"/>
                </a:cxn>
                <a:cxn ang="0">
                  <a:pos x="connsiteX1" y="connsiteY1"/>
                </a:cxn>
                <a:cxn ang="0">
                  <a:pos x="connsiteX2" y="connsiteY2"/>
                </a:cxn>
              </a:cxnLst>
              <a:rect l="l" t="t" r="r" b="b"/>
              <a:pathLst>
                <a:path w="303016" h="174988">
                  <a:moveTo>
                    <a:pt x="151508" y="0"/>
                  </a:moveTo>
                  <a:lnTo>
                    <a:pt x="303016" y="174988"/>
                  </a:lnTo>
                  <a:lnTo>
                    <a:pt x="0" y="174988"/>
                  </a:lnTo>
                  <a:close/>
                </a:path>
              </a:pathLst>
            </a:custGeom>
            <a:gradFill>
              <a:gsLst>
                <a:gs pos="0">
                  <a:schemeClr val="tx1"/>
                </a:gs>
                <a:gs pos="100000">
                  <a:schemeClr val="tx1">
                    <a:lumMod val="65000"/>
                    <a:lumOff val="3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nvGrpSpPr>
            <p:cNvPr id="54" name="Group 53">
              <a:extLst>
                <a:ext uri="{FF2B5EF4-FFF2-40B4-BE49-F238E27FC236}">
                  <a16:creationId xmlns:a16="http://schemas.microsoft.com/office/drawing/2014/main" id="{20E4CD2A-DB3D-4F10-9C0A-300A35316585}"/>
                </a:ext>
              </a:extLst>
            </p:cNvPr>
            <p:cNvGrpSpPr/>
            <p:nvPr userDrawn="1"/>
          </p:nvGrpSpPr>
          <p:grpSpPr>
            <a:xfrm>
              <a:off x="5448080" y="1988774"/>
              <a:ext cx="894144" cy="4898513"/>
              <a:chOff x="5448080" y="1988774"/>
              <a:chExt cx="894144" cy="4898513"/>
            </a:xfrm>
          </p:grpSpPr>
          <p:sp>
            <p:nvSpPr>
              <p:cNvPr id="53" name="Freeform: Shape 52">
                <a:extLst>
                  <a:ext uri="{FF2B5EF4-FFF2-40B4-BE49-F238E27FC236}">
                    <a16:creationId xmlns:a16="http://schemas.microsoft.com/office/drawing/2014/main" id="{AF1CFB73-03BC-4A12-AF84-EB2C2F78F47D}"/>
                  </a:ext>
                </a:extLst>
              </p:cNvPr>
              <p:cNvSpPr/>
              <p:nvPr/>
            </p:nvSpPr>
            <p:spPr>
              <a:xfrm rot="11212082" flipH="1">
                <a:off x="5448080" y="1988774"/>
                <a:ext cx="223532" cy="4898513"/>
              </a:xfrm>
              <a:custGeom>
                <a:avLst/>
                <a:gdLst>
                  <a:gd name="connsiteX0" fmla="*/ 111766 w 223532"/>
                  <a:gd name="connsiteY0" fmla="*/ 4898513 h 4898513"/>
                  <a:gd name="connsiteX1" fmla="*/ 223532 w 223532"/>
                  <a:gd name="connsiteY1" fmla="*/ 4786747 h 4898513"/>
                  <a:gd name="connsiteX2" fmla="*/ 223532 w 223532"/>
                  <a:gd name="connsiteY2" fmla="*/ 26924 h 4898513"/>
                  <a:gd name="connsiteX3" fmla="*/ 0 w 223532"/>
                  <a:gd name="connsiteY3" fmla="*/ 0 h 4898513"/>
                  <a:gd name="connsiteX4" fmla="*/ 0 w 223532"/>
                  <a:gd name="connsiteY4" fmla="*/ 4786747 h 48985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532" h="4898513">
                    <a:moveTo>
                      <a:pt x="111766" y="4898513"/>
                    </a:moveTo>
                    <a:lnTo>
                      <a:pt x="223532" y="4786747"/>
                    </a:lnTo>
                    <a:lnTo>
                      <a:pt x="223532" y="26924"/>
                    </a:lnTo>
                    <a:lnTo>
                      <a:pt x="0" y="0"/>
                    </a:lnTo>
                    <a:lnTo>
                      <a:pt x="0" y="478674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52" name="Freeform: Shape 51">
                <a:extLst>
                  <a:ext uri="{FF2B5EF4-FFF2-40B4-BE49-F238E27FC236}">
                    <a16:creationId xmlns:a16="http://schemas.microsoft.com/office/drawing/2014/main" id="{D6458B7A-A930-43C8-AF63-3DC8C3BB6AC3}"/>
                  </a:ext>
                </a:extLst>
              </p:cNvPr>
              <p:cNvSpPr/>
              <p:nvPr/>
            </p:nvSpPr>
            <p:spPr>
              <a:xfrm rot="11212082" flipH="1">
                <a:off x="5671618" y="2015603"/>
                <a:ext cx="223532" cy="4871589"/>
              </a:xfrm>
              <a:custGeom>
                <a:avLst/>
                <a:gdLst>
                  <a:gd name="connsiteX0" fmla="*/ 111766 w 223532"/>
                  <a:gd name="connsiteY0" fmla="*/ 4871589 h 4871589"/>
                  <a:gd name="connsiteX1" fmla="*/ 223532 w 223532"/>
                  <a:gd name="connsiteY1" fmla="*/ 4759823 h 4871589"/>
                  <a:gd name="connsiteX2" fmla="*/ 223532 w 223532"/>
                  <a:gd name="connsiteY2" fmla="*/ 26924 h 4871589"/>
                  <a:gd name="connsiteX3" fmla="*/ 0 w 223532"/>
                  <a:gd name="connsiteY3" fmla="*/ 0 h 4871589"/>
                  <a:gd name="connsiteX4" fmla="*/ 0 w 223532"/>
                  <a:gd name="connsiteY4" fmla="*/ 4759823 h 48715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532" h="4871589">
                    <a:moveTo>
                      <a:pt x="111766" y="4871589"/>
                    </a:moveTo>
                    <a:lnTo>
                      <a:pt x="223532" y="4759823"/>
                    </a:lnTo>
                    <a:lnTo>
                      <a:pt x="223532" y="26924"/>
                    </a:lnTo>
                    <a:lnTo>
                      <a:pt x="0" y="0"/>
                    </a:lnTo>
                    <a:lnTo>
                      <a:pt x="0" y="475982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51" name="Freeform: Shape 50">
                <a:extLst>
                  <a:ext uri="{FF2B5EF4-FFF2-40B4-BE49-F238E27FC236}">
                    <a16:creationId xmlns:a16="http://schemas.microsoft.com/office/drawing/2014/main" id="{343A5BD8-E585-43CF-BEE4-9DC5BF633C0F}"/>
                  </a:ext>
                </a:extLst>
              </p:cNvPr>
              <p:cNvSpPr/>
              <p:nvPr/>
            </p:nvSpPr>
            <p:spPr>
              <a:xfrm rot="11212082" flipH="1">
                <a:off x="5895155" y="2042428"/>
                <a:ext cx="223532" cy="4844666"/>
              </a:xfrm>
              <a:custGeom>
                <a:avLst/>
                <a:gdLst>
                  <a:gd name="connsiteX0" fmla="*/ 111766 w 223532"/>
                  <a:gd name="connsiteY0" fmla="*/ 4844666 h 4844666"/>
                  <a:gd name="connsiteX1" fmla="*/ 223532 w 223532"/>
                  <a:gd name="connsiteY1" fmla="*/ 4732900 h 4844666"/>
                  <a:gd name="connsiteX2" fmla="*/ 223532 w 223532"/>
                  <a:gd name="connsiteY2" fmla="*/ 26924 h 4844666"/>
                  <a:gd name="connsiteX3" fmla="*/ 0 w 223532"/>
                  <a:gd name="connsiteY3" fmla="*/ 0 h 4844666"/>
                  <a:gd name="connsiteX4" fmla="*/ 0 w 223532"/>
                  <a:gd name="connsiteY4" fmla="*/ 4732900 h 4844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532" h="4844666">
                    <a:moveTo>
                      <a:pt x="111766" y="4844666"/>
                    </a:moveTo>
                    <a:lnTo>
                      <a:pt x="223532" y="4732900"/>
                    </a:lnTo>
                    <a:lnTo>
                      <a:pt x="223532" y="26924"/>
                    </a:lnTo>
                    <a:lnTo>
                      <a:pt x="0" y="0"/>
                    </a:lnTo>
                    <a:lnTo>
                      <a:pt x="0" y="4732900"/>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50" name="Freeform: Shape 49">
                <a:extLst>
                  <a:ext uri="{FF2B5EF4-FFF2-40B4-BE49-F238E27FC236}">
                    <a16:creationId xmlns:a16="http://schemas.microsoft.com/office/drawing/2014/main" id="{ED60379A-B22B-4D81-9CC0-12C7D380883B}"/>
                  </a:ext>
                </a:extLst>
              </p:cNvPr>
              <p:cNvSpPr/>
              <p:nvPr userDrawn="1"/>
            </p:nvSpPr>
            <p:spPr>
              <a:xfrm rot="11212082" flipH="1">
                <a:off x="6118692" y="2069256"/>
                <a:ext cx="223532" cy="4817741"/>
              </a:xfrm>
              <a:custGeom>
                <a:avLst/>
                <a:gdLst>
                  <a:gd name="connsiteX0" fmla="*/ 111766 w 223532"/>
                  <a:gd name="connsiteY0" fmla="*/ 4817741 h 4817741"/>
                  <a:gd name="connsiteX1" fmla="*/ 223532 w 223532"/>
                  <a:gd name="connsiteY1" fmla="*/ 4705975 h 4817741"/>
                  <a:gd name="connsiteX2" fmla="*/ 223532 w 223532"/>
                  <a:gd name="connsiteY2" fmla="*/ 26923 h 4817741"/>
                  <a:gd name="connsiteX3" fmla="*/ 0 w 223532"/>
                  <a:gd name="connsiteY3" fmla="*/ 0 h 4817741"/>
                  <a:gd name="connsiteX4" fmla="*/ 0 w 223532"/>
                  <a:gd name="connsiteY4" fmla="*/ 4705975 h 4817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532" h="4817741">
                    <a:moveTo>
                      <a:pt x="111766" y="4817741"/>
                    </a:moveTo>
                    <a:lnTo>
                      <a:pt x="223532" y="4705975"/>
                    </a:lnTo>
                    <a:lnTo>
                      <a:pt x="223532" y="26923"/>
                    </a:lnTo>
                    <a:lnTo>
                      <a:pt x="0" y="0"/>
                    </a:lnTo>
                    <a:lnTo>
                      <a:pt x="0" y="47059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grpSp>
      <p:grpSp>
        <p:nvGrpSpPr>
          <p:cNvPr id="19" name="Group 18">
            <a:extLst>
              <a:ext uri="{FF2B5EF4-FFF2-40B4-BE49-F238E27FC236}">
                <a16:creationId xmlns:a16="http://schemas.microsoft.com/office/drawing/2014/main" id="{5FBDFCE9-EC4C-43CD-B6B5-30548F1162BA}"/>
              </a:ext>
            </a:extLst>
          </p:cNvPr>
          <p:cNvGrpSpPr/>
          <p:nvPr userDrawn="1"/>
        </p:nvGrpSpPr>
        <p:grpSpPr>
          <a:xfrm rot="287358">
            <a:off x="643630" y="444441"/>
            <a:ext cx="4501664" cy="5969116"/>
            <a:chOff x="1596328" y="568502"/>
            <a:chExt cx="4501664" cy="5969116"/>
          </a:xfrm>
        </p:grpSpPr>
        <p:sp>
          <p:nvSpPr>
            <p:cNvPr id="20" name="Rectangle: Rounded Corners 19">
              <a:extLst>
                <a:ext uri="{FF2B5EF4-FFF2-40B4-BE49-F238E27FC236}">
                  <a16:creationId xmlns:a16="http://schemas.microsoft.com/office/drawing/2014/main" id="{54D3D538-9678-4C9A-AB21-FBC7F0FDBAE6}"/>
                </a:ext>
              </a:extLst>
            </p:cNvPr>
            <p:cNvSpPr/>
            <p:nvPr/>
          </p:nvSpPr>
          <p:spPr>
            <a:xfrm rot="21383342">
              <a:off x="1774186" y="691432"/>
              <a:ext cx="4323806" cy="5720995"/>
            </a:xfrm>
            <a:prstGeom prst="roundRect">
              <a:avLst>
                <a:gd name="adj" fmla="val 1002"/>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8A709E7A-3511-4C36-A9A3-811497ECC22F}"/>
                </a:ext>
              </a:extLst>
            </p:cNvPr>
            <p:cNvSpPr/>
            <p:nvPr/>
          </p:nvSpPr>
          <p:spPr>
            <a:xfrm rot="21383342">
              <a:off x="1730903" y="661208"/>
              <a:ext cx="4323806" cy="5720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7A1DD063-6E0E-405E-93C1-7607DC8881E1}"/>
                </a:ext>
              </a:extLst>
            </p:cNvPr>
            <p:cNvSpPr/>
            <p:nvPr/>
          </p:nvSpPr>
          <p:spPr>
            <a:xfrm rot="21323936">
              <a:off x="1648959" y="657444"/>
              <a:ext cx="4323806" cy="572099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Rectangle 22">
              <a:extLst>
                <a:ext uri="{FF2B5EF4-FFF2-40B4-BE49-F238E27FC236}">
                  <a16:creationId xmlns:a16="http://schemas.microsoft.com/office/drawing/2014/main" id="{74C10E4C-02E5-4347-A409-D8CDBF70F41F}"/>
                </a:ext>
              </a:extLst>
            </p:cNvPr>
            <p:cNvSpPr/>
            <p:nvPr/>
          </p:nvSpPr>
          <p:spPr>
            <a:xfrm rot="21383342">
              <a:off x="1749410" y="623258"/>
              <a:ext cx="4225620" cy="5720995"/>
            </a:xfrm>
            <a:prstGeom prst="rect">
              <a:avLst/>
            </a:prstGeom>
            <a:solidFill>
              <a:schemeClr val="bg1"/>
            </a:solidFill>
            <a:ln w="3175">
              <a:gradFill>
                <a:gsLst>
                  <a:gs pos="0">
                    <a:schemeClr val="bg1">
                      <a:lumMod val="95000"/>
                    </a:schemeClr>
                  </a:gs>
                  <a:gs pos="100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Rectangle: Rounded Corners 23">
              <a:extLst>
                <a:ext uri="{FF2B5EF4-FFF2-40B4-BE49-F238E27FC236}">
                  <a16:creationId xmlns:a16="http://schemas.microsoft.com/office/drawing/2014/main" id="{8F9D7E4C-1B6B-4818-89E2-9D5B1A9733A2}"/>
                </a:ext>
              </a:extLst>
            </p:cNvPr>
            <p:cNvSpPr/>
            <p:nvPr/>
          </p:nvSpPr>
          <p:spPr>
            <a:xfrm rot="21383342">
              <a:off x="1596328" y="568502"/>
              <a:ext cx="4323806" cy="5720996"/>
            </a:xfrm>
            <a:prstGeom prst="roundRect">
              <a:avLst>
                <a:gd name="adj" fmla="val 85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Rectangle 24">
              <a:extLst>
                <a:ext uri="{FF2B5EF4-FFF2-40B4-BE49-F238E27FC236}">
                  <a16:creationId xmlns:a16="http://schemas.microsoft.com/office/drawing/2014/main" id="{78BBD740-EB72-4C01-A598-6B953CC14C1E}"/>
                </a:ext>
              </a:extLst>
            </p:cNvPr>
            <p:cNvSpPr/>
            <p:nvPr/>
          </p:nvSpPr>
          <p:spPr>
            <a:xfrm rot="21383342">
              <a:off x="1762892" y="716665"/>
              <a:ext cx="3990679" cy="5424671"/>
            </a:xfrm>
            <a:prstGeom prst="rect">
              <a:avLst/>
            </a:prstGeom>
            <a:noFill/>
            <a:ln w="19050">
              <a:solidFill>
                <a:srgbClr val="FCF238"/>
              </a:solidFill>
            </a:ln>
            <a:effectLst>
              <a:outerShdw dist="12700" dir="2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25">
              <a:extLst>
                <a:ext uri="{FF2B5EF4-FFF2-40B4-BE49-F238E27FC236}">
                  <a16:creationId xmlns:a16="http://schemas.microsoft.com/office/drawing/2014/main" id="{012937C5-21D4-4D4C-998F-795A4A7ADE29}"/>
                </a:ext>
              </a:extLst>
            </p:cNvPr>
            <p:cNvSpPr/>
            <p:nvPr/>
          </p:nvSpPr>
          <p:spPr>
            <a:xfrm rot="21383936">
              <a:off x="1803016" y="6336676"/>
              <a:ext cx="2380988" cy="131574"/>
            </a:xfrm>
            <a:custGeom>
              <a:avLst/>
              <a:gdLst>
                <a:gd name="connsiteX0" fmla="*/ 2400300 w 2400300"/>
                <a:gd name="connsiteY0" fmla="*/ 61912 h 142875"/>
                <a:gd name="connsiteX1" fmla="*/ 111919 w 2400300"/>
                <a:gd name="connsiteY1" fmla="*/ 142875 h 142875"/>
                <a:gd name="connsiteX2" fmla="*/ 0 w 2400300"/>
                <a:gd name="connsiteY2" fmla="*/ 0 h 142875"/>
                <a:gd name="connsiteX3" fmla="*/ 2400300 w 2400300"/>
                <a:gd name="connsiteY3" fmla="*/ 61912 h 142875"/>
                <a:gd name="connsiteX0" fmla="*/ 2380988 w 2380988"/>
                <a:gd name="connsiteY0" fmla="*/ 65468 h 146431"/>
                <a:gd name="connsiteX1" fmla="*/ 92607 w 2380988"/>
                <a:gd name="connsiteY1" fmla="*/ 146431 h 146431"/>
                <a:gd name="connsiteX2" fmla="*/ 0 w 2380988"/>
                <a:gd name="connsiteY2" fmla="*/ 0 h 146431"/>
                <a:gd name="connsiteX3" fmla="*/ 2380988 w 2380988"/>
                <a:gd name="connsiteY3" fmla="*/ 65468 h 146431"/>
                <a:gd name="connsiteX0" fmla="*/ 2380988 w 2380988"/>
                <a:gd name="connsiteY0" fmla="*/ 65468 h 115088"/>
                <a:gd name="connsiteX1" fmla="*/ 87422 w 2380988"/>
                <a:gd name="connsiteY1" fmla="*/ 115088 h 115088"/>
                <a:gd name="connsiteX2" fmla="*/ 0 w 2380988"/>
                <a:gd name="connsiteY2" fmla="*/ 0 h 115088"/>
                <a:gd name="connsiteX3" fmla="*/ 2380988 w 2380988"/>
                <a:gd name="connsiteY3" fmla="*/ 65468 h 115088"/>
                <a:gd name="connsiteX0" fmla="*/ 2380988 w 2380988"/>
                <a:gd name="connsiteY0" fmla="*/ 65468 h 131574"/>
                <a:gd name="connsiteX1" fmla="*/ 83998 w 2380988"/>
                <a:gd name="connsiteY1" fmla="*/ 131574 h 131574"/>
                <a:gd name="connsiteX2" fmla="*/ 0 w 2380988"/>
                <a:gd name="connsiteY2" fmla="*/ 0 h 131574"/>
                <a:gd name="connsiteX3" fmla="*/ 2380988 w 2380988"/>
                <a:gd name="connsiteY3" fmla="*/ 65468 h 131574"/>
              </a:gdLst>
              <a:ahLst/>
              <a:cxnLst>
                <a:cxn ang="0">
                  <a:pos x="connsiteX0" y="connsiteY0"/>
                </a:cxn>
                <a:cxn ang="0">
                  <a:pos x="connsiteX1" y="connsiteY1"/>
                </a:cxn>
                <a:cxn ang="0">
                  <a:pos x="connsiteX2" y="connsiteY2"/>
                </a:cxn>
                <a:cxn ang="0">
                  <a:pos x="connsiteX3" y="connsiteY3"/>
                </a:cxn>
              </a:cxnLst>
              <a:rect l="l" t="t" r="r" b="b"/>
              <a:pathLst>
                <a:path w="2380988" h="131574">
                  <a:moveTo>
                    <a:pt x="2380988" y="65468"/>
                  </a:moveTo>
                  <a:lnTo>
                    <a:pt x="83998" y="131574"/>
                  </a:lnTo>
                  <a:lnTo>
                    <a:pt x="0" y="0"/>
                  </a:lnTo>
                  <a:lnTo>
                    <a:pt x="2380988" y="6546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7" name="Straight Connector 26">
              <a:extLst>
                <a:ext uri="{FF2B5EF4-FFF2-40B4-BE49-F238E27FC236}">
                  <a16:creationId xmlns:a16="http://schemas.microsoft.com/office/drawing/2014/main" id="{68E2CC12-AEDC-4DF3-B69A-B63822CEE09D}"/>
                </a:ext>
              </a:extLst>
            </p:cNvPr>
            <p:cNvCxnSpPr>
              <a:cxnSpLocks/>
              <a:endCxn id="26" idx="1"/>
            </p:cNvCxnSpPr>
            <p:nvPr/>
          </p:nvCxnSpPr>
          <p:spPr>
            <a:xfrm>
              <a:off x="1782183" y="6393399"/>
              <a:ext cx="111148" cy="144219"/>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8487E03C-DE68-4CE8-A7F1-B9DD28846BC8}"/>
              </a:ext>
            </a:extLst>
          </p:cNvPr>
          <p:cNvSpPr>
            <a:spLocks noGrp="1"/>
          </p:cNvSpPr>
          <p:nvPr userDrawn="1">
            <p:ph type="ctrTitle"/>
          </p:nvPr>
        </p:nvSpPr>
        <p:spPr>
          <a:xfrm>
            <a:off x="7172655" y="2235200"/>
            <a:ext cx="4423415" cy="2387600"/>
          </a:xfrm>
        </p:spPr>
        <p:txBody>
          <a:bodyPr anchor="b"/>
          <a:lstStyle>
            <a:lvl1pPr algn="l">
              <a:lnSpc>
                <a:spcPts val="6000"/>
              </a:lnSpc>
              <a:defRPr sz="6000">
                <a:effectLst>
                  <a:outerShdw dist="50800" dir="2700000" algn="tl" rotWithShape="0">
                    <a:schemeClr val="accent1"/>
                  </a:outerShdw>
                </a:effectLst>
              </a:defRPr>
            </a:lvl1pPr>
          </a:lstStyle>
          <a:p>
            <a:r>
              <a:rPr lang="en-US" noProof="0"/>
              <a:t>Click to edit Master title style</a:t>
            </a:r>
          </a:p>
        </p:txBody>
      </p:sp>
      <p:sp>
        <p:nvSpPr>
          <p:cNvPr id="3" name="Subtitle 2">
            <a:extLst>
              <a:ext uri="{FF2B5EF4-FFF2-40B4-BE49-F238E27FC236}">
                <a16:creationId xmlns:a16="http://schemas.microsoft.com/office/drawing/2014/main" id="{7EEE8855-FE55-4351-B21B-FE33CB8050C1}"/>
              </a:ext>
            </a:extLst>
          </p:cNvPr>
          <p:cNvSpPr>
            <a:spLocks noGrp="1"/>
          </p:cNvSpPr>
          <p:nvPr userDrawn="1">
            <p:ph type="subTitle" idx="1"/>
          </p:nvPr>
        </p:nvSpPr>
        <p:spPr>
          <a:xfrm>
            <a:off x="7172656" y="4714875"/>
            <a:ext cx="3742590" cy="1047750"/>
          </a:xfrm>
          <a:prstGeom prst="plaque">
            <a:avLst>
              <a:gd name="adj" fmla="val 7640"/>
            </a:avLst>
          </a:prstGeom>
          <a:solidFill>
            <a:schemeClr val="tx1"/>
          </a:solidFill>
        </p:spPr>
        <p:txBody>
          <a:bodyPr lIns="108000" tIns="108000" rIns="108000" bIns="108000"/>
          <a:lstStyle>
            <a:lvl1pPr marL="0" indent="0" algn="l">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Footer Placeholder 6">
            <a:extLst>
              <a:ext uri="{FF2B5EF4-FFF2-40B4-BE49-F238E27FC236}">
                <a16:creationId xmlns:a16="http://schemas.microsoft.com/office/drawing/2014/main" id="{A4D3C13C-FA44-4DB1-9AEA-04A430EA0FFC}"/>
              </a:ext>
            </a:extLst>
          </p:cNvPr>
          <p:cNvSpPr>
            <a:spLocks noGrp="1"/>
          </p:cNvSpPr>
          <p:nvPr userDrawn="1">
            <p:ph type="ftr" sz="quarter" idx="10"/>
          </p:nvPr>
        </p:nvSpPr>
        <p:spPr>
          <a:xfrm>
            <a:off x="360000" y="6356350"/>
            <a:ext cx="4114800" cy="365125"/>
          </a:xfrm>
        </p:spPr>
        <p:txBody>
          <a:bodyPr/>
          <a:lstStyle>
            <a:lvl1pPr>
              <a:defRPr>
                <a:solidFill>
                  <a:schemeClr val="tx1"/>
                </a:solidFill>
              </a:defRPr>
            </a:lvl1pPr>
          </a:lstStyle>
          <a:p>
            <a:endParaRPr lang="en-US" noProof="0" dirty="0"/>
          </a:p>
        </p:txBody>
      </p:sp>
      <p:sp>
        <p:nvSpPr>
          <p:cNvPr id="4" name="Slide Number Placeholder 3">
            <a:extLst>
              <a:ext uri="{FF2B5EF4-FFF2-40B4-BE49-F238E27FC236}">
                <a16:creationId xmlns:a16="http://schemas.microsoft.com/office/drawing/2014/main" id="{DDD86DBD-75F5-41AC-889A-77BF2EFCE979}"/>
              </a:ext>
            </a:extLst>
          </p:cNvPr>
          <p:cNvSpPr>
            <a:spLocks noGrp="1"/>
          </p:cNvSpPr>
          <p:nvPr userDrawn="1">
            <p:ph type="sldNum" sz="quarter" idx="13"/>
          </p:nvPr>
        </p:nvSpPr>
        <p:spPr>
          <a:solidFill>
            <a:schemeClr val="accent2"/>
          </a:solidFill>
        </p:spPr>
        <p:txBody>
          <a:bodyPr/>
          <a:lstStyle>
            <a:lvl1pPr>
              <a:defRPr>
                <a:solidFill>
                  <a:schemeClr val="tx1"/>
                </a:solidFill>
              </a:defRPr>
            </a:lvl1pPr>
          </a:lstStyle>
          <a:p>
            <a:r>
              <a:rPr lang="en-US" noProof="0" dirty="0"/>
              <a:t>p </a:t>
            </a:r>
            <a:fld id="{058DB212-BFA2-403F-85EF-DFD3FF6D973A}" type="slidenum">
              <a:rPr lang="en-US" b="0" noProof="0" smtClean="0"/>
              <a:pPr/>
              <a:t>‹#›</a:t>
            </a:fld>
            <a:endParaRPr lang="en-US" b="0" noProof="0" dirty="0"/>
          </a:p>
        </p:txBody>
      </p:sp>
      <p:grpSp>
        <p:nvGrpSpPr>
          <p:cNvPr id="28" name="Group 27">
            <a:extLst>
              <a:ext uri="{FF2B5EF4-FFF2-40B4-BE49-F238E27FC236}">
                <a16:creationId xmlns:a16="http://schemas.microsoft.com/office/drawing/2014/main" id="{A4A5F959-7A27-4A9C-AA9A-C8A5F0D59867}"/>
              </a:ext>
            </a:extLst>
          </p:cNvPr>
          <p:cNvGrpSpPr/>
          <p:nvPr userDrawn="1"/>
        </p:nvGrpSpPr>
        <p:grpSpPr>
          <a:xfrm flipH="1">
            <a:off x="1024107" y="570359"/>
            <a:ext cx="3740711" cy="4243023"/>
            <a:chOff x="1834655" y="141382"/>
            <a:chExt cx="3740711" cy="4243023"/>
          </a:xfrm>
        </p:grpSpPr>
        <p:pic>
          <p:nvPicPr>
            <p:cNvPr id="31" name="Picture 30" descr="A person looking at the camera&#10;&#10;Description generated with very high confidence">
              <a:extLst>
                <a:ext uri="{FF2B5EF4-FFF2-40B4-BE49-F238E27FC236}">
                  <a16:creationId xmlns:a16="http://schemas.microsoft.com/office/drawing/2014/main" id="{9AF4BDB7-61C7-4BA0-ACA9-58BF729C3FB8}"/>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834655" y="2261325"/>
              <a:ext cx="3740711" cy="2123080"/>
            </a:xfrm>
            <a:prstGeom prst="rect">
              <a:avLst/>
            </a:prstGeom>
          </p:spPr>
        </p:pic>
        <p:pic>
          <p:nvPicPr>
            <p:cNvPr id="32" name="Picture 31" descr="A person looking at the camera&#10;&#10;Description generated with very high confidence">
              <a:extLst>
                <a:ext uri="{FF2B5EF4-FFF2-40B4-BE49-F238E27FC236}">
                  <a16:creationId xmlns:a16="http://schemas.microsoft.com/office/drawing/2014/main" id="{6210C269-1B02-4A3E-BB4A-54CBF500761D}"/>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897"/>
            <a:stretch/>
          </p:blipFill>
          <p:spPr>
            <a:xfrm>
              <a:off x="1834655" y="141382"/>
              <a:ext cx="3740711" cy="2115409"/>
            </a:xfrm>
            <a:prstGeom prst="rect">
              <a:avLst/>
            </a:prstGeom>
          </p:spPr>
        </p:pic>
      </p:grpSp>
      <p:sp>
        <p:nvSpPr>
          <p:cNvPr id="33" name="Rectangle 32">
            <a:extLst>
              <a:ext uri="{FF2B5EF4-FFF2-40B4-BE49-F238E27FC236}">
                <a16:creationId xmlns:a16="http://schemas.microsoft.com/office/drawing/2014/main" id="{EACF9BE4-5BA9-4B7E-B69B-67AD043EAF07}"/>
              </a:ext>
            </a:extLst>
          </p:cNvPr>
          <p:cNvSpPr/>
          <p:nvPr userDrawn="1"/>
        </p:nvSpPr>
        <p:spPr>
          <a:xfrm>
            <a:off x="2184750" y="4616554"/>
            <a:ext cx="1419425" cy="503251"/>
          </a:xfrm>
          <a:prstGeom prst="rect">
            <a:avLst/>
          </a:prstGeom>
          <a:solidFill>
            <a:schemeClr val="accent3"/>
          </a:solidFill>
          <a:ln>
            <a:noFill/>
          </a:ln>
          <a:effectLst>
            <a:outerShdw dist="38100" dir="2700000" algn="tl"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spc="600" noProof="0" dirty="0">
                <a:solidFill>
                  <a:schemeClr val="tx1"/>
                </a:solidFill>
                <a:latin typeface="+mj-lt"/>
              </a:rPr>
              <a:t>BOOK</a:t>
            </a:r>
          </a:p>
        </p:txBody>
      </p:sp>
      <p:sp>
        <p:nvSpPr>
          <p:cNvPr id="34" name="Rectangle 33">
            <a:extLst>
              <a:ext uri="{FF2B5EF4-FFF2-40B4-BE49-F238E27FC236}">
                <a16:creationId xmlns:a16="http://schemas.microsoft.com/office/drawing/2014/main" id="{766F3FAA-B14A-4A17-9A0F-7FD1E4C2D1D6}"/>
              </a:ext>
            </a:extLst>
          </p:cNvPr>
          <p:cNvSpPr/>
          <p:nvPr userDrawn="1"/>
        </p:nvSpPr>
        <p:spPr>
          <a:xfrm>
            <a:off x="1751462" y="5280590"/>
            <a:ext cx="2286000" cy="608934"/>
          </a:xfrm>
          <a:prstGeom prst="rect">
            <a:avLst/>
          </a:prstGeom>
          <a:solidFill>
            <a:schemeClr val="accent2"/>
          </a:solidFill>
          <a:ln>
            <a:noFill/>
          </a:ln>
          <a:effectLst>
            <a:outerShdw dist="38100" dir="2700000" algn="tl"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spc="600" noProof="0" dirty="0">
                <a:solidFill>
                  <a:schemeClr val="tx1"/>
                </a:solidFill>
                <a:latin typeface="+mj-lt"/>
              </a:rPr>
              <a:t>REVIEW</a:t>
            </a:r>
          </a:p>
        </p:txBody>
      </p:sp>
    </p:spTree>
    <p:extLst>
      <p:ext uri="{BB962C8B-B14F-4D97-AF65-F5344CB8AC3E}">
        <p14:creationId xmlns:p14="http://schemas.microsoft.com/office/powerpoint/2010/main" val="14918085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_Comparison">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04AB9043-9BFC-46B7-840B-928B57AE0D6C}"/>
              </a:ext>
            </a:extLst>
          </p:cNvPr>
          <p:cNvSpPr>
            <a:spLocks noGrp="1"/>
          </p:cNvSpPr>
          <p:nvPr>
            <p:ph type="ftr" sz="quarter" idx="10"/>
          </p:nvPr>
        </p:nvSpPr>
        <p:spPr>
          <a:xfrm>
            <a:off x="360000" y="6356350"/>
            <a:ext cx="4114800" cy="365125"/>
          </a:xfrm>
        </p:spPr>
        <p:txBody>
          <a:bodyPr/>
          <a:lstStyle/>
          <a:p>
            <a:endParaRPr lang="en-US" noProof="0" dirty="0"/>
          </a:p>
        </p:txBody>
      </p:sp>
      <p:sp>
        <p:nvSpPr>
          <p:cNvPr id="5" name="Slide Number Placeholder 4">
            <a:extLst>
              <a:ext uri="{FF2B5EF4-FFF2-40B4-BE49-F238E27FC236}">
                <a16:creationId xmlns:a16="http://schemas.microsoft.com/office/drawing/2014/main" id="{943860C3-6D26-42E2-B584-0DEEF85E47D0}"/>
              </a:ext>
            </a:extLst>
          </p:cNvPr>
          <p:cNvSpPr>
            <a:spLocks noGrp="1"/>
          </p:cNvSpPr>
          <p:nvPr>
            <p:ph type="sldNum" sz="quarter" idx="15"/>
          </p:nvPr>
        </p:nvSpPr>
        <p:spPr/>
        <p:txBody>
          <a:bodyPr/>
          <a:lstStyle/>
          <a:p>
            <a:r>
              <a:rPr lang="en-US" noProof="0" dirty="0"/>
              <a:t>p </a:t>
            </a:r>
            <a:fld id="{058DB212-BFA2-403F-85EF-DFD3FF6D973A}" type="slidenum">
              <a:rPr lang="en-US" noProof="0" smtClean="0"/>
              <a:pPr/>
              <a:t>‹#›</a:t>
            </a:fld>
            <a:endParaRPr lang="en-US" noProof="0" dirty="0"/>
          </a:p>
        </p:txBody>
      </p:sp>
      <p:sp>
        <p:nvSpPr>
          <p:cNvPr id="7" name="Title 6">
            <a:extLst>
              <a:ext uri="{FF2B5EF4-FFF2-40B4-BE49-F238E27FC236}">
                <a16:creationId xmlns:a16="http://schemas.microsoft.com/office/drawing/2014/main" id="{FD452BFA-B549-45CF-AF80-2BA174A3D336}"/>
              </a:ext>
            </a:extLst>
          </p:cNvPr>
          <p:cNvSpPr>
            <a:spLocks noGrp="1"/>
          </p:cNvSpPr>
          <p:nvPr>
            <p:ph type="title"/>
          </p:nvPr>
        </p:nvSpPr>
        <p:spPr/>
        <p:txBody>
          <a:bodyPr/>
          <a:lstStyle/>
          <a:p>
            <a:r>
              <a:rPr lang="en-US" noProof="0"/>
              <a:t>Click to edit Master title style</a:t>
            </a:r>
          </a:p>
        </p:txBody>
      </p:sp>
      <p:pic>
        <p:nvPicPr>
          <p:cNvPr id="2" name="Picture 1">
            <a:extLst>
              <a:ext uri="{FF2B5EF4-FFF2-40B4-BE49-F238E27FC236}">
                <a16:creationId xmlns:a16="http://schemas.microsoft.com/office/drawing/2014/main" id="{32DCC290-2953-4E0A-9EB7-4D26ED5ABFE5}"/>
              </a:ext>
            </a:extLst>
          </p:cNvPr>
          <p:cNvPicPr>
            <a:picLocks noChangeAspect="1"/>
          </p:cNvPicPr>
          <p:nvPr userDrawn="1"/>
        </p:nvPicPr>
        <p:blipFill>
          <a:blip r:embed="rId2"/>
          <a:stretch>
            <a:fillRect/>
          </a:stretch>
        </p:blipFill>
        <p:spPr>
          <a:xfrm>
            <a:off x="4751108" y="2518029"/>
            <a:ext cx="2280102" cy="2328874"/>
          </a:xfrm>
          <a:prstGeom prst="rect">
            <a:avLst/>
          </a:prstGeom>
        </p:spPr>
      </p:pic>
      <p:sp>
        <p:nvSpPr>
          <p:cNvPr id="12" name="Text Placeholder 4">
            <a:extLst>
              <a:ext uri="{FF2B5EF4-FFF2-40B4-BE49-F238E27FC236}">
                <a16:creationId xmlns:a16="http://schemas.microsoft.com/office/drawing/2014/main" id="{93089384-7CE6-4858-9F61-8B3B02A4AD3E}"/>
              </a:ext>
            </a:extLst>
          </p:cNvPr>
          <p:cNvSpPr>
            <a:spLocks noGrp="1"/>
          </p:cNvSpPr>
          <p:nvPr>
            <p:ph type="body" sz="quarter" idx="3"/>
          </p:nvPr>
        </p:nvSpPr>
        <p:spPr>
          <a:xfrm rot="120000">
            <a:off x="7128035" y="1205545"/>
            <a:ext cx="4359111" cy="424912"/>
          </a:xfrm>
          <a:solidFill>
            <a:schemeClr val="tx1"/>
          </a:solidFill>
        </p:spPr>
        <p:txBody>
          <a:bodyPr vert="horz" lIns="72000" tIns="0" rIns="0" bIns="0" rtlCol="0" anchor="ctr">
            <a:noAutofit/>
          </a:bodyPr>
          <a:lstStyle>
            <a:lvl1pPr marL="0" indent="0">
              <a:buNone/>
              <a:defRPr lang="en-US" b="0">
                <a:solidFill>
                  <a:schemeClr val="bg1"/>
                </a:solidFill>
                <a:latin typeface="+mj-lt"/>
              </a:defRPr>
            </a:lvl1pPr>
          </a:lstStyle>
          <a:p>
            <a:pPr marL="360363" lvl="0" indent="-360363"/>
            <a:r>
              <a:rPr lang="en-US" noProof="0"/>
              <a:t>Edit Master text styles</a:t>
            </a:r>
          </a:p>
        </p:txBody>
      </p:sp>
      <p:sp>
        <p:nvSpPr>
          <p:cNvPr id="17" name="Content Placeholder 5">
            <a:extLst>
              <a:ext uri="{FF2B5EF4-FFF2-40B4-BE49-F238E27FC236}">
                <a16:creationId xmlns:a16="http://schemas.microsoft.com/office/drawing/2014/main" id="{B89D3B01-1146-4BA4-81D2-41B0600D3002}"/>
              </a:ext>
            </a:extLst>
          </p:cNvPr>
          <p:cNvSpPr>
            <a:spLocks noGrp="1"/>
          </p:cNvSpPr>
          <p:nvPr>
            <p:ph sz="quarter" idx="4"/>
          </p:nvPr>
        </p:nvSpPr>
        <p:spPr>
          <a:xfrm rot="120000">
            <a:off x="7056867" y="1785942"/>
            <a:ext cx="4386544" cy="4165062"/>
          </a:xfrm>
          <a:noFill/>
          <a:ln w="3175">
            <a:solidFill>
              <a:schemeClr val="accent2"/>
            </a:solidFill>
            <a:prstDash val="dash"/>
          </a:ln>
        </p:spPr>
        <p:txBody>
          <a:bodyPr vert="horz" lIns="108000" tIns="108000" rIns="10800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8" name="Text Placeholder 2">
            <a:extLst>
              <a:ext uri="{FF2B5EF4-FFF2-40B4-BE49-F238E27FC236}">
                <a16:creationId xmlns:a16="http://schemas.microsoft.com/office/drawing/2014/main" id="{D7A928BA-716E-489C-824F-3D5F4BE37293}"/>
              </a:ext>
            </a:extLst>
          </p:cNvPr>
          <p:cNvSpPr>
            <a:spLocks noGrp="1"/>
          </p:cNvSpPr>
          <p:nvPr>
            <p:ph type="body" idx="1"/>
          </p:nvPr>
        </p:nvSpPr>
        <p:spPr>
          <a:xfrm rot="-120000">
            <a:off x="287496" y="1266124"/>
            <a:ext cx="4363752" cy="462404"/>
          </a:xfrm>
          <a:solidFill>
            <a:schemeClr val="accent3"/>
          </a:solidFill>
        </p:spPr>
        <p:txBody>
          <a:bodyPr vert="horz" lIns="72000" tIns="0" rIns="0" bIns="0" rtlCol="0" anchor="ctr">
            <a:noAutofit/>
          </a:bodyPr>
          <a:lstStyle>
            <a:lvl1pPr marL="0" indent="0">
              <a:buNone/>
              <a:defRPr lang="en-US" b="0">
                <a:solidFill>
                  <a:schemeClr val="tx1"/>
                </a:solidFill>
                <a:latin typeface="+mj-lt"/>
              </a:defRPr>
            </a:lvl1pPr>
          </a:lstStyle>
          <a:p>
            <a:pPr marL="360363" lvl="0" indent="-360363"/>
            <a:r>
              <a:rPr lang="en-US" noProof="0"/>
              <a:t>Edit Master text styles</a:t>
            </a:r>
          </a:p>
        </p:txBody>
      </p:sp>
      <p:sp>
        <p:nvSpPr>
          <p:cNvPr id="19" name="Content Placeholder 3">
            <a:extLst>
              <a:ext uri="{FF2B5EF4-FFF2-40B4-BE49-F238E27FC236}">
                <a16:creationId xmlns:a16="http://schemas.microsoft.com/office/drawing/2014/main" id="{032CC9F2-9B0A-4A3C-A51F-164BD7B7F7F7}"/>
              </a:ext>
            </a:extLst>
          </p:cNvPr>
          <p:cNvSpPr>
            <a:spLocks noGrp="1"/>
          </p:cNvSpPr>
          <p:nvPr>
            <p:ph sz="half" idx="2"/>
          </p:nvPr>
        </p:nvSpPr>
        <p:spPr>
          <a:xfrm rot="-120000">
            <a:off x="371870" y="1883488"/>
            <a:ext cx="4312808" cy="4057823"/>
          </a:xfrm>
          <a:noFill/>
          <a:ln w="3175">
            <a:solidFill>
              <a:schemeClr val="accent1"/>
            </a:solidFill>
            <a:prstDash val="dash"/>
          </a:ln>
        </p:spPr>
        <p:txBody>
          <a:bodyPr vert="horz" lIns="108000" tIns="108000" rIns="108000" bIns="0" rtlCol="0">
            <a:noAutofit/>
          </a:bodyPr>
          <a:lstStyle>
            <a:lvl1pPr>
              <a:defRPr lang="en-US"/>
            </a:lvl1pPr>
            <a:lvl2pPr>
              <a:defRPr lang="en-US"/>
            </a:lvl2pPr>
            <a:lvl3pPr>
              <a:defRPr lang="en-US"/>
            </a:lvl3pPr>
            <a:lvl4pPr>
              <a:defRPr lang="en-US"/>
            </a:lvl4pPr>
            <a:lvl5pPr>
              <a:defRPr lang="en-US"/>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592698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921DB-2DD6-4869-9104-BE40FBBCCE31}"/>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D69A7081-42C5-4F4E-8A26-E7788CCF4FE5}"/>
              </a:ext>
            </a:extLst>
          </p:cNvPr>
          <p:cNvSpPr>
            <a:spLocks noGrp="1"/>
          </p:cNvSpPr>
          <p:nvPr>
            <p:ph idx="1"/>
          </p:nvPr>
        </p:nvSpPr>
        <p:spPr>
          <a:xfrm>
            <a:off x="360000" y="1080000"/>
            <a:ext cx="11473200" cy="5040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0ED26963-B6E2-4372-875B-343C76CBE23C}"/>
              </a:ext>
            </a:extLst>
          </p:cNvPr>
          <p:cNvSpPr>
            <a:spLocks noGrp="1"/>
          </p:cNvSpPr>
          <p:nvPr>
            <p:ph type="ftr" sz="quarter" idx="10"/>
          </p:nvPr>
        </p:nvSpPr>
        <p:spPr/>
        <p:txBody>
          <a:bodyPr/>
          <a:lstStyle/>
          <a:p>
            <a:endParaRPr lang="en-US" noProof="0" dirty="0"/>
          </a:p>
        </p:txBody>
      </p:sp>
      <p:sp>
        <p:nvSpPr>
          <p:cNvPr id="4" name="Slide Number Placeholder 3">
            <a:extLst>
              <a:ext uri="{FF2B5EF4-FFF2-40B4-BE49-F238E27FC236}">
                <a16:creationId xmlns:a16="http://schemas.microsoft.com/office/drawing/2014/main" id="{63720D0B-2230-4D2F-B841-87791161AB16}"/>
              </a:ext>
            </a:extLst>
          </p:cNvPr>
          <p:cNvSpPr>
            <a:spLocks noGrp="1"/>
          </p:cNvSpPr>
          <p:nvPr>
            <p:ph type="sldNum" sz="quarter" idx="13"/>
          </p:nvPr>
        </p:nvSpPr>
        <p:spPr/>
        <p:txBody>
          <a:bodyPr/>
          <a:lstStyle/>
          <a:p>
            <a:r>
              <a:rPr lang="en-US" noProof="0" dirty="0"/>
              <a:t>p </a:t>
            </a:r>
            <a:fld id="{058DB212-BFA2-403F-85EF-DFD3FF6D973A}" type="slidenum">
              <a:rPr lang="en-US" b="0" noProof="0" smtClean="0"/>
              <a:pPr/>
              <a:t>‹#›</a:t>
            </a:fld>
            <a:endParaRPr lang="en-US" b="0" noProof="0" dirty="0"/>
          </a:p>
        </p:txBody>
      </p:sp>
    </p:spTree>
    <p:extLst>
      <p:ext uri="{BB962C8B-B14F-4D97-AF65-F5344CB8AC3E}">
        <p14:creationId xmlns:p14="http://schemas.microsoft.com/office/powerpoint/2010/main" val="27087722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1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11473200" cy="540000"/>
          </a:xfrm>
        </p:spPr>
        <p:txBody>
          <a:bodyPr/>
          <a:lstStyle/>
          <a:p>
            <a:r>
              <a:rPr lang="en-US" noProof="0"/>
              <a:t>Click to edit Master title style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080000"/>
            <a:ext cx="5580000" cy="5040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Right Col">
            <a:extLst>
              <a:ext uri="{FF2B5EF4-FFF2-40B4-BE49-F238E27FC236}">
                <a16:creationId xmlns:a16="http://schemas.microsoft.com/office/drawing/2014/main" id="{0AAD114E-6BCC-4476-8E44-12E87D4675E2}"/>
              </a:ext>
            </a:extLst>
          </p:cNvPr>
          <p:cNvSpPr>
            <a:spLocks noGrp="1"/>
          </p:cNvSpPr>
          <p:nvPr>
            <p:ph sz="half" idx="2"/>
          </p:nvPr>
        </p:nvSpPr>
        <p:spPr>
          <a:xfrm>
            <a:off x="6253200" y="1080000"/>
            <a:ext cx="5580000" cy="5040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Footer Placeholder 7">
            <a:extLst>
              <a:ext uri="{FF2B5EF4-FFF2-40B4-BE49-F238E27FC236}">
                <a16:creationId xmlns:a16="http://schemas.microsoft.com/office/drawing/2014/main" id="{04AB9043-9BFC-46B7-840B-928B57AE0D6C}"/>
              </a:ext>
            </a:extLst>
          </p:cNvPr>
          <p:cNvSpPr>
            <a:spLocks noGrp="1"/>
          </p:cNvSpPr>
          <p:nvPr>
            <p:ph type="ftr" sz="quarter" idx="10"/>
          </p:nvPr>
        </p:nvSpPr>
        <p:spPr>
          <a:xfrm>
            <a:off x="360000" y="6356350"/>
            <a:ext cx="4114800" cy="365125"/>
          </a:xfrm>
        </p:spPr>
        <p:txBody>
          <a:bodyPr/>
          <a:lstStyle/>
          <a:p>
            <a:endParaRPr lang="en-US" noProof="0" dirty="0"/>
          </a:p>
        </p:txBody>
      </p:sp>
      <p:sp>
        <p:nvSpPr>
          <p:cNvPr id="5" name="Slide Number Placeholder 4">
            <a:extLst>
              <a:ext uri="{FF2B5EF4-FFF2-40B4-BE49-F238E27FC236}">
                <a16:creationId xmlns:a16="http://schemas.microsoft.com/office/drawing/2014/main" id="{A3E0A3CC-DCEB-4611-915F-6939FEDB7305}"/>
              </a:ext>
            </a:extLst>
          </p:cNvPr>
          <p:cNvSpPr>
            <a:spLocks noGrp="1"/>
          </p:cNvSpPr>
          <p:nvPr>
            <p:ph type="sldNum" sz="quarter" idx="13"/>
          </p:nvPr>
        </p:nvSpPr>
        <p:spPr/>
        <p:txBody>
          <a:bodyPr/>
          <a:lstStyle>
            <a:lvl1pPr>
              <a:defRPr b="1"/>
            </a:lvl1pPr>
          </a:lstStyle>
          <a:p>
            <a:r>
              <a:rPr lang="en-US" noProof="0" dirty="0"/>
              <a:t>p </a:t>
            </a:r>
            <a:fld id="{058DB212-BFA2-403F-85EF-DFD3FF6D973A}" type="slidenum">
              <a:rPr lang="en-US" b="0" noProof="0" smtClean="0"/>
              <a:pPr/>
              <a:t>‹#›</a:t>
            </a:fld>
            <a:endParaRPr lang="en-US" b="0" noProof="0" dirty="0"/>
          </a:p>
        </p:txBody>
      </p:sp>
    </p:spTree>
    <p:extLst>
      <p:ext uri="{BB962C8B-B14F-4D97-AF65-F5344CB8AC3E}">
        <p14:creationId xmlns:p14="http://schemas.microsoft.com/office/powerpoint/2010/main" val="13119239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1_Content with Caption">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04AB9043-9BFC-46B7-840B-928B57AE0D6C}"/>
              </a:ext>
            </a:extLst>
          </p:cNvPr>
          <p:cNvSpPr>
            <a:spLocks noGrp="1"/>
          </p:cNvSpPr>
          <p:nvPr>
            <p:ph type="ftr" sz="quarter" idx="10"/>
          </p:nvPr>
        </p:nvSpPr>
        <p:spPr>
          <a:xfrm>
            <a:off x="360000" y="6356350"/>
            <a:ext cx="4114800" cy="365125"/>
          </a:xfrm>
        </p:spPr>
        <p:txBody>
          <a:bodyPr/>
          <a:lstStyle/>
          <a:p>
            <a:endParaRPr lang="en-US" noProof="0" dirty="0"/>
          </a:p>
        </p:txBody>
      </p:sp>
      <p:sp>
        <p:nvSpPr>
          <p:cNvPr id="5" name="Slide Number Placeholder 4">
            <a:extLst>
              <a:ext uri="{FF2B5EF4-FFF2-40B4-BE49-F238E27FC236}">
                <a16:creationId xmlns:a16="http://schemas.microsoft.com/office/drawing/2014/main" id="{A3E0A3CC-DCEB-4611-915F-6939FEDB7305}"/>
              </a:ext>
            </a:extLst>
          </p:cNvPr>
          <p:cNvSpPr>
            <a:spLocks noGrp="1"/>
          </p:cNvSpPr>
          <p:nvPr>
            <p:ph type="sldNum" sz="quarter" idx="13"/>
          </p:nvPr>
        </p:nvSpPr>
        <p:spPr/>
        <p:txBody>
          <a:bodyPr/>
          <a:lstStyle>
            <a:lvl1pPr>
              <a:defRPr b="1"/>
            </a:lvl1pPr>
          </a:lstStyle>
          <a:p>
            <a:r>
              <a:rPr lang="en-US" noProof="0" dirty="0"/>
              <a:t>p </a:t>
            </a:r>
            <a:fld id="{058DB212-BFA2-403F-85EF-DFD3FF6D973A}" type="slidenum">
              <a:rPr lang="en-US" b="0" noProof="0" smtClean="0"/>
              <a:pPr/>
              <a:t>‹#›</a:t>
            </a:fld>
            <a:endParaRPr lang="en-US" b="0" noProof="0" dirty="0"/>
          </a:p>
        </p:txBody>
      </p:sp>
      <p:sp>
        <p:nvSpPr>
          <p:cNvPr id="10" name="Content Placeholder 2">
            <a:extLst>
              <a:ext uri="{FF2B5EF4-FFF2-40B4-BE49-F238E27FC236}">
                <a16:creationId xmlns:a16="http://schemas.microsoft.com/office/drawing/2014/main" id="{F310302E-DD17-4871-97D4-C32B568EDCF9}"/>
              </a:ext>
            </a:extLst>
          </p:cNvPr>
          <p:cNvSpPr>
            <a:spLocks noGrp="1"/>
          </p:cNvSpPr>
          <p:nvPr>
            <p:ph idx="1"/>
          </p:nvPr>
        </p:nvSpPr>
        <p:spPr>
          <a:xfrm>
            <a:off x="4572001" y="1135117"/>
            <a:ext cx="7261200" cy="4725934"/>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itle 5">
            <a:extLst>
              <a:ext uri="{FF2B5EF4-FFF2-40B4-BE49-F238E27FC236}">
                <a16:creationId xmlns:a16="http://schemas.microsoft.com/office/drawing/2014/main" id="{4D110AA5-4C8F-4BCB-B4A4-100EF7DEFC28}"/>
              </a:ext>
            </a:extLst>
          </p:cNvPr>
          <p:cNvSpPr>
            <a:spLocks noGrp="1"/>
          </p:cNvSpPr>
          <p:nvPr>
            <p:ph type="title"/>
          </p:nvPr>
        </p:nvSpPr>
        <p:spPr>
          <a:xfrm>
            <a:off x="360000" y="360000"/>
            <a:ext cx="11473200" cy="540000"/>
          </a:xfrm>
        </p:spPr>
        <p:txBody>
          <a:bodyPr/>
          <a:lstStyle/>
          <a:p>
            <a:r>
              <a:rPr lang="en-US" noProof="0"/>
              <a:t>Click to edit Master title style</a:t>
            </a:r>
          </a:p>
        </p:txBody>
      </p:sp>
      <p:sp>
        <p:nvSpPr>
          <p:cNvPr id="11" name="Text Placeholder 3">
            <a:extLst>
              <a:ext uri="{FF2B5EF4-FFF2-40B4-BE49-F238E27FC236}">
                <a16:creationId xmlns:a16="http://schemas.microsoft.com/office/drawing/2014/main" id="{37C31A47-3630-4DA6-8936-69C0FB464014}"/>
              </a:ext>
            </a:extLst>
          </p:cNvPr>
          <p:cNvSpPr>
            <a:spLocks noGrp="1"/>
          </p:cNvSpPr>
          <p:nvPr>
            <p:ph type="body" sz="half" idx="2"/>
          </p:nvPr>
        </p:nvSpPr>
        <p:spPr>
          <a:xfrm>
            <a:off x="360000" y="1143054"/>
            <a:ext cx="3932237" cy="472593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Tree>
    <p:extLst>
      <p:ext uri="{BB962C8B-B14F-4D97-AF65-F5344CB8AC3E}">
        <p14:creationId xmlns:p14="http://schemas.microsoft.com/office/powerpoint/2010/main" val="2710604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r>
              <a:rPr lang="en-US"/>
              <a:t>p </a:t>
            </a:r>
            <a:fld id="{058DB212-BFA2-403F-85EF-DFD3FF6D973A}" type="slidenum">
              <a:rPr lang="en-US" smtClean="0"/>
              <a:pPr/>
              <a:t>‹#›</a:t>
            </a:fld>
            <a:endParaRPr lang="en-US" dirty="0"/>
          </a:p>
        </p:txBody>
      </p:sp>
    </p:spTree>
    <p:extLst>
      <p:ext uri="{BB962C8B-B14F-4D97-AF65-F5344CB8AC3E}">
        <p14:creationId xmlns:p14="http://schemas.microsoft.com/office/powerpoint/2010/main" val="78397986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1_Picture with Caption">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E0959F13-FAC9-4E8F-9932-1065189FA551}"/>
              </a:ext>
            </a:extLst>
          </p:cNvPr>
          <p:cNvGrpSpPr/>
          <p:nvPr userDrawn="1"/>
        </p:nvGrpSpPr>
        <p:grpSpPr>
          <a:xfrm rot="20700000">
            <a:off x="5633454" y="262799"/>
            <a:ext cx="5256337" cy="6122852"/>
            <a:chOff x="1621499" y="228547"/>
            <a:chExt cx="5256337" cy="6122852"/>
          </a:xfrm>
        </p:grpSpPr>
        <p:grpSp>
          <p:nvGrpSpPr>
            <p:cNvPr id="10" name="Group 9">
              <a:extLst>
                <a:ext uri="{FF2B5EF4-FFF2-40B4-BE49-F238E27FC236}">
                  <a16:creationId xmlns:a16="http://schemas.microsoft.com/office/drawing/2014/main" id="{8594449C-AB0D-4567-BBEE-98FC3844E4A2}"/>
                </a:ext>
              </a:extLst>
            </p:cNvPr>
            <p:cNvGrpSpPr/>
            <p:nvPr userDrawn="1"/>
          </p:nvGrpSpPr>
          <p:grpSpPr>
            <a:xfrm rot="461039">
              <a:off x="2286228" y="1285848"/>
              <a:ext cx="4591608" cy="5065551"/>
              <a:chOff x="7484411" y="1689075"/>
              <a:chExt cx="4174189" cy="4605045"/>
            </a:xfrm>
          </p:grpSpPr>
          <p:sp>
            <p:nvSpPr>
              <p:cNvPr id="11" name="Rectangle: Rounded Corners 10">
                <a:extLst>
                  <a:ext uri="{FF2B5EF4-FFF2-40B4-BE49-F238E27FC236}">
                    <a16:creationId xmlns:a16="http://schemas.microsoft.com/office/drawing/2014/main" id="{AD475B22-2288-4DE3-8454-9818E359F218}"/>
                  </a:ext>
                </a:extLst>
              </p:cNvPr>
              <p:cNvSpPr/>
              <p:nvPr/>
            </p:nvSpPr>
            <p:spPr>
              <a:xfrm rot="410952">
                <a:off x="7837091" y="1806586"/>
                <a:ext cx="3573394" cy="4298268"/>
              </a:xfrm>
              <a:prstGeom prst="roundRect">
                <a:avLst>
                  <a:gd name="adj" fmla="val 1002"/>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C9B09049-CEAF-4343-8ABF-C09E8E52D677}"/>
                  </a:ext>
                </a:extLst>
              </p:cNvPr>
              <p:cNvSpPr/>
              <p:nvPr/>
            </p:nvSpPr>
            <p:spPr>
              <a:xfrm rot="410952">
                <a:off x="7806037" y="1777761"/>
                <a:ext cx="3573394" cy="42982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A1B11FB4-C165-442E-BF4B-7E9F3240DC81}"/>
                  </a:ext>
                </a:extLst>
              </p:cNvPr>
              <p:cNvSpPr/>
              <p:nvPr/>
            </p:nvSpPr>
            <p:spPr>
              <a:xfrm rot="410952">
                <a:off x="7826929" y="1745133"/>
                <a:ext cx="3492248" cy="4298268"/>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Rounded Corners 13">
                <a:extLst>
                  <a:ext uri="{FF2B5EF4-FFF2-40B4-BE49-F238E27FC236}">
                    <a16:creationId xmlns:a16="http://schemas.microsoft.com/office/drawing/2014/main" id="{AEDE794E-3F71-47E0-8D7D-52077C8D64BF}"/>
                  </a:ext>
                </a:extLst>
              </p:cNvPr>
              <p:cNvSpPr/>
              <p:nvPr/>
            </p:nvSpPr>
            <p:spPr>
              <a:xfrm rot="410952">
                <a:off x="7709312" y="1689075"/>
                <a:ext cx="3573394" cy="4298269"/>
              </a:xfrm>
              <a:prstGeom prst="roundRect">
                <a:avLst>
                  <a:gd name="adj" fmla="val 85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A6C27985-FFAC-41EB-A4D4-FBDF69B2B297}"/>
                  </a:ext>
                </a:extLst>
              </p:cNvPr>
              <p:cNvSpPr/>
              <p:nvPr/>
            </p:nvSpPr>
            <p:spPr>
              <a:xfrm rot="411546">
                <a:off x="7484411" y="5870888"/>
                <a:ext cx="1967759" cy="110016"/>
              </a:xfrm>
              <a:custGeom>
                <a:avLst/>
                <a:gdLst>
                  <a:gd name="connsiteX0" fmla="*/ 2400300 w 2400300"/>
                  <a:gd name="connsiteY0" fmla="*/ 61912 h 142875"/>
                  <a:gd name="connsiteX1" fmla="*/ 111919 w 2400300"/>
                  <a:gd name="connsiteY1" fmla="*/ 142875 h 142875"/>
                  <a:gd name="connsiteX2" fmla="*/ 0 w 2400300"/>
                  <a:gd name="connsiteY2" fmla="*/ 0 h 142875"/>
                  <a:gd name="connsiteX3" fmla="*/ 2400300 w 2400300"/>
                  <a:gd name="connsiteY3" fmla="*/ 61912 h 142875"/>
                  <a:gd name="connsiteX0" fmla="*/ 2380988 w 2380988"/>
                  <a:gd name="connsiteY0" fmla="*/ 65468 h 146431"/>
                  <a:gd name="connsiteX1" fmla="*/ 92607 w 2380988"/>
                  <a:gd name="connsiteY1" fmla="*/ 146431 h 146431"/>
                  <a:gd name="connsiteX2" fmla="*/ 0 w 2380988"/>
                  <a:gd name="connsiteY2" fmla="*/ 0 h 146431"/>
                  <a:gd name="connsiteX3" fmla="*/ 2380988 w 2380988"/>
                  <a:gd name="connsiteY3" fmla="*/ 65468 h 146431"/>
                </a:gdLst>
                <a:ahLst/>
                <a:cxnLst>
                  <a:cxn ang="0">
                    <a:pos x="connsiteX0" y="connsiteY0"/>
                  </a:cxn>
                  <a:cxn ang="0">
                    <a:pos x="connsiteX1" y="connsiteY1"/>
                  </a:cxn>
                  <a:cxn ang="0">
                    <a:pos x="connsiteX2" y="connsiteY2"/>
                  </a:cxn>
                  <a:cxn ang="0">
                    <a:pos x="connsiteX3" y="connsiteY3"/>
                  </a:cxn>
                </a:cxnLst>
                <a:rect l="l" t="t" r="r" b="b"/>
                <a:pathLst>
                  <a:path w="2380988" h="146431">
                    <a:moveTo>
                      <a:pt x="2380988" y="65468"/>
                    </a:moveTo>
                    <a:lnTo>
                      <a:pt x="92607" y="146431"/>
                    </a:lnTo>
                    <a:lnTo>
                      <a:pt x="0" y="0"/>
                    </a:lnTo>
                    <a:lnTo>
                      <a:pt x="2380988" y="6546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B5BE1008-EFB9-4A87-9812-9D0A2E1F3E3B}"/>
                  </a:ext>
                </a:extLst>
              </p:cNvPr>
              <p:cNvSpPr/>
              <p:nvPr/>
            </p:nvSpPr>
            <p:spPr>
              <a:xfrm>
                <a:off x="11003280" y="1912620"/>
                <a:ext cx="655320" cy="4381500"/>
              </a:xfrm>
              <a:custGeom>
                <a:avLst/>
                <a:gdLst>
                  <a:gd name="connsiteX0" fmla="*/ 0 w 655320"/>
                  <a:gd name="connsiteY0" fmla="*/ 4259580 h 4381500"/>
                  <a:gd name="connsiteX1" fmla="*/ 129540 w 655320"/>
                  <a:gd name="connsiteY1" fmla="*/ 4381500 h 4381500"/>
                  <a:gd name="connsiteX2" fmla="*/ 655320 w 655320"/>
                  <a:gd name="connsiteY2" fmla="*/ 129540 h 4381500"/>
                  <a:gd name="connsiteX3" fmla="*/ 510540 w 655320"/>
                  <a:gd name="connsiteY3" fmla="*/ 0 h 4381500"/>
                  <a:gd name="connsiteX4" fmla="*/ 0 w 655320"/>
                  <a:gd name="connsiteY4" fmla="*/ 4259580 h 4381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5320" h="4381500">
                    <a:moveTo>
                      <a:pt x="0" y="4259580"/>
                    </a:moveTo>
                    <a:lnTo>
                      <a:pt x="129540" y="4381500"/>
                    </a:lnTo>
                    <a:lnTo>
                      <a:pt x="655320" y="129540"/>
                    </a:lnTo>
                    <a:lnTo>
                      <a:pt x="510540" y="0"/>
                    </a:lnTo>
                    <a:lnTo>
                      <a:pt x="0" y="425958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8" name="Group 17">
              <a:extLst>
                <a:ext uri="{FF2B5EF4-FFF2-40B4-BE49-F238E27FC236}">
                  <a16:creationId xmlns:a16="http://schemas.microsoft.com/office/drawing/2014/main" id="{A5FA6D2F-C9B1-4D8D-B149-78CA104F2C05}"/>
                </a:ext>
              </a:extLst>
            </p:cNvPr>
            <p:cNvGrpSpPr/>
            <p:nvPr userDrawn="1"/>
          </p:nvGrpSpPr>
          <p:grpSpPr>
            <a:xfrm rot="982448">
              <a:off x="2716002" y="797733"/>
              <a:ext cx="3720384" cy="4944962"/>
              <a:chOff x="1596328" y="568502"/>
              <a:chExt cx="4501664" cy="5983403"/>
            </a:xfrm>
            <a:effectLst>
              <a:outerShdw dist="38100" dir="2700000" algn="tl" rotWithShape="0">
                <a:prstClr val="black">
                  <a:alpha val="40000"/>
                </a:prstClr>
              </a:outerShdw>
            </a:effectLst>
          </p:grpSpPr>
          <p:sp>
            <p:nvSpPr>
              <p:cNvPr id="19" name="Rectangle: Rounded Corners 18">
                <a:extLst>
                  <a:ext uri="{FF2B5EF4-FFF2-40B4-BE49-F238E27FC236}">
                    <a16:creationId xmlns:a16="http://schemas.microsoft.com/office/drawing/2014/main" id="{CE941CDE-3E25-4988-BD34-B5BDD5889BE3}"/>
                  </a:ext>
                </a:extLst>
              </p:cNvPr>
              <p:cNvSpPr/>
              <p:nvPr/>
            </p:nvSpPr>
            <p:spPr>
              <a:xfrm rot="21383342">
                <a:off x="1774186" y="691432"/>
                <a:ext cx="4323806" cy="5720995"/>
              </a:xfrm>
              <a:prstGeom prst="roundRect">
                <a:avLst>
                  <a:gd name="adj" fmla="val 1002"/>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9">
                <a:extLst>
                  <a:ext uri="{FF2B5EF4-FFF2-40B4-BE49-F238E27FC236}">
                    <a16:creationId xmlns:a16="http://schemas.microsoft.com/office/drawing/2014/main" id="{F64AD703-27EA-40FE-9651-7A70A69FFDC0}"/>
                  </a:ext>
                </a:extLst>
              </p:cNvPr>
              <p:cNvSpPr/>
              <p:nvPr/>
            </p:nvSpPr>
            <p:spPr>
              <a:xfrm rot="21383342">
                <a:off x="1730903" y="661208"/>
                <a:ext cx="4323806" cy="5720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CBEF6C44-DC04-464E-B4BD-EB7BC4A98F47}"/>
                  </a:ext>
                </a:extLst>
              </p:cNvPr>
              <p:cNvSpPr/>
              <p:nvPr/>
            </p:nvSpPr>
            <p:spPr>
              <a:xfrm rot="21383342">
                <a:off x="1749410" y="623258"/>
                <a:ext cx="4225620" cy="5720995"/>
              </a:xfrm>
              <a:prstGeom prst="rect">
                <a:avLst/>
              </a:prstGeom>
              <a:solidFill>
                <a:schemeClr val="bg1"/>
              </a:solidFill>
              <a:ln w="3175">
                <a:gradFill>
                  <a:gsLst>
                    <a:gs pos="0">
                      <a:schemeClr val="bg1">
                        <a:lumMod val="95000"/>
                      </a:schemeClr>
                    </a:gs>
                    <a:gs pos="100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Rounded Corners 21">
                <a:extLst>
                  <a:ext uri="{FF2B5EF4-FFF2-40B4-BE49-F238E27FC236}">
                    <a16:creationId xmlns:a16="http://schemas.microsoft.com/office/drawing/2014/main" id="{A15D1098-D31E-47B7-9248-53CDAC3B05D5}"/>
                  </a:ext>
                </a:extLst>
              </p:cNvPr>
              <p:cNvSpPr/>
              <p:nvPr/>
            </p:nvSpPr>
            <p:spPr>
              <a:xfrm rot="21383342">
                <a:off x="1596328" y="568502"/>
                <a:ext cx="4323806" cy="5720996"/>
              </a:xfrm>
              <a:prstGeom prst="roundRect">
                <a:avLst>
                  <a:gd name="adj" fmla="val 857"/>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Rectangle 22">
                <a:extLst>
                  <a:ext uri="{FF2B5EF4-FFF2-40B4-BE49-F238E27FC236}">
                    <a16:creationId xmlns:a16="http://schemas.microsoft.com/office/drawing/2014/main" id="{EB633B96-DECA-483F-AB81-13E98D989467}"/>
                  </a:ext>
                </a:extLst>
              </p:cNvPr>
              <p:cNvSpPr/>
              <p:nvPr/>
            </p:nvSpPr>
            <p:spPr>
              <a:xfrm rot="21383342">
                <a:off x="1762892" y="716665"/>
                <a:ext cx="3990679" cy="5424671"/>
              </a:xfrm>
              <a:prstGeom prst="rect">
                <a:avLst/>
              </a:prstGeom>
              <a:noFill/>
              <a:ln w="19050">
                <a:solidFill>
                  <a:srgbClr val="FCF238"/>
                </a:solidFill>
              </a:ln>
              <a:effectLst>
                <a:outerShdw dist="12700" dir="2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a16="http://schemas.microsoft.com/office/drawing/2014/main" id="{9CE41C79-EF4B-47B0-B1CB-B3E0BD56D810}"/>
                  </a:ext>
                </a:extLst>
              </p:cNvPr>
              <p:cNvSpPr/>
              <p:nvPr/>
            </p:nvSpPr>
            <p:spPr>
              <a:xfrm rot="21383936">
                <a:off x="1802747" y="6313969"/>
                <a:ext cx="3103624" cy="145742"/>
              </a:xfrm>
              <a:custGeom>
                <a:avLst/>
                <a:gdLst>
                  <a:gd name="connsiteX0" fmla="*/ 2400300 w 2400300"/>
                  <a:gd name="connsiteY0" fmla="*/ 61912 h 142875"/>
                  <a:gd name="connsiteX1" fmla="*/ 111919 w 2400300"/>
                  <a:gd name="connsiteY1" fmla="*/ 142875 h 142875"/>
                  <a:gd name="connsiteX2" fmla="*/ 0 w 2400300"/>
                  <a:gd name="connsiteY2" fmla="*/ 0 h 142875"/>
                  <a:gd name="connsiteX3" fmla="*/ 2400300 w 2400300"/>
                  <a:gd name="connsiteY3" fmla="*/ 61912 h 142875"/>
                  <a:gd name="connsiteX0" fmla="*/ 2380988 w 2380988"/>
                  <a:gd name="connsiteY0" fmla="*/ 65468 h 146431"/>
                  <a:gd name="connsiteX1" fmla="*/ 92607 w 2380988"/>
                  <a:gd name="connsiteY1" fmla="*/ 146431 h 146431"/>
                  <a:gd name="connsiteX2" fmla="*/ 0 w 2380988"/>
                  <a:gd name="connsiteY2" fmla="*/ 0 h 146431"/>
                  <a:gd name="connsiteX3" fmla="*/ 2380988 w 2380988"/>
                  <a:gd name="connsiteY3" fmla="*/ 65468 h 146431"/>
                  <a:gd name="connsiteX0" fmla="*/ 2380429 w 2380429"/>
                  <a:gd name="connsiteY0" fmla="*/ 109068 h 146431"/>
                  <a:gd name="connsiteX1" fmla="*/ 92607 w 2380429"/>
                  <a:gd name="connsiteY1" fmla="*/ 146431 h 146431"/>
                  <a:gd name="connsiteX2" fmla="*/ 0 w 2380429"/>
                  <a:gd name="connsiteY2" fmla="*/ 0 h 146431"/>
                  <a:gd name="connsiteX3" fmla="*/ 2380429 w 2380429"/>
                  <a:gd name="connsiteY3" fmla="*/ 109068 h 146431"/>
                  <a:gd name="connsiteX0" fmla="*/ 3103624 w 3103624"/>
                  <a:gd name="connsiteY0" fmla="*/ 65607 h 146431"/>
                  <a:gd name="connsiteX1" fmla="*/ 92607 w 3103624"/>
                  <a:gd name="connsiteY1" fmla="*/ 146431 h 146431"/>
                  <a:gd name="connsiteX2" fmla="*/ 0 w 3103624"/>
                  <a:gd name="connsiteY2" fmla="*/ 0 h 146431"/>
                  <a:gd name="connsiteX3" fmla="*/ 3103624 w 3103624"/>
                  <a:gd name="connsiteY3" fmla="*/ 65607 h 146431"/>
                  <a:gd name="connsiteX0" fmla="*/ 3103624 w 3103624"/>
                  <a:gd name="connsiteY0" fmla="*/ 65607 h 145743"/>
                  <a:gd name="connsiteX1" fmla="*/ 98330 w 3103624"/>
                  <a:gd name="connsiteY1" fmla="*/ 145743 h 145743"/>
                  <a:gd name="connsiteX2" fmla="*/ 0 w 3103624"/>
                  <a:gd name="connsiteY2" fmla="*/ 0 h 145743"/>
                  <a:gd name="connsiteX3" fmla="*/ 3103624 w 3103624"/>
                  <a:gd name="connsiteY3" fmla="*/ 65607 h 145743"/>
                </a:gdLst>
                <a:ahLst/>
                <a:cxnLst>
                  <a:cxn ang="0">
                    <a:pos x="connsiteX0" y="connsiteY0"/>
                  </a:cxn>
                  <a:cxn ang="0">
                    <a:pos x="connsiteX1" y="connsiteY1"/>
                  </a:cxn>
                  <a:cxn ang="0">
                    <a:pos x="connsiteX2" y="connsiteY2"/>
                  </a:cxn>
                  <a:cxn ang="0">
                    <a:pos x="connsiteX3" y="connsiteY3"/>
                  </a:cxn>
                </a:cxnLst>
                <a:rect l="l" t="t" r="r" b="b"/>
                <a:pathLst>
                  <a:path w="3103624" h="145743">
                    <a:moveTo>
                      <a:pt x="3103624" y="65607"/>
                    </a:moveTo>
                    <a:lnTo>
                      <a:pt x="98330" y="145743"/>
                    </a:lnTo>
                    <a:lnTo>
                      <a:pt x="0" y="0"/>
                    </a:lnTo>
                    <a:lnTo>
                      <a:pt x="3103624" y="656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5" name="Straight Connector 24">
                <a:extLst>
                  <a:ext uri="{FF2B5EF4-FFF2-40B4-BE49-F238E27FC236}">
                    <a16:creationId xmlns:a16="http://schemas.microsoft.com/office/drawing/2014/main" id="{6F92B126-A685-4E82-AD06-5A7AE83D759D}"/>
                  </a:ext>
                </a:extLst>
              </p:cNvPr>
              <p:cNvCxnSpPr>
                <a:cxnSpLocks/>
              </p:cNvCxnSpPr>
              <p:nvPr/>
            </p:nvCxnSpPr>
            <p:spPr>
              <a:xfrm>
                <a:off x="1782183" y="6393399"/>
                <a:ext cx="125435" cy="15850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F44157EA-D275-4C8D-9D8B-E85B7BFA6B93}"/>
                </a:ext>
              </a:extLst>
            </p:cNvPr>
            <p:cNvGrpSpPr/>
            <p:nvPr userDrawn="1"/>
          </p:nvGrpSpPr>
          <p:grpSpPr>
            <a:xfrm rot="738880">
              <a:off x="1621499" y="228547"/>
              <a:ext cx="4501664" cy="5969116"/>
              <a:chOff x="1596328" y="568502"/>
              <a:chExt cx="4501664" cy="5969116"/>
            </a:xfrm>
          </p:grpSpPr>
          <p:sp>
            <p:nvSpPr>
              <p:cNvPr id="27" name="Rectangle: Rounded Corners 26">
                <a:extLst>
                  <a:ext uri="{FF2B5EF4-FFF2-40B4-BE49-F238E27FC236}">
                    <a16:creationId xmlns:a16="http://schemas.microsoft.com/office/drawing/2014/main" id="{BCCBC8CE-13D8-43B1-8BD0-AC8CAE105029}"/>
                  </a:ext>
                </a:extLst>
              </p:cNvPr>
              <p:cNvSpPr/>
              <p:nvPr/>
            </p:nvSpPr>
            <p:spPr>
              <a:xfrm rot="21383342">
                <a:off x="1774186" y="691432"/>
                <a:ext cx="4323806" cy="5720995"/>
              </a:xfrm>
              <a:prstGeom prst="roundRect">
                <a:avLst>
                  <a:gd name="adj" fmla="val 1002"/>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27">
                <a:extLst>
                  <a:ext uri="{FF2B5EF4-FFF2-40B4-BE49-F238E27FC236}">
                    <a16:creationId xmlns:a16="http://schemas.microsoft.com/office/drawing/2014/main" id="{182CC4D1-72DA-40A4-9E56-50B3A173FB11}"/>
                  </a:ext>
                </a:extLst>
              </p:cNvPr>
              <p:cNvSpPr/>
              <p:nvPr/>
            </p:nvSpPr>
            <p:spPr>
              <a:xfrm rot="21383342">
                <a:off x="1730903" y="661208"/>
                <a:ext cx="4323806" cy="5720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Rectangle 28">
                <a:extLst>
                  <a:ext uri="{FF2B5EF4-FFF2-40B4-BE49-F238E27FC236}">
                    <a16:creationId xmlns:a16="http://schemas.microsoft.com/office/drawing/2014/main" id="{CBF6A7C7-35CC-4C6E-80D9-0639FBEF7991}"/>
                  </a:ext>
                </a:extLst>
              </p:cNvPr>
              <p:cNvSpPr/>
              <p:nvPr/>
            </p:nvSpPr>
            <p:spPr>
              <a:xfrm rot="21323936">
                <a:off x="1648959" y="657444"/>
                <a:ext cx="4323806" cy="572099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Rectangle 29">
                <a:extLst>
                  <a:ext uri="{FF2B5EF4-FFF2-40B4-BE49-F238E27FC236}">
                    <a16:creationId xmlns:a16="http://schemas.microsoft.com/office/drawing/2014/main" id="{893844DC-AA0F-4F37-9997-B0AFF70F5689}"/>
                  </a:ext>
                </a:extLst>
              </p:cNvPr>
              <p:cNvSpPr/>
              <p:nvPr/>
            </p:nvSpPr>
            <p:spPr>
              <a:xfrm rot="21383342">
                <a:off x="1749410" y="623258"/>
                <a:ext cx="4225620" cy="5720995"/>
              </a:xfrm>
              <a:prstGeom prst="rect">
                <a:avLst/>
              </a:prstGeom>
              <a:solidFill>
                <a:schemeClr val="bg1"/>
              </a:solidFill>
              <a:ln w="3175">
                <a:gradFill>
                  <a:gsLst>
                    <a:gs pos="0">
                      <a:schemeClr val="bg1">
                        <a:lumMod val="95000"/>
                      </a:schemeClr>
                    </a:gs>
                    <a:gs pos="100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Rectangle: Rounded Corners 30">
                <a:extLst>
                  <a:ext uri="{FF2B5EF4-FFF2-40B4-BE49-F238E27FC236}">
                    <a16:creationId xmlns:a16="http://schemas.microsoft.com/office/drawing/2014/main" id="{2DFDBC8B-B6C4-4DB2-9AB9-9F2F9D69F96C}"/>
                  </a:ext>
                </a:extLst>
              </p:cNvPr>
              <p:cNvSpPr/>
              <p:nvPr/>
            </p:nvSpPr>
            <p:spPr>
              <a:xfrm rot="21383342">
                <a:off x="1596328" y="568502"/>
                <a:ext cx="4323806" cy="5720996"/>
              </a:xfrm>
              <a:prstGeom prst="roundRect">
                <a:avLst>
                  <a:gd name="adj" fmla="val 85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45AC242B-5628-4AED-A752-C4A187BD1A94}"/>
                  </a:ext>
                </a:extLst>
              </p:cNvPr>
              <p:cNvSpPr/>
              <p:nvPr/>
            </p:nvSpPr>
            <p:spPr>
              <a:xfrm rot="21383936">
                <a:off x="1803016" y="6336676"/>
                <a:ext cx="2380988" cy="131574"/>
              </a:xfrm>
              <a:custGeom>
                <a:avLst/>
                <a:gdLst>
                  <a:gd name="connsiteX0" fmla="*/ 2400300 w 2400300"/>
                  <a:gd name="connsiteY0" fmla="*/ 61912 h 142875"/>
                  <a:gd name="connsiteX1" fmla="*/ 111919 w 2400300"/>
                  <a:gd name="connsiteY1" fmla="*/ 142875 h 142875"/>
                  <a:gd name="connsiteX2" fmla="*/ 0 w 2400300"/>
                  <a:gd name="connsiteY2" fmla="*/ 0 h 142875"/>
                  <a:gd name="connsiteX3" fmla="*/ 2400300 w 2400300"/>
                  <a:gd name="connsiteY3" fmla="*/ 61912 h 142875"/>
                  <a:gd name="connsiteX0" fmla="*/ 2380988 w 2380988"/>
                  <a:gd name="connsiteY0" fmla="*/ 65468 h 146431"/>
                  <a:gd name="connsiteX1" fmla="*/ 92607 w 2380988"/>
                  <a:gd name="connsiteY1" fmla="*/ 146431 h 146431"/>
                  <a:gd name="connsiteX2" fmla="*/ 0 w 2380988"/>
                  <a:gd name="connsiteY2" fmla="*/ 0 h 146431"/>
                  <a:gd name="connsiteX3" fmla="*/ 2380988 w 2380988"/>
                  <a:gd name="connsiteY3" fmla="*/ 65468 h 146431"/>
                  <a:gd name="connsiteX0" fmla="*/ 2380988 w 2380988"/>
                  <a:gd name="connsiteY0" fmla="*/ 65468 h 115088"/>
                  <a:gd name="connsiteX1" fmla="*/ 87422 w 2380988"/>
                  <a:gd name="connsiteY1" fmla="*/ 115088 h 115088"/>
                  <a:gd name="connsiteX2" fmla="*/ 0 w 2380988"/>
                  <a:gd name="connsiteY2" fmla="*/ 0 h 115088"/>
                  <a:gd name="connsiteX3" fmla="*/ 2380988 w 2380988"/>
                  <a:gd name="connsiteY3" fmla="*/ 65468 h 115088"/>
                  <a:gd name="connsiteX0" fmla="*/ 2380988 w 2380988"/>
                  <a:gd name="connsiteY0" fmla="*/ 65468 h 131574"/>
                  <a:gd name="connsiteX1" fmla="*/ 83998 w 2380988"/>
                  <a:gd name="connsiteY1" fmla="*/ 131574 h 131574"/>
                  <a:gd name="connsiteX2" fmla="*/ 0 w 2380988"/>
                  <a:gd name="connsiteY2" fmla="*/ 0 h 131574"/>
                  <a:gd name="connsiteX3" fmla="*/ 2380988 w 2380988"/>
                  <a:gd name="connsiteY3" fmla="*/ 65468 h 131574"/>
                </a:gdLst>
                <a:ahLst/>
                <a:cxnLst>
                  <a:cxn ang="0">
                    <a:pos x="connsiteX0" y="connsiteY0"/>
                  </a:cxn>
                  <a:cxn ang="0">
                    <a:pos x="connsiteX1" y="connsiteY1"/>
                  </a:cxn>
                  <a:cxn ang="0">
                    <a:pos x="connsiteX2" y="connsiteY2"/>
                  </a:cxn>
                  <a:cxn ang="0">
                    <a:pos x="connsiteX3" y="connsiteY3"/>
                  </a:cxn>
                </a:cxnLst>
                <a:rect l="l" t="t" r="r" b="b"/>
                <a:pathLst>
                  <a:path w="2380988" h="131574">
                    <a:moveTo>
                      <a:pt x="2380988" y="65468"/>
                    </a:moveTo>
                    <a:lnTo>
                      <a:pt x="83998" y="131574"/>
                    </a:lnTo>
                    <a:lnTo>
                      <a:pt x="0" y="0"/>
                    </a:lnTo>
                    <a:lnTo>
                      <a:pt x="2380988" y="6546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34" name="Straight Connector 33">
                <a:extLst>
                  <a:ext uri="{FF2B5EF4-FFF2-40B4-BE49-F238E27FC236}">
                    <a16:creationId xmlns:a16="http://schemas.microsoft.com/office/drawing/2014/main" id="{4D337AAB-EA47-40BE-A5EC-769A36A1D9E0}"/>
                  </a:ext>
                </a:extLst>
              </p:cNvPr>
              <p:cNvCxnSpPr>
                <a:cxnSpLocks/>
                <a:endCxn id="33" idx="1"/>
              </p:cNvCxnSpPr>
              <p:nvPr/>
            </p:nvCxnSpPr>
            <p:spPr>
              <a:xfrm>
                <a:off x="1782183" y="6393399"/>
                <a:ext cx="111148" cy="144219"/>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grpSp>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5579637" cy="540000"/>
          </a:xfrm>
        </p:spPr>
        <p:txBody>
          <a:bodyPr/>
          <a:lstStyle/>
          <a:p>
            <a:r>
              <a:rPr lang="en-US" noProof="0"/>
              <a:t>Click to edit Master title style</a:t>
            </a:r>
          </a:p>
        </p:txBody>
      </p:sp>
      <p:sp>
        <p:nvSpPr>
          <p:cNvPr id="8" name="Footer Placeholder 7">
            <a:extLst>
              <a:ext uri="{FF2B5EF4-FFF2-40B4-BE49-F238E27FC236}">
                <a16:creationId xmlns:a16="http://schemas.microsoft.com/office/drawing/2014/main" id="{04AB9043-9BFC-46B7-840B-928B57AE0D6C}"/>
              </a:ext>
            </a:extLst>
          </p:cNvPr>
          <p:cNvSpPr>
            <a:spLocks noGrp="1"/>
          </p:cNvSpPr>
          <p:nvPr>
            <p:ph type="ftr" sz="quarter" idx="10"/>
          </p:nvPr>
        </p:nvSpPr>
        <p:spPr>
          <a:xfrm>
            <a:off x="360000" y="6356350"/>
            <a:ext cx="4114800" cy="365125"/>
          </a:xfrm>
        </p:spPr>
        <p:txBody>
          <a:bodyPr/>
          <a:lstStyle/>
          <a:p>
            <a:endParaRPr lang="en-US" noProof="0" dirty="0"/>
          </a:p>
        </p:txBody>
      </p:sp>
      <p:sp>
        <p:nvSpPr>
          <p:cNvPr id="4" name="Slide Number Placeholder 3">
            <a:extLst>
              <a:ext uri="{FF2B5EF4-FFF2-40B4-BE49-F238E27FC236}">
                <a16:creationId xmlns:a16="http://schemas.microsoft.com/office/drawing/2014/main" id="{DDB7FF97-8DE0-4BC9-893C-64D61BE88356}"/>
              </a:ext>
            </a:extLst>
          </p:cNvPr>
          <p:cNvSpPr>
            <a:spLocks noGrp="1"/>
          </p:cNvSpPr>
          <p:nvPr>
            <p:ph type="sldNum" sz="quarter" idx="14"/>
          </p:nvPr>
        </p:nvSpPr>
        <p:spPr/>
        <p:txBody>
          <a:bodyPr/>
          <a:lstStyle/>
          <a:p>
            <a:r>
              <a:rPr lang="en-US" noProof="0" dirty="0"/>
              <a:t>p </a:t>
            </a:r>
            <a:fld id="{058DB212-BFA2-403F-85EF-DFD3FF6D973A}" type="slidenum">
              <a:rPr lang="en-US" noProof="0" smtClean="0"/>
              <a:pPr/>
              <a:t>‹#›</a:t>
            </a:fld>
            <a:endParaRPr lang="en-US" noProof="0" dirty="0"/>
          </a:p>
        </p:txBody>
      </p:sp>
      <p:sp>
        <p:nvSpPr>
          <p:cNvPr id="32" name="Text Placeholder 3">
            <a:extLst>
              <a:ext uri="{FF2B5EF4-FFF2-40B4-BE49-F238E27FC236}">
                <a16:creationId xmlns:a16="http://schemas.microsoft.com/office/drawing/2014/main" id="{46D4145C-2757-4CDE-9C06-8842ACBC5F66}"/>
              </a:ext>
            </a:extLst>
          </p:cNvPr>
          <p:cNvSpPr>
            <a:spLocks noGrp="1"/>
          </p:cNvSpPr>
          <p:nvPr>
            <p:ph type="body" sz="half" idx="2"/>
          </p:nvPr>
        </p:nvSpPr>
        <p:spPr>
          <a:xfrm>
            <a:off x="360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35" name="Picture Placeholder 2">
            <a:extLst>
              <a:ext uri="{FF2B5EF4-FFF2-40B4-BE49-F238E27FC236}">
                <a16:creationId xmlns:a16="http://schemas.microsoft.com/office/drawing/2014/main" id="{A6270262-E72E-4838-918F-26FA30F8C3E6}"/>
              </a:ext>
            </a:extLst>
          </p:cNvPr>
          <p:cNvSpPr>
            <a:spLocks noGrp="1"/>
          </p:cNvSpPr>
          <p:nvPr>
            <p:ph type="pic" idx="1"/>
          </p:nvPr>
        </p:nvSpPr>
        <p:spPr>
          <a:xfrm rot="240000">
            <a:off x="5482104" y="1187407"/>
            <a:ext cx="5587593" cy="4495784"/>
          </a:xfrm>
          <a:solidFill>
            <a:schemeClr val="bg1">
              <a:lumMod val="95000"/>
            </a:schemeClr>
          </a:solidFill>
        </p:spPr>
        <p:txBody>
          <a:bodyPr vert="horz" lIns="0" tIns="0" rIns="0" bIns="0" rtlCol="0" anchor="ctr">
            <a:noAutofit/>
          </a:bodyPr>
          <a:lstStyle>
            <a:lvl1pPr>
              <a:defRPr lang="en-US" sz="1600" i="1" dirty="0">
                <a:cs typeface="Times New Roman" panose="02020603050405020304" pitchFamily="18" charset="0"/>
              </a:defRPr>
            </a:lvl1pPr>
          </a:lstStyle>
          <a:p>
            <a:pPr marL="0" lvl="0" indent="0" algn="ctr">
              <a:buNone/>
            </a:pPr>
            <a:r>
              <a:rPr lang="en-US" noProof="0" dirty="0"/>
              <a:t>Click icon to add picture</a:t>
            </a:r>
          </a:p>
        </p:txBody>
      </p:sp>
    </p:spTree>
    <p:extLst>
      <p:ext uri="{BB962C8B-B14F-4D97-AF65-F5344CB8AC3E}">
        <p14:creationId xmlns:p14="http://schemas.microsoft.com/office/powerpoint/2010/main" val="2170514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noProof="0"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r>
              <a:rPr lang="en-US" noProof="0"/>
              <a:t>p </a:t>
            </a:r>
            <a:fld id="{058DB212-BFA2-403F-85EF-DFD3FF6D973A}" type="slidenum">
              <a:rPr lang="en-US" b="0" noProof="0" smtClean="0"/>
              <a:pPr/>
              <a:t>‹#›</a:t>
            </a:fld>
            <a:endParaRPr lang="en-US" b="0" noProof="0" dirty="0"/>
          </a:p>
        </p:txBody>
      </p:sp>
    </p:spTree>
    <p:extLst>
      <p:ext uri="{BB962C8B-B14F-4D97-AF65-F5344CB8AC3E}">
        <p14:creationId xmlns:p14="http://schemas.microsoft.com/office/powerpoint/2010/main" val="162477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r>
              <a:rPr lang="en-US"/>
              <a:t>p </a:t>
            </a:r>
            <a:fld id="{058DB212-BFA2-403F-85EF-DFD3FF6D973A}" type="slidenum">
              <a:rPr lang="en-US" smtClean="0"/>
              <a:pPr/>
              <a:t>‹#›</a:t>
            </a:fld>
            <a:endParaRPr lang="en-US" dirty="0"/>
          </a:p>
        </p:txBody>
      </p:sp>
    </p:spTree>
    <p:extLst>
      <p:ext uri="{BB962C8B-B14F-4D97-AF65-F5344CB8AC3E}">
        <p14:creationId xmlns:p14="http://schemas.microsoft.com/office/powerpoint/2010/main" val="25932483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noProof="0"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r>
              <a:rPr lang="en-US" noProof="0"/>
              <a:t>p </a:t>
            </a:r>
            <a:fld id="{058DB212-BFA2-403F-85EF-DFD3FF6D973A}" type="slidenum">
              <a:rPr lang="en-US" b="0" noProof="0" smtClean="0"/>
              <a:pPr/>
              <a:t>‹#›</a:t>
            </a:fld>
            <a:endParaRPr lang="en-US" b="0" noProof="0" dirty="0"/>
          </a:p>
        </p:txBody>
      </p:sp>
    </p:spTree>
    <p:extLst>
      <p:ext uri="{BB962C8B-B14F-4D97-AF65-F5344CB8AC3E}">
        <p14:creationId xmlns:p14="http://schemas.microsoft.com/office/powerpoint/2010/main" val="241797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noProof="0"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r>
              <a:rPr lang="en-US" noProof="0"/>
              <a:t>p </a:t>
            </a:r>
            <a:fld id="{058DB212-BFA2-403F-85EF-DFD3FF6D973A}" type="slidenum">
              <a:rPr lang="en-US" b="0" noProof="0" smtClean="0"/>
              <a:pPr/>
              <a:t>‹#›</a:t>
            </a:fld>
            <a:endParaRPr lang="en-US" b="0" noProof="0" dirty="0"/>
          </a:p>
        </p:txBody>
      </p:sp>
    </p:spTree>
    <p:extLst>
      <p:ext uri="{BB962C8B-B14F-4D97-AF65-F5344CB8AC3E}">
        <p14:creationId xmlns:p14="http://schemas.microsoft.com/office/powerpoint/2010/main" val="1695564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noProof="0"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r>
              <a:rPr lang="en-US" noProof="0"/>
              <a:t>p </a:t>
            </a:r>
            <a:fld id="{058DB212-BFA2-403F-85EF-DFD3FF6D973A}" type="slidenum">
              <a:rPr lang="en-US" b="0" noProof="0" smtClean="0"/>
              <a:pPr/>
              <a:t>‹#›</a:t>
            </a:fld>
            <a:endParaRPr lang="en-US" b="0" noProof="0" dirty="0"/>
          </a:p>
        </p:txBody>
      </p:sp>
    </p:spTree>
    <p:extLst>
      <p:ext uri="{BB962C8B-B14F-4D97-AF65-F5344CB8AC3E}">
        <p14:creationId xmlns:p14="http://schemas.microsoft.com/office/powerpoint/2010/main" val="434978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r>
              <a:rPr lang="en-US" noProof="0"/>
              <a:t>p </a:t>
            </a:r>
            <a:fld id="{058DB212-BFA2-403F-85EF-DFD3FF6D973A}" type="slidenum">
              <a:rPr lang="en-US" noProof="0" smtClean="0"/>
              <a:pPr/>
              <a:t>‹#›</a:t>
            </a:fld>
            <a:endParaRPr lang="en-US" noProof="0" dirty="0"/>
          </a:p>
        </p:txBody>
      </p:sp>
      <p:grpSp>
        <p:nvGrpSpPr>
          <p:cNvPr id="10" name="Group 9">
            <a:extLst>
              <a:ext uri="{FF2B5EF4-FFF2-40B4-BE49-F238E27FC236}">
                <a16:creationId xmlns:a16="http://schemas.microsoft.com/office/drawing/2014/main" id="{DF5B804B-A796-4A07-8CD1-CC3310B08F7B}"/>
              </a:ext>
            </a:extLst>
          </p:cNvPr>
          <p:cNvGrpSpPr/>
          <p:nvPr userDrawn="1"/>
        </p:nvGrpSpPr>
        <p:grpSpPr>
          <a:xfrm rot="20700000">
            <a:off x="5633454" y="262799"/>
            <a:ext cx="5256337" cy="6122852"/>
            <a:chOff x="1621499" y="228547"/>
            <a:chExt cx="5256337" cy="6122852"/>
          </a:xfrm>
        </p:grpSpPr>
        <p:grpSp>
          <p:nvGrpSpPr>
            <p:cNvPr id="11" name="Group 10">
              <a:extLst>
                <a:ext uri="{FF2B5EF4-FFF2-40B4-BE49-F238E27FC236}">
                  <a16:creationId xmlns:a16="http://schemas.microsoft.com/office/drawing/2014/main" id="{344D1B5D-5EA8-4CA3-BF29-F17FFAA068F0}"/>
                </a:ext>
              </a:extLst>
            </p:cNvPr>
            <p:cNvGrpSpPr/>
            <p:nvPr userDrawn="1"/>
          </p:nvGrpSpPr>
          <p:grpSpPr>
            <a:xfrm rot="461039">
              <a:off x="2286228" y="1285848"/>
              <a:ext cx="4591608" cy="5065551"/>
              <a:chOff x="7484411" y="1689075"/>
              <a:chExt cx="4174189" cy="4605045"/>
            </a:xfrm>
          </p:grpSpPr>
          <p:sp>
            <p:nvSpPr>
              <p:cNvPr id="28" name="Rectangle: Rounded Corners 10">
                <a:extLst>
                  <a:ext uri="{FF2B5EF4-FFF2-40B4-BE49-F238E27FC236}">
                    <a16:creationId xmlns:a16="http://schemas.microsoft.com/office/drawing/2014/main" id="{89E55F5E-8D02-4EED-9A7A-01B6306609A4}"/>
                  </a:ext>
                </a:extLst>
              </p:cNvPr>
              <p:cNvSpPr/>
              <p:nvPr/>
            </p:nvSpPr>
            <p:spPr>
              <a:xfrm rot="410952">
                <a:off x="7837091" y="1806586"/>
                <a:ext cx="3573394" cy="4298268"/>
              </a:xfrm>
              <a:prstGeom prst="roundRect">
                <a:avLst>
                  <a:gd name="adj" fmla="val 1002"/>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Rectangle 28">
                <a:extLst>
                  <a:ext uri="{FF2B5EF4-FFF2-40B4-BE49-F238E27FC236}">
                    <a16:creationId xmlns:a16="http://schemas.microsoft.com/office/drawing/2014/main" id="{D16F40B5-EBC2-4F77-BA89-FE2BDCAEFA49}"/>
                  </a:ext>
                </a:extLst>
              </p:cNvPr>
              <p:cNvSpPr/>
              <p:nvPr/>
            </p:nvSpPr>
            <p:spPr>
              <a:xfrm rot="410952">
                <a:off x="7806037" y="1777761"/>
                <a:ext cx="3573394" cy="42982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Rectangle 29">
                <a:extLst>
                  <a:ext uri="{FF2B5EF4-FFF2-40B4-BE49-F238E27FC236}">
                    <a16:creationId xmlns:a16="http://schemas.microsoft.com/office/drawing/2014/main" id="{C9BEB360-2A59-4E13-800C-7714D313237F}"/>
                  </a:ext>
                </a:extLst>
              </p:cNvPr>
              <p:cNvSpPr/>
              <p:nvPr/>
            </p:nvSpPr>
            <p:spPr>
              <a:xfrm rot="410952">
                <a:off x="7826929" y="1745133"/>
                <a:ext cx="3492248" cy="4298268"/>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Rectangle: Rounded Corners 13">
                <a:extLst>
                  <a:ext uri="{FF2B5EF4-FFF2-40B4-BE49-F238E27FC236}">
                    <a16:creationId xmlns:a16="http://schemas.microsoft.com/office/drawing/2014/main" id="{753BC0AD-4E29-4879-870A-FF82EB2EAD07}"/>
                  </a:ext>
                </a:extLst>
              </p:cNvPr>
              <p:cNvSpPr/>
              <p:nvPr/>
            </p:nvSpPr>
            <p:spPr>
              <a:xfrm rot="410952">
                <a:off x="7709312" y="1689075"/>
                <a:ext cx="3573394" cy="4298269"/>
              </a:xfrm>
              <a:prstGeom prst="roundRect">
                <a:avLst>
                  <a:gd name="adj" fmla="val 85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Freeform: Shape 14">
                <a:extLst>
                  <a:ext uri="{FF2B5EF4-FFF2-40B4-BE49-F238E27FC236}">
                    <a16:creationId xmlns:a16="http://schemas.microsoft.com/office/drawing/2014/main" id="{A5A3F149-FA16-4EC6-B213-F2AE7063DD32}"/>
                  </a:ext>
                </a:extLst>
              </p:cNvPr>
              <p:cNvSpPr/>
              <p:nvPr/>
            </p:nvSpPr>
            <p:spPr>
              <a:xfrm rot="411546">
                <a:off x="7484411" y="5870888"/>
                <a:ext cx="1967759" cy="110016"/>
              </a:xfrm>
              <a:custGeom>
                <a:avLst/>
                <a:gdLst>
                  <a:gd name="connsiteX0" fmla="*/ 2400300 w 2400300"/>
                  <a:gd name="connsiteY0" fmla="*/ 61912 h 142875"/>
                  <a:gd name="connsiteX1" fmla="*/ 111919 w 2400300"/>
                  <a:gd name="connsiteY1" fmla="*/ 142875 h 142875"/>
                  <a:gd name="connsiteX2" fmla="*/ 0 w 2400300"/>
                  <a:gd name="connsiteY2" fmla="*/ 0 h 142875"/>
                  <a:gd name="connsiteX3" fmla="*/ 2400300 w 2400300"/>
                  <a:gd name="connsiteY3" fmla="*/ 61912 h 142875"/>
                  <a:gd name="connsiteX0" fmla="*/ 2380988 w 2380988"/>
                  <a:gd name="connsiteY0" fmla="*/ 65468 h 146431"/>
                  <a:gd name="connsiteX1" fmla="*/ 92607 w 2380988"/>
                  <a:gd name="connsiteY1" fmla="*/ 146431 h 146431"/>
                  <a:gd name="connsiteX2" fmla="*/ 0 w 2380988"/>
                  <a:gd name="connsiteY2" fmla="*/ 0 h 146431"/>
                  <a:gd name="connsiteX3" fmla="*/ 2380988 w 2380988"/>
                  <a:gd name="connsiteY3" fmla="*/ 65468 h 146431"/>
                </a:gdLst>
                <a:ahLst/>
                <a:cxnLst>
                  <a:cxn ang="0">
                    <a:pos x="connsiteX0" y="connsiteY0"/>
                  </a:cxn>
                  <a:cxn ang="0">
                    <a:pos x="connsiteX1" y="connsiteY1"/>
                  </a:cxn>
                  <a:cxn ang="0">
                    <a:pos x="connsiteX2" y="connsiteY2"/>
                  </a:cxn>
                  <a:cxn ang="0">
                    <a:pos x="connsiteX3" y="connsiteY3"/>
                  </a:cxn>
                </a:cxnLst>
                <a:rect l="l" t="t" r="r" b="b"/>
                <a:pathLst>
                  <a:path w="2380988" h="146431">
                    <a:moveTo>
                      <a:pt x="2380988" y="65468"/>
                    </a:moveTo>
                    <a:lnTo>
                      <a:pt x="92607" y="146431"/>
                    </a:lnTo>
                    <a:lnTo>
                      <a:pt x="0" y="0"/>
                    </a:lnTo>
                    <a:lnTo>
                      <a:pt x="2380988" y="6546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16">
                <a:extLst>
                  <a:ext uri="{FF2B5EF4-FFF2-40B4-BE49-F238E27FC236}">
                    <a16:creationId xmlns:a16="http://schemas.microsoft.com/office/drawing/2014/main" id="{AEDC6AEA-08EC-451E-B3C6-70A7DFFB3A5F}"/>
                  </a:ext>
                </a:extLst>
              </p:cNvPr>
              <p:cNvSpPr/>
              <p:nvPr/>
            </p:nvSpPr>
            <p:spPr>
              <a:xfrm>
                <a:off x="11003280" y="1912620"/>
                <a:ext cx="655320" cy="4381500"/>
              </a:xfrm>
              <a:custGeom>
                <a:avLst/>
                <a:gdLst>
                  <a:gd name="connsiteX0" fmla="*/ 0 w 655320"/>
                  <a:gd name="connsiteY0" fmla="*/ 4259580 h 4381500"/>
                  <a:gd name="connsiteX1" fmla="*/ 129540 w 655320"/>
                  <a:gd name="connsiteY1" fmla="*/ 4381500 h 4381500"/>
                  <a:gd name="connsiteX2" fmla="*/ 655320 w 655320"/>
                  <a:gd name="connsiteY2" fmla="*/ 129540 h 4381500"/>
                  <a:gd name="connsiteX3" fmla="*/ 510540 w 655320"/>
                  <a:gd name="connsiteY3" fmla="*/ 0 h 4381500"/>
                  <a:gd name="connsiteX4" fmla="*/ 0 w 655320"/>
                  <a:gd name="connsiteY4" fmla="*/ 4259580 h 4381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5320" h="4381500">
                    <a:moveTo>
                      <a:pt x="0" y="4259580"/>
                    </a:moveTo>
                    <a:lnTo>
                      <a:pt x="129540" y="4381500"/>
                    </a:lnTo>
                    <a:lnTo>
                      <a:pt x="655320" y="129540"/>
                    </a:lnTo>
                    <a:lnTo>
                      <a:pt x="510540" y="0"/>
                    </a:lnTo>
                    <a:lnTo>
                      <a:pt x="0" y="425958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2" name="Group 11">
              <a:extLst>
                <a:ext uri="{FF2B5EF4-FFF2-40B4-BE49-F238E27FC236}">
                  <a16:creationId xmlns:a16="http://schemas.microsoft.com/office/drawing/2014/main" id="{5E1D721D-38D3-43A2-8BD6-6806DDBAE58D}"/>
                </a:ext>
              </a:extLst>
            </p:cNvPr>
            <p:cNvGrpSpPr/>
            <p:nvPr userDrawn="1"/>
          </p:nvGrpSpPr>
          <p:grpSpPr>
            <a:xfrm rot="982448">
              <a:off x="2716002" y="797733"/>
              <a:ext cx="3720384" cy="4944962"/>
              <a:chOff x="1596328" y="568502"/>
              <a:chExt cx="4501664" cy="5983403"/>
            </a:xfrm>
            <a:effectLst>
              <a:outerShdw dist="38100" dir="2700000" algn="tl" rotWithShape="0">
                <a:prstClr val="black">
                  <a:alpha val="40000"/>
                </a:prstClr>
              </a:outerShdw>
            </a:effectLst>
          </p:grpSpPr>
          <p:sp>
            <p:nvSpPr>
              <p:cNvPr id="21" name="Rectangle: Rounded Corners 18">
                <a:extLst>
                  <a:ext uri="{FF2B5EF4-FFF2-40B4-BE49-F238E27FC236}">
                    <a16:creationId xmlns:a16="http://schemas.microsoft.com/office/drawing/2014/main" id="{CFF5315A-13ED-438D-977E-A02AAE9A0565}"/>
                  </a:ext>
                </a:extLst>
              </p:cNvPr>
              <p:cNvSpPr/>
              <p:nvPr/>
            </p:nvSpPr>
            <p:spPr>
              <a:xfrm rot="21383342">
                <a:off x="1774186" y="691432"/>
                <a:ext cx="4323806" cy="5720995"/>
              </a:xfrm>
              <a:prstGeom prst="roundRect">
                <a:avLst>
                  <a:gd name="adj" fmla="val 1002"/>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31C7EF18-98E8-4932-A7FA-7D3348E621AA}"/>
                  </a:ext>
                </a:extLst>
              </p:cNvPr>
              <p:cNvSpPr/>
              <p:nvPr/>
            </p:nvSpPr>
            <p:spPr>
              <a:xfrm rot="21383342">
                <a:off x="1730903" y="661208"/>
                <a:ext cx="4323806" cy="5720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Rectangle 22">
                <a:extLst>
                  <a:ext uri="{FF2B5EF4-FFF2-40B4-BE49-F238E27FC236}">
                    <a16:creationId xmlns:a16="http://schemas.microsoft.com/office/drawing/2014/main" id="{41ADC3EC-C743-404C-BD02-0C5B0A01B1A7}"/>
                  </a:ext>
                </a:extLst>
              </p:cNvPr>
              <p:cNvSpPr/>
              <p:nvPr/>
            </p:nvSpPr>
            <p:spPr>
              <a:xfrm rot="21383342">
                <a:off x="1749410" y="623258"/>
                <a:ext cx="4225620" cy="5720995"/>
              </a:xfrm>
              <a:prstGeom prst="rect">
                <a:avLst/>
              </a:prstGeom>
              <a:solidFill>
                <a:schemeClr val="bg1"/>
              </a:solidFill>
              <a:ln w="3175">
                <a:gradFill>
                  <a:gsLst>
                    <a:gs pos="0">
                      <a:schemeClr val="bg1">
                        <a:lumMod val="95000"/>
                      </a:schemeClr>
                    </a:gs>
                    <a:gs pos="100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Rectangle: Rounded Corners 21">
                <a:extLst>
                  <a:ext uri="{FF2B5EF4-FFF2-40B4-BE49-F238E27FC236}">
                    <a16:creationId xmlns:a16="http://schemas.microsoft.com/office/drawing/2014/main" id="{FE486DCE-C6F6-4335-8B00-68106E5CCEE8}"/>
                  </a:ext>
                </a:extLst>
              </p:cNvPr>
              <p:cNvSpPr/>
              <p:nvPr/>
            </p:nvSpPr>
            <p:spPr>
              <a:xfrm rot="21383342">
                <a:off x="1596328" y="568502"/>
                <a:ext cx="4323806" cy="5720996"/>
              </a:xfrm>
              <a:prstGeom prst="roundRect">
                <a:avLst>
                  <a:gd name="adj" fmla="val 857"/>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Rectangle 24">
                <a:extLst>
                  <a:ext uri="{FF2B5EF4-FFF2-40B4-BE49-F238E27FC236}">
                    <a16:creationId xmlns:a16="http://schemas.microsoft.com/office/drawing/2014/main" id="{E1F2CE57-8D15-4A43-99FB-2C05EB792218}"/>
                  </a:ext>
                </a:extLst>
              </p:cNvPr>
              <p:cNvSpPr/>
              <p:nvPr/>
            </p:nvSpPr>
            <p:spPr>
              <a:xfrm rot="21383342">
                <a:off x="1762892" y="716665"/>
                <a:ext cx="3990679" cy="5424671"/>
              </a:xfrm>
              <a:prstGeom prst="rect">
                <a:avLst/>
              </a:prstGeom>
              <a:noFill/>
              <a:ln w="19050">
                <a:solidFill>
                  <a:srgbClr val="FCF238"/>
                </a:solidFill>
              </a:ln>
              <a:effectLst>
                <a:outerShdw dist="12700" dir="2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23">
                <a:extLst>
                  <a:ext uri="{FF2B5EF4-FFF2-40B4-BE49-F238E27FC236}">
                    <a16:creationId xmlns:a16="http://schemas.microsoft.com/office/drawing/2014/main" id="{C94813FF-5F60-4B99-B45D-978367D77420}"/>
                  </a:ext>
                </a:extLst>
              </p:cNvPr>
              <p:cNvSpPr/>
              <p:nvPr/>
            </p:nvSpPr>
            <p:spPr>
              <a:xfrm rot="21383936">
                <a:off x="1802747" y="6313969"/>
                <a:ext cx="3103624" cy="145742"/>
              </a:xfrm>
              <a:custGeom>
                <a:avLst/>
                <a:gdLst>
                  <a:gd name="connsiteX0" fmla="*/ 2400300 w 2400300"/>
                  <a:gd name="connsiteY0" fmla="*/ 61912 h 142875"/>
                  <a:gd name="connsiteX1" fmla="*/ 111919 w 2400300"/>
                  <a:gd name="connsiteY1" fmla="*/ 142875 h 142875"/>
                  <a:gd name="connsiteX2" fmla="*/ 0 w 2400300"/>
                  <a:gd name="connsiteY2" fmla="*/ 0 h 142875"/>
                  <a:gd name="connsiteX3" fmla="*/ 2400300 w 2400300"/>
                  <a:gd name="connsiteY3" fmla="*/ 61912 h 142875"/>
                  <a:gd name="connsiteX0" fmla="*/ 2380988 w 2380988"/>
                  <a:gd name="connsiteY0" fmla="*/ 65468 h 146431"/>
                  <a:gd name="connsiteX1" fmla="*/ 92607 w 2380988"/>
                  <a:gd name="connsiteY1" fmla="*/ 146431 h 146431"/>
                  <a:gd name="connsiteX2" fmla="*/ 0 w 2380988"/>
                  <a:gd name="connsiteY2" fmla="*/ 0 h 146431"/>
                  <a:gd name="connsiteX3" fmla="*/ 2380988 w 2380988"/>
                  <a:gd name="connsiteY3" fmla="*/ 65468 h 146431"/>
                  <a:gd name="connsiteX0" fmla="*/ 2380429 w 2380429"/>
                  <a:gd name="connsiteY0" fmla="*/ 109068 h 146431"/>
                  <a:gd name="connsiteX1" fmla="*/ 92607 w 2380429"/>
                  <a:gd name="connsiteY1" fmla="*/ 146431 h 146431"/>
                  <a:gd name="connsiteX2" fmla="*/ 0 w 2380429"/>
                  <a:gd name="connsiteY2" fmla="*/ 0 h 146431"/>
                  <a:gd name="connsiteX3" fmla="*/ 2380429 w 2380429"/>
                  <a:gd name="connsiteY3" fmla="*/ 109068 h 146431"/>
                  <a:gd name="connsiteX0" fmla="*/ 3103624 w 3103624"/>
                  <a:gd name="connsiteY0" fmla="*/ 65607 h 146431"/>
                  <a:gd name="connsiteX1" fmla="*/ 92607 w 3103624"/>
                  <a:gd name="connsiteY1" fmla="*/ 146431 h 146431"/>
                  <a:gd name="connsiteX2" fmla="*/ 0 w 3103624"/>
                  <a:gd name="connsiteY2" fmla="*/ 0 h 146431"/>
                  <a:gd name="connsiteX3" fmla="*/ 3103624 w 3103624"/>
                  <a:gd name="connsiteY3" fmla="*/ 65607 h 146431"/>
                  <a:gd name="connsiteX0" fmla="*/ 3103624 w 3103624"/>
                  <a:gd name="connsiteY0" fmla="*/ 65607 h 145743"/>
                  <a:gd name="connsiteX1" fmla="*/ 98330 w 3103624"/>
                  <a:gd name="connsiteY1" fmla="*/ 145743 h 145743"/>
                  <a:gd name="connsiteX2" fmla="*/ 0 w 3103624"/>
                  <a:gd name="connsiteY2" fmla="*/ 0 h 145743"/>
                  <a:gd name="connsiteX3" fmla="*/ 3103624 w 3103624"/>
                  <a:gd name="connsiteY3" fmla="*/ 65607 h 145743"/>
                </a:gdLst>
                <a:ahLst/>
                <a:cxnLst>
                  <a:cxn ang="0">
                    <a:pos x="connsiteX0" y="connsiteY0"/>
                  </a:cxn>
                  <a:cxn ang="0">
                    <a:pos x="connsiteX1" y="connsiteY1"/>
                  </a:cxn>
                  <a:cxn ang="0">
                    <a:pos x="connsiteX2" y="connsiteY2"/>
                  </a:cxn>
                  <a:cxn ang="0">
                    <a:pos x="connsiteX3" y="connsiteY3"/>
                  </a:cxn>
                </a:cxnLst>
                <a:rect l="l" t="t" r="r" b="b"/>
                <a:pathLst>
                  <a:path w="3103624" h="145743">
                    <a:moveTo>
                      <a:pt x="3103624" y="65607"/>
                    </a:moveTo>
                    <a:lnTo>
                      <a:pt x="98330" y="145743"/>
                    </a:lnTo>
                    <a:lnTo>
                      <a:pt x="0" y="0"/>
                    </a:lnTo>
                    <a:lnTo>
                      <a:pt x="3103624" y="656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7" name="Straight Connector 26">
                <a:extLst>
                  <a:ext uri="{FF2B5EF4-FFF2-40B4-BE49-F238E27FC236}">
                    <a16:creationId xmlns:a16="http://schemas.microsoft.com/office/drawing/2014/main" id="{64663BB8-2182-4F9D-ACCC-6DA0F6ECE4F4}"/>
                  </a:ext>
                </a:extLst>
              </p:cNvPr>
              <p:cNvCxnSpPr>
                <a:cxnSpLocks/>
              </p:cNvCxnSpPr>
              <p:nvPr/>
            </p:nvCxnSpPr>
            <p:spPr>
              <a:xfrm>
                <a:off x="1782183" y="6393399"/>
                <a:ext cx="125435" cy="15850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7F1956-4865-453F-97ED-6F6BBD94C84B}"/>
                </a:ext>
              </a:extLst>
            </p:cNvPr>
            <p:cNvGrpSpPr/>
            <p:nvPr userDrawn="1"/>
          </p:nvGrpSpPr>
          <p:grpSpPr>
            <a:xfrm rot="738880">
              <a:off x="1621499" y="228547"/>
              <a:ext cx="4501664" cy="5969116"/>
              <a:chOff x="1596328" y="568502"/>
              <a:chExt cx="4501664" cy="5969116"/>
            </a:xfrm>
          </p:grpSpPr>
          <p:sp>
            <p:nvSpPr>
              <p:cNvPr id="14" name="Rectangle: Rounded Corners 13">
                <a:extLst>
                  <a:ext uri="{FF2B5EF4-FFF2-40B4-BE49-F238E27FC236}">
                    <a16:creationId xmlns:a16="http://schemas.microsoft.com/office/drawing/2014/main" id="{A224CC9D-74A6-4AB5-BB74-4B34ACC9424C}"/>
                  </a:ext>
                </a:extLst>
              </p:cNvPr>
              <p:cNvSpPr/>
              <p:nvPr/>
            </p:nvSpPr>
            <p:spPr>
              <a:xfrm rot="21383342">
                <a:off x="1774186" y="691432"/>
                <a:ext cx="4323806" cy="5720995"/>
              </a:xfrm>
              <a:prstGeom prst="roundRect">
                <a:avLst>
                  <a:gd name="adj" fmla="val 1002"/>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16313C5-6826-4C73-B596-AAE16E60BBE8}"/>
                  </a:ext>
                </a:extLst>
              </p:cNvPr>
              <p:cNvSpPr/>
              <p:nvPr/>
            </p:nvSpPr>
            <p:spPr>
              <a:xfrm rot="21383342">
                <a:off x="1730903" y="661208"/>
                <a:ext cx="4323806" cy="5720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D87B3E72-942D-4AD4-BA60-77147E50A3AE}"/>
                  </a:ext>
                </a:extLst>
              </p:cNvPr>
              <p:cNvSpPr/>
              <p:nvPr/>
            </p:nvSpPr>
            <p:spPr>
              <a:xfrm rot="21323936">
                <a:off x="1648959" y="657444"/>
                <a:ext cx="4323806" cy="572099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782BE5E4-EAA6-446D-96DA-2C57DCC86D1D}"/>
                  </a:ext>
                </a:extLst>
              </p:cNvPr>
              <p:cNvSpPr/>
              <p:nvPr/>
            </p:nvSpPr>
            <p:spPr>
              <a:xfrm rot="21383342">
                <a:off x="1749410" y="623258"/>
                <a:ext cx="4225620" cy="5720995"/>
              </a:xfrm>
              <a:prstGeom prst="rect">
                <a:avLst/>
              </a:prstGeom>
              <a:solidFill>
                <a:schemeClr val="bg1"/>
              </a:solidFill>
              <a:ln w="3175">
                <a:gradFill>
                  <a:gsLst>
                    <a:gs pos="0">
                      <a:schemeClr val="bg1">
                        <a:lumMod val="95000"/>
                      </a:schemeClr>
                    </a:gs>
                    <a:gs pos="100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Rounded Corners 17">
                <a:extLst>
                  <a:ext uri="{FF2B5EF4-FFF2-40B4-BE49-F238E27FC236}">
                    <a16:creationId xmlns:a16="http://schemas.microsoft.com/office/drawing/2014/main" id="{8BF5DB5F-A4A5-4807-9224-228DD19AA210}"/>
                  </a:ext>
                </a:extLst>
              </p:cNvPr>
              <p:cNvSpPr/>
              <p:nvPr/>
            </p:nvSpPr>
            <p:spPr>
              <a:xfrm rot="21383342">
                <a:off x="1596328" y="568502"/>
                <a:ext cx="4323806" cy="5720996"/>
              </a:xfrm>
              <a:prstGeom prst="roundRect">
                <a:avLst>
                  <a:gd name="adj" fmla="val 85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32">
                <a:extLst>
                  <a:ext uri="{FF2B5EF4-FFF2-40B4-BE49-F238E27FC236}">
                    <a16:creationId xmlns:a16="http://schemas.microsoft.com/office/drawing/2014/main" id="{185511E5-9792-4762-9974-96392E53241C}"/>
                  </a:ext>
                </a:extLst>
              </p:cNvPr>
              <p:cNvSpPr/>
              <p:nvPr/>
            </p:nvSpPr>
            <p:spPr>
              <a:xfrm rot="21383936">
                <a:off x="1803016" y="6336676"/>
                <a:ext cx="2380988" cy="131574"/>
              </a:xfrm>
              <a:custGeom>
                <a:avLst/>
                <a:gdLst>
                  <a:gd name="connsiteX0" fmla="*/ 2400300 w 2400300"/>
                  <a:gd name="connsiteY0" fmla="*/ 61912 h 142875"/>
                  <a:gd name="connsiteX1" fmla="*/ 111919 w 2400300"/>
                  <a:gd name="connsiteY1" fmla="*/ 142875 h 142875"/>
                  <a:gd name="connsiteX2" fmla="*/ 0 w 2400300"/>
                  <a:gd name="connsiteY2" fmla="*/ 0 h 142875"/>
                  <a:gd name="connsiteX3" fmla="*/ 2400300 w 2400300"/>
                  <a:gd name="connsiteY3" fmla="*/ 61912 h 142875"/>
                  <a:gd name="connsiteX0" fmla="*/ 2380988 w 2380988"/>
                  <a:gd name="connsiteY0" fmla="*/ 65468 h 146431"/>
                  <a:gd name="connsiteX1" fmla="*/ 92607 w 2380988"/>
                  <a:gd name="connsiteY1" fmla="*/ 146431 h 146431"/>
                  <a:gd name="connsiteX2" fmla="*/ 0 w 2380988"/>
                  <a:gd name="connsiteY2" fmla="*/ 0 h 146431"/>
                  <a:gd name="connsiteX3" fmla="*/ 2380988 w 2380988"/>
                  <a:gd name="connsiteY3" fmla="*/ 65468 h 146431"/>
                  <a:gd name="connsiteX0" fmla="*/ 2380988 w 2380988"/>
                  <a:gd name="connsiteY0" fmla="*/ 65468 h 115088"/>
                  <a:gd name="connsiteX1" fmla="*/ 87422 w 2380988"/>
                  <a:gd name="connsiteY1" fmla="*/ 115088 h 115088"/>
                  <a:gd name="connsiteX2" fmla="*/ 0 w 2380988"/>
                  <a:gd name="connsiteY2" fmla="*/ 0 h 115088"/>
                  <a:gd name="connsiteX3" fmla="*/ 2380988 w 2380988"/>
                  <a:gd name="connsiteY3" fmla="*/ 65468 h 115088"/>
                  <a:gd name="connsiteX0" fmla="*/ 2380988 w 2380988"/>
                  <a:gd name="connsiteY0" fmla="*/ 65468 h 131574"/>
                  <a:gd name="connsiteX1" fmla="*/ 83998 w 2380988"/>
                  <a:gd name="connsiteY1" fmla="*/ 131574 h 131574"/>
                  <a:gd name="connsiteX2" fmla="*/ 0 w 2380988"/>
                  <a:gd name="connsiteY2" fmla="*/ 0 h 131574"/>
                  <a:gd name="connsiteX3" fmla="*/ 2380988 w 2380988"/>
                  <a:gd name="connsiteY3" fmla="*/ 65468 h 131574"/>
                </a:gdLst>
                <a:ahLst/>
                <a:cxnLst>
                  <a:cxn ang="0">
                    <a:pos x="connsiteX0" y="connsiteY0"/>
                  </a:cxn>
                  <a:cxn ang="0">
                    <a:pos x="connsiteX1" y="connsiteY1"/>
                  </a:cxn>
                  <a:cxn ang="0">
                    <a:pos x="connsiteX2" y="connsiteY2"/>
                  </a:cxn>
                  <a:cxn ang="0">
                    <a:pos x="connsiteX3" y="connsiteY3"/>
                  </a:cxn>
                </a:cxnLst>
                <a:rect l="l" t="t" r="r" b="b"/>
                <a:pathLst>
                  <a:path w="2380988" h="131574">
                    <a:moveTo>
                      <a:pt x="2380988" y="65468"/>
                    </a:moveTo>
                    <a:lnTo>
                      <a:pt x="83998" y="131574"/>
                    </a:lnTo>
                    <a:lnTo>
                      <a:pt x="0" y="0"/>
                    </a:lnTo>
                    <a:lnTo>
                      <a:pt x="2380988" y="6546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EC5E43C4-20C1-47A6-AE78-58C222F3324E}"/>
                  </a:ext>
                </a:extLst>
              </p:cNvPr>
              <p:cNvCxnSpPr>
                <a:cxnSpLocks/>
                <a:endCxn id="33" idx="1"/>
              </p:cNvCxnSpPr>
              <p:nvPr/>
            </p:nvCxnSpPr>
            <p:spPr>
              <a:xfrm>
                <a:off x="1782183" y="6393399"/>
                <a:ext cx="111148" cy="144219"/>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497809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r>
              <a:rPr lang="en-US"/>
              <a:t>p </a:t>
            </a:r>
            <a:fld id="{058DB212-BFA2-403F-85EF-DFD3FF6D973A}" type="slidenum">
              <a:rPr lang="en-US" smtClean="0"/>
              <a:pPr/>
              <a:t>‹#›</a:t>
            </a:fld>
            <a:endParaRPr lang="en-US" dirty="0"/>
          </a:p>
        </p:txBody>
      </p:sp>
      <p:sp>
        <p:nvSpPr>
          <p:cNvPr id="36" name="Rectangle 35">
            <a:extLst>
              <a:ext uri="{FF2B5EF4-FFF2-40B4-BE49-F238E27FC236}">
                <a16:creationId xmlns:a16="http://schemas.microsoft.com/office/drawing/2014/main" id="{ACCEA100-D29A-42FF-AD17-CD893927AF64}"/>
              </a:ext>
            </a:extLst>
          </p:cNvPr>
          <p:cNvSpPr/>
          <p:nvPr userDrawn="1"/>
        </p:nvSpPr>
        <p:spPr>
          <a:xfrm rot="360000">
            <a:off x="11296248" y="6261969"/>
            <a:ext cx="528475" cy="4524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3F7C466A-ECD8-4796-821D-38D95D96C61A}"/>
              </a:ext>
            </a:extLst>
          </p:cNvPr>
          <p:cNvSpPr txBox="1"/>
          <p:nvPr userDrawn="1"/>
        </p:nvSpPr>
        <p:spPr>
          <a:xfrm>
            <a:off x="9488566" y="6315437"/>
            <a:ext cx="1486986" cy="365125"/>
          </a:xfrm>
          <a:prstGeom prst="rect">
            <a:avLst/>
          </a:prstGeom>
          <a:noFill/>
        </p:spPr>
        <p:txBody>
          <a:bodyPr wrap="square" lIns="0" tIns="0" rIns="0" bIns="0" rtlCol="0" anchor="ctr">
            <a:noAutofit/>
          </a:bodyPr>
          <a:lstStyle/>
          <a:p>
            <a:pPr algn="r">
              <a:lnSpc>
                <a:spcPts val="1400"/>
              </a:lnSpc>
            </a:pPr>
            <a:r>
              <a:rPr lang="en-US" sz="1800" noProof="1">
                <a:solidFill>
                  <a:schemeClr val="tx1"/>
                </a:solidFill>
                <a:effectLst>
                  <a:outerShdw dist="38100" dir="2700000" algn="tl" rotWithShape="0">
                    <a:schemeClr val="accent1"/>
                  </a:outerShdw>
                </a:effectLst>
                <a:latin typeface="+mj-lt"/>
              </a:rPr>
              <a:t>Jens </a:t>
            </a:r>
            <a:br>
              <a:rPr lang="en-US" sz="1800" noProof="1">
                <a:solidFill>
                  <a:schemeClr val="tx1"/>
                </a:solidFill>
                <a:effectLst>
                  <a:outerShdw dist="38100" dir="2700000" algn="tl" rotWithShape="0">
                    <a:schemeClr val="accent1"/>
                  </a:outerShdw>
                </a:effectLst>
                <a:latin typeface="+mj-lt"/>
              </a:rPr>
            </a:br>
            <a:r>
              <a:rPr lang="en-US" sz="1800" noProof="1">
                <a:solidFill>
                  <a:schemeClr val="tx1"/>
                </a:solidFill>
                <a:effectLst>
                  <a:outerShdw dist="38100" dir="2700000" algn="tl" rotWithShape="0">
                    <a:schemeClr val="accent1"/>
                  </a:outerShdw>
                </a:effectLst>
                <a:latin typeface="+mj-lt"/>
              </a:rPr>
              <a:t>Martensson</a:t>
            </a:r>
          </a:p>
        </p:txBody>
      </p:sp>
      <p:sp>
        <p:nvSpPr>
          <p:cNvPr id="38" name="Oval 37">
            <a:extLst>
              <a:ext uri="{FF2B5EF4-FFF2-40B4-BE49-F238E27FC236}">
                <a16:creationId xmlns:a16="http://schemas.microsoft.com/office/drawing/2014/main" id="{498A9C77-D7CE-4B40-920F-D9B5744E09E8}"/>
              </a:ext>
            </a:extLst>
          </p:cNvPr>
          <p:cNvSpPr/>
          <p:nvPr userDrawn="1"/>
        </p:nvSpPr>
        <p:spPr>
          <a:xfrm>
            <a:off x="11846922" y="6173293"/>
            <a:ext cx="45719" cy="4571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865E4F61-2EDC-429B-B4D6-E3ECFEABDB89}"/>
              </a:ext>
            </a:extLst>
          </p:cNvPr>
          <p:cNvSpPr/>
          <p:nvPr userDrawn="1"/>
        </p:nvSpPr>
        <p:spPr>
          <a:xfrm>
            <a:off x="11492290" y="6160569"/>
            <a:ext cx="45719" cy="457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a:extLst>
              <a:ext uri="{FF2B5EF4-FFF2-40B4-BE49-F238E27FC236}">
                <a16:creationId xmlns:a16="http://schemas.microsoft.com/office/drawing/2014/main" id="{08403124-DFD5-48F0-9CA5-DFCDC288022A}"/>
              </a:ext>
            </a:extLst>
          </p:cNvPr>
          <p:cNvSpPr/>
          <p:nvPr userDrawn="1"/>
        </p:nvSpPr>
        <p:spPr>
          <a:xfrm>
            <a:off x="11079735" y="6292577"/>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a:extLst>
              <a:ext uri="{FF2B5EF4-FFF2-40B4-BE49-F238E27FC236}">
                <a16:creationId xmlns:a16="http://schemas.microsoft.com/office/drawing/2014/main" id="{F4EEC2A5-0386-469F-87A7-02B1DD8806E2}"/>
              </a:ext>
            </a:extLst>
          </p:cNvPr>
          <p:cNvSpPr/>
          <p:nvPr userDrawn="1"/>
        </p:nvSpPr>
        <p:spPr>
          <a:xfrm>
            <a:off x="11672205" y="6223079"/>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7A826F74-3FA1-486C-9B44-5CB963FD0950}"/>
              </a:ext>
            </a:extLst>
          </p:cNvPr>
          <p:cNvSpPr/>
          <p:nvPr userDrawn="1"/>
        </p:nvSpPr>
        <p:spPr>
          <a:xfrm>
            <a:off x="11891335" y="6599392"/>
            <a:ext cx="45719" cy="457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a:extLst>
              <a:ext uri="{FF2B5EF4-FFF2-40B4-BE49-F238E27FC236}">
                <a16:creationId xmlns:a16="http://schemas.microsoft.com/office/drawing/2014/main" id="{92E3E68F-94A5-4CA0-A294-978501B37FA1}"/>
              </a:ext>
            </a:extLst>
          </p:cNvPr>
          <p:cNvSpPr/>
          <p:nvPr userDrawn="1"/>
        </p:nvSpPr>
        <p:spPr>
          <a:xfrm>
            <a:off x="11914194" y="6401988"/>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a:extLst>
              <a:ext uri="{FF2B5EF4-FFF2-40B4-BE49-F238E27FC236}">
                <a16:creationId xmlns:a16="http://schemas.microsoft.com/office/drawing/2014/main" id="{276F9E6F-C8C7-48A7-B203-7800E6E640E2}"/>
              </a:ext>
            </a:extLst>
          </p:cNvPr>
          <p:cNvSpPr/>
          <p:nvPr userDrawn="1"/>
        </p:nvSpPr>
        <p:spPr>
          <a:xfrm>
            <a:off x="11206123" y="6203845"/>
            <a:ext cx="45719" cy="4571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a:extLst>
              <a:ext uri="{FF2B5EF4-FFF2-40B4-BE49-F238E27FC236}">
                <a16:creationId xmlns:a16="http://schemas.microsoft.com/office/drawing/2014/main" id="{655A8061-0C11-40FE-9110-C0DC86A16BDB}"/>
              </a:ext>
            </a:extLst>
          </p:cNvPr>
          <p:cNvSpPr/>
          <p:nvPr userDrawn="1"/>
        </p:nvSpPr>
        <p:spPr>
          <a:xfrm>
            <a:off x="11176687" y="6424848"/>
            <a:ext cx="45719" cy="457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a:extLst>
              <a:ext uri="{FF2B5EF4-FFF2-40B4-BE49-F238E27FC236}">
                <a16:creationId xmlns:a16="http://schemas.microsoft.com/office/drawing/2014/main" id="{508C767E-FFD6-4B9F-BD24-5432EB1A4C63}"/>
              </a:ext>
            </a:extLst>
          </p:cNvPr>
          <p:cNvSpPr/>
          <p:nvPr userDrawn="1"/>
        </p:nvSpPr>
        <p:spPr>
          <a:xfrm>
            <a:off x="11090838" y="6561771"/>
            <a:ext cx="45719" cy="4571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a:extLst>
              <a:ext uri="{FF2B5EF4-FFF2-40B4-BE49-F238E27FC236}">
                <a16:creationId xmlns:a16="http://schemas.microsoft.com/office/drawing/2014/main" id="{D0C8EBFE-8923-4C9D-AE47-6036F2DA963A}"/>
              </a:ext>
            </a:extLst>
          </p:cNvPr>
          <p:cNvSpPr/>
          <p:nvPr userDrawn="1"/>
        </p:nvSpPr>
        <p:spPr>
          <a:xfrm>
            <a:off x="11206122" y="6678980"/>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84660842"/>
      </p:ext>
    </p:extLst>
  </p:cSld>
  <p:clrMap bg1="lt1" tx1="dk1" bg2="lt2" tx2="dk2" accent1="accent1" accent2="accent2" accent3="accent3" accent4="accent4" accent5="accent5" accent6="accent6" hlink="hlink" folHlink="folHlink"/>
  <p:sldLayoutIdLst>
    <p:sldLayoutId id="2147484327" r:id="rId1"/>
    <p:sldLayoutId id="2147484328" r:id="rId2"/>
    <p:sldLayoutId id="2147484329" r:id="rId3"/>
    <p:sldLayoutId id="2147484330" r:id="rId4"/>
    <p:sldLayoutId id="2147484331" r:id="rId5"/>
    <p:sldLayoutId id="2147484332" r:id="rId6"/>
    <p:sldLayoutId id="2147484333" r:id="rId7"/>
    <p:sldLayoutId id="2147484334" r:id="rId8"/>
    <p:sldLayoutId id="2147484335" r:id="rId9"/>
    <p:sldLayoutId id="2147484336" r:id="rId10"/>
    <p:sldLayoutId id="2147484337" r:id="rId11"/>
    <p:sldLayoutId id="2147484338" r:id="rId12"/>
    <p:sldLayoutId id="2147484339" r:id="rId13"/>
    <p:sldLayoutId id="2147484340" r:id="rId14"/>
    <p:sldLayoutId id="2147484341" r:id="rId15"/>
    <p:sldLayoutId id="2147484342" r:id="rId16"/>
    <p:sldLayoutId id="2147484343" r:id="rId17"/>
    <p:sldLayoutId id="2147484344" r:id="rId18"/>
    <p:sldLayoutId id="2147484345" r:id="rId19"/>
    <p:sldLayoutId id="2147484346" r:id="rId20"/>
    <p:sldLayoutId id="2147484347" r:id="rId21"/>
    <p:sldLayoutId id="2147484348" r:id="rId22"/>
    <p:sldLayoutId id="2147483739" r:id="rId23"/>
    <p:sldLayoutId id="2147483665" r:id="rId24"/>
    <p:sldLayoutId id="2147483666" r:id="rId25"/>
    <p:sldLayoutId id="2147483669" r:id="rId26"/>
    <p:sldLayoutId id="2147483650" r:id="rId27"/>
    <p:sldLayoutId id="2147483652" r:id="rId28"/>
    <p:sldLayoutId id="2147483668" r:id="rId29"/>
    <p:sldLayoutId id="2147483667" r:id="rId30"/>
  </p:sldLayoutIdLst>
  <p:hf sldNum="0"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2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9.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1.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0.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4" name="Group 203">
            <a:extLst>
              <a:ext uri="{FF2B5EF4-FFF2-40B4-BE49-F238E27FC236}">
                <a16:creationId xmlns:a16="http://schemas.microsoft.com/office/drawing/2014/main" id="{F27737A0-D7E0-4415-8E90-FD4F69E76C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205" name="Freeform 11">
              <a:extLst>
                <a:ext uri="{FF2B5EF4-FFF2-40B4-BE49-F238E27FC236}">
                  <a16:creationId xmlns:a16="http://schemas.microsoft.com/office/drawing/2014/main" id="{506CE375-B39D-4C51-A858-F4A383311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06" name="Freeform 12">
              <a:extLst>
                <a:ext uri="{FF2B5EF4-FFF2-40B4-BE49-F238E27FC236}">
                  <a16:creationId xmlns:a16="http://schemas.microsoft.com/office/drawing/2014/main" id="{64EA8B46-395C-41F6-BE09-548B108098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07" name="Freeform 13">
              <a:extLst>
                <a:ext uri="{FF2B5EF4-FFF2-40B4-BE49-F238E27FC236}">
                  <a16:creationId xmlns:a16="http://schemas.microsoft.com/office/drawing/2014/main" id="{BC7EDC6D-8B00-48D9-B8FD-9B5285FB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08" name="Freeform 14">
              <a:extLst>
                <a:ext uri="{FF2B5EF4-FFF2-40B4-BE49-F238E27FC236}">
                  <a16:creationId xmlns:a16="http://schemas.microsoft.com/office/drawing/2014/main" id="{DE4BD3C3-5C1B-4305-BFA1-9054820BDD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09" name="Freeform 15">
              <a:extLst>
                <a:ext uri="{FF2B5EF4-FFF2-40B4-BE49-F238E27FC236}">
                  <a16:creationId xmlns:a16="http://schemas.microsoft.com/office/drawing/2014/main" id="{4635ED79-E821-4CFD-9F97-D6137E5DC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10" name="Freeform 16">
              <a:extLst>
                <a:ext uri="{FF2B5EF4-FFF2-40B4-BE49-F238E27FC236}">
                  <a16:creationId xmlns:a16="http://schemas.microsoft.com/office/drawing/2014/main" id="{92FD5F9A-0D1B-4304-AC95-EA6A4E70E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211" name="Freeform 17">
              <a:extLst>
                <a:ext uri="{FF2B5EF4-FFF2-40B4-BE49-F238E27FC236}">
                  <a16:creationId xmlns:a16="http://schemas.microsoft.com/office/drawing/2014/main" id="{E9BB96F9-6F99-413C-909E-6FCF017C1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12" name="Freeform 18">
              <a:extLst>
                <a:ext uri="{FF2B5EF4-FFF2-40B4-BE49-F238E27FC236}">
                  <a16:creationId xmlns:a16="http://schemas.microsoft.com/office/drawing/2014/main" id="{1CCAEE3F-DFD6-4F56-91DF-94C715261B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13" name="Freeform 19">
              <a:extLst>
                <a:ext uri="{FF2B5EF4-FFF2-40B4-BE49-F238E27FC236}">
                  <a16:creationId xmlns:a16="http://schemas.microsoft.com/office/drawing/2014/main" id="{A9965128-6557-433B-B75B-BDF307311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14" name="Freeform 20">
              <a:extLst>
                <a:ext uri="{FF2B5EF4-FFF2-40B4-BE49-F238E27FC236}">
                  <a16:creationId xmlns:a16="http://schemas.microsoft.com/office/drawing/2014/main" id="{6ACA7D22-11B5-4768-B195-51BF6E7C16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15" name="Freeform 21">
              <a:extLst>
                <a:ext uri="{FF2B5EF4-FFF2-40B4-BE49-F238E27FC236}">
                  <a16:creationId xmlns:a16="http://schemas.microsoft.com/office/drawing/2014/main" id="{A10AD997-8BE7-4F95-8B7C-4E59DA1AC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16" name="Freeform 22">
              <a:extLst>
                <a:ext uri="{FF2B5EF4-FFF2-40B4-BE49-F238E27FC236}">
                  <a16:creationId xmlns:a16="http://schemas.microsoft.com/office/drawing/2014/main" id="{DE270B5A-1647-4C9C-BA5F-6BC559F869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18" name="Group 217">
            <a:extLst>
              <a:ext uri="{FF2B5EF4-FFF2-40B4-BE49-F238E27FC236}">
                <a16:creationId xmlns:a16="http://schemas.microsoft.com/office/drawing/2014/main" id="{57D8AB18-1DD7-4D60-B9FA-190B47BB26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219" name="Freeform 27">
              <a:extLst>
                <a:ext uri="{FF2B5EF4-FFF2-40B4-BE49-F238E27FC236}">
                  <a16:creationId xmlns:a16="http://schemas.microsoft.com/office/drawing/2014/main" id="{AE3C8994-22F6-4B7D-B50B-80ECD1E2AF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20" name="Freeform 28">
              <a:extLst>
                <a:ext uri="{FF2B5EF4-FFF2-40B4-BE49-F238E27FC236}">
                  <a16:creationId xmlns:a16="http://schemas.microsoft.com/office/drawing/2014/main" id="{DDCDE2FF-5BFC-4807-AB1E-D6928F8F46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21" name="Freeform 29">
              <a:extLst>
                <a:ext uri="{FF2B5EF4-FFF2-40B4-BE49-F238E27FC236}">
                  <a16:creationId xmlns:a16="http://schemas.microsoft.com/office/drawing/2014/main" id="{63EF93F1-6EAF-4409-A623-76533740E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22" name="Freeform 30">
              <a:extLst>
                <a:ext uri="{FF2B5EF4-FFF2-40B4-BE49-F238E27FC236}">
                  <a16:creationId xmlns:a16="http://schemas.microsoft.com/office/drawing/2014/main" id="{ED3B5256-3F5C-4FDE-8A9A-5A124E92BA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23" name="Freeform 31">
              <a:extLst>
                <a:ext uri="{FF2B5EF4-FFF2-40B4-BE49-F238E27FC236}">
                  <a16:creationId xmlns:a16="http://schemas.microsoft.com/office/drawing/2014/main" id="{ED5D4282-BFB9-4BFC-A20D-18E1C4EEA6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24" name="Freeform 32">
              <a:extLst>
                <a:ext uri="{FF2B5EF4-FFF2-40B4-BE49-F238E27FC236}">
                  <a16:creationId xmlns:a16="http://schemas.microsoft.com/office/drawing/2014/main" id="{3E6394EB-0752-433A-BA70-AF42B45F17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225" name="Freeform 33">
              <a:extLst>
                <a:ext uri="{FF2B5EF4-FFF2-40B4-BE49-F238E27FC236}">
                  <a16:creationId xmlns:a16="http://schemas.microsoft.com/office/drawing/2014/main" id="{DF27BE5F-DA8D-4260-9D0D-69E9CE146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226" name="Freeform 34">
              <a:extLst>
                <a:ext uri="{FF2B5EF4-FFF2-40B4-BE49-F238E27FC236}">
                  <a16:creationId xmlns:a16="http://schemas.microsoft.com/office/drawing/2014/main" id="{9A6E5CBE-AE54-40B7-9A00-E3975FEACB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227" name="Freeform 35">
              <a:extLst>
                <a:ext uri="{FF2B5EF4-FFF2-40B4-BE49-F238E27FC236}">
                  <a16:creationId xmlns:a16="http://schemas.microsoft.com/office/drawing/2014/main" id="{6C307890-5461-4D51-ADA6-A3DA6D35B8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28" name="Freeform 36">
              <a:extLst>
                <a:ext uri="{FF2B5EF4-FFF2-40B4-BE49-F238E27FC236}">
                  <a16:creationId xmlns:a16="http://schemas.microsoft.com/office/drawing/2014/main" id="{3F9B7E4B-6412-4B97-AD48-30B1F61F3B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29" name="Freeform 37">
              <a:extLst>
                <a:ext uri="{FF2B5EF4-FFF2-40B4-BE49-F238E27FC236}">
                  <a16:creationId xmlns:a16="http://schemas.microsoft.com/office/drawing/2014/main" id="{D345D359-869B-4305-B7D7-0B5C4FDEC1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30" name="Freeform 38">
              <a:extLst>
                <a:ext uri="{FF2B5EF4-FFF2-40B4-BE49-F238E27FC236}">
                  <a16:creationId xmlns:a16="http://schemas.microsoft.com/office/drawing/2014/main" id="{2F688B27-AEB8-45BD-9597-78A97EE0D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32" name="Rectangle 231">
            <a:extLst>
              <a:ext uri="{FF2B5EF4-FFF2-40B4-BE49-F238E27FC236}">
                <a16:creationId xmlns:a16="http://schemas.microsoft.com/office/drawing/2014/main" id="{4EB21FA6-8B6A-4699-8408-91E699800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34" name="Freeform 11">
            <a:extLst>
              <a:ext uri="{FF2B5EF4-FFF2-40B4-BE49-F238E27FC236}">
                <a16:creationId xmlns:a16="http://schemas.microsoft.com/office/drawing/2014/main" id="{664D6319-AE80-458F-A2C6-1F0351266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236" name="Rectangle 235">
            <a:extLst>
              <a:ext uri="{FF2B5EF4-FFF2-40B4-BE49-F238E27FC236}">
                <a16:creationId xmlns:a16="http://schemas.microsoft.com/office/drawing/2014/main" id="{35879851-1A1D-4246-AAA1-C484E85833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4EB23BB-BD05-4BB1-A430-0DEBDE812B7C}"/>
              </a:ext>
            </a:extLst>
          </p:cNvPr>
          <p:cNvPicPr>
            <a:picLocks noChangeAspect="1"/>
          </p:cNvPicPr>
          <p:nvPr/>
        </p:nvPicPr>
        <p:blipFill rotWithShape="1">
          <a:blip r:embed="rId3">
            <a:alphaModFix amt="35000"/>
          </a:blip>
          <a:srcRect l="10277" r="8833" b="-1"/>
          <a:stretch/>
        </p:blipFill>
        <p:spPr>
          <a:xfrm>
            <a:off x="0" y="-24132"/>
            <a:ext cx="12192000" cy="6857990"/>
          </a:xfrm>
          <a:prstGeom prst="rect">
            <a:avLst/>
          </a:prstGeom>
        </p:spPr>
      </p:pic>
      <p:sp>
        <p:nvSpPr>
          <p:cNvPr id="2" name="Title 1">
            <a:extLst>
              <a:ext uri="{FF2B5EF4-FFF2-40B4-BE49-F238E27FC236}">
                <a16:creationId xmlns:a16="http://schemas.microsoft.com/office/drawing/2014/main" id="{53A696F6-A75F-4EDE-8522-47785F1CE321}"/>
              </a:ext>
            </a:extLst>
          </p:cNvPr>
          <p:cNvSpPr>
            <a:spLocks noGrp="1"/>
          </p:cNvSpPr>
          <p:nvPr>
            <p:ph type="title"/>
          </p:nvPr>
        </p:nvSpPr>
        <p:spPr>
          <a:xfrm>
            <a:off x="1935513" y="624110"/>
            <a:ext cx="8911687" cy="1280890"/>
          </a:xfrm>
        </p:spPr>
        <p:txBody>
          <a:bodyPr vert="horz" lIns="91440" tIns="45720" rIns="91440" bIns="45720" rtlCol="0" anchor="t">
            <a:normAutofit/>
          </a:bodyPr>
          <a:lstStyle/>
          <a:p>
            <a:r>
              <a:rPr lang="en-US" sz="3600" b="1" dirty="0">
                <a:solidFill>
                  <a:schemeClr val="tx1"/>
                </a:solidFill>
              </a:rPr>
              <a:t>Asynchronous Testing</a:t>
            </a:r>
            <a:br>
              <a:rPr lang="en-US" sz="3600" b="1" dirty="0">
                <a:solidFill>
                  <a:schemeClr val="tx1"/>
                </a:solidFill>
              </a:rPr>
            </a:br>
            <a:r>
              <a:rPr lang="en-US" sz="3600" b="1" dirty="0">
                <a:solidFill>
                  <a:schemeClr val="tx1"/>
                </a:solidFill>
              </a:rPr>
              <a:t>          Nordic Testing Days – June 2022</a:t>
            </a:r>
          </a:p>
        </p:txBody>
      </p:sp>
      <p:graphicFrame>
        <p:nvGraphicFramePr>
          <p:cNvPr id="54" name="Text Placeholder 2">
            <a:extLst>
              <a:ext uri="{FF2B5EF4-FFF2-40B4-BE49-F238E27FC236}">
                <a16:creationId xmlns:a16="http://schemas.microsoft.com/office/drawing/2014/main" id="{C50DE625-1EFA-B7C2-960D-19DF6F8CB57F}"/>
              </a:ext>
            </a:extLst>
          </p:cNvPr>
          <p:cNvGraphicFramePr/>
          <p:nvPr>
            <p:extLst>
              <p:ext uri="{D42A27DB-BD31-4B8C-83A1-F6EECF244321}">
                <p14:modId xmlns:p14="http://schemas.microsoft.com/office/powerpoint/2010/main" val="1046245326"/>
              </p:ext>
            </p:extLst>
          </p:nvPr>
        </p:nvGraphicFramePr>
        <p:xfrm>
          <a:off x="2435064" y="2824306"/>
          <a:ext cx="7283094" cy="212869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35673640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show="0">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5C624B6-8015-4ADC-901F-019368E8461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8" name="Freeform 11">
              <a:extLst>
                <a:ext uri="{FF2B5EF4-FFF2-40B4-BE49-F238E27FC236}">
                  <a16:creationId xmlns:a16="http://schemas.microsoft.com/office/drawing/2014/main" id="{26A2E7E0-2843-46B8-93BE-1550A02114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9" name="Freeform 12">
              <a:extLst>
                <a:ext uri="{FF2B5EF4-FFF2-40B4-BE49-F238E27FC236}">
                  <a16:creationId xmlns:a16="http://schemas.microsoft.com/office/drawing/2014/main" id="{C3DFCF24-8DB5-4AE5-835B-BB70A1E32A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0" name="Freeform 13">
              <a:extLst>
                <a:ext uri="{FF2B5EF4-FFF2-40B4-BE49-F238E27FC236}">
                  <a16:creationId xmlns:a16="http://schemas.microsoft.com/office/drawing/2014/main" id="{3FB42478-59FA-4431-9B53-77F5C49C96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1" name="Freeform 14">
              <a:extLst>
                <a:ext uri="{FF2B5EF4-FFF2-40B4-BE49-F238E27FC236}">
                  <a16:creationId xmlns:a16="http://schemas.microsoft.com/office/drawing/2014/main" id="{32CD15BE-F5F1-457C-A6D8-FD8E2DB04F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2" name="Freeform 15">
              <a:extLst>
                <a:ext uri="{FF2B5EF4-FFF2-40B4-BE49-F238E27FC236}">
                  <a16:creationId xmlns:a16="http://schemas.microsoft.com/office/drawing/2014/main" id="{B1E7B2B0-B0C3-4108-8719-7FF23E012C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3" name="Freeform 16">
              <a:extLst>
                <a:ext uri="{FF2B5EF4-FFF2-40B4-BE49-F238E27FC236}">
                  <a16:creationId xmlns:a16="http://schemas.microsoft.com/office/drawing/2014/main" id="{64C23534-7391-4D96-850B-D313FFDE05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24" name="Freeform 17">
              <a:extLst>
                <a:ext uri="{FF2B5EF4-FFF2-40B4-BE49-F238E27FC236}">
                  <a16:creationId xmlns:a16="http://schemas.microsoft.com/office/drawing/2014/main" id="{87C0B909-7094-43DE-B429-83F84713B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5" name="Freeform 18">
              <a:extLst>
                <a:ext uri="{FF2B5EF4-FFF2-40B4-BE49-F238E27FC236}">
                  <a16:creationId xmlns:a16="http://schemas.microsoft.com/office/drawing/2014/main" id="{8A38F05B-4643-448F-B81B-943E0D7A84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6" name="Freeform 19">
              <a:extLst>
                <a:ext uri="{FF2B5EF4-FFF2-40B4-BE49-F238E27FC236}">
                  <a16:creationId xmlns:a16="http://schemas.microsoft.com/office/drawing/2014/main" id="{A018DEBF-5D49-4F03-95F7-87F9140D3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7" name="Freeform 20">
              <a:extLst>
                <a:ext uri="{FF2B5EF4-FFF2-40B4-BE49-F238E27FC236}">
                  <a16:creationId xmlns:a16="http://schemas.microsoft.com/office/drawing/2014/main" id="{2B69596C-3B0A-453A-B995-237D38EF4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8" name="Freeform 21">
              <a:extLst>
                <a:ext uri="{FF2B5EF4-FFF2-40B4-BE49-F238E27FC236}">
                  <a16:creationId xmlns:a16="http://schemas.microsoft.com/office/drawing/2014/main" id="{2FEAB0CC-A995-4828-BD44-A4C92BF92F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9" name="Freeform 22">
              <a:extLst>
                <a:ext uri="{FF2B5EF4-FFF2-40B4-BE49-F238E27FC236}">
                  <a16:creationId xmlns:a16="http://schemas.microsoft.com/office/drawing/2014/main" id="{D1188175-70FF-4B3F-A72C-F8344F9374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31" name="Group 30">
            <a:extLst>
              <a:ext uri="{FF2B5EF4-FFF2-40B4-BE49-F238E27FC236}">
                <a16:creationId xmlns:a16="http://schemas.microsoft.com/office/drawing/2014/main" id="{7CD96805-F42E-43A2-8B19-4B4B4B6870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32" name="Freeform 27">
              <a:extLst>
                <a:ext uri="{FF2B5EF4-FFF2-40B4-BE49-F238E27FC236}">
                  <a16:creationId xmlns:a16="http://schemas.microsoft.com/office/drawing/2014/main" id="{42A8F4BD-2C91-4AF2-9B89-CCD705322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33" name="Freeform 28">
              <a:extLst>
                <a:ext uri="{FF2B5EF4-FFF2-40B4-BE49-F238E27FC236}">
                  <a16:creationId xmlns:a16="http://schemas.microsoft.com/office/drawing/2014/main" id="{CAF0E8F1-102B-4CED-8682-C40775A07E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34" name="Freeform 29">
              <a:extLst>
                <a:ext uri="{FF2B5EF4-FFF2-40B4-BE49-F238E27FC236}">
                  <a16:creationId xmlns:a16="http://schemas.microsoft.com/office/drawing/2014/main" id="{B7E98A2C-C27C-4D3E-9C8E-A8DFFB96BE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5" name="Freeform 30">
              <a:extLst>
                <a:ext uri="{FF2B5EF4-FFF2-40B4-BE49-F238E27FC236}">
                  <a16:creationId xmlns:a16="http://schemas.microsoft.com/office/drawing/2014/main" id="{AC5F5B21-8161-4AF0-AFC6-8C0BB900F0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6" name="Freeform 31">
              <a:extLst>
                <a:ext uri="{FF2B5EF4-FFF2-40B4-BE49-F238E27FC236}">
                  <a16:creationId xmlns:a16="http://schemas.microsoft.com/office/drawing/2014/main" id="{444CB1B2-C390-427E-918E-5DDA48D5F7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7" name="Freeform 32">
              <a:extLst>
                <a:ext uri="{FF2B5EF4-FFF2-40B4-BE49-F238E27FC236}">
                  <a16:creationId xmlns:a16="http://schemas.microsoft.com/office/drawing/2014/main" id="{9DB47AFF-0B7D-4B02-964B-D591DEBCF3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8" name="Freeform 33">
              <a:extLst>
                <a:ext uri="{FF2B5EF4-FFF2-40B4-BE49-F238E27FC236}">
                  <a16:creationId xmlns:a16="http://schemas.microsoft.com/office/drawing/2014/main" id="{AC2036E8-8248-42AF-BC81-7C345B9EFC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9" name="Freeform 34">
              <a:extLst>
                <a:ext uri="{FF2B5EF4-FFF2-40B4-BE49-F238E27FC236}">
                  <a16:creationId xmlns:a16="http://schemas.microsoft.com/office/drawing/2014/main" id="{6EAC27B8-BE4A-452F-961E-AA3C936388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40" name="Freeform 35">
              <a:extLst>
                <a:ext uri="{FF2B5EF4-FFF2-40B4-BE49-F238E27FC236}">
                  <a16:creationId xmlns:a16="http://schemas.microsoft.com/office/drawing/2014/main" id="{B983A26D-CABB-4FAC-B9F3-CE49FBE1FF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41" name="Freeform 36">
              <a:extLst>
                <a:ext uri="{FF2B5EF4-FFF2-40B4-BE49-F238E27FC236}">
                  <a16:creationId xmlns:a16="http://schemas.microsoft.com/office/drawing/2014/main" id="{3D0C2F7F-F20C-4B90-9316-8F57AF20E0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42" name="Freeform 37">
              <a:extLst>
                <a:ext uri="{FF2B5EF4-FFF2-40B4-BE49-F238E27FC236}">
                  <a16:creationId xmlns:a16="http://schemas.microsoft.com/office/drawing/2014/main" id="{8136D227-371A-489A-87B5-CA4CC60868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43" name="Freeform 38">
              <a:extLst>
                <a:ext uri="{FF2B5EF4-FFF2-40B4-BE49-F238E27FC236}">
                  <a16:creationId xmlns:a16="http://schemas.microsoft.com/office/drawing/2014/main" id="{8FF14CE4-AEE0-43E1-B363-024A64C472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5" name="Rectangle 44">
            <a:extLst>
              <a:ext uri="{FF2B5EF4-FFF2-40B4-BE49-F238E27FC236}">
                <a16:creationId xmlns:a16="http://schemas.microsoft.com/office/drawing/2014/main" id="{FC51DF5C-9611-4217-9C87-B1BA1BFAB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7" name="Freeform 11">
            <a:extLst>
              <a:ext uri="{FF2B5EF4-FFF2-40B4-BE49-F238E27FC236}">
                <a16:creationId xmlns:a16="http://schemas.microsoft.com/office/drawing/2014/main" id="{F1E5C2E7-30C4-47BD-A0C7-169C7A5F26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49" name="Rectangle 48">
            <a:extLst>
              <a:ext uri="{FF2B5EF4-FFF2-40B4-BE49-F238E27FC236}">
                <a16:creationId xmlns:a16="http://schemas.microsoft.com/office/drawing/2014/main" id="{31DBE429-8660-4D88-BC47-B159B7251B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BB7DF222-98CD-4513-8AEA-F83CF2A11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8" name="Title 7">
            <a:extLst>
              <a:ext uri="{FF2B5EF4-FFF2-40B4-BE49-F238E27FC236}">
                <a16:creationId xmlns:a16="http://schemas.microsoft.com/office/drawing/2014/main" id="{BB1E9FA0-91E0-4B26-A051-68241B3F947F}"/>
              </a:ext>
            </a:extLst>
          </p:cNvPr>
          <p:cNvSpPr>
            <a:spLocks noGrp="1"/>
          </p:cNvSpPr>
          <p:nvPr>
            <p:ph type="title"/>
          </p:nvPr>
        </p:nvSpPr>
        <p:spPr>
          <a:xfrm>
            <a:off x="1843391" y="624110"/>
            <a:ext cx="9383408" cy="1280890"/>
          </a:xfrm>
        </p:spPr>
        <p:txBody>
          <a:bodyPr vert="horz" lIns="91440" tIns="45720" rIns="91440" bIns="45720" rtlCol="0" anchor="t">
            <a:normAutofit/>
          </a:bodyPr>
          <a:lstStyle/>
          <a:p>
            <a:r>
              <a:rPr lang="en-US" b="1" dirty="0">
                <a:solidFill>
                  <a:schemeClr val="bg1"/>
                </a:solidFill>
              </a:rPr>
              <a:t>Benefits of queuing messages</a:t>
            </a:r>
          </a:p>
        </p:txBody>
      </p:sp>
      <p:sp>
        <p:nvSpPr>
          <p:cNvPr id="53" name="Freeform 11">
            <a:extLst>
              <a:ext uri="{FF2B5EF4-FFF2-40B4-BE49-F238E27FC236}">
                <a16:creationId xmlns:a16="http://schemas.microsoft.com/office/drawing/2014/main" id="{92C98781-DD9B-44BA-B873-BD5060A9C4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13" name="TextBox 10">
            <a:extLst>
              <a:ext uri="{FF2B5EF4-FFF2-40B4-BE49-F238E27FC236}">
                <a16:creationId xmlns:a16="http://schemas.microsoft.com/office/drawing/2014/main" id="{1C60B912-661D-D38A-1480-89DF41789332}"/>
              </a:ext>
            </a:extLst>
          </p:cNvPr>
          <p:cNvGraphicFramePr/>
          <p:nvPr>
            <p:extLst>
              <p:ext uri="{D42A27DB-BD31-4B8C-83A1-F6EECF244321}">
                <p14:modId xmlns:p14="http://schemas.microsoft.com/office/powerpoint/2010/main" val="3065597198"/>
              </p:ext>
            </p:extLst>
          </p:nvPr>
        </p:nvGraphicFramePr>
        <p:xfrm>
          <a:off x="256307" y="2766534"/>
          <a:ext cx="11652157" cy="35750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78139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055" name="Group 191">
            <a:extLst>
              <a:ext uri="{FF2B5EF4-FFF2-40B4-BE49-F238E27FC236}">
                <a16:creationId xmlns:a16="http://schemas.microsoft.com/office/drawing/2014/main" id="{7B7EFD05-5F12-420E-8AEF-74D5EF9D5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93" name="Freeform 11">
              <a:extLst>
                <a:ext uri="{FF2B5EF4-FFF2-40B4-BE49-F238E27FC236}">
                  <a16:creationId xmlns:a16="http://schemas.microsoft.com/office/drawing/2014/main" id="{6B6786B7-9BA0-488B-8C6B-1C5BB4E2A5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94" name="Freeform 12">
              <a:extLst>
                <a:ext uri="{FF2B5EF4-FFF2-40B4-BE49-F238E27FC236}">
                  <a16:creationId xmlns:a16="http://schemas.microsoft.com/office/drawing/2014/main" id="{ACF6C842-D596-43D3-B584-5672E0D331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95" name="Freeform 13">
              <a:extLst>
                <a:ext uri="{FF2B5EF4-FFF2-40B4-BE49-F238E27FC236}">
                  <a16:creationId xmlns:a16="http://schemas.microsoft.com/office/drawing/2014/main" id="{6DF84F3E-35FA-497B-B6FA-F453E82F3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96" name="Freeform 14">
              <a:extLst>
                <a:ext uri="{FF2B5EF4-FFF2-40B4-BE49-F238E27FC236}">
                  <a16:creationId xmlns:a16="http://schemas.microsoft.com/office/drawing/2014/main" id="{2846D7FA-E05C-448E-B156-F77C205A1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97" name="Freeform 15">
              <a:extLst>
                <a:ext uri="{FF2B5EF4-FFF2-40B4-BE49-F238E27FC236}">
                  <a16:creationId xmlns:a16="http://schemas.microsoft.com/office/drawing/2014/main" id="{E269AD3A-E6B6-4322-A013-276CBC1B0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98" name="Freeform 16">
              <a:extLst>
                <a:ext uri="{FF2B5EF4-FFF2-40B4-BE49-F238E27FC236}">
                  <a16:creationId xmlns:a16="http://schemas.microsoft.com/office/drawing/2014/main" id="{CEFB9F00-6239-4BF6-B439-D16231B24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99" name="Freeform 17">
              <a:extLst>
                <a:ext uri="{FF2B5EF4-FFF2-40B4-BE49-F238E27FC236}">
                  <a16:creationId xmlns:a16="http://schemas.microsoft.com/office/drawing/2014/main" id="{74D1DDDB-FC85-40C5-9225-06312C451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00" name="Freeform 18">
              <a:extLst>
                <a:ext uri="{FF2B5EF4-FFF2-40B4-BE49-F238E27FC236}">
                  <a16:creationId xmlns:a16="http://schemas.microsoft.com/office/drawing/2014/main" id="{E9217709-40C1-4F4A-AB69-8A693608A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01" name="Freeform 19">
              <a:extLst>
                <a:ext uri="{FF2B5EF4-FFF2-40B4-BE49-F238E27FC236}">
                  <a16:creationId xmlns:a16="http://schemas.microsoft.com/office/drawing/2014/main" id="{ACCD26D6-BC97-43F5-B803-5838985FC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02" name="Freeform 20">
              <a:extLst>
                <a:ext uri="{FF2B5EF4-FFF2-40B4-BE49-F238E27FC236}">
                  <a16:creationId xmlns:a16="http://schemas.microsoft.com/office/drawing/2014/main" id="{8136022F-2988-42E2-90E1-617D189F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03" name="Freeform 21">
              <a:extLst>
                <a:ext uri="{FF2B5EF4-FFF2-40B4-BE49-F238E27FC236}">
                  <a16:creationId xmlns:a16="http://schemas.microsoft.com/office/drawing/2014/main" id="{03859925-85FA-4D69-A0AB-6F827E3B5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04" name="Freeform 22">
              <a:extLst>
                <a:ext uri="{FF2B5EF4-FFF2-40B4-BE49-F238E27FC236}">
                  <a16:creationId xmlns:a16="http://schemas.microsoft.com/office/drawing/2014/main" id="{BAE65FC7-970A-4DCC-9FB4-CF0F7496A9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56" name="Group 204">
            <a:extLst>
              <a:ext uri="{FF2B5EF4-FFF2-40B4-BE49-F238E27FC236}">
                <a16:creationId xmlns:a16="http://schemas.microsoft.com/office/drawing/2014/main" id="{B64F33C7-E158-4057-87E7-6F42AA6D03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206" name="Freeform 27">
              <a:extLst>
                <a:ext uri="{FF2B5EF4-FFF2-40B4-BE49-F238E27FC236}">
                  <a16:creationId xmlns:a16="http://schemas.microsoft.com/office/drawing/2014/main" id="{26714E66-FCC0-42F6-B127-0F91203BC5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07" name="Freeform 28">
              <a:extLst>
                <a:ext uri="{FF2B5EF4-FFF2-40B4-BE49-F238E27FC236}">
                  <a16:creationId xmlns:a16="http://schemas.microsoft.com/office/drawing/2014/main" id="{7E0BD3C9-F0D9-4A53-87DF-71D17D328D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08" name="Freeform 29">
              <a:extLst>
                <a:ext uri="{FF2B5EF4-FFF2-40B4-BE49-F238E27FC236}">
                  <a16:creationId xmlns:a16="http://schemas.microsoft.com/office/drawing/2014/main" id="{DFA9FE4C-FCED-4A9A-9E43-358EB7501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09" name="Freeform 30">
              <a:extLst>
                <a:ext uri="{FF2B5EF4-FFF2-40B4-BE49-F238E27FC236}">
                  <a16:creationId xmlns:a16="http://schemas.microsoft.com/office/drawing/2014/main" id="{E5D5BB28-15EC-4D32-9C05-C2206AF9E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10" name="Freeform 31">
              <a:extLst>
                <a:ext uri="{FF2B5EF4-FFF2-40B4-BE49-F238E27FC236}">
                  <a16:creationId xmlns:a16="http://schemas.microsoft.com/office/drawing/2014/main" id="{06210E9D-4080-4566-B32A-3A8BE356F8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11" name="Freeform 32">
              <a:extLst>
                <a:ext uri="{FF2B5EF4-FFF2-40B4-BE49-F238E27FC236}">
                  <a16:creationId xmlns:a16="http://schemas.microsoft.com/office/drawing/2014/main" id="{894D3505-0982-40B2-8131-1B6BFF2736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212" name="Freeform 33">
              <a:extLst>
                <a:ext uri="{FF2B5EF4-FFF2-40B4-BE49-F238E27FC236}">
                  <a16:creationId xmlns:a16="http://schemas.microsoft.com/office/drawing/2014/main" id="{11598CAB-0965-48D6-999C-91450C50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213" name="Freeform 34">
              <a:extLst>
                <a:ext uri="{FF2B5EF4-FFF2-40B4-BE49-F238E27FC236}">
                  <a16:creationId xmlns:a16="http://schemas.microsoft.com/office/drawing/2014/main" id="{29E94126-468A-4060-BCBC-DC3806A46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214" name="Freeform 35">
              <a:extLst>
                <a:ext uri="{FF2B5EF4-FFF2-40B4-BE49-F238E27FC236}">
                  <a16:creationId xmlns:a16="http://schemas.microsoft.com/office/drawing/2014/main" id="{438F3422-C112-405B-B955-7B16907214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15" name="Freeform 36">
              <a:extLst>
                <a:ext uri="{FF2B5EF4-FFF2-40B4-BE49-F238E27FC236}">
                  <a16:creationId xmlns:a16="http://schemas.microsoft.com/office/drawing/2014/main" id="{C99C65FC-23C1-4B1D-A385-29B46619D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6" name="Freeform 37">
              <a:extLst>
                <a:ext uri="{FF2B5EF4-FFF2-40B4-BE49-F238E27FC236}">
                  <a16:creationId xmlns:a16="http://schemas.microsoft.com/office/drawing/2014/main" id="{53D192C3-5E79-4B85-98D0-8F6C681CDC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17" name="Freeform 38">
              <a:extLst>
                <a:ext uri="{FF2B5EF4-FFF2-40B4-BE49-F238E27FC236}">
                  <a16:creationId xmlns:a16="http://schemas.microsoft.com/office/drawing/2014/main" id="{8709C0CF-D42A-4EE0-9C30-B0B72C69AD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057" name="Rectangle 217">
            <a:extLst>
              <a:ext uri="{FF2B5EF4-FFF2-40B4-BE49-F238E27FC236}">
                <a16:creationId xmlns:a16="http://schemas.microsoft.com/office/drawing/2014/main" id="{B8FE8EF1-7AF2-4864-A8DE-7EE3481D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58" name="Freeform 6">
            <a:extLst>
              <a:ext uri="{FF2B5EF4-FFF2-40B4-BE49-F238E27FC236}">
                <a16:creationId xmlns:a16="http://schemas.microsoft.com/office/drawing/2014/main" id="{76CB6AE4-A444-41E5-A744-47F048A15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220" name="Rectangle 219">
            <a:extLst>
              <a:ext uri="{FF2B5EF4-FFF2-40B4-BE49-F238E27FC236}">
                <a16:creationId xmlns:a16="http://schemas.microsoft.com/office/drawing/2014/main" id="{25F129D9-8F3D-4302-AB5D-DE987A6B1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21" name="Rectangle 220">
            <a:extLst>
              <a:ext uri="{FF2B5EF4-FFF2-40B4-BE49-F238E27FC236}">
                <a16:creationId xmlns:a16="http://schemas.microsoft.com/office/drawing/2014/main" id="{1F4A57F6-BEF1-4CA6-A0F1-3A01F6AB4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extBox 1">
            <a:extLst>
              <a:ext uri="{FF2B5EF4-FFF2-40B4-BE49-F238E27FC236}">
                <a16:creationId xmlns:a16="http://schemas.microsoft.com/office/drawing/2014/main" id="{2F5F78EC-0032-4B92-BC38-C53FD26CCBF0}"/>
              </a:ext>
            </a:extLst>
          </p:cNvPr>
          <p:cNvSpPr txBox="1"/>
          <p:nvPr/>
        </p:nvSpPr>
        <p:spPr>
          <a:xfrm>
            <a:off x="540279" y="967417"/>
            <a:ext cx="3778870" cy="3943250"/>
          </a:xfrm>
          <a:prstGeom prst="rect">
            <a:avLst/>
          </a:prstGeom>
        </p:spPr>
        <p:txBody>
          <a:bodyPr vert="horz" lIns="91440" tIns="45720" rIns="91440" bIns="45720" rtlCol="0" anchor="b">
            <a:normAutofit/>
          </a:bodyPr>
          <a:lstStyle/>
          <a:p>
            <a:pPr>
              <a:spcBef>
                <a:spcPct val="0"/>
              </a:spcBef>
              <a:spcAft>
                <a:spcPts val="600"/>
              </a:spcAft>
            </a:pPr>
            <a:r>
              <a:rPr lang="en-US" sz="4000" b="1">
                <a:solidFill>
                  <a:srgbClr val="FEFFFF"/>
                </a:solidFill>
                <a:latin typeface="+mj-lt"/>
                <a:ea typeface="+mj-ea"/>
                <a:cs typeface="+mj-cs"/>
              </a:rPr>
              <a:t>Callbacks</a:t>
            </a:r>
          </a:p>
        </p:txBody>
      </p:sp>
      <p:sp>
        <p:nvSpPr>
          <p:cNvPr id="1059" name="Freeform 5">
            <a:extLst>
              <a:ext uri="{FF2B5EF4-FFF2-40B4-BE49-F238E27FC236}">
                <a16:creationId xmlns:a16="http://schemas.microsoft.com/office/drawing/2014/main" id="{E3336A73-1C9B-4BAA-A893-AD3C79E666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1028" name="Picture 4" descr="javascript - How to return the response from an asynchronous call - Stack  Overflow">
            <a:extLst>
              <a:ext uri="{FF2B5EF4-FFF2-40B4-BE49-F238E27FC236}">
                <a16:creationId xmlns:a16="http://schemas.microsoft.com/office/drawing/2014/main" id="{8C7C8D6D-C2E8-4256-8166-AAD15ED1982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38132" y="228600"/>
            <a:ext cx="7112863" cy="6343001"/>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A93B2379-E812-4A9D-B00C-785209868D30}"/>
              </a:ext>
            </a:extLst>
          </p:cNvPr>
          <p:cNvSpPr txBox="1"/>
          <p:nvPr/>
        </p:nvSpPr>
        <p:spPr>
          <a:xfrm>
            <a:off x="-1524" y="23691"/>
            <a:ext cx="6096000" cy="2031325"/>
          </a:xfrm>
          <a:prstGeom prst="rect">
            <a:avLst/>
          </a:prstGeom>
          <a:noFill/>
        </p:spPr>
        <p:txBody>
          <a:bodyPr wrap="square">
            <a:spAutoFit/>
          </a:bodyPr>
          <a:lstStyle/>
          <a:p>
            <a:r>
              <a:rPr lang="en-US" dirty="0">
                <a:solidFill>
                  <a:srgbClr val="FFC000"/>
                </a:solidFill>
              </a:rPr>
              <a:t>Main () {</a:t>
            </a:r>
          </a:p>
          <a:p>
            <a:r>
              <a:rPr lang="en-US" dirty="0">
                <a:solidFill>
                  <a:srgbClr val="FFC000"/>
                </a:solidFill>
              </a:rPr>
              <a:t>   </a:t>
            </a:r>
            <a:r>
              <a:rPr lang="en-US" dirty="0" err="1">
                <a:solidFill>
                  <a:srgbClr val="FFC000"/>
                </a:solidFill>
              </a:rPr>
              <a:t>setupCallback</a:t>
            </a:r>
            <a:r>
              <a:rPr lang="en-US" dirty="0">
                <a:solidFill>
                  <a:srgbClr val="FFC000"/>
                </a:solidFill>
              </a:rPr>
              <a:t>(</a:t>
            </a:r>
            <a:r>
              <a:rPr lang="en-US" dirty="0" err="1">
                <a:solidFill>
                  <a:srgbClr val="FFC000"/>
                </a:solidFill>
              </a:rPr>
              <a:t>doSomething</a:t>
            </a:r>
            <a:r>
              <a:rPr lang="en-US" dirty="0">
                <a:solidFill>
                  <a:srgbClr val="FFC000"/>
                </a:solidFill>
              </a:rPr>
              <a:t>)</a:t>
            </a:r>
          </a:p>
          <a:p>
            <a:r>
              <a:rPr lang="en-US" dirty="0">
                <a:solidFill>
                  <a:srgbClr val="FFC000"/>
                </a:solidFill>
              </a:rPr>
              <a:t>}</a:t>
            </a:r>
          </a:p>
          <a:p>
            <a:endParaRPr lang="en-US" dirty="0">
              <a:solidFill>
                <a:srgbClr val="FFC000"/>
              </a:solidFill>
            </a:endParaRPr>
          </a:p>
          <a:p>
            <a:r>
              <a:rPr lang="en-US" dirty="0" err="1">
                <a:solidFill>
                  <a:srgbClr val="FFC000"/>
                </a:solidFill>
              </a:rPr>
              <a:t>doSomething</a:t>
            </a:r>
            <a:r>
              <a:rPr lang="en-US" dirty="0">
                <a:solidFill>
                  <a:srgbClr val="FFC000"/>
                </a:solidFill>
              </a:rPr>
              <a:t>(message) {</a:t>
            </a:r>
          </a:p>
          <a:p>
            <a:r>
              <a:rPr lang="en-ZA" dirty="0">
                <a:solidFill>
                  <a:srgbClr val="FFC000"/>
                </a:solidFill>
              </a:rPr>
              <a:t>   process(message)</a:t>
            </a:r>
          </a:p>
          <a:p>
            <a:r>
              <a:rPr lang="en-ZA" dirty="0">
                <a:solidFill>
                  <a:srgbClr val="FFC000"/>
                </a:solidFill>
              </a:rPr>
              <a:t>}</a:t>
            </a:r>
          </a:p>
        </p:txBody>
      </p:sp>
      <p:sp>
        <p:nvSpPr>
          <p:cNvPr id="37" name="TextBox 36">
            <a:extLst>
              <a:ext uri="{FF2B5EF4-FFF2-40B4-BE49-F238E27FC236}">
                <a16:creationId xmlns:a16="http://schemas.microsoft.com/office/drawing/2014/main" id="{14532FFC-E4B3-415F-9ED1-17954D40F9F3}"/>
              </a:ext>
            </a:extLst>
          </p:cNvPr>
          <p:cNvSpPr txBox="1"/>
          <p:nvPr/>
        </p:nvSpPr>
        <p:spPr>
          <a:xfrm>
            <a:off x="22374" y="2460032"/>
            <a:ext cx="5569153" cy="923330"/>
          </a:xfrm>
          <a:prstGeom prst="rect">
            <a:avLst/>
          </a:prstGeom>
          <a:noFill/>
        </p:spPr>
        <p:txBody>
          <a:bodyPr wrap="none" rtlCol="0">
            <a:spAutoFit/>
          </a:bodyPr>
          <a:lstStyle/>
          <a:p>
            <a:r>
              <a:rPr lang="en-US" dirty="0">
                <a:solidFill>
                  <a:srgbClr val="FFC000"/>
                </a:solidFill>
              </a:rPr>
              <a:t>Main () {</a:t>
            </a:r>
          </a:p>
          <a:p>
            <a:r>
              <a:rPr lang="en-US" dirty="0">
                <a:solidFill>
                  <a:srgbClr val="FFC000"/>
                </a:solidFill>
              </a:rPr>
              <a:t>   </a:t>
            </a:r>
            <a:r>
              <a:rPr lang="en-US" dirty="0" err="1">
                <a:solidFill>
                  <a:srgbClr val="FFC000"/>
                </a:solidFill>
              </a:rPr>
              <a:t>doSomething</a:t>
            </a:r>
            <a:r>
              <a:rPr lang="en-US" dirty="0">
                <a:solidFill>
                  <a:srgbClr val="FFC000"/>
                </a:solidFill>
              </a:rPr>
              <a:t>(message =&gt; process(message))</a:t>
            </a:r>
          </a:p>
          <a:p>
            <a:r>
              <a:rPr lang="en-US" dirty="0">
                <a:solidFill>
                  <a:srgbClr val="FFC000"/>
                </a:solidFill>
              </a:rPr>
              <a:t>}</a:t>
            </a:r>
          </a:p>
        </p:txBody>
      </p:sp>
    </p:spTree>
    <p:extLst>
      <p:ext uri="{BB962C8B-B14F-4D97-AF65-F5344CB8AC3E}">
        <p14:creationId xmlns:p14="http://schemas.microsoft.com/office/powerpoint/2010/main" val="4117764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76B3-D03C-4451-8EB4-18D3076077B3}"/>
              </a:ext>
            </a:extLst>
          </p:cNvPr>
          <p:cNvSpPr>
            <a:spLocks noGrp="1"/>
          </p:cNvSpPr>
          <p:nvPr>
            <p:ph type="title"/>
          </p:nvPr>
        </p:nvSpPr>
        <p:spPr>
          <a:xfrm>
            <a:off x="360000" y="96373"/>
            <a:ext cx="6410255" cy="719047"/>
          </a:xfrm>
        </p:spPr>
        <p:txBody>
          <a:bodyPr>
            <a:noAutofit/>
          </a:bodyPr>
          <a:lstStyle/>
          <a:p>
            <a:r>
              <a:rPr lang="en-US" dirty="0">
                <a:solidFill>
                  <a:schemeClr val="tx1"/>
                </a:solidFill>
              </a:rPr>
              <a:t>The make-up of the repo</a:t>
            </a:r>
          </a:p>
        </p:txBody>
      </p:sp>
      <p:sp>
        <p:nvSpPr>
          <p:cNvPr id="12" name="Flowchart: Multidocument 11"/>
          <p:cNvSpPr/>
          <p:nvPr/>
        </p:nvSpPr>
        <p:spPr>
          <a:xfrm>
            <a:off x="8335247" y="3082917"/>
            <a:ext cx="1781469" cy="1180971"/>
          </a:xfrm>
          <a:prstGeom prst="flowChartMultidocumen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3000" dirty="0"/>
              <a:t>--tests--</a:t>
            </a:r>
          </a:p>
        </p:txBody>
      </p:sp>
      <p:sp>
        <p:nvSpPr>
          <p:cNvPr id="13" name="Flowchart: Process 12"/>
          <p:cNvSpPr/>
          <p:nvPr/>
        </p:nvSpPr>
        <p:spPr>
          <a:xfrm>
            <a:off x="1813270" y="828768"/>
            <a:ext cx="2703311" cy="487342"/>
          </a:xfrm>
          <a:prstGeom prst="flowChartProcess">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3000" dirty="0"/>
              <a:t> Project</a:t>
            </a:r>
          </a:p>
        </p:txBody>
      </p:sp>
      <p:sp>
        <p:nvSpPr>
          <p:cNvPr id="14" name="Round Diagonal Corner Rectangle 13"/>
          <p:cNvSpPr/>
          <p:nvPr/>
        </p:nvSpPr>
        <p:spPr>
          <a:xfrm>
            <a:off x="1675934" y="5798020"/>
            <a:ext cx="2845374" cy="558276"/>
          </a:xfrm>
          <a:prstGeom prst="round2Diag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3000" dirty="0" err="1"/>
              <a:t>package.json</a:t>
            </a:r>
            <a:endParaRPr lang="en-ZA" sz="3000" dirty="0"/>
          </a:p>
        </p:txBody>
      </p:sp>
      <p:sp>
        <p:nvSpPr>
          <p:cNvPr id="20" name="Round Diagonal Corner Rectangle 19"/>
          <p:cNvSpPr/>
          <p:nvPr/>
        </p:nvSpPr>
        <p:spPr>
          <a:xfrm>
            <a:off x="3620297" y="2070762"/>
            <a:ext cx="3005419" cy="607782"/>
          </a:xfrm>
          <a:prstGeom prst="round2Diag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3000" dirty="0"/>
              <a:t>node modules</a:t>
            </a:r>
          </a:p>
        </p:txBody>
      </p:sp>
      <p:cxnSp>
        <p:nvCxnSpPr>
          <p:cNvPr id="22" name="Elbow Connector 21"/>
          <p:cNvCxnSpPr>
            <a:cxnSpLocks/>
          </p:cNvCxnSpPr>
          <p:nvPr/>
        </p:nvCxnSpPr>
        <p:spPr>
          <a:xfrm rot="16200000" flipH="1">
            <a:off x="2605079" y="1382911"/>
            <a:ext cx="1045195" cy="104335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p:nvPr/>
        </p:nvCxnSpPr>
        <p:spPr>
          <a:xfrm rot="5400000">
            <a:off x="2010287" y="2800270"/>
            <a:ext cx="969692" cy="16362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ound Diagonal Corner Rectangle 30"/>
          <p:cNvSpPr/>
          <p:nvPr/>
        </p:nvSpPr>
        <p:spPr>
          <a:xfrm>
            <a:off x="64655" y="1660145"/>
            <a:ext cx="1606552" cy="511612"/>
          </a:xfrm>
          <a:prstGeom prst="round2Diag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3000" dirty="0"/>
              <a:t>Node.js</a:t>
            </a:r>
          </a:p>
        </p:txBody>
      </p:sp>
      <p:cxnSp>
        <p:nvCxnSpPr>
          <p:cNvPr id="33" name="Elbow Connector 32"/>
          <p:cNvCxnSpPr/>
          <p:nvPr/>
        </p:nvCxnSpPr>
        <p:spPr>
          <a:xfrm rot="5400000">
            <a:off x="1183585" y="983794"/>
            <a:ext cx="703397" cy="555976"/>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25" name="Round Diagonal Corner Rectangle 24"/>
          <p:cNvSpPr/>
          <p:nvPr/>
        </p:nvSpPr>
        <p:spPr>
          <a:xfrm>
            <a:off x="585926" y="4909929"/>
            <a:ext cx="3746409" cy="464135"/>
          </a:xfrm>
          <a:prstGeom prst="round2Diag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t>Docker-compose</a:t>
            </a:r>
            <a:endParaRPr lang="en-ZA" sz="3000" dirty="0"/>
          </a:p>
        </p:txBody>
      </p:sp>
      <p:cxnSp>
        <p:nvCxnSpPr>
          <p:cNvPr id="21" name="Elbow Connector 20"/>
          <p:cNvCxnSpPr>
            <a:cxnSpLocks/>
          </p:cNvCxnSpPr>
          <p:nvPr/>
        </p:nvCxnSpPr>
        <p:spPr>
          <a:xfrm rot="10800000" flipV="1">
            <a:off x="4296825" y="4111867"/>
            <a:ext cx="4038422" cy="108216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rot="5400000">
            <a:off x="2297808" y="5392560"/>
            <a:ext cx="558275" cy="12700"/>
          </a:xfrm>
          <a:prstGeom prst="bentConnector3">
            <a:avLst>
              <a:gd name="adj1" fmla="val 139017"/>
            </a:avLst>
          </a:prstGeom>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338548DA-2300-479E-8D92-6576BB7474FA}"/>
              </a:ext>
            </a:extLst>
          </p:cNvPr>
          <p:cNvCxnSpPr>
            <a:cxnSpLocks/>
            <a:stCxn id="8" idx="5"/>
          </p:cNvCxnSpPr>
          <p:nvPr/>
        </p:nvCxnSpPr>
        <p:spPr>
          <a:xfrm>
            <a:off x="2916117" y="3815408"/>
            <a:ext cx="1534213" cy="16917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Flowchart: Data 7">
            <a:extLst>
              <a:ext uri="{FF2B5EF4-FFF2-40B4-BE49-F238E27FC236}">
                <a16:creationId xmlns:a16="http://schemas.microsoft.com/office/drawing/2014/main" id="{191438F6-4EAC-4D5B-8439-5DB0A8F7E07E}"/>
              </a:ext>
            </a:extLst>
          </p:cNvPr>
          <p:cNvSpPr/>
          <p:nvPr/>
        </p:nvSpPr>
        <p:spPr>
          <a:xfrm>
            <a:off x="1878265" y="3366928"/>
            <a:ext cx="1153169" cy="896960"/>
          </a:xfrm>
          <a:prstGeom prst="flowChartInputOutpu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a:t>
            </a:r>
            <a:endParaRPr lang="en-ZA" dirty="0"/>
          </a:p>
        </p:txBody>
      </p:sp>
      <p:sp>
        <p:nvSpPr>
          <p:cNvPr id="23" name="Flowchart: Data 22">
            <a:extLst>
              <a:ext uri="{FF2B5EF4-FFF2-40B4-BE49-F238E27FC236}">
                <a16:creationId xmlns:a16="http://schemas.microsoft.com/office/drawing/2014/main" id="{108BCC0C-E10F-47DA-8E62-497A355DCDD6}"/>
              </a:ext>
            </a:extLst>
          </p:cNvPr>
          <p:cNvSpPr/>
          <p:nvPr/>
        </p:nvSpPr>
        <p:spPr>
          <a:xfrm>
            <a:off x="4302926" y="3367318"/>
            <a:ext cx="1781469" cy="839517"/>
          </a:xfrm>
          <a:prstGeom prst="flowChartInputOutpu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Rabbit </a:t>
            </a:r>
            <a:r>
              <a:rPr lang="en-US" dirty="0" err="1"/>
              <a:t>Mq</a:t>
            </a:r>
            <a:endParaRPr lang="en-ZA" dirty="0"/>
          </a:p>
        </p:txBody>
      </p:sp>
      <p:cxnSp>
        <p:nvCxnSpPr>
          <p:cNvPr id="17" name="Connector: Elbow 16">
            <a:extLst>
              <a:ext uri="{FF2B5EF4-FFF2-40B4-BE49-F238E27FC236}">
                <a16:creationId xmlns:a16="http://schemas.microsoft.com/office/drawing/2014/main" id="{C8088E97-79EC-4A80-AB65-9B76C46B03ED}"/>
              </a:ext>
            </a:extLst>
          </p:cNvPr>
          <p:cNvCxnSpPr>
            <a:cxnSpLocks/>
            <a:endCxn id="12" idx="1"/>
          </p:cNvCxnSpPr>
          <p:nvPr/>
        </p:nvCxnSpPr>
        <p:spPr>
          <a:xfrm flipV="1">
            <a:off x="5800295" y="3673403"/>
            <a:ext cx="2534952" cy="18467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EA5601BA-7C78-4149-B0E8-9A738721F91E}"/>
              </a:ext>
            </a:extLst>
          </p:cNvPr>
          <p:cNvCxnSpPr>
            <a:cxnSpLocks/>
          </p:cNvCxnSpPr>
          <p:nvPr/>
        </p:nvCxnSpPr>
        <p:spPr>
          <a:xfrm rot="5400000">
            <a:off x="3563800" y="3627162"/>
            <a:ext cx="3506843" cy="160128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Round Diagonal Corner Rectangle 13">
            <a:extLst>
              <a:ext uri="{FF2B5EF4-FFF2-40B4-BE49-F238E27FC236}">
                <a16:creationId xmlns:a16="http://schemas.microsoft.com/office/drawing/2014/main" id="{D899F3B0-02AE-43BA-A778-D7C81E38B170}"/>
              </a:ext>
            </a:extLst>
          </p:cNvPr>
          <p:cNvSpPr/>
          <p:nvPr/>
        </p:nvSpPr>
        <p:spPr>
          <a:xfrm>
            <a:off x="4634143" y="6308510"/>
            <a:ext cx="2325949" cy="453117"/>
          </a:xfrm>
          <a:prstGeom prst="round2Diag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b="1" dirty="0"/>
              <a:t>Package-</a:t>
            </a:r>
            <a:r>
              <a:rPr lang="en-ZA" b="1" dirty="0" err="1"/>
              <a:t>lock.json</a:t>
            </a:r>
            <a:endParaRPr lang="en-ZA" b="1" dirty="0"/>
          </a:p>
        </p:txBody>
      </p:sp>
      <p:cxnSp>
        <p:nvCxnSpPr>
          <p:cNvPr id="51" name="Connector: Elbow 50">
            <a:extLst>
              <a:ext uri="{FF2B5EF4-FFF2-40B4-BE49-F238E27FC236}">
                <a16:creationId xmlns:a16="http://schemas.microsoft.com/office/drawing/2014/main" id="{83713BB9-B5B9-43DF-B35B-5B52FECA9C1F}"/>
              </a:ext>
            </a:extLst>
          </p:cNvPr>
          <p:cNvCxnSpPr/>
          <p:nvPr/>
        </p:nvCxnSpPr>
        <p:spPr>
          <a:xfrm>
            <a:off x="4232280" y="6359696"/>
            <a:ext cx="401863" cy="28420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1971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76B3-D03C-4451-8EB4-18D3076077B3}"/>
              </a:ext>
            </a:extLst>
          </p:cNvPr>
          <p:cNvSpPr>
            <a:spLocks noGrp="1"/>
          </p:cNvSpPr>
          <p:nvPr>
            <p:ph type="title"/>
          </p:nvPr>
        </p:nvSpPr>
        <p:spPr>
          <a:xfrm>
            <a:off x="2574987" y="148856"/>
            <a:ext cx="6547747" cy="751144"/>
          </a:xfrm>
        </p:spPr>
        <p:txBody>
          <a:bodyPr>
            <a:noAutofit/>
          </a:bodyPr>
          <a:lstStyle/>
          <a:p>
            <a:pPr algn="ctr"/>
            <a:r>
              <a:rPr lang="en-US" sz="4800" b="1" dirty="0">
                <a:solidFill>
                  <a:schemeClr val="tx1"/>
                </a:solidFill>
              </a:rPr>
              <a:t>Workshop Time</a:t>
            </a:r>
          </a:p>
        </p:txBody>
      </p:sp>
      <p:sp>
        <p:nvSpPr>
          <p:cNvPr id="4" name="Content Placeholder 3">
            <a:extLst>
              <a:ext uri="{FF2B5EF4-FFF2-40B4-BE49-F238E27FC236}">
                <a16:creationId xmlns:a16="http://schemas.microsoft.com/office/drawing/2014/main" id="{1DAA6A7D-B90B-46EE-9822-7ADCFA136068}"/>
              </a:ext>
            </a:extLst>
          </p:cNvPr>
          <p:cNvSpPr>
            <a:spLocks noGrp="1"/>
          </p:cNvSpPr>
          <p:nvPr>
            <p:ph sz="half" idx="1"/>
          </p:nvPr>
        </p:nvSpPr>
        <p:spPr>
          <a:xfrm>
            <a:off x="496334" y="1620000"/>
            <a:ext cx="11335304" cy="4500000"/>
          </a:xfrm>
        </p:spPr>
        <p:txBody>
          <a:bodyPr/>
          <a:lstStyle/>
          <a:p>
            <a:endParaRPr lang="en-ZA" dirty="0"/>
          </a:p>
        </p:txBody>
      </p:sp>
      <p:pic>
        <p:nvPicPr>
          <p:cNvPr id="8" name="Picture 7"/>
          <p:cNvPicPr>
            <a:picLocks noChangeAspect="1"/>
          </p:cNvPicPr>
          <p:nvPr/>
        </p:nvPicPr>
        <p:blipFill>
          <a:blip r:embed="rId3"/>
          <a:stretch>
            <a:fillRect/>
          </a:stretch>
        </p:blipFill>
        <p:spPr>
          <a:xfrm>
            <a:off x="496334" y="1582500"/>
            <a:ext cx="5578323" cy="4499238"/>
          </a:xfrm>
          <a:prstGeom prst="rect">
            <a:avLst/>
          </a:prstGeom>
        </p:spPr>
      </p:pic>
      <p:pic>
        <p:nvPicPr>
          <p:cNvPr id="5" name="Picture 4">
            <a:extLst>
              <a:ext uri="{FF2B5EF4-FFF2-40B4-BE49-F238E27FC236}">
                <a16:creationId xmlns:a16="http://schemas.microsoft.com/office/drawing/2014/main" id="{FE99F180-54FF-4480-B2B5-1F635D2B60CC}"/>
              </a:ext>
            </a:extLst>
          </p:cNvPr>
          <p:cNvPicPr>
            <a:picLocks noChangeAspect="1"/>
          </p:cNvPicPr>
          <p:nvPr/>
        </p:nvPicPr>
        <p:blipFill>
          <a:blip r:embed="rId4"/>
          <a:stretch>
            <a:fillRect/>
          </a:stretch>
        </p:blipFill>
        <p:spPr>
          <a:xfrm>
            <a:off x="496335" y="1201479"/>
            <a:ext cx="11335304" cy="5507665"/>
          </a:xfrm>
          <a:prstGeom prst="rect">
            <a:avLst/>
          </a:prstGeom>
        </p:spPr>
      </p:pic>
    </p:spTree>
    <p:extLst>
      <p:ext uri="{BB962C8B-B14F-4D97-AF65-F5344CB8AC3E}">
        <p14:creationId xmlns:p14="http://schemas.microsoft.com/office/powerpoint/2010/main" val="1218094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F27737A0-D7E0-4415-8E90-FD4F69E76C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51" name="Freeform 11">
              <a:extLst>
                <a:ext uri="{FF2B5EF4-FFF2-40B4-BE49-F238E27FC236}">
                  <a16:creationId xmlns:a16="http://schemas.microsoft.com/office/drawing/2014/main" id="{506CE375-B39D-4C51-A858-F4A383311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52" name="Freeform 12">
              <a:extLst>
                <a:ext uri="{FF2B5EF4-FFF2-40B4-BE49-F238E27FC236}">
                  <a16:creationId xmlns:a16="http://schemas.microsoft.com/office/drawing/2014/main" id="{64EA8B46-395C-41F6-BE09-548B108098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53" name="Freeform 13">
              <a:extLst>
                <a:ext uri="{FF2B5EF4-FFF2-40B4-BE49-F238E27FC236}">
                  <a16:creationId xmlns:a16="http://schemas.microsoft.com/office/drawing/2014/main" id="{BC7EDC6D-8B00-48D9-B8FD-9B5285FB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54" name="Freeform 14">
              <a:extLst>
                <a:ext uri="{FF2B5EF4-FFF2-40B4-BE49-F238E27FC236}">
                  <a16:creationId xmlns:a16="http://schemas.microsoft.com/office/drawing/2014/main" id="{DE4BD3C3-5C1B-4305-BFA1-9054820BDD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55" name="Freeform 15">
              <a:extLst>
                <a:ext uri="{FF2B5EF4-FFF2-40B4-BE49-F238E27FC236}">
                  <a16:creationId xmlns:a16="http://schemas.microsoft.com/office/drawing/2014/main" id="{4635ED79-E821-4CFD-9F97-D6137E5DC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56" name="Freeform 16">
              <a:extLst>
                <a:ext uri="{FF2B5EF4-FFF2-40B4-BE49-F238E27FC236}">
                  <a16:creationId xmlns:a16="http://schemas.microsoft.com/office/drawing/2014/main" id="{92FD5F9A-0D1B-4304-AC95-EA6A4E70E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57" name="Freeform 17">
              <a:extLst>
                <a:ext uri="{FF2B5EF4-FFF2-40B4-BE49-F238E27FC236}">
                  <a16:creationId xmlns:a16="http://schemas.microsoft.com/office/drawing/2014/main" id="{E9BB96F9-6F99-413C-909E-6FCF017C1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58" name="Freeform 18">
              <a:extLst>
                <a:ext uri="{FF2B5EF4-FFF2-40B4-BE49-F238E27FC236}">
                  <a16:creationId xmlns:a16="http://schemas.microsoft.com/office/drawing/2014/main" id="{1CCAEE3F-DFD6-4F56-91DF-94C715261B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59" name="Freeform 19">
              <a:extLst>
                <a:ext uri="{FF2B5EF4-FFF2-40B4-BE49-F238E27FC236}">
                  <a16:creationId xmlns:a16="http://schemas.microsoft.com/office/drawing/2014/main" id="{A9965128-6557-433B-B75B-BDF307311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60" name="Freeform 20">
              <a:extLst>
                <a:ext uri="{FF2B5EF4-FFF2-40B4-BE49-F238E27FC236}">
                  <a16:creationId xmlns:a16="http://schemas.microsoft.com/office/drawing/2014/main" id="{6ACA7D22-11B5-4768-B195-51BF6E7C16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61" name="Freeform 21">
              <a:extLst>
                <a:ext uri="{FF2B5EF4-FFF2-40B4-BE49-F238E27FC236}">
                  <a16:creationId xmlns:a16="http://schemas.microsoft.com/office/drawing/2014/main" id="{A10AD997-8BE7-4F95-8B7C-4E59DA1AC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62" name="Freeform 22">
              <a:extLst>
                <a:ext uri="{FF2B5EF4-FFF2-40B4-BE49-F238E27FC236}">
                  <a16:creationId xmlns:a16="http://schemas.microsoft.com/office/drawing/2014/main" id="{DE270B5A-1647-4C9C-BA5F-6BC559F869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64" name="Group 63">
            <a:extLst>
              <a:ext uri="{FF2B5EF4-FFF2-40B4-BE49-F238E27FC236}">
                <a16:creationId xmlns:a16="http://schemas.microsoft.com/office/drawing/2014/main" id="{57D8AB18-1DD7-4D60-B9FA-190B47BB26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65" name="Freeform 27">
              <a:extLst>
                <a:ext uri="{FF2B5EF4-FFF2-40B4-BE49-F238E27FC236}">
                  <a16:creationId xmlns:a16="http://schemas.microsoft.com/office/drawing/2014/main" id="{AE3C8994-22F6-4B7D-B50B-80ECD1E2AF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66" name="Freeform 28">
              <a:extLst>
                <a:ext uri="{FF2B5EF4-FFF2-40B4-BE49-F238E27FC236}">
                  <a16:creationId xmlns:a16="http://schemas.microsoft.com/office/drawing/2014/main" id="{DDCDE2FF-5BFC-4807-AB1E-D6928F8F46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67" name="Freeform 29">
              <a:extLst>
                <a:ext uri="{FF2B5EF4-FFF2-40B4-BE49-F238E27FC236}">
                  <a16:creationId xmlns:a16="http://schemas.microsoft.com/office/drawing/2014/main" id="{63EF93F1-6EAF-4409-A623-76533740E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68" name="Freeform 30">
              <a:extLst>
                <a:ext uri="{FF2B5EF4-FFF2-40B4-BE49-F238E27FC236}">
                  <a16:creationId xmlns:a16="http://schemas.microsoft.com/office/drawing/2014/main" id="{ED3B5256-3F5C-4FDE-8A9A-5A124E92BA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69" name="Freeform 31">
              <a:extLst>
                <a:ext uri="{FF2B5EF4-FFF2-40B4-BE49-F238E27FC236}">
                  <a16:creationId xmlns:a16="http://schemas.microsoft.com/office/drawing/2014/main" id="{ED5D4282-BFB9-4BFC-A20D-18E1C4EEA6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70" name="Freeform 32">
              <a:extLst>
                <a:ext uri="{FF2B5EF4-FFF2-40B4-BE49-F238E27FC236}">
                  <a16:creationId xmlns:a16="http://schemas.microsoft.com/office/drawing/2014/main" id="{3E6394EB-0752-433A-BA70-AF42B45F17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71" name="Freeform 33">
              <a:extLst>
                <a:ext uri="{FF2B5EF4-FFF2-40B4-BE49-F238E27FC236}">
                  <a16:creationId xmlns:a16="http://schemas.microsoft.com/office/drawing/2014/main" id="{DF27BE5F-DA8D-4260-9D0D-69E9CE146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72" name="Freeform 34">
              <a:extLst>
                <a:ext uri="{FF2B5EF4-FFF2-40B4-BE49-F238E27FC236}">
                  <a16:creationId xmlns:a16="http://schemas.microsoft.com/office/drawing/2014/main" id="{9A6E5CBE-AE54-40B7-9A00-E3975FEACB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73" name="Freeform 35">
              <a:extLst>
                <a:ext uri="{FF2B5EF4-FFF2-40B4-BE49-F238E27FC236}">
                  <a16:creationId xmlns:a16="http://schemas.microsoft.com/office/drawing/2014/main" id="{6C307890-5461-4D51-ADA6-A3DA6D35B8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74" name="Freeform 36">
              <a:extLst>
                <a:ext uri="{FF2B5EF4-FFF2-40B4-BE49-F238E27FC236}">
                  <a16:creationId xmlns:a16="http://schemas.microsoft.com/office/drawing/2014/main" id="{3F9B7E4B-6412-4B97-AD48-30B1F61F3B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75" name="Freeform 37">
              <a:extLst>
                <a:ext uri="{FF2B5EF4-FFF2-40B4-BE49-F238E27FC236}">
                  <a16:creationId xmlns:a16="http://schemas.microsoft.com/office/drawing/2014/main" id="{D345D359-869B-4305-B7D7-0B5C4FDEC1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76" name="Freeform 38">
              <a:extLst>
                <a:ext uri="{FF2B5EF4-FFF2-40B4-BE49-F238E27FC236}">
                  <a16:creationId xmlns:a16="http://schemas.microsoft.com/office/drawing/2014/main" id="{2F688B27-AEB8-45BD-9597-78A97EE0D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8" name="Rectangle 77">
            <a:extLst>
              <a:ext uri="{FF2B5EF4-FFF2-40B4-BE49-F238E27FC236}">
                <a16:creationId xmlns:a16="http://schemas.microsoft.com/office/drawing/2014/main" id="{4EB21FA6-8B6A-4699-8408-91E699800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80" name="Freeform 11">
            <a:extLst>
              <a:ext uri="{FF2B5EF4-FFF2-40B4-BE49-F238E27FC236}">
                <a16:creationId xmlns:a16="http://schemas.microsoft.com/office/drawing/2014/main" id="{664D6319-AE80-458F-A2C6-1F0351266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87" name="Rectangle 81">
            <a:extLst>
              <a:ext uri="{FF2B5EF4-FFF2-40B4-BE49-F238E27FC236}">
                <a16:creationId xmlns:a16="http://schemas.microsoft.com/office/drawing/2014/main" id="{93262980-E907-4930-9E6E-3DC2025C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CA33D0-A2F5-49D6-833F-C677390546EB}"/>
              </a:ext>
            </a:extLst>
          </p:cNvPr>
          <p:cNvSpPr>
            <a:spLocks noGrp="1"/>
          </p:cNvSpPr>
          <p:nvPr>
            <p:ph type="title"/>
          </p:nvPr>
        </p:nvSpPr>
        <p:spPr>
          <a:xfrm>
            <a:off x="649224" y="645106"/>
            <a:ext cx="3650279" cy="1259894"/>
          </a:xfrm>
        </p:spPr>
        <p:txBody>
          <a:bodyPr vert="horz" lIns="91440" tIns="45720" rIns="91440" bIns="45720" rtlCol="0" anchor="t">
            <a:normAutofit/>
          </a:bodyPr>
          <a:lstStyle/>
          <a:p>
            <a:pPr fontAlgn="base"/>
            <a:r>
              <a:rPr lang="en-US" b="1">
                <a:solidFill>
                  <a:srgbClr val="966459"/>
                </a:solidFill>
              </a:rPr>
              <a:t>Wrapping up!</a:t>
            </a:r>
          </a:p>
        </p:txBody>
      </p:sp>
      <p:sp>
        <p:nvSpPr>
          <p:cNvPr id="88" name="Rectangle 83">
            <a:extLst>
              <a:ext uri="{FF2B5EF4-FFF2-40B4-BE49-F238E27FC236}">
                <a16:creationId xmlns:a16="http://schemas.microsoft.com/office/drawing/2014/main" id="{AFD53EBD-B361-45AD-8ABF-9270B20B4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966459"/>
          </a:solidFill>
          <a:ln>
            <a:noFill/>
          </a:ln>
          <a:effectLst/>
        </p:spPr>
        <p:style>
          <a:lnRef idx="1">
            <a:schemeClr val="accent1"/>
          </a:lnRef>
          <a:fillRef idx="3">
            <a:schemeClr val="accent1"/>
          </a:fillRef>
          <a:effectRef idx="2">
            <a:schemeClr val="accent1"/>
          </a:effectRef>
          <a:fontRef idx="minor">
            <a:schemeClr val="lt1"/>
          </a:fontRef>
        </p:style>
      </p:sp>
      <p:sp>
        <p:nvSpPr>
          <p:cNvPr id="10" name="Text Placeholder 9"/>
          <p:cNvSpPr>
            <a:spLocks noGrp="1"/>
          </p:cNvSpPr>
          <p:nvPr>
            <p:ph type="body" idx="1"/>
          </p:nvPr>
        </p:nvSpPr>
        <p:spPr>
          <a:xfrm>
            <a:off x="649225" y="2133600"/>
            <a:ext cx="3650278" cy="3759253"/>
          </a:xfrm>
        </p:spPr>
        <p:txBody>
          <a:bodyPr vert="horz" lIns="91440" tIns="45720" rIns="91440" bIns="45720" rtlCol="0">
            <a:normAutofit/>
          </a:bodyPr>
          <a:lstStyle/>
          <a:p>
            <a:pPr marL="342900" lvl="0" indent="-342900">
              <a:buClr>
                <a:srgbClr val="B24228"/>
              </a:buClr>
              <a:buFont typeface="Wingdings 3" charset="2"/>
              <a:buChar char=""/>
            </a:pPr>
            <a:endParaRPr lang="en-US">
              <a:solidFill>
                <a:schemeClr val="tx1">
                  <a:lumMod val="75000"/>
                  <a:lumOff val="25000"/>
                </a:schemeClr>
              </a:solidFill>
            </a:endParaRPr>
          </a:p>
          <a:p>
            <a:pPr marL="342900" lvl="0" indent="-342900">
              <a:buClr>
                <a:srgbClr val="B24228"/>
              </a:buClr>
              <a:buFont typeface="Wingdings 3" charset="2"/>
              <a:buChar char=""/>
            </a:pPr>
            <a:endParaRPr lang="en-US">
              <a:solidFill>
                <a:schemeClr val="tx1">
                  <a:lumMod val="75000"/>
                  <a:lumOff val="25000"/>
                </a:schemeClr>
              </a:solidFill>
            </a:endParaRPr>
          </a:p>
          <a:p>
            <a:pPr marL="342900" lvl="0" indent="-342900">
              <a:buClr>
                <a:srgbClr val="B24228"/>
              </a:buClr>
              <a:buFont typeface="Wingdings 3" charset="2"/>
              <a:buChar char=""/>
            </a:pPr>
            <a:endParaRPr lang="en-US">
              <a:solidFill>
                <a:schemeClr val="tx1">
                  <a:lumMod val="75000"/>
                  <a:lumOff val="25000"/>
                </a:schemeClr>
              </a:solidFill>
            </a:endParaRPr>
          </a:p>
          <a:p>
            <a:pPr>
              <a:buClr>
                <a:srgbClr val="B24228"/>
              </a:buClr>
              <a:buFont typeface="Wingdings 3" charset="2"/>
              <a:buChar char=""/>
            </a:pPr>
            <a:endParaRPr lang="en-US">
              <a:solidFill>
                <a:schemeClr val="tx1">
                  <a:lumMod val="75000"/>
                  <a:lumOff val="25000"/>
                </a:schemeClr>
              </a:solidFill>
            </a:endParaRPr>
          </a:p>
        </p:txBody>
      </p:sp>
      <p:sp>
        <p:nvSpPr>
          <p:cNvPr id="86" name="Freeform 11">
            <a:extLst>
              <a:ext uri="{FF2B5EF4-FFF2-40B4-BE49-F238E27FC236}">
                <a16:creationId xmlns:a16="http://schemas.microsoft.com/office/drawing/2014/main" id="{DA1A4CE7-6399-4B37-ACE2-CFC4B4077B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A265650-5AC7-41F9-91C7-DF393DF310D2}"/>
              </a:ext>
            </a:extLst>
          </p:cNvPr>
          <p:cNvPicPr>
            <a:picLocks noChangeAspect="1"/>
          </p:cNvPicPr>
          <p:nvPr/>
        </p:nvPicPr>
        <p:blipFill rotWithShape="1">
          <a:blip r:embed="rId3"/>
          <a:srcRect t="4561" b="5886"/>
          <a:stretch/>
        </p:blipFill>
        <p:spPr>
          <a:xfrm>
            <a:off x="4619543" y="10"/>
            <a:ext cx="7572457" cy="6853242"/>
          </a:xfrm>
          <a:prstGeom prst="rect">
            <a:avLst/>
          </a:prstGeom>
        </p:spPr>
      </p:pic>
    </p:spTree>
    <p:extLst>
      <p:ext uri="{BB962C8B-B14F-4D97-AF65-F5344CB8AC3E}">
        <p14:creationId xmlns:p14="http://schemas.microsoft.com/office/powerpoint/2010/main" val="2354140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08" name="Group 107">
            <a:extLst>
              <a:ext uri="{FF2B5EF4-FFF2-40B4-BE49-F238E27FC236}">
                <a16:creationId xmlns:a16="http://schemas.microsoft.com/office/drawing/2014/main" id="{259C671B-1B22-4141-A9C0-2E7941FDA7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9" name="Freeform 11">
              <a:extLst>
                <a:ext uri="{FF2B5EF4-FFF2-40B4-BE49-F238E27FC236}">
                  <a16:creationId xmlns:a16="http://schemas.microsoft.com/office/drawing/2014/main" id="{7B2F5A4B-FA0F-4625-82F7-1D3F11281B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10" name="Freeform 12">
              <a:extLst>
                <a:ext uri="{FF2B5EF4-FFF2-40B4-BE49-F238E27FC236}">
                  <a16:creationId xmlns:a16="http://schemas.microsoft.com/office/drawing/2014/main" id="{9ACB0BAE-722F-4C91-8C2A-44EF768E83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11" name="Freeform 13">
              <a:extLst>
                <a:ext uri="{FF2B5EF4-FFF2-40B4-BE49-F238E27FC236}">
                  <a16:creationId xmlns:a16="http://schemas.microsoft.com/office/drawing/2014/main" id="{C3AC4D9F-59AC-421A-9FF3-C936CEC439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12" name="Freeform 14">
              <a:extLst>
                <a:ext uri="{FF2B5EF4-FFF2-40B4-BE49-F238E27FC236}">
                  <a16:creationId xmlns:a16="http://schemas.microsoft.com/office/drawing/2014/main" id="{797BCE03-677D-4D65-A4D1-1FD721DD5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13" name="Freeform 15">
              <a:extLst>
                <a:ext uri="{FF2B5EF4-FFF2-40B4-BE49-F238E27FC236}">
                  <a16:creationId xmlns:a16="http://schemas.microsoft.com/office/drawing/2014/main" id="{D007E5D0-0B4E-4094-988C-9917146C2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14" name="Freeform 16">
              <a:extLst>
                <a:ext uri="{FF2B5EF4-FFF2-40B4-BE49-F238E27FC236}">
                  <a16:creationId xmlns:a16="http://schemas.microsoft.com/office/drawing/2014/main" id="{024DB804-C06B-4A0A-AC43-6BCCB7D76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15" name="Freeform 17">
              <a:extLst>
                <a:ext uri="{FF2B5EF4-FFF2-40B4-BE49-F238E27FC236}">
                  <a16:creationId xmlns:a16="http://schemas.microsoft.com/office/drawing/2014/main" id="{B51DC17A-305E-486E-A527-5E8068E9EF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16" name="Freeform 18">
              <a:extLst>
                <a:ext uri="{FF2B5EF4-FFF2-40B4-BE49-F238E27FC236}">
                  <a16:creationId xmlns:a16="http://schemas.microsoft.com/office/drawing/2014/main" id="{B6CCA716-6D46-4523-BF96-FF1B0C5464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17" name="Freeform 19">
              <a:extLst>
                <a:ext uri="{FF2B5EF4-FFF2-40B4-BE49-F238E27FC236}">
                  <a16:creationId xmlns:a16="http://schemas.microsoft.com/office/drawing/2014/main" id="{E632B09A-D30C-4268-B28B-ACD6127630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18" name="Freeform 20">
              <a:extLst>
                <a:ext uri="{FF2B5EF4-FFF2-40B4-BE49-F238E27FC236}">
                  <a16:creationId xmlns:a16="http://schemas.microsoft.com/office/drawing/2014/main" id="{5FC839A4-228B-4EC0-8AF4-D8E38ECE6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19" name="Freeform 21">
              <a:extLst>
                <a:ext uri="{FF2B5EF4-FFF2-40B4-BE49-F238E27FC236}">
                  <a16:creationId xmlns:a16="http://schemas.microsoft.com/office/drawing/2014/main" id="{A8FFB1A1-5BB5-4551-87CD-F3365E6FE9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20" name="Freeform 22">
              <a:extLst>
                <a:ext uri="{FF2B5EF4-FFF2-40B4-BE49-F238E27FC236}">
                  <a16:creationId xmlns:a16="http://schemas.microsoft.com/office/drawing/2014/main" id="{D05AF173-8E70-41FA-9254-DF9AC3DDA2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22" name="Group 121">
            <a:extLst>
              <a:ext uri="{FF2B5EF4-FFF2-40B4-BE49-F238E27FC236}">
                <a16:creationId xmlns:a16="http://schemas.microsoft.com/office/drawing/2014/main" id="{1D56A4CE-A3F4-4CFF-9A65-C029AC17B7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23" name="Freeform 27">
              <a:extLst>
                <a:ext uri="{FF2B5EF4-FFF2-40B4-BE49-F238E27FC236}">
                  <a16:creationId xmlns:a16="http://schemas.microsoft.com/office/drawing/2014/main" id="{DF669161-0B30-4C76-96BF-962027487D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4" name="Freeform 28">
              <a:extLst>
                <a:ext uri="{FF2B5EF4-FFF2-40B4-BE49-F238E27FC236}">
                  <a16:creationId xmlns:a16="http://schemas.microsoft.com/office/drawing/2014/main" id="{A5232353-CF7C-44DD-8BEE-1C8FF54CDD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25" name="Freeform 29">
              <a:extLst>
                <a:ext uri="{FF2B5EF4-FFF2-40B4-BE49-F238E27FC236}">
                  <a16:creationId xmlns:a16="http://schemas.microsoft.com/office/drawing/2014/main" id="{AEA6CAE2-8741-4E88-A632-69C2B2EC58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26" name="Freeform 30">
              <a:extLst>
                <a:ext uri="{FF2B5EF4-FFF2-40B4-BE49-F238E27FC236}">
                  <a16:creationId xmlns:a16="http://schemas.microsoft.com/office/drawing/2014/main" id="{014AC37D-4388-4AE6-9D4D-CCD99A608C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27" name="Freeform 31">
              <a:extLst>
                <a:ext uri="{FF2B5EF4-FFF2-40B4-BE49-F238E27FC236}">
                  <a16:creationId xmlns:a16="http://schemas.microsoft.com/office/drawing/2014/main" id="{7FE084B0-333E-4F7C-83F1-F7D132527D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73" name="Freeform 32">
              <a:extLst>
                <a:ext uri="{FF2B5EF4-FFF2-40B4-BE49-F238E27FC236}">
                  <a16:creationId xmlns:a16="http://schemas.microsoft.com/office/drawing/2014/main" id="{FDCFCB98-2E3A-4227-823C-80489BB284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4" name="Freeform 33">
              <a:extLst>
                <a:ext uri="{FF2B5EF4-FFF2-40B4-BE49-F238E27FC236}">
                  <a16:creationId xmlns:a16="http://schemas.microsoft.com/office/drawing/2014/main" id="{252F94DE-A6A3-4463-BE05-34281F1C8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75" name="Freeform 34">
              <a:extLst>
                <a:ext uri="{FF2B5EF4-FFF2-40B4-BE49-F238E27FC236}">
                  <a16:creationId xmlns:a16="http://schemas.microsoft.com/office/drawing/2014/main" id="{16EA21FA-886F-43CF-9D44-C1342F3055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76" name="Freeform 35">
              <a:extLst>
                <a:ext uri="{FF2B5EF4-FFF2-40B4-BE49-F238E27FC236}">
                  <a16:creationId xmlns:a16="http://schemas.microsoft.com/office/drawing/2014/main" id="{88C821A5-BCF7-47FE-894F-0ADC5FDB28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77" name="Freeform 36">
              <a:extLst>
                <a:ext uri="{FF2B5EF4-FFF2-40B4-BE49-F238E27FC236}">
                  <a16:creationId xmlns:a16="http://schemas.microsoft.com/office/drawing/2014/main" id="{F8337ECE-206A-472E-AFC4-0F230C91E8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78" name="Freeform 37">
              <a:extLst>
                <a:ext uri="{FF2B5EF4-FFF2-40B4-BE49-F238E27FC236}">
                  <a16:creationId xmlns:a16="http://schemas.microsoft.com/office/drawing/2014/main" id="{90BB2EC4-D043-4B43-87E7-723A787EE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79" name="Freeform 38">
              <a:extLst>
                <a:ext uri="{FF2B5EF4-FFF2-40B4-BE49-F238E27FC236}">
                  <a16:creationId xmlns:a16="http://schemas.microsoft.com/office/drawing/2014/main" id="{04013015-AF71-47BC-BE4D-ED9EFA24FF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81" name="Rectangle 180">
            <a:extLst>
              <a:ext uri="{FF2B5EF4-FFF2-40B4-BE49-F238E27FC236}">
                <a16:creationId xmlns:a16="http://schemas.microsoft.com/office/drawing/2014/main" id="{71B30B18-D920-4E3E-B931-1F310244C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83" name="Freeform 11">
            <a:extLst>
              <a:ext uri="{FF2B5EF4-FFF2-40B4-BE49-F238E27FC236}">
                <a16:creationId xmlns:a16="http://schemas.microsoft.com/office/drawing/2014/main" id="{C70EF50A-66E6-460A-8AF9-47A10D0D99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85" name="Rectangle 184">
            <a:extLst>
              <a:ext uri="{FF2B5EF4-FFF2-40B4-BE49-F238E27FC236}">
                <a16:creationId xmlns:a16="http://schemas.microsoft.com/office/drawing/2014/main" id="{34699877-13E3-4FC1-B91B-2A8A8FA76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a:extLst>
              <a:ext uri="{FF2B5EF4-FFF2-40B4-BE49-F238E27FC236}">
                <a16:creationId xmlns:a16="http://schemas.microsoft.com/office/drawing/2014/main" id="{BC4CB122-E2DC-4CA5-8B6F-B49249C78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267478" cy="6858000"/>
          </a:xfrm>
          <a:prstGeom prst="rect">
            <a:avLst/>
          </a:prstGeom>
          <a:solidFill>
            <a:schemeClr val="bg2">
              <a:lumMod val="1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9" name="Rectangle 188">
            <a:extLst>
              <a:ext uri="{FF2B5EF4-FFF2-40B4-BE49-F238E27FC236}">
                <a16:creationId xmlns:a16="http://schemas.microsoft.com/office/drawing/2014/main" id="{7AB22E03-3087-4988-9DB5-572918FB95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9212" y="313809"/>
            <a:ext cx="9281055" cy="6222458"/>
          </a:xfrm>
          <a:prstGeom prst="rect">
            <a:avLst/>
          </a:prstGeom>
          <a:solidFill>
            <a:schemeClr val="bg1"/>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Freeform 5">
            <a:extLst>
              <a:ext uri="{FF2B5EF4-FFF2-40B4-BE49-F238E27FC236}">
                <a16:creationId xmlns:a16="http://schemas.microsoft.com/office/drawing/2014/main" id="{4B2A5927-4A36-47DC-BF12-54A96B456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823682"/>
            <a:ext cx="3536576" cy="857047"/>
          </a:xfrm>
          <a:prstGeom prst="rightArrow">
            <a:avLst>
              <a:gd name="adj1" fmla="val 100000"/>
              <a:gd name="adj2" fmla="val 44189"/>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C28CB150-866B-41E2-97A8-FDD50003D30F}"/>
              </a:ext>
            </a:extLst>
          </p:cNvPr>
          <p:cNvPicPr>
            <a:picLocks noChangeAspect="1"/>
          </p:cNvPicPr>
          <p:nvPr/>
        </p:nvPicPr>
        <p:blipFill>
          <a:blip r:embed="rId3"/>
          <a:stretch>
            <a:fillRect/>
          </a:stretch>
        </p:blipFill>
        <p:spPr>
          <a:xfrm>
            <a:off x="4872253" y="659027"/>
            <a:ext cx="5676483" cy="5392659"/>
          </a:xfrm>
          <a:prstGeom prst="rect">
            <a:avLst/>
          </a:prstGeom>
        </p:spPr>
      </p:pic>
    </p:spTree>
    <p:extLst>
      <p:ext uri="{BB962C8B-B14F-4D97-AF65-F5344CB8AC3E}">
        <p14:creationId xmlns:p14="http://schemas.microsoft.com/office/powerpoint/2010/main" val="3678242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41" name="Group 140">
            <a:extLst>
              <a:ext uri="{FF2B5EF4-FFF2-40B4-BE49-F238E27FC236}">
                <a16:creationId xmlns:a16="http://schemas.microsoft.com/office/drawing/2014/main" id="{259C671B-1B22-4141-A9C0-2E7941FDA7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42" name="Freeform 11">
              <a:extLst>
                <a:ext uri="{FF2B5EF4-FFF2-40B4-BE49-F238E27FC236}">
                  <a16:creationId xmlns:a16="http://schemas.microsoft.com/office/drawing/2014/main" id="{7B2F5A4B-FA0F-4625-82F7-1D3F11281B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43" name="Freeform 12">
              <a:extLst>
                <a:ext uri="{FF2B5EF4-FFF2-40B4-BE49-F238E27FC236}">
                  <a16:creationId xmlns:a16="http://schemas.microsoft.com/office/drawing/2014/main" id="{9ACB0BAE-722F-4C91-8C2A-44EF768E83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44" name="Freeform 13">
              <a:extLst>
                <a:ext uri="{FF2B5EF4-FFF2-40B4-BE49-F238E27FC236}">
                  <a16:creationId xmlns:a16="http://schemas.microsoft.com/office/drawing/2014/main" id="{C3AC4D9F-59AC-421A-9FF3-C936CEC439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45" name="Freeform 14">
              <a:extLst>
                <a:ext uri="{FF2B5EF4-FFF2-40B4-BE49-F238E27FC236}">
                  <a16:creationId xmlns:a16="http://schemas.microsoft.com/office/drawing/2014/main" id="{797BCE03-677D-4D65-A4D1-1FD721DD5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46" name="Freeform 15">
              <a:extLst>
                <a:ext uri="{FF2B5EF4-FFF2-40B4-BE49-F238E27FC236}">
                  <a16:creationId xmlns:a16="http://schemas.microsoft.com/office/drawing/2014/main" id="{D007E5D0-0B4E-4094-988C-9917146C2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47" name="Freeform 16">
              <a:extLst>
                <a:ext uri="{FF2B5EF4-FFF2-40B4-BE49-F238E27FC236}">
                  <a16:creationId xmlns:a16="http://schemas.microsoft.com/office/drawing/2014/main" id="{024DB804-C06B-4A0A-AC43-6BCCB7D76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48" name="Freeform 17">
              <a:extLst>
                <a:ext uri="{FF2B5EF4-FFF2-40B4-BE49-F238E27FC236}">
                  <a16:creationId xmlns:a16="http://schemas.microsoft.com/office/drawing/2014/main" id="{B51DC17A-305E-486E-A527-5E8068E9EF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49" name="Freeform 18">
              <a:extLst>
                <a:ext uri="{FF2B5EF4-FFF2-40B4-BE49-F238E27FC236}">
                  <a16:creationId xmlns:a16="http://schemas.microsoft.com/office/drawing/2014/main" id="{B6CCA716-6D46-4523-BF96-FF1B0C5464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50" name="Freeform 19">
              <a:extLst>
                <a:ext uri="{FF2B5EF4-FFF2-40B4-BE49-F238E27FC236}">
                  <a16:creationId xmlns:a16="http://schemas.microsoft.com/office/drawing/2014/main" id="{E632B09A-D30C-4268-B28B-ACD6127630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51" name="Freeform 20">
              <a:extLst>
                <a:ext uri="{FF2B5EF4-FFF2-40B4-BE49-F238E27FC236}">
                  <a16:creationId xmlns:a16="http://schemas.microsoft.com/office/drawing/2014/main" id="{5FC839A4-228B-4EC0-8AF4-D8E38ECE6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52" name="Freeform 21">
              <a:extLst>
                <a:ext uri="{FF2B5EF4-FFF2-40B4-BE49-F238E27FC236}">
                  <a16:creationId xmlns:a16="http://schemas.microsoft.com/office/drawing/2014/main" id="{A8FFB1A1-5BB5-4551-87CD-F3365E6FE9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53" name="Freeform 22">
              <a:extLst>
                <a:ext uri="{FF2B5EF4-FFF2-40B4-BE49-F238E27FC236}">
                  <a16:creationId xmlns:a16="http://schemas.microsoft.com/office/drawing/2014/main" id="{D05AF173-8E70-41FA-9254-DF9AC3DDA2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55" name="Group 154">
            <a:extLst>
              <a:ext uri="{FF2B5EF4-FFF2-40B4-BE49-F238E27FC236}">
                <a16:creationId xmlns:a16="http://schemas.microsoft.com/office/drawing/2014/main" id="{1D56A4CE-A3F4-4CFF-9A65-C029AC17B7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56" name="Freeform 27">
              <a:extLst>
                <a:ext uri="{FF2B5EF4-FFF2-40B4-BE49-F238E27FC236}">
                  <a16:creationId xmlns:a16="http://schemas.microsoft.com/office/drawing/2014/main" id="{DF669161-0B30-4C76-96BF-962027487D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57" name="Freeform 28">
              <a:extLst>
                <a:ext uri="{FF2B5EF4-FFF2-40B4-BE49-F238E27FC236}">
                  <a16:creationId xmlns:a16="http://schemas.microsoft.com/office/drawing/2014/main" id="{A5232353-CF7C-44DD-8BEE-1C8FF54CDD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58" name="Freeform 29">
              <a:extLst>
                <a:ext uri="{FF2B5EF4-FFF2-40B4-BE49-F238E27FC236}">
                  <a16:creationId xmlns:a16="http://schemas.microsoft.com/office/drawing/2014/main" id="{AEA6CAE2-8741-4E88-A632-69C2B2EC58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59" name="Freeform 30">
              <a:extLst>
                <a:ext uri="{FF2B5EF4-FFF2-40B4-BE49-F238E27FC236}">
                  <a16:creationId xmlns:a16="http://schemas.microsoft.com/office/drawing/2014/main" id="{014AC37D-4388-4AE6-9D4D-CCD99A608C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60" name="Freeform 31">
              <a:extLst>
                <a:ext uri="{FF2B5EF4-FFF2-40B4-BE49-F238E27FC236}">
                  <a16:creationId xmlns:a16="http://schemas.microsoft.com/office/drawing/2014/main" id="{7FE084B0-333E-4F7C-83F1-F7D132527D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1" name="Freeform 32">
              <a:extLst>
                <a:ext uri="{FF2B5EF4-FFF2-40B4-BE49-F238E27FC236}">
                  <a16:creationId xmlns:a16="http://schemas.microsoft.com/office/drawing/2014/main" id="{FDCFCB98-2E3A-4227-823C-80489BB284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62" name="Freeform 33">
              <a:extLst>
                <a:ext uri="{FF2B5EF4-FFF2-40B4-BE49-F238E27FC236}">
                  <a16:creationId xmlns:a16="http://schemas.microsoft.com/office/drawing/2014/main" id="{252F94DE-A6A3-4463-BE05-34281F1C8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63" name="Freeform 34">
              <a:extLst>
                <a:ext uri="{FF2B5EF4-FFF2-40B4-BE49-F238E27FC236}">
                  <a16:creationId xmlns:a16="http://schemas.microsoft.com/office/drawing/2014/main" id="{16EA21FA-886F-43CF-9D44-C1342F3055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64" name="Freeform 35">
              <a:extLst>
                <a:ext uri="{FF2B5EF4-FFF2-40B4-BE49-F238E27FC236}">
                  <a16:creationId xmlns:a16="http://schemas.microsoft.com/office/drawing/2014/main" id="{88C821A5-BCF7-47FE-894F-0ADC5FDB28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65" name="Freeform 36">
              <a:extLst>
                <a:ext uri="{FF2B5EF4-FFF2-40B4-BE49-F238E27FC236}">
                  <a16:creationId xmlns:a16="http://schemas.microsoft.com/office/drawing/2014/main" id="{F8337ECE-206A-472E-AFC4-0F230C91E8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66" name="Freeform 37">
              <a:extLst>
                <a:ext uri="{FF2B5EF4-FFF2-40B4-BE49-F238E27FC236}">
                  <a16:creationId xmlns:a16="http://schemas.microsoft.com/office/drawing/2014/main" id="{90BB2EC4-D043-4B43-87E7-723A787EE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67" name="Freeform 38">
              <a:extLst>
                <a:ext uri="{FF2B5EF4-FFF2-40B4-BE49-F238E27FC236}">
                  <a16:creationId xmlns:a16="http://schemas.microsoft.com/office/drawing/2014/main" id="{04013015-AF71-47BC-BE4D-ED9EFA24FF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69" name="Rectangle 168">
            <a:extLst>
              <a:ext uri="{FF2B5EF4-FFF2-40B4-BE49-F238E27FC236}">
                <a16:creationId xmlns:a16="http://schemas.microsoft.com/office/drawing/2014/main" id="{71B30B18-D920-4E3E-B931-1F310244C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71" name="Freeform 11">
            <a:extLst>
              <a:ext uri="{FF2B5EF4-FFF2-40B4-BE49-F238E27FC236}">
                <a16:creationId xmlns:a16="http://schemas.microsoft.com/office/drawing/2014/main" id="{C70EF50A-66E6-460A-8AF9-47A10D0D99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73" name="Rectangle 172">
            <a:extLst>
              <a:ext uri="{FF2B5EF4-FFF2-40B4-BE49-F238E27FC236}">
                <a16:creationId xmlns:a16="http://schemas.microsoft.com/office/drawing/2014/main" id="{8E612726-6AD2-4BFC-B44A-BA092E156C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403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884B9C2C-FD52-48EF-8BDE-720C5030F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37129"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77" name="Freeform 11">
            <a:extLst>
              <a:ext uri="{FF2B5EF4-FFF2-40B4-BE49-F238E27FC236}">
                <a16:creationId xmlns:a16="http://schemas.microsoft.com/office/drawing/2014/main" id="{A1DE0485-65C8-4D95-9B34-C55884FC27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6" name="Picture 5">
            <a:extLst>
              <a:ext uri="{FF2B5EF4-FFF2-40B4-BE49-F238E27FC236}">
                <a16:creationId xmlns:a16="http://schemas.microsoft.com/office/drawing/2014/main" id="{E1B3F0B7-0660-4CE2-9DBA-7C4ABB34FA6B}"/>
              </a:ext>
            </a:extLst>
          </p:cNvPr>
          <p:cNvPicPr>
            <a:picLocks noChangeAspect="1"/>
          </p:cNvPicPr>
          <p:nvPr/>
        </p:nvPicPr>
        <p:blipFill rotWithShape="1">
          <a:blip r:embed="rId3"/>
          <a:srcRect r="2667"/>
          <a:stretch/>
        </p:blipFill>
        <p:spPr>
          <a:xfrm>
            <a:off x="2589212" y="739734"/>
            <a:ext cx="8983908" cy="5053465"/>
          </a:xfrm>
          <a:prstGeom prst="rect">
            <a:avLst/>
          </a:prstGeom>
        </p:spPr>
      </p:pic>
    </p:spTree>
    <p:extLst>
      <p:ext uri="{BB962C8B-B14F-4D97-AF65-F5344CB8AC3E}">
        <p14:creationId xmlns:p14="http://schemas.microsoft.com/office/powerpoint/2010/main" val="2184327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Cross 7" descr="Image Overlay">
            <a:extLst>
              <a:ext uri="{FF2B5EF4-FFF2-40B4-BE49-F238E27FC236}">
                <a16:creationId xmlns:a16="http://schemas.microsoft.com/office/drawing/2014/main" id="{11E4FD26-D9FC-4F2F-B2E7-434946FEB2ED}"/>
              </a:ext>
            </a:extLst>
          </p:cNvPr>
          <p:cNvSpPr/>
          <p:nvPr/>
        </p:nvSpPr>
        <p:spPr>
          <a:xfrm rot="-60000">
            <a:off x="989628" y="832188"/>
            <a:ext cx="4389747" cy="4931519"/>
          </a:xfrm>
          <a:prstGeom prst="plus">
            <a:avLst>
              <a:gd name="adj" fmla="val 4170"/>
            </a:avLst>
          </a:prstGeom>
          <a:noFill/>
          <a:ln w="19050">
            <a:solidFill>
              <a:schemeClr val="accent1"/>
            </a:solidFill>
          </a:ln>
          <a:effectLst>
            <a:outerShdw dist="12700" dir="2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5638800" y="2974427"/>
            <a:ext cx="65" cy="276999"/>
          </a:xfrm>
          <a:prstGeom prst="rect">
            <a:avLst/>
          </a:prstGeom>
          <a:noFill/>
        </p:spPr>
        <p:txBody>
          <a:bodyPr wrap="none" lIns="0" tIns="0" rIns="0" bIns="0" rtlCol="0">
            <a:spAutoFit/>
          </a:bodyPr>
          <a:lstStyle/>
          <a:p>
            <a:endParaRPr lang="en-ZA" dirty="0"/>
          </a:p>
        </p:txBody>
      </p:sp>
      <p:sp>
        <p:nvSpPr>
          <p:cNvPr id="32" name="Rectangle: Rounded Corners 31">
            <a:extLst>
              <a:ext uri="{FF2B5EF4-FFF2-40B4-BE49-F238E27FC236}">
                <a16:creationId xmlns:a16="http://schemas.microsoft.com/office/drawing/2014/main" id="{98B4D578-088B-47C8-BF80-A83F6EF6D428}"/>
              </a:ext>
            </a:extLst>
          </p:cNvPr>
          <p:cNvSpPr/>
          <p:nvPr/>
        </p:nvSpPr>
        <p:spPr>
          <a:xfrm>
            <a:off x="6320893" y="337389"/>
            <a:ext cx="5468280" cy="6183222"/>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2400" b="1" dirty="0">
                <a:solidFill>
                  <a:schemeClr val="tx1"/>
                </a:solidFill>
              </a:rPr>
              <a:t>A few of the most popular South African greetings:</a:t>
            </a:r>
          </a:p>
          <a:p>
            <a:pPr algn="ctr"/>
            <a:endParaRPr lang="en-ZA" b="1" dirty="0">
              <a:solidFill>
                <a:schemeClr val="tx1"/>
              </a:solidFill>
            </a:endParaRPr>
          </a:p>
          <a:p>
            <a:pPr marL="342900" indent="-342900" algn="ctr">
              <a:buFont typeface="Arial" panose="020B0604020202020204" pitchFamily="34" charset="0"/>
              <a:buChar char="•"/>
            </a:pPr>
            <a:r>
              <a:rPr lang="en-ZA" sz="2400" dirty="0">
                <a:solidFill>
                  <a:schemeClr val="tx1"/>
                </a:solidFill>
                <a:latin typeface="+mj-lt"/>
              </a:rPr>
              <a:t>Hello</a:t>
            </a:r>
          </a:p>
          <a:p>
            <a:pPr marL="342900" indent="-342900" algn="ctr">
              <a:buFont typeface="Arial" panose="020B0604020202020204" pitchFamily="34" charset="0"/>
              <a:buChar char="•"/>
            </a:pPr>
            <a:r>
              <a:rPr lang="en-ZA" sz="2400" dirty="0" err="1">
                <a:solidFill>
                  <a:schemeClr val="tx1"/>
                </a:solidFill>
                <a:latin typeface="+mj-lt"/>
              </a:rPr>
              <a:t>Heita</a:t>
            </a:r>
            <a:r>
              <a:rPr lang="en-ZA" sz="2400" dirty="0">
                <a:solidFill>
                  <a:schemeClr val="tx1"/>
                </a:solidFill>
                <a:latin typeface="+mj-lt"/>
              </a:rPr>
              <a:t>. Pronounced hay-</a:t>
            </a:r>
            <a:r>
              <a:rPr lang="en-ZA" sz="2400" dirty="0" err="1">
                <a:solidFill>
                  <a:schemeClr val="tx1"/>
                </a:solidFill>
                <a:latin typeface="+mj-lt"/>
              </a:rPr>
              <a:t>tah</a:t>
            </a:r>
            <a:endParaRPr lang="en-ZA" sz="2400" dirty="0">
              <a:solidFill>
                <a:schemeClr val="tx1"/>
              </a:solidFill>
              <a:latin typeface="+mj-lt"/>
            </a:endParaRPr>
          </a:p>
          <a:p>
            <a:pPr marL="342900" indent="-342900" algn="ctr">
              <a:buFont typeface="Arial" panose="020B0604020202020204" pitchFamily="34" charset="0"/>
              <a:buChar char="•"/>
            </a:pPr>
            <a:r>
              <a:rPr lang="en-ZA" sz="2400" dirty="0">
                <a:solidFill>
                  <a:schemeClr val="tx1"/>
                </a:solidFill>
                <a:latin typeface="+mj-lt"/>
              </a:rPr>
              <a:t>Howzit. Pronounced how-zit</a:t>
            </a:r>
          </a:p>
          <a:p>
            <a:pPr marL="342900" indent="-342900" algn="ctr">
              <a:buFont typeface="Arial" panose="020B0604020202020204" pitchFamily="34" charset="0"/>
              <a:buChar char="•"/>
            </a:pPr>
            <a:r>
              <a:rPr lang="en-ZA" sz="2400" dirty="0" err="1">
                <a:solidFill>
                  <a:schemeClr val="tx1"/>
                </a:solidFill>
                <a:latin typeface="+mj-lt"/>
              </a:rPr>
              <a:t>Goeie</a:t>
            </a:r>
            <a:r>
              <a:rPr lang="en-ZA" sz="2400" dirty="0">
                <a:solidFill>
                  <a:schemeClr val="tx1"/>
                </a:solidFill>
                <a:latin typeface="+mj-lt"/>
              </a:rPr>
              <a:t> Dag</a:t>
            </a:r>
          </a:p>
          <a:p>
            <a:pPr marL="342900" indent="-342900" algn="ctr">
              <a:buFont typeface="Arial" panose="020B0604020202020204" pitchFamily="34" charset="0"/>
              <a:buChar char="•"/>
            </a:pPr>
            <a:r>
              <a:rPr lang="en-ZA" sz="2400" dirty="0" err="1">
                <a:solidFill>
                  <a:schemeClr val="tx1"/>
                </a:solidFill>
                <a:latin typeface="+mj-lt"/>
              </a:rPr>
              <a:t>Aweh</a:t>
            </a:r>
            <a:endParaRPr lang="en-ZA" sz="2400" dirty="0">
              <a:solidFill>
                <a:schemeClr val="tx1"/>
              </a:solidFill>
              <a:latin typeface="+mj-lt"/>
            </a:endParaRPr>
          </a:p>
          <a:p>
            <a:pPr marL="342900" indent="-342900" algn="ctr">
              <a:buFont typeface="Arial" panose="020B0604020202020204" pitchFamily="34" charset="0"/>
              <a:buChar char="•"/>
            </a:pPr>
            <a:r>
              <a:rPr lang="en-ZA" sz="2400" dirty="0" err="1">
                <a:solidFill>
                  <a:schemeClr val="tx1"/>
                </a:solidFill>
                <a:latin typeface="+mj-lt"/>
              </a:rPr>
              <a:t>Sawubona</a:t>
            </a:r>
            <a:r>
              <a:rPr lang="en-ZA" sz="2400" dirty="0">
                <a:solidFill>
                  <a:schemeClr val="tx1"/>
                </a:solidFill>
                <a:latin typeface="+mj-lt"/>
              </a:rPr>
              <a:t> </a:t>
            </a:r>
          </a:p>
          <a:p>
            <a:pPr marL="342900" indent="-342900" algn="ctr">
              <a:buFont typeface="Arial" panose="020B0604020202020204" pitchFamily="34" charset="0"/>
              <a:buChar char="•"/>
            </a:pPr>
            <a:r>
              <a:rPr lang="en-ZA" sz="2400" dirty="0" err="1">
                <a:solidFill>
                  <a:schemeClr val="tx1"/>
                </a:solidFill>
                <a:latin typeface="+mj-lt"/>
              </a:rPr>
              <a:t>Sanibonani</a:t>
            </a:r>
            <a:r>
              <a:rPr lang="en-ZA" sz="2400" dirty="0">
                <a:solidFill>
                  <a:schemeClr val="tx1"/>
                </a:solidFill>
                <a:latin typeface="+mj-lt"/>
              </a:rPr>
              <a:t> </a:t>
            </a:r>
          </a:p>
          <a:p>
            <a:pPr marL="342900" indent="-342900" algn="ctr">
              <a:buFont typeface="Arial" panose="020B0604020202020204" pitchFamily="34" charset="0"/>
              <a:buChar char="•"/>
            </a:pPr>
            <a:r>
              <a:rPr lang="en-ZA" sz="2400" dirty="0">
                <a:solidFill>
                  <a:schemeClr val="tx1"/>
                </a:solidFill>
                <a:latin typeface="+mj-lt"/>
              </a:rPr>
              <a:t>Molo </a:t>
            </a:r>
          </a:p>
          <a:p>
            <a:pPr marL="342900" indent="-342900" algn="ctr">
              <a:buFont typeface="Arial" panose="020B0604020202020204" pitchFamily="34" charset="0"/>
              <a:buChar char="•"/>
            </a:pPr>
            <a:r>
              <a:rPr lang="en-ZA" sz="2400" dirty="0">
                <a:solidFill>
                  <a:schemeClr val="tx1"/>
                </a:solidFill>
                <a:latin typeface="+mj-lt"/>
              </a:rPr>
              <a:t>Dumela </a:t>
            </a:r>
          </a:p>
          <a:p>
            <a:pPr marL="342900" indent="-342900" algn="ctr">
              <a:buFont typeface="Arial" panose="020B0604020202020204" pitchFamily="34" charset="0"/>
              <a:buChar char="•"/>
            </a:pPr>
            <a:r>
              <a:rPr lang="en-ZA" sz="2400" dirty="0" err="1">
                <a:solidFill>
                  <a:schemeClr val="tx1"/>
                </a:solidFill>
                <a:latin typeface="+mj-lt"/>
              </a:rPr>
              <a:t>Dumelang</a:t>
            </a:r>
            <a:endParaRPr lang="en-ZA" sz="2400" dirty="0">
              <a:solidFill>
                <a:schemeClr val="tx1"/>
              </a:solidFill>
              <a:latin typeface="+mj-lt"/>
            </a:endParaRPr>
          </a:p>
        </p:txBody>
      </p:sp>
      <p:pic>
        <p:nvPicPr>
          <p:cNvPr id="5" name="Picture Placeholder 4">
            <a:extLst>
              <a:ext uri="{FF2B5EF4-FFF2-40B4-BE49-F238E27FC236}">
                <a16:creationId xmlns:a16="http://schemas.microsoft.com/office/drawing/2014/main" id="{8FF177C1-D26A-469E-9ECD-22E8708F1724}"/>
              </a:ext>
            </a:extLst>
          </p:cNvPr>
          <p:cNvPicPr>
            <a:picLocks noGrp="1" noChangeAspect="1"/>
          </p:cNvPicPr>
          <p:nvPr>
            <p:ph type="pic" sz="quarter" idx="12"/>
          </p:nvPr>
        </p:nvPicPr>
        <p:blipFill rotWithShape="1">
          <a:blip r:embed="rId3"/>
          <a:srcRect l="7551" r="7551"/>
          <a:stretch/>
        </p:blipFill>
        <p:spPr/>
      </p:pic>
    </p:spTree>
    <p:extLst>
      <p:ext uri="{BB962C8B-B14F-4D97-AF65-F5344CB8AC3E}">
        <p14:creationId xmlns:p14="http://schemas.microsoft.com/office/powerpoint/2010/main" val="4145061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grpSp>
        <p:nvGrpSpPr>
          <p:cNvPr id="205" name="Group 146">
            <a:extLst>
              <a:ext uri="{FF2B5EF4-FFF2-40B4-BE49-F238E27FC236}">
                <a16:creationId xmlns:a16="http://schemas.microsoft.com/office/drawing/2014/main" id="{04E9F44E-02E7-4A97-B7DB-1DB0F1F4EB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48" name="Freeform 11">
              <a:extLst>
                <a:ext uri="{FF2B5EF4-FFF2-40B4-BE49-F238E27FC236}">
                  <a16:creationId xmlns:a16="http://schemas.microsoft.com/office/drawing/2014/main" id="{154F2546-BFC4-4B9A-B22A-40C22269F5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49" name="Freeform 12">
              <a:extLst>
                <a:ext uri="{FF2B5EF4-FFF2-40B4-BE49-F238E27FC236}">
                  <a16:creationId xmlns:a16="http://schemas.microsoft.com/office/drawing/2014/main" id="{4BB2355B-3CC7-4F78-AEE5-42361DBF49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50" name="Freeform 13">
              <a:extLst>
                <a:ext uri="{FF2B5EF4-FFF2-40B4-BE49-F238E27FC236}">
                  <a16:creationId xmlns:a16="http://schemas.microsoft.com/office/drawing/2014/main" id="{031B8A19-2FD3-4302-91CF-C8B6F93B30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51" name="Freeform 14">
              <a:extLst>
                <a:ext uri="{FF2B5EF4-FFF2-40B4-BE49-F238E27FC236}">
                  <a16:creationId xmlns:a16="http://schemas.microsoft.com/office/drawing/2014/main" id="{73162A24-700C-424E-96EC-86CB156D05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52" name="Freeform 15">
              <a:extLst>
                <a:ext uri="{FF2B5EF4-FFF2-40B4-BE49-F238E27FC236}">
                  <a16:creationId xmlns:a16="http://schemas.microsoft.com/office/drawing/2014/main" id="{1F0C1D92-E435-4491-B392-AB951E055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53" name="Freeform 16">
              <a:extLst>
                <a:ext uri="{FF2B5EF4-FFF2-40B4-BE49-F238E27FC236}">
                  <a16:creationId xmlns:a16="http://schemas.microsoft.com/office/drawing/2014/main" id="{0212CAD4-9EC5-41A6-B23D-EBA0527104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54" name="Freeform 17">
              <a:extLst>
                <a:ext uri="{FF2B5EF4-FFF2-40B4-BE49-F238E27FC236}">
                  <a16:creationId xmlns:a16="http://schemas.microsoft.com/office/drawing/2014/main" id="{6EFDEEEF-07D4-42EA-BAF2-B6FB6442DD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55" name="Freeform 18">
              <a:extLst>
                <a:ext uri="{FF2B5EF4-FFF2-40B4-BE49-F238E27FC236}">
                  <a16:creationId xmlns:a16="http://schemas.microsoft.com/office/drawing/2014/main" id="{2F4FA7A2-4814-4283-AED6-51BE578606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56" name="Freeform 19">
              <a:extLst>
                <a:ext uri="{FF2B5EF4-FFF2-40B4-BE49-F238E27FC236}">
                  <a16:creationId xmlns:a16="http://schemas.microsoft.com/office/drawing/2014/main" id="{3A80AF23-BF8E-4209-B9DE-1D2A637B4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57" name="Freeform 20">
              <a:extLst>
                <a:ext uri="{FF2B5EF4-FFF2-40B4-BE49-F238E27FC236}">
                  <a16:creationId xmlns:a16="http://schemas.microsoft.com/office/drawing/2014/main" id="{19128847-0CCA-451D-A00A-2855A4D6D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58" name="Freeform 21">
              <a:extLst>
                <a:ext uri="{FF2B5EF4-FFF2-40B4-BE49-F238E27FC236}">
                  <a16:creationId xmlns:a16="http://schemas.microsoft.com/office/drawing/2014/main" id="{5007ABF4-C6D7-4D5A-B621-E22A6CDE24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59" name="Freeform 22">
              <a:extLst>
                <a:ext uri="{FF2B5EF4-FFF2-40B4-BE49-F238E27FC236}">
                  <a16:creationId xmlns:a16="http://schemas.microsoft.com/office/drawing/2014/main" id="{C626D9E0-6E9C-49D1-9350-E85A88DD3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06" name="Group 160">
            <a:extLst>
              <a:ext uri="{FF2B5EF4-FFF2-40B4-BE49-F238E27FC236}">
                <a16:creationId xmlns:a16="http://schemas.microsoft.com/office/drawing/2014/main" id="{3F22DE9C-F188-48E2-A82C-4434A8EEEA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162" name="Freeform 27">
              <a:extLst>
                <a:ext uri="{FF2B5EF4-FFF2-40B4-BE49-F238E27FC236}">
                  <a16:creationId xmlns:a16="http://schemas.microsoft.com/office/drawing/2014/main" id="{02013AA2-1F55-4C5D-AA37-2F66C2056B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63" name="Freeform 28">
              <a:extLst>
                <a:ext uri="{FF2B5EF4-FFF2-40B4-BE49-F238E27FC236}">
                  <a16:creationId xmlns:a16="http://schemas.microsoft.com/office/drawing/2014/main" id="{1FB61D00-6151-464C-A1C0-2F19F6413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64" name="Freeform 29">
              <a:extLst>
                <a:ext uri="{FF2B5EF4-FFF2-40B4-BE49-F238E27FC236}">
                  <a16:creationId xmlns:a16="http://schemas.microsoft.com/office/drawing/2014/main" id="{A5ED6B64-D948-4BCE-9D88-5BB2FDD8F3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65" name="Freeform 30">
              <a:extLst>
                <a:ext uri="{FF2B5EF4-FFF2-40B4-BE49-F238E27FC236}">
                  <a16:creationId xmlns:a16="http://schemas.microsoft.com/office/drawing/2014/main" id="{F89D4BEB-9156-4620-A774-3B780CC758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66" name="Freeform 31">
              <a:extLst>
                <a:ext uri="{FF2B5EF4-FFF2-40B4-BE49-F238E27FC236}">
                  <a16:creationId xmlns:a16="http://schemas.microsoft.com/office/drawing/2014/main" id="{B4A8D726-AC9C-413C-BA61-279C42A85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7" name="Freeform 32">
              <a:extLst>
                <a:ext uri="{FF2B5EF4-FFF2-40B4-BE49-F238E27FC236}">
                  <a16:creationId xmlns:a16="http://schemas.microsoft.com/office/drawing/2014/main" id="{F17D811C-C413-4847-8A99-0C428A5835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68" name="Freeform 33">
              <a:extLst>
                <a:ext uri="{FF2B5EF4-FFF2-40B4-BE49-F238E27FC236}">
                  <a16:creationId xmlns:a16="http://schemas.microsoft.com/office/drawing/2014/main" id="{75BC74C6-A8D3-43B7-88D6-D36F1C038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69" name="Freeform 34">
              <a:extLst>
                <a:ext uri="{FF2B5EF4-FFF2-40B4-BE49-F238E27FC236}">
                  <a16:creationId xmlns:a16="http://schemas.microsoft.com/office/drawing/2014/main" id="{57EEDAFB-AA1B-4B29-B0D8-E3F097A308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70" name="Freeform 35">
              <a:extLst>
                <a:ext uri="{FF2B5EF4-FFF2-40B4-BE49-F238E27FC236}">
                  <a16:creationId xmlns:a16="http://schemas.microsoft.com/office/drawing/2014/main" id="{2037E8F3-503E-4F56-81D4-C0058A8556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71" name="Freeform 36">
              <a:extLst>
                <a:ext uri="{FF2B5EF4-FFF2-40B4-BE49-F238E27FC236}">
                  <a16:creationId xmlns:a16="http://schemas.microsoft.com/office/drawing/2014/main" id="{B3B14D57-F75A-402A-B35D-98E84AD685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72" name="Freeform 37">
              <a:extLst>
                <a:ext uri="{FF2B5EF4-FFF2-40B4-BE49-F238E27FC236}">
                  <a16:creationId xmlns:a16="http://schemas.microsoft.com/office/drawing/2014/main" id="{4AFB6E2F-5AF1-4DB0-851C-8F7492A9E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73" name="Freeform 38">
              <a:extLst>
                <a:ext uri="{FF2B5EF4-FFF2-40B4-BE49-F238E27FC236}">
                  <a16:creationId xmlns:a16="http://schemas.microsoft.com/office/drawing/2014/main" id="{6725B281-5E62-47B4-873A-9B1261423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07" name="Rectangle 174">
            <a:extLst>
              <a:ext uri="{FF2B5EF4-FFF2-40B4-BE49-F238E27FC236}">
                <a16:creationId xmlns:a16="http://schemas.microsoft.com/office/drawing/2014/main" id="{6A10670B-6568-4038-91D8-392C78C0CF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08" name="Freeform 6">
            <a:extLst>
              <a:ext uri="{FF2B5EF4-FFF2-40B4-BE49-F238E27FC236}">
                <a16:creationId xmlns:a16="http://schemas.microsoft.com/office/drawing/2014/main" id="{62163DB6-3EE7-474C-8726-1A05F7DE42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209" name="Rectangle 178">
            <a:extLst>
              <a:ext uri="{FF2B5EF4-FFF2-40B4-BE49-F238E27FC236}">
                <a16:creationId xmlns:a16="http://schemas.microsoft.com/office/drawing/2014/main" id="{F2EA518E-6C90-4FB8-9D88-C59B74989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a:xfrm>
            <a:off x="1742873" y="782782"/>
            <a:ext cx="9008254" cy="3410475"/>
          </a:xfrm>
        </p:spPr>
        <p:txBody>
          <a:bodyPr vert="horz" lIns="91440" tIns="45720" rIns="91440" bIns="45720" rtlCol="0" anchor="ctr">
            <a:normAutofit/>
          </a:bodyPr>
          <a:lstStyle/>
          <a:p>
            <a:r>
              <a:rPr lang="en-US" sz="6000"/>
              <a:t>Attention, attention, we have a few things to mention</a:t>
            </a:r>
            <a:endParaRPr lang="en-US" sz="6000" dirty="0"/>
          </a:p>
        </p:txBody>
      </p:sp>
      <p:sp>
        <p:nvSpPr>
          <p:cNvPr id="210" name="Rectangle 180">
            <a:extLst>
              <a:ext uri="{FF2B5EF4-FFF2-40B4-BE49-F238E27FC236}">
                <a16:creationId xmlns:a16="http://schemas.microsoft.com/office/drawing/2014/main" id="{51AFC3C9-5F6F-4B0C-B9BC-4538C1E6F3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0424"/>
            <a:ext cx="12192000" cy="23075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p:cNvSpPr>
            <a:spLocks noGrp="1"/>
          </p:cNvSpPr>
          <p:nvPr>
            <p:ph idx="1"/>
          </p:nvPr>
        </p:nvSpPr>
        <p:spPr>
          <a:xfrm>
            <a:off x="1794165" y="4709627"/>
            <a:ext cx="8956962" cy="1126283"/>
          </a:xfrm>
        </p:spPr>
        <p:txBody>
          <a:bodyPr vert="horz" lIns="91440" tIns="45720" rIns="91440" bIns="45720" rtlCol="0" anchor="ctr">
            <a:normAutofit fontScale="70000" lnSpcReduction="20000"/>
          </a:bodyPr>
          <a:lstStyle/>
          <a:p>
            <a:pPr marL="0" indent="0">
              <a:buNone/>
            </a:pPr>
            <a:r>
              <a:rPr lang="en-US" b="1" dirty="0">
                <a:solidFill>
                  <a:srgbClr val="FFFFFF"/>
                </a:solidFill>
              </a:rPr>
              <a:t>git clone</a:t>
            </a:r>
          </a:p>
          <a:p>
            <a:pPr marL="0" indent="0">
              <a:buNone/>
            </a:pPr>
            <a:r>
              <a:rPr lang="en-US" b="1" dirty="0">
                <a:solidFill>
                  <a:srgbClr val="FFFFFF"/>
                </a:solidFill>
              </a:rPr>
              <a:t>Internet access</a:t>
            </a:r>
          </a:p>
          <a:p>
            <a:pPr marL="0" indent="0">
              <a:buNone/>
            </a:pPr>
            <a:r>
              <a:rPr lang="en-US" b="1" dirty="0">
                <a:solidFill>
                  <a:srgbClr val="FFFFFF"/>
                </a:solidFill>
              </a:rPr>
              <a:t>Docker</a:t>
            </a:r>
          </a:p>
          <a:p>
            <a:pPr marL="0" indent="0">
              <a:buNone/>
            </a:pPr>
            <a:r>
              <a:rPr lang="en-US" b="1" dirty="0">
                <a:solidFill>
                  <a:srgbClr val="FFFFFF"/>
                </a:solidFill>
              </a:rPr>
              <a:t>Docker-compose</a:t>
            </a:r>
          </a:p>
        </p:txBody>
      </p:sp>
      <p:sp>
        <p:nvSpPr>
          <p:cNvPr id="211" name="Freeform 11">
            <a:extLst>
              <a:ext uri="{FF2B5EF4-FFF2-40B4-BE49-F238E27FC236}">
                <a16:creationId xmlns:a16="http://schemas.microsoft.com/office/drawing/2014/main" id="{BA844245-4805-4DD5-AF47-842A0B27FA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5019122"/>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Tree>
    <p:extLst>
      <p:ext uri="{BB962C8B-B14F-4D97-AF65-F5344CB8AC3E}">
        <p14:creationId xmlns:p14="http://schemas.microsoft.com/office/powerpoint/2010/main" val="59582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F5C624B6-8015-4ADC-901F-019368E8461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 name="Freeform 11">
              <a:extLst>
                <a:ext uri="{FF2B5EF4-FFF2-40B4-BE49-F238E27FC236}">
                  <a16:creationId xmlns:a16="http://schemas.microsoft.com/office/drawing/2014/main" id="{26A2E7E0-2843-46B8-93BE-1550A02114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1" name="Freeform 12">
              <a:extLst>
                <a:ext uri="{FF2B5EF4-FFF2-40B4-BE49-F238E27FC236}">
                  <a16:creationId xmlns:a16="http://schemas.microsoft.com/office/drawing/2014/main" id="{C3DFCF24-8DB5-4AE5-835B-BB70A1E32A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2" name="Freeform 13">
              <a:extLst>
                <a:ext uri="{FF2B5EF4-FFF2-40B4-BE49-F238E27FC236}">
                  <a16:creationId xmlns:a16="http://schemas.microsoft.com/office/drawing/2014/main" id="{3FB42478-59FA-4431-9B53-77F5C49C96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3" name="Freeform 14">
              <a:extLst>
                <a:ext uri="{FF2B5EF4-FFF2-40B4-BE49-F238E27FC236}">
                  <a16:creationId xmlns:a16="http://schemas.microsoft.com/office/drawing/2014/main" id="{32CD15BE-F5F1-457C-A6D8-FD8E2DB04F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4" name="Freeform 15">
              <a:extLst>
                <a:ext uri="{FF2B5EF4-FFF2-40B4-BE49-F238E27FC236}">
                  <a16:creationId xmlns:a16="http://schemas.microsoft.com/office/drawing/2014/main" id="{B1E7B2B0-B0C3-4108-8719-7FF23E012C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5" name="Freeform 16">
              <a:extLst>
                <a:ext uri="{FF2B5EF4-FFF2-40B4-BE49-F238E27FC236}">
                  <a16:creationId xmlns:a16="http://schemas.microsoft.com/office/drawing/2014/main" id="{64C23534-7391-4D96-850B-D313FFDE05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6" name="Freeform 17">
              <a:extLst>
                <a:ext uri="{FF2B5EF4-FFF2-40B4-BE49-F238E27FC236}">
                  <a16:creationId xmlns:a16="http://schemas.microsoft.com/office/drawing/2014/main" id="{87C0B909-7094-43DE-B429-83F84713B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7" name="Freeform 18">
              <a:extLst>
                <a:ext uri="{FF2B5EF4-FFF2-40B4-BE49-F238E27FC236}">
                  <a16:creationId xmlns:a16="http://schemas.microsoft.com/office/drawing/2014/main" id="{8A38F05B-4643-448F-B81B-943E0D7A84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8" name="Freeform 19">
              <a:extLst>
                <a:ext uri="{FF2B5EF4-FFF2-40B4-BE49-F238E27FC236}">
                  <a16:creationId xmlns:a16="http://schemas.microsoft.com/office/drawing/2014/main" id="{A018DEBF-5D49-4F03-95F7-87F9140D3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9" name="Freeform 20">
              <a:extLst>
                <a:ext uri="{FF2B5EF4-FFF2-40B4-BE49-F238E27FC236}">
                  <a16:creationId xmlns:a16="http://schemas.microsoft.com/office/drawing/2014/main" id="{2B69596C-3B0A-453A-B995-237D38EF4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0" name="Freeform 21">
              <a:extLst>
                <a:ext uri="{FF2B5EF4-FFF2-40B4-BE49-F238E27FC236}">
                  <a16:creationId xmlns:a16="http://schemas.microsoft.com/office/drawing/2014/main" id="{2FEAB0CC-A995-4828-BD44-A4C92BF92F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1" name="Freeform 22">
              <a:extLst>
                <a:ext uri="{FF2B5EF4-FFF2-40B4-BE49-F238E27FC236}">
                  <a16:creationId xmlns:a16="http://schemas.microsoft.com/office/drawing/2014/main" id="{D1188175-70FF-4B3F-A72C-F8344F9374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3" name="Group 22">
            <a:extLst>
              <a:ext uri="{FF2B5EF4-FFF2-40B4-BE49-F238E27FC236}">
                <a16:creationId xmlns:a16="http://schemas.microsoft.com/office/drawing/2014/main" id="{7CD96805-F42E-43A2-8B19-4B4B4B6870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24" name="Freeform 27">
              <a:extLst>
                <a:ext uri="{FF2B5EF4-FFF2-40B4-BE49-F238E27FC236}">
                  <a16:creationId xmlns:a16="http://schemas.microsoft.com/office/drawing/2014/main" id="{42A8F4BD-2C91-4AF2-9B89-CCD705322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5" name="Freeform 28">
              <a:extLst>
                <a:ext uri="{FF2B5EF4-FFF2-40B4-BE49-F238E27FC236}">
                  <a16:creationId xmlns:a16="http://schemas.microsoft.com/office/drawing/2014/main" id="{CAF0E8F1-102B-4CED-8682-C40775A07E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6" name="Freeform 29">
              <a:extLst>
                <a:ext uri="{FF2B5EF4-FFF2-40B4-BE49-F238E27FC236}">
                  <a16:creationId xmlns:a16="http://schemas.microsoft.com/office/drawing/2014/main" id="{B7E98A2C-C27C-4D3E-9C8E-A8DFFB96BE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7" name="Freeform 30">
              <a:extLst>
                <a:ext uri="{FF2B5EF4-FFF2-40B4-BE49-F238E27FC236}">
                  <a16:creationId xmlns:a16="http://schemas.microsoft.com/office/drawing/2014/main" id="{AC5F5B21-8161-4AF0-AFC6-8C0BB900F0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8" name="Freeform 31">
              <a:extLst>
                <a:ext uri="{FF2B5EF4-FFF2-40B4-BE49-F238E27FC236}">
                  <a16:creationId xmlns:a16="http://schemas.microsoft.com/office/drawing/2014/main" id="{444CB1B2-C390-427E-918E-5DDA48D5F7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9" name="Freeform 32">
              <a:extLst>
                <a:ext uri="{FF2B5EF4-FFF2-40B4-BE49-F238E27FC236}">
                  <a16:creationId xmlns:a16="http://schemas.microsoft.com/office/drawing/2014/main" id="{9DB47AFF-0B7D-4B02-964B-D591DEBCF3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0" name="Freeform 33">
              <a:extLst>
                <a:ext uri="{FF2B5EF4-FFF2-40B4-BE49-F238E27FC236}">
                  <a16:creationId xmlns:a16="http://schemas.microsoft.com/office/drawing/2014/main" id="{AC2036E8-8248-42AF-BC81-7C345B9EFC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1" name="Freeform 34">
              <a:extLst>
                <a:ext uri="{FF2B5EF4-FFF2-40B4-BE49-F238E27FC236}">
                  <a16:creationId xmlns:a16="http://schemas.microsoft.com/office/drawing/2014/main" id="{6EAC27B8-BE4A-452F-961E-AA3C936388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2" name="Freeform 35">
              <a:extLst>
                <a:ext uri="{FF2B5EF4-FFF2-40B4-BE49-F238E27FC236}">
                  <a16:creationId xmlns:a16="http://schemas.microsoft.com/office/drawing/2014/main" id="{B983A26D-CABB-4FAC-B9F3-CE49FBE1FF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3" name="Freeform 36">
              <a:extLst>
                <a:ext uri="{FF2B5EF4-FFF2-40B4-BE49-F238E27FC236}">
                  <a16:creationId xmlns:a16="http://schemas.microsoft.com/office/drawing/2014/main" id="{3D0C2F7F-F20C-4B90-9316-8F57AF20E0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4" name="Freeform 37">
              <a:extLst>
                <a:ext uri="{FF2B5EF4-FFF2-40B4-BE49-F238E27FC236}">
                  <a16:creationId xmlns:a16="http://schemas.microsoft.com/office/drawing/2014/main" id="{8136D227-371A-489A-87B5-CA4CC60868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5" name="Freeform 38">
              <a:extLst>
                <a:ext uri="{FF2B5EF4-FFF2-40B4-BE49-F238E27FC236}">
                  <a16:creationId xmlns:a16="http://schemas.microsoft.com/office/drawing/2014/main" id="{8FF14CE4-AEE0-43E1-B363-024A64C472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7" name="Rectangle 36">
            <a:extLst>
              <a:ext uri="{FF2B5EF4-FFF2-40B4-BE49-F238E27FC236}">
                <a16:creationId xmlns:a16="http://schemas.microsoft.com/office/drawing/2014/main" id="{FC51DF5C-9611-4217-9C87-B1BA1BFAB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11">
            <a:extLst>
              <a:ext uri="{FF2B5EF4-FFF2-40B4-BE49-F238E27FC236}">
                <a16:creationId xmlns:a16="http://schemas.microsoft.com/office/drawing/2014/main" id="{F1E5C2E7-30C4-47BD-A0C7-169C7A5F26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1" name="Rectangle 40">
            <a:extLst>
              <a:ext uri="{FF2B5EF4-FFF2-40B4-BE49-F238E27FC236}">
                <a16:creationId xmlns:a16="http://schemas.microsoft.com/office/drawing/2014/main" id="{1BB01FB5-37B9-4EBD-AF40-DE68D3CA4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59C764-110D-449C-835A-9B4201EB9CB9}"/>
              </a:ext>
            </a:extLst>
          </p:cNvPr>
          <p:cNvSpPr>
            <a:spLocks noGrp="1"/>
          </p:cNvSpPr>
          <p:nvPr>
            <p:ph type="ctrTitle"/>
          </p:nvPr>
        </p:nvSpPr>
        <p:spPr>
          <a:xfrm>
            <a:off x="1259893" y="3101093"/>
            <a:ext cx="2454052" cy="3029344"/>
          </a:xfrm>
        </p:spPr>
        <p:txBody>
          <a:bodyPr vert="horz" lIns="91440" tIns="45720" rIns="91440" bIns="45720" rtlCol="0" anchor="t">
            <a:normAutofit/>
          </a:bodyPr>
          <a:lstStyle/>
          <a:p>
            <a:pPr algn="l"/>
            <a:r>
              <a:rPr lang="en-US" sz="3200">
                <a:effectLst/>
              </a:rPr>
              <a:t>What the purpose of async </a:t>
            </a:r>
          </a:p>
        </p:txBody>
      </p:sp>
      <p:sp>
        <p:nvSpPr>
          <p:cNvPr id="43" name="Freeform 11">
            <a:extLst>
              <a:ext uri="{FF2B5EF4-FFF2-40B4-BE49-F238E27FC236}">
                <a16:creationId xmlns:a16="http://schemas.microsoft.com/office/drawing/2014/main" id="{06AF6A9A-0638-4916-AD29-9FC8FC07A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45" name="Rectangle 44">
            <a:extLst>
              <a:ext uri="{FF2B5EF4-FFF2-40B4-BE49-F238E27FC236}">
                <a16:creationId xmlns:a16="http://schemas.microsoft.com/office/drawing/2014/main" id="{79057B2B-0D8C-47F2-836B-2E7DD4621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extBox 2">
            <a:extLst>
              <a:ext uri="{FF2B5EF4-FFF2-40B4-BE49-F238E27FC236}">
                <a16:creationId xmlns:a16="http://schemas.microsoft.com/office/drawing/2014/main" id="{61E545BE-0CE2-BD04-31BA-D63DCA1E0288}"/>
              </a:ext>
            </a:extLst>
          </p:cNvPr>
          <p:cNvGraphicFramePr/>
          <p:nvPr>
            <p:extLst>
              <p:ext uri="{D42A27DB-BD31-4B8C-83A1-F6EECF244321}">
                <p14:modId xmlns:p14="http://schemas.microsoft.com/office/powerpoint/2010/main" val="734873182"/>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89408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7648D937-09F2-43B2-8DC8-9B5623B249AC}"/>
              </a:ext>
            </a:extLst>
          </p:cNvPr>
          <p:cNvPicPr>
            <a:picLocks noGrp="1" noChangeAspect="1"/>
          </p:cNvPicPr>
          <p:nvPr>
            <p:ph sz="half" idx="1"/>
          </p:nvPr>
        </p:nvPicPr>
        <p:blipFill>
          <a:blip r:embed="rId3"/>
          <a:stretch>
            <a:fillRect/>
          </a:stretch>
        </p:blipFill>
        <p:spPr>
          <a:xfrm rot="-120000">
            <a:off x="169647" y="3015482"/>
            <a:ext cx="3579115" cy="2622705"/>
          </a:xfrm>
        </p:spPr>
      </p:pic>
      <p:sp>
        <p:nvSpPr>
          <p:cNvPr id="4" name="Text Placeholder 3">
            <a:extLst>
              <a:ext uri="{FF2B5EF4-FFF2-40B4-BE49-F238E27FC236}">
                <a16:creationId xmlns:a16="http://schemas.microsoft.com/office/drawing/2014/main" id="{62949F86-5C29-498A-A82B-5C385E462B84}"/>
              </a:ext>
            </a:extLst>
          </p:cNvPr>
          <p:cNvSpPr>
            <a:spLocks noGrp="1"/>
          </p:cNvSpPr>
          <p:nvPr>
            <p:ph type="body" sz="quarter" idx="12"/>
          </p:nvPr>
        </p:nvSpPr>
        <p:spPr>
          <a:xfrm rot="-60000">
            <a:off x="739602" y="1874535"/>
            <a:ext cx="2321711" cy="432777"/>
          </a:xfrm>
          <a:solidFill>
            <a:schemeClr val="accent5">
              <a:lumMod val="20000"/>
              <a:lumOff val="80000"/>
            </a:schemeClr>
          </a:solidFill>
        </p:spPr>
        <p:txBody>
          <a:bodyPr>
            <a:normAutofit/>
          </a:bodyPr>
          <a:lstStyle/>
          <a:p>
            <a:pPr algn="ctr"/>
            <a:r>
              <a:rPr lang="en-US" dirty="0"/>
              <a:t>Must follow order</a:t>
            </a:r>
          </a:p>
        </p:txBody>
      </p:sp>
      <p:sp>
        <p:nvSpPr>
          <p:cNvPr id="6" name="Text Placeholder 5">
            <a:extLst>
              <a:ext uri="{FF2B5EF4-FFF2-40B4-BE49-F238E27FC236}">
                <a16:creationId xmlns:a16="http://schemas.microsoft.com/office/drawing/2014/main" id="{C06DA4BE-B94E-4403-A77E-497EFEDA774B}"/>
              </a:ext>
            </a:extLst>
          </p:cNvPr>
          <p:cNvSpPr>
            <a:spLocks noGrp="1"/>
          </p:cNvSpPr>
          <p:nvPr>
            <p:ph type="body" sz="quarter" idx="13"/>
          </p:nvPr>
        </p:nvSpPr>
        <p:spPr>
          <a:xfrm rot="60000">
            <a:off x="4694516" y="1883436"/>
            <a:ext cx="3020982" cy="396000"/>
          </a:xfrm>
          <a:solidFill>
            <a:srgbClr val="00B0F0"/>
          </a:solidFill>
        </p:spPr>
        <p:txBody>
          <a:bodyPr>
            <a:noAutofit/>
          </a:bodyPr>
          <a:lstStyle/>
          <a:p>
            <a:pPr algn="ctr"/>
            <a:r>
              <a:rPr lang="en-US" dirty="0">
                <a:solidFill>
                  <a:schemeClr val="tx1"/>
                </a:solidFill>
              </a:rPr>
              <a:t>Free flow</a:t>
            </a:r>
          </a:p>
        </p:txBody>
      </p:sp>
      <p:sp>
        <p:nvSpPr>
          <p:cNvPr id="8" name="Title 7">
            <a:extLst>
              <a:ext uri="{FF2B5EF4-FFF2-40B4-BE49-F238E27FC236}">
                <a16:creationId xmlns:a16="http://schemas.microsoft.com/office/drawing/2014/main" id="{BB1E9FA0-91E0-4B26-A051-68241B3F947F}"/>
              </a:ext>
            </a:extLst>
          </p:cNvPr>
          <p:cNvSpPr>
            <a:spLocks noGrp="1"/>
          </p:cNvSpPr>
          <p:nvPr>
            <p:ph type="title"/>
          </p:nvPr>
        </p:nvSpPr>
        <p:spPr>
          <a:xfrm>
            <a:off x="809346" y="417254"/>
            <a:ext cx="10054124" cy="706964"/>
          </a:xfrm>
        </p:spPr>
        <p:txBody>
          <a:bodyPr>
            <a:normAutofit/>
          </a:bodyPr>
          <a:lstStyle/>
          <a:p>
            <a:r>
              <a:rPr lang="en-US" dirty="0">
                <a:solidFill>
                  <a:schemeClr val="tx1"/>
                </a:solidFill>
              </a:rPr>
              <a:t>Synchronous vs Asynchronous vs Concurrent</a:t>
            </a:r>
          </a:p>
        </p:txBody>
      </p:sp>
      <p:sp>
        <p:nvSpPr>
          <p:cNvPr id="9" name="Text Placeholder 5">
            <a:extLst>
              <a:ext uri="{FF2B5EF4-FFF2-40B4-BE49-F238E27FC236}">
                <a16:creationId xmlns:a16="http://schemas.microsoft.com/office/drawing/2014/main" id="{26AF2F65-CB83-4EFF-8B7A-25358A3D3773}"/>
              </a:ext>
            </a:extLst>
          </p:cNvPr>
          <p:cNvSpPr txBox="1">
            <a:spLocks/>
          </p:cNvSpPr>
          <p:nvPr/>
        </p:nvSpPr>
        <p:spPr>
          <a:xfrm rot="60000">
            <a:off x="8983115" y="1905209"/>
            <a:ext cx="3020982" cy="396000"/>
          </a:xfrm>
          <a:prstGeom prst="rect">
            <a:avLst/>
          </a:prstGeom>
          <a:solidFill>
            <a:srgbClr val="FFC000"/>
          </a:solidFill>
        </p:spPr>
        <p:txBody>
          <a:bodyPr vert="horz" lIns="72000" tIns="45720" rIns="91440" bIns="45720" rtlCol="0" anchor="ctr">
            <a:noAutofit/>
          </a:bodyPr>
          <a:lstStyle>
            <a:lvl1pPr marL="0" indent="0" algn="l" defTabSz="457200" rtl="0" eaLnBrk="1" latinLnBrk="0" hangingPunct="1">
              <a:spcBef>
                <a:spcPts val="1000"/>
              </a:spcBef>
              <a:spcAft>
                <a:spcPts val="0"/>
              </a:spcAft>
              <a:buClr>
                <a:schemeClr val="accent1"/>
              </a:buClr>
              <a:buFont typeface="Wingdings 3" charset="2"/>
              <a:buNone/>
              <a:defRPr sz="1800" b="0" kern="1200">
                <a:solidFill>
                  <a:schemeClr val="bg1"/>
                </a:solidFill>
                <a:latin typeface="+mj-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ctr"/>
            <a:r>
              <a:rPr lang="en-US" dirty="0">
                <a:solidFill>
                  <a:schemeClr val="tx1"/>
                </a:solidFill>
                <a:sym typeface="Wingdings" panose="05000000000000000000" pitchFamily="2" charset="2"/>
              </a:rPr>
              <a:t>Multitasking x 2</a:t>
            </a:r>
            <a:endParaRPr lang="en-US" dirty="0">
              <a:solidFill>
                <a:schemeClr val="tx1"/>
              </a:solidFill>
            </a:endParaRPr>
          </a:p>
        </p:txBody>
      </p:sp>
      <p:pic>
        <p:nvPicPr>
          <p:cNvPr id="11" name="Picture 10">
            <a:extLst>
              <a:ext uri="{FF2B5EF4-FFF2-40B4-BE49-F238E27FC236}">
                <a16:creationId xmlns:a16="http://schemas.microsoft.com/office/drawing/2014/main" id="{D31E3CD5-712D-498A-9D72-030366F3243A}"/>
              </a:ext>
            </a:extLst>
          </p:cNvPr>
          <p:cNvPicPr>
            <a:picLocks noChangeAspect="1"/>
          </p:cNvPicPr>
          <p:nvPr/>
        </p:nvPicPr>
        <p:blipFill>
          <a:blip r:embed="rId4"/>
          <a:stretch>
            <a:fillRect/>
          </a:stretch>
        </p:blipFill>
        <p:spPr>
          <a:xfrm>
            <a:off x="8398565" y="2939582"/>
            <a:ext cx="3608758" cy="2693782"/>
          </a:xfrm>
          <a:prstGeom prst="rect">
            <a:avLst/>
          </a:prstGeom>
        </p:spPr>
      </p:pic>
      <p:pic>
        <p:nvPicPr>
          <p:cNvPr id="15" name="Picture 14">
            <a:extLst>
              <a:ext uri="{FF2B5EF4-FFF2-40B4-BE49-F238E27FC236}">
                <a16:creationId xmlns:a16="http://schemas.microsoft.com/office/drawing/2014/main" id="{68A6EF35-3798-4A89-A2BA-DD814B2770E1}"/>
              </a:ext>
            </a:extLst>
          </p:cNvPr>
          <p:cNvPicPr>
            <a:picLocks noChangeAspect="1"/>
          </p:cNvPicPr>
          <p:nvPr/>
        </p:nvPicPr>
        <p:blipFill>
          <a:blip r:embed="rId5"/>
          <a:stretch>
            <a:fillRect/>
          </a:stretch>
        </p:blipFill>
        <p:spPr>
          <a:xfrm>
            <a:off x="4152602" y="2953826"/>
            <a:ext cx="3886796" cy="2665295"/>
          </a:xfrm>
          <a:prstGeom prst="rect">
            <a:avLst/>
          </a:prstGeom>
        </p:spPr>
      </p:pic>
    </p:spTree>
    <p:extLst>
      <p:ext uri="{BB962C8B-B14F-4D97-AF65-F5344CB8AC3E}">
        <p14:creationId xmlns:p14="http://schemas.microsoft.com/office/powerpoint/2010/main" val="1757644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03" name="Group 49">
            <a:extLst>
              <a:ext uri="{FF2B5EF4-FFF2-40B4-BE49-F238E27FC236}">
                <a16:creationId xmlns:a16="http://schemas.microsoft.com/office/drawing/2014/main" id="{7B7EFD05-5F12-420E-8AEF-74D5EF9D5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51" name="Freeform 11">
              <a:extLst>
                <a:ext uri="{FF2B5EF4-FFF2-40B4-BE49-F238E27FC236}">
                  <a16:creationId xmlns:a16="http://schemas.microsoft.com/office/drawing/2014/main" id="{6B6786B7-9BA0-488B-8C6B-1C5BB4E2A5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52" name="Freeform 12">
              <a:extLst>
                <a:ext uri="{FF2B5EF4-FFF2-40B4-BE49-F238E27FC236}">
                  <a16:creationId xmlns:a16="http://schemas.microsoft.com/office/drawing/2014/main" id="{ACF6C842-D596-43D3-B584-5672E0D331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53" name="Freeform 13">
              <a:extLst>
                <a:ext uri="{FF2B5EF4-FFF2-40B4-BE49-F238E27FC236}">
                  <a16:creationId xmlns:a16="http://schemas.microsoft.com/office/drawing/2014/main" id="{6DF84F3E-35FA-497B-B6FA-F453E82F3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54" name="Freeform 14">
              <a:extLst>
                <a:ext uri="{FF2B5EF4-FFF2-40B4-BE49-F238E27FC236}">
                  <a16:creationId xmlns:a16="http://schemas.microsoft.com/office/drawing/2014/main" id="{2846D7FA-E05C-448E-B156-F77C205A1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55" name="Freeform 15">
              <a:extLst>
                <a:ext uri="{FF2B5EF4-FFF2-40B4-BE49-F238E27FC236}">
                  <a16:creationId xmlns:a16="http://schemas.microsoft.com/office/drawing/2014/main" id="{E269AD3A-E6B6-4322-A013-276CBC1B0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56" name="Freeform 16">
              <a:extLst>
                <a:ext uri="{FF2B5EF4-FFF2-40B4-BE49-F238E27FC236}">
                  <a16:creationId xmlns:a16="http://schemas.microsoft.com/office/drawing/2014/main" id="{CEFB9F00-6239-4BF6-B439-D16231B24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57" name="Freeform 17">
              <a:extLst>
                <a:ext uri="{FF2B5EF4-FFF2-40B4-BE49-F238E27FC236}">
                  <a16:creationId xmlns:a16="http://schemas.microsoft.com/office/drawing/2014/main" id="{74D1DDDB-FC85-40C5-9225-06312C451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58" name="Freeform 18">
              <a:extLst>
                <a:ext uri="{FF2B5EF4-FFF2-40B4-BE49-F238E27FC236}">
                  <a16:creationId xmlns:a16="http://schemas.microsoft.com/office/drawing/2014/main" id="{E9217709-40C1-4F4A-AB69-8A693608A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59" name="Freeform 19">
              <a:extLst>
                <a:ext uri="{FF2B5EF4-FFF2-40B4-BE49-F238E27FC236}">
                  <a16:creationId xmlns:a16="http://schemas.microsoft.com/office/drawing/2014/main" id="{ACCD26D6-BC97-43F5-B803-5838985FC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60" name="Freeform 20">
              <a:extLst>
                <a:ext uri="{FF2B5EF4-FFF2-40B4-BE49-F238E27FC236}">
                  <a16:creationId xmlns:a16="http://schemas.microsoft.com/office/drawing/2014/main" id="{8136022F-2988-42E2-90E1-617D189F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61" name="Freeform 21">
              <a:extLst>
                <a:ext uri="{FF2B5EF4-FFF2-40B4-BE49-F238E27FC236}">
                  <a16:creationId xmlns:a16="http://schemas.microsoft.com/office/drawing/2014/main" id="{03859925-85FA-4D69-A0AB-6F827E3B5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62" name="Freeform 22">
              <a:extLst>
                <a:ext uri="{FF2B5EF4-FFF2-40B4-BE49-F238E27FC236}">
                  <a16:creationId xmlns:a16="http://schemas.microsoft.com/office/drawing/2014/main" id="{BAE65FC7-970A-4DCC-9FB4-CF0F7496A9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4" name="Group 63">
            <a:extLst>
              <a:ext uri="{FF2B5EF4-FFF2-40B4-BE49-F238E27FC236}">
                <a16:creationId xmlns:a16="http://schemas.microsoft.com/office/drawing/2014/main" id="{B64F33C7-E158-4057-87E7-6F42AA6D03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65" name="Freeform 27">
              <a:extLst>
                <a:ext uri="{FF2B5EF4-FFF2-40B4-BE49-F238E27FC236}">
                  <a16:creationId xmlns:a16="http://schemas.microsoft.com/office/drawing/2014/main" id="{26714E66-FCC0-42F6-B127-0F91203BC5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66" name="Freeform 28">
              <a:extLst>
                <a:ext uri="{FF2B5EF4-FFF2-40B4-BE49-F238E27FC236}">
                  <a16:creationId xmlns:a16="http://schemas.microsoft.com/office/drawing/2014/main" id="{7E0BD3C9-F0D9-4A53-87DF-71D17D328D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67" name="Freeform 29">
              <a:extLst>
                <a:ext uri="{FF2B5EF4-FFF2-40B4-BE49-F238E27FC236}">
                  <a16:creationId xmlns:a16="http://schemas.microsoft.com/office/drawing/2014/main" id="{DFA9FE4C-FCED-4A9A-9E43-358EB7501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68" name="Freeform 30">
              <a:extLst>
                <a:ext uri="{FF2B5EF4-FFF2-40B4-BE49-F238E27FC236}">
                  <a16:creationId xmlns:a16="http://schemas.microsoft.com/office/drawing/2014/main" id="{E5D5BB28-15EC-4D32-9C05-C2206AF9E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69" name="Freeform 31">
              <a:extLst>
                <a:ext uri="{FF2B5EF4-FFF2-40B4-BE49-F238E27FC236}">
                  <a16:creationId xmlns:a16="http://schemas.microsoft.com/office/drawing/2014/main" id="{06210E9D-4080-4566-B32A-3A8BE356F8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70" name="Freeform 32">
              <a:extLst>
                <a:ext uri="{FF2B5EF4-FFF2-40B4-BE49-F238E27FC236}">
                  <a16:creationId xmlns:a16="http://schemas.microsoft.com/office/drawing/2014/main" id="{894D3505-0982-40B2-8131-1B6BFF2736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71" name="Freeform 33">
              <a:extLst>
                <a:ext uri="{FF2B5EF4-FFF2-40B4-BE49-F238E27FC236}">
                  <a16:creationId xmlns:a16="http://schemas.microsoft.com/office/drawing/2014/main" id="{11598CAB-0965-48D6-999C-91450C50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72" name="Freeform 34">
              <a:extLst>
                <a:ext uri="{FF2B5EF4-FFF2-40B4-BE49-F238E27FC236}">
                  <a16:creationId xmlns:a16="http://schemas.microsoft.com/office/drawing/2014/main" id="{29E94126-468A-4060-BCBC-DC3806A46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73" name="Freeform 35">
              <a:extLst>
                <a:ext uri="{FF2B5EF4-FFF2-40B4-BE49-F238E27FC236}">
                  <a16:creationId xmlns:a16="http://schemas.microsoft.com/office/drawing/2014/main" id="{438F3422-C112-405B-B955-7B16907214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74" name="Freeform 36">
              <a:extLst>
                <a:ext uri="{FF2B5EF4-FFF2-40B4-BE49-F238E27FC236}">
                  <a16:creationId xmlns:a16="http://schemas.microsoft.com/office/drawing/2014/main" id="{C99C65FC-23C1-4B1D-A385-29B46619D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75" name="Freeform 37">
              <a:extLst>
                <a:ext uri="{FF2B5EF4-FFF2-40B4-BE49-F238E27FC236}">
                  <a16:creationId xmlns:a16="http://schemas.microsoft.com/office/drawing/2014/main" id="{53D192C3-5E79-4B85-98D0-8F6C681CDC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76" name="Freeform 38">
              <a:extLst>
                <a:ext uri="{FF2B5EF4-FFF2-40B4-BE49-F238E27FC236}">
                  <a16:creationId xmlns:a16="http://schemas.microsoft.com/office/drawing/2014/main" id="{8709C0CF-D42A-4EE0-9C30-B0B72C69AD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05" name="Rectangle 77">
            <a:extLst>
              <a:ext uri="{FF2B5EF4-FFF2-40B4-BE49-F238E27FC236}">
                <a16:creationId xmlns:a16="http://schemas.microsoft.com/office/drawing/2014/main" id="{B8FE8EF1-7AF2-4864-A8DE-7EE3481D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6" name="Freeform 11">
            <a:extLst>
              <a:ext uri="{FF2B5EF4-FFF2-40B4-BE49-F238E27FC236}">
                <a16:creationId xmlns:a16="http://schemas.microsoft.com/office/drawing/2014/main" id="{5B3CCFC9-E82D-444E-9621-FE5F95E67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82" name="Rectangle 81">
            <a:extLst>
              <a:ext uri="{FF2B5EF4-FFF2-40B4-BE49-F238E27FC236}">
                <a16:creationId xmlns:a16="http://schemas.microsoft.com/office/drawing/2014/main" id="{584FD149-94B6-4257-AB5B-C478E6038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3159C764-110D-449C-835A-9B4201EB9CB9}"/>
              </a:ext>
            </a:extLst>
          </p:cNvPr>
          <p:cNvSpPr>
            <a:spLocks noGrp="1"/>
          </p:cNvSpPr>
          <p:nvPr>
            <p:ph type="ctrTitle"/>
          </p:nvPr>
        </p:nvSpPr>
        <p:spPr>
          <a:xfrm>
            <a:off x="649223" y="645106"/>
            <a:ext cx="10961529" cy="765836"/>
          </a:xfrm>
        </p:spPr>
        <p:txBody>
          <a:bodyPr vert="horz" lIns="91440" tIns="45720" rIns="91440" bIns="45720" rtlCol="0" anchor="t">
            <a:normAutofit/>
          </a:bodyPr>
          <a:lstStyle/>
          <a:p>
            <a:pPr algn="l"/>
            <a:r>
              <a:rPr lang="en-US" sz="3600">
                <a:solidFill>
                  <a:srgbClr val="3E7166"/>
                </a:solidFill>
                <a:effectLst/>
              </a:rPr>
              <a:t>Asynchronous use cases</a:t>
            </a:r>
            <a:endParaRPr lang="en-US" sz="3600" dirty="0">
              <a:solidFill>
                <a:srgbClr val="3E7166"/>
              </a:solidFill>
              <a:effectLst/>
            </a:endParaRPr>
          </a:p>
        </p:txBody>
      </p:sp>
      <p:sp>
        <p:nvSpPr>
          <p:cNvPr id="84" name="Rectangle 83">
            <a:extLst>
              <a:ext uri="{FF2B5EF4-FFF2-40B4-BE49-F238E27FC236}">
                <a16:creationId xmlns:a16="http://schemas.microsoft.com/office/drawing/2014/main" id="{4743F4F4-276D-4A4D-930A-0530386F9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3E7166"/>
          </a:solidFill>
          <a:ln>
            <a:noFill/>
          </a:ln>
          <a:effectLst/>
        </p:spPr>
        <p:style>
          <a:lnRef idx="1">
            <a:schemeClr val="accent1"/>
          </a:lnRef>
          <a:fillRef idx="3">
            <a:schemeClr val="accent1"/>
          </a:fillRef>
          <a:effectRef idx="2">
            <a:schemeClr val="accent1"/>
          </a:effectRef>
          <a:fontRef idx="minor">
            <a:schemeClr val="lt1"/>
          </a:fontRef>
        </p:style>
      </p:sp>
      <p:sp>
        <p:nvSpPr>
          <p:cNvPr id="36" name="TextBox 35">
            <a:extLst>
              <a:ext uri="{FF2B5EF4-FFF2-40B4-BE49-F238E27FC236}">
                <a16:creationId xmlns:a16="http://schemas.microsoft.com/office/drawing/2014/main" id="{5A1FCA0A-71B5-4256-8A7D-211292AD3D36}"/>
              </a:ext>
            </a:extLst>
          </p:cNvPr>
          <p:cNvSpPr txBox="1"/>
          <p:nvPr/>
        </p:nvSpPr>
        <p:spPr>
          <a:xfrm>
            <a:off x="467903" y="1498537"/>
            <a:ext cx="5303974" cy="5092579"/>
          </a:xfrm>
          <a:prstGeom prst="rect">
            <a:avLst/>
          </a:prstGeom>
        </p:spPr>
        <p:txBody>
          <a:bodyPr vert="horz" lIns="91440" tIns="45720" rIns="91440" bIns="45720" rtlCol="0">
            <a:normAutofit/>
          </a:bodyPr>
          <a:lstStyle/>
          <a:p>
            <a:pPr>
              <a:lnSpc>
                <a:spcPct val="90000"/>
              </a:lnSpc>
              <a:spcBef>
                <a:spcPts val="1000"/>
              </a:spcBef>
              <a:buClr>
                <a:srgbClr val="1BE8BA"/>
              </a:buClr>
            </a:pPr>
            <a:endParaRPr lang="en-US" sz="700" dirty="0">
              <a:solidFill>
                <a:schemeClr val="tx1">
                  <a:lumMod val="75000"/>
                  <a:lumOff val="25000"/>
                </a:schemeClr>
              </a:solidFill>
            </a:endParaRPr>
          </a:p>
          <a:p>
            <a:pPr>
              <a:lnSpc>
                <a:spcPct val="90000"/>
              </a:lnSpc>
              <a:spcBef>
                <a:spcPts val="1000"/>
              </a:spcBef>
              <a:buClr>
                <a:srgbClr val="1BE8BA"/>
              </a:buClr>
              <a:buFont typeface="Wingdings 3" charset="2"/>
              <a:buChar char=""/>
            </a:pPr>
            <a:r>
              <a:rPr lang="en-US" sz="2000" b="0" i="0" baseline="0" dirty="0">
                <a:solidFill>
                  <a:schemeClr val="tx1">
                    <a:lumMod val="75000"/>
                    <a:lumOff val="25000"/>
                  </a:schemeClr>
                </a:solidFill>
              </a:rPr>
              <a:t>To interact with APIs</a:t>
            </a:r>
            <a:endParaRPr lang="en-US" sz="2000" dirty="0">
              <a:solidFill>
                <a:schemeClr val="tx1">
                  <a:lumMod val="75000"/>
                  <a:lumOff val="25000"/>
                </a:schemeClr>
              </a:solidFill>
            </a:endParaRPr>
          </a:p>
          <a:p>
            <a:pPr>
              <a:lnSpc>
                <a:spcPct val="90000"/>
              </a:lnSpc>
              <a:spcBef>
                <a:spcPts val="1000"/>
              </a:spcBef>
              <a:buClr>
                <a:srgbClr val="1BE8BA"/>
              </a:buClr>
              <a:buFont typeface="Wingdings 3" charset="2"/>
              <a:buChar char=""/>
            </a:pPr>
            <a:r>
              <a:rPr lang="en-US" sz="2000" dirty="0">
                <a:solidFill>
                  <a:schemeClr val="tx1">
                    <a:lumMod val="75000"/>
                    <a:lumOff val="25000"/>
                  </a:schemeClr>
                </a:solidFill>
              </a:rPr>
              <a:t>C</a:t>
            </a:r>
            <a:r>
              <a:rPr lang="en-US" sz="2000" b="0" i="0" dirty="0">
                <a:solidFill>
                  <a:schemeClr val="tx1">
                    <a:lumMod val="75000"/>
                    <a:lumOff val="25000"/>
                  </a:schemeClr>
                </a:solidFill>
              </a:rPr>
              <a:t>ode that must respond to events</a:t>
            </a:r>
            <a:endParaRPr lang="en-US" sz="2000" dirty="0">
              <a:solidFill>
                <a:schemeClr val="tx1">
                  <a:lumMod val="75000"/>
                  <a:lumOff val="25000"/>
                </a:schemeClr>
              </a:solidFill>
            </a:endParaRPr>
          </a:p>
          <a:p>
            <a:pPr>
              <a:lnSpc>
                <a:spcPct val="90000"/>
              </a:lnSpc>
              <a:spcBef>
                <a:spcPts val="1000"/>
              </a:spcBef>
              <a:buClr>
                <a:srgbClr val="1BE8BA"/>
              </a:buClr>
              <a:buFont typeface="Wingdings 3" charset="2"/>
              <a:buChar char=""/>
            </a:pPr>
            <a:r>
              <a:rPr lang="en-US" sz="2000" b="0" i="0" dirty="0">
                <a:solidFill>
                  <a:schemeClr val="tx1">
                    <a:lumMod val="75000"/>
                    <a:lumOff val="25000"/>
                  </a:schemeClr>
                </a:solidFill>
              </a:rPr>
              <a:t>To improve an application performance and responsiveness when you have a dependency on long running processes</a:t>
            </a:r>
            <a:endParaRPr lang="en-US" sz="2000" dirty="0">
              <a:solidFill>
                <a:schemeClr val="tx1">
                  <a:lumMod val="75000"/>
                  <a:lumOff val="25000"/>
                </a:schemeClr>
              </a:solidFill>
            </a:endParaRPr>
          </a:p>
          <a:p>
            <a:pPr>
              <a:lnSpc>
                <a:spcPct val="90000"/>
              </a:lnSpc>
              <a:spcBef>
                <a:spcPts val="1000"/>
              </a:spcBef>
              <a:buClr>
                <a:srgbClr val="1BE8BA"/>
              </a:buClr>
              <a:buFont typeface="Wingdings 3" charset="2"/>
              <a:buChar char=""/>
            </a:pPr>
            <a:r>
              <a:rPr lang="en-US" sz="2000" dirty="0">
                <a:solidFill>
                  <a:schemeClr val="tx1">
                    <a:lumMod val="75000"/>
                    <a:lumOff val="25000"/>
                  </a:schemeClr>
                </a:solidFill>
              </a:rPr>
              <a:t>When loading a picture to Instagram, you don’t have to wait for the picture to finish uploading in order to continue using the app</a:t>
            </a:r>
          </a:p>
          <a:p>
            <a:pPr>
              <a:lnSpc>
                <a:spcPct val="90000"/>
              </a:lnSpc>
              <a:spcBef>
                <a:spcPts val="1000"/>
              </a:spcBef>
              <a:buClr>
                <a:srgbClr val="1BE8BA"/>
              </a:buClr>
              <a:buFont typeface="Wingdings 3" charset="2"/>
              <a:buChar char=""/>
            </a:pPr>
            <a:r>
              <a:rPr lang="en-US" sz="2000" dirty="0">
                <a:solidFill>
                  <a:schemeClr val="tx1">
                    <a:lumMod val="75000"/>
                    <a:lumOff val="25000"/>
                  </a:schemeClr>
                </a:solidFill>
              </a:rPr>
              <a:t>Liking a picture on Instagram</a:t>
            </a:r>
          </a:p>
          <a:p>
            <a:pPr>
              <a:lnSpc>
                <a:spcPct val="90000"/>
              </a:lnSpc>
              <a:spcBef>
                <a:spcPts val="1000"/>
              </a:spcBef>
              <a:buClr>
                <a:srgbClr val="1BE8BA"/>
              </a:buClr>
              <a:buFont typeface="Wingdings 3" charset="2"/>
              <a:buChar char=""/>
            </a:pPr>
            <a:r>
              <a:rPr lang="en-US" sz="2000" dirty="0">
                <a:solidFill>
                  <a:schemeClr val="tx1">
                    <a:lumMod val="75000"/>
                    <a:lumOff val="25000"/>
                  </a:schemeClr>
                </a:solidFill>
              </a:rPr>
              <a:t>Getting long lists information on a website</a:t>
            </a:r>
          </a:p>
        </p:txBody>
      </p:sp>
      <p:pic>
        <p:nvPicPr>
          <p:cNvPr id="6" name="Picture 5">
            <a:extLst>
              <a:ext uri="{FF2B5EF4-FFF2-40B4-BE49-F238E27FC236}">
                <a16:creationId xmlns:a16="http://schemas.microsoft.com/office/drawing/2014/main" id="{0DE53D0C-D422-43A0-A78D-AD1591E860F5}"/>
              </a:ext>
            </a:extLst>
          </p:cNvPr>
          <p:cNvPicPr>
            <a:picLocks noChangeAspect="1"/>
          </p:cNvPicPr>
          <p:nvPr/>
        </p:nvPicPr>
        <p:blipFill>
          <a:blip r:embed="rId3"/>
          <a:stretch>
            <a:fillRect/>
          </a:stretch>
        </p:blipFill>
        <p:spPr>
          <a:xfrm>
            <a:off x="6220046" y="1578462"/>
            <a:ext cx="5709683" cy="4666274"/>
          </a:xfrm>
          <a:prstGeom prst="rect">
            <a:avLst/>
          </a:prstGeom>
        </p:spPr>
      </p:pic>
      <p:sp>
        <p:nvSpPr>
          <p:cNvPr id="86" name="Freeform 10">
            <a:extLst>
              <a:ext uri="{FF2B5EF4-FFF2-40B4-BE49-F238E27FC236}">
                <a16:creationId xmlns:a16="http://schemas.microsoft.com/office/drawing/2014/main" id="{AA1386B8-14BD-4682-B537-BC9027D6E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0365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48" name="Group 12">
            <a:extLst>
              <a:ext uri="{FF2B5EF4-FFF2-40B4-BE49-F238E27FC236}">
                <a16:creationId xmlns:a16="http://schemas.microsoft.com/office/drawing/2014/main" id="{6884825E-EC03-4722-8283-74EC8EECC4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4" name="Freeform 11">
              <a:extLst>
                <a:ext uri="{FF2B5EF4-FFF2-40B4-BE49-F238E27FC236}">
                  <a16:creationId xmlns:a16="http://schemas.microsoft.com/office/drawing/2014/main" id="{C04A4164-FDD3-4AE9-8129-4E1B921E25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5" name="Freeform 12">
              <a:extLst>
                <a:ext uri="{FF2B5EF4-FFF2-40B4-BE49-F238E27FC236}">
                  <a16:creationId xmlns:a16="http://schemas.microsoft.com/office/drawing/2014/main" id="{242BA971-550B-4D73-A876-FA172A0CD3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6" name="Freeform 13">
              <a:extLst>
                <a:ext uri="{FF2B5EF4-FFF2-40B4-BE49-F238E27FC236}">
                  <a16:creationId xmlns:a16="http://schemas.microsoft.com/office/drawing/2014/main" id="{F52F4EE2-AD57-433A-87C2-B1418FE22D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7" name="Freeform 14">
              <a:extLst>
                <a:ext uri="{FF2B5EF4-FFF2-40B4-BE49-F238E27FC236}">
                  <a16:creationId xmlns:a16="http://schemas.microsoft.com/office/drawing/2014/main" id="{418466F3-BDB0-4394-BA4A-CF39BF6900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8" name="Freeform 15">
              <a:extLst>
                <a:ext uri="{FF2B5EF4-FFF2-40B4-BE49-F238E27FC236}">
                  <a16:creationId xmlns:a16="http://schemas.microsoft.com/office/drawing/2014/main" id="{9B5012CA-30F7-4EAF-9345-0EC48D013C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9" name="Freeform 16">
              <a:extLst>
                <a:ext uri="{FF2B5EF4-FFF2-40B4-BE49-F238E27FC236}">
                  <a16:creationId xmlns:a16="http://schemas.microsoft.com/office/drawing/2014/main" id="{F1CEB021-8D0F-48F1-947A-7F206BE2D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20" name="Freeform 17">
              <a:extLst>
                <a:ext uri="{FF2B5EF4-FFF2-40B4-BE49-F238E27FC236}">
                  <a16:creationId xmlns:a16="http://schemas.microsoft.com/office/drawing/2014/main" id="{03D5F265-52CB-44C4-AC6C-690E2BAFF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1" name="Freeform 18">
              <a:extLst>
                <a:ext uri="{FF2B5EF4-FFF2-40B4-BE49-F238E27FC236}">
                  <a16:creationId xmlns:a16="http://schemas.microsoft.com/office/drawing/2014/main" id="{AC865DC3-14CF-426B-B727-540299B5F8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2" name="Freeform 19">
              <a:extLst>
                <a:ext uri="{FF2B5EF4-FFF2-40B4-BE49-F238E27FC236}">
                  <a16:creationId xmlns:a16="http://schemas.microsoft.com/office/drawing/2014/main" id="{28D0689D-31AE-4EAE-8B89-90DCD47F1B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3" name="Freeform 20">
              <a:extLst>
                <a:ext uri="{FF2B5EF4-FFF2-40B4-BE49-F238E27FC236}">
                  <a16:creationId xmlns:a16="http://schemas.microsoft.com/office/drawing/2014/main" id="{17172BB3-0B74-4B5A-B1FC-09313DAC3C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4" name="Freeform 21">
              <a:extLst>
                <a:ext uri="{FF2B5EF4-FFF2-40B4-BE49-F238E27FC236}">
                  <a16:creationId xmlns:a16="http://schemas.microsoft.com/office/drawing/2014/main" id="{24BF584C-D8EA-4C47-98AB-CDD5EB007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5" name="Freeform 22">
              <a:extLst>
                <a:ext uri="{FF2B5EF4-FFF2-40B4-BE49-F238E27FC236}">
                  <a16:creationId xmlns:a16="http://schemas.microsoft.com/office/drawing/2014/main" id="{124EB1F1-5E4E-4599-A171-9D77920220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50" name="Group 26">
            <a:extLst>
              <a:ext uri="{FF2B5EF4-FFF2-40B4-BE49-F238E27FC236}">
                <a16:creationId xmlns:a16="http://schemas.microsoft.com/office/drawing/2014/main" id="{2209368F-1AD1-453A-8026-F04870973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28" name="Freeform 27">
              <a:extLst>
                <a:ext uri="{FF2B5EF4-FFF2-40B4-BE49-F238E27FC236}">
                  <a16:creationId xmlns:a16="http://schemas.microsoft.com/office/drawing/2014/main" id="{0E69BFA4-17AB-4ABA-8D3C-631A60BE02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9" name="Freeform 28">
              <a:extLst>
                <a:ext uri="{FF2B5EF4-FFF2-40B4-BE49-F238E27FC236}">
                  <a16:creationId xmlns:a16="http://schemas.microsoft.com/office/drawing/2014/main" id="{4292D11E-0C01-4D2E-B100-948220935C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30" name="Freeform 29">
              <a:extLst>
                <a:ext uri="{FF2B5EF4-FFF2-40B4-BE49-F238E27FC236}">
                  <a16:creationId xmlns:a16="http://schemas.microsoft.com/office/drawing/2014/main" id="{A3A4E547-348A-4729-AC00-1E84D8AD92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1" name="Freeform 30">
              <a:extLst>
                <a:ext uri="{FF2B5EF4-FFF2-40B4-BE49-F238E27FC236}">
                  <a16:creationId xmlns:a16="http://schemas.microsoft.com/office/drawing/2014/main" id="{AE8EC33A-BF4E-4E28-A2F7-033DBBC9D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2" name="Freeform 31">
              <a:extLst>
                <a:ext uri="{FF2B5EF4-FFF2-40B4-BE49-F238E27FC236}">
                  <a16:creationId xmlns:a16="http://schemas.microsoft.com/office/drawing/2014/main" id="{38008CFA-8ADB-4AAB-8B54-AB4FE356C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3" name="Freeform 32">
              <a:extLst>
                <a:ext uri="{FF2B5EF4-FFF2-40B4-BE49-F238E27FC236}">
                  <a16:creationId xmlns:a16="http://schemas.microsoft.com/office/drawing/2014/main" id="{F204F925-C7EB-4729-AB29-7487C8ED83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4" name="Freeform 33">
              <a:extLst>
                <a:ext uri="{FF2B5EF4-FFF2-40B4-BE49-F238E27FC236}">
                  <a16:creationId xmlns:a16="http://schemas.microsoft.com/office/drawing/2014/main" id="{1B850771-3B79-4C27-9CC3-3CBFA90C0F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5" name="Freeform 34">
              <a:extLst>
                <a:ext uri="{FF2B5EF4-FFF2-40B4-BE49-F238E27FC236}">
                  <a16:creationId xmlns:a16="http://schemas.microsoft.com/office/drawing/2014/main" id="{565B2F18-C5EF-495D-AF6F-226B7CA9D7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6" name="Freeform 35">
              <a:extLst>
                <a:ext uri="{FF2B5EF4-FFF2-40B4-BE49-F238E27FC236}">
                  <a16:creationId xmlns:a16="http://schemas.microsoft.com/office/drawing/2014/main" id="{BCA4A062-5E82-4F21-BEBB-7E3C4405CF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7" name="Freeform 36">
              <a:extLst>
                <a:ext uri="{FF2B5EF4-FFF2-40B4-BE49-F238E27FC236}">
                  <a16:creationId xmlns:a16="http://schemas.microsoft.com/office/drawing/2014/main" id="{85F9DBD7-D46E-42F2-96B1-B9EE446918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8" name="Freeform 37">
              <a:extLst>
                <a:ext uri="{FF2B5EF4-FFF2-40B4-BE49-F238E27FC236}">
                  <a16:creationId xmlns:a16="http://schemas.microsoft.com/office/drawing/2014/main" id="{098B143F-4C52-4FCA-AC4A-E9BEA91C73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9" name="Freeform 38">
              <a:extLst>
                <a:ext uri="{FF2B5EF4-FFF2-40B4-BE49-F238E27FC236}">
                  <a16:creationId xmlns:a16="http://schemas.microsoft.com/office/drawing/2014/main" id="{A3617AF3-1F02-4D51-9908-2C09CAAB0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51" name="Rectangle 40">
            <a:extLst>
              <a:ext uri="{FF2B5EF4-FFF2-40B4-BE49-F238E27FC236}">
                <a16:creationId xmlns:a16="http://schemas.microsoft.com/office/drawing/2014/main" id="{76CA6318-3044-4469-954D-B2AD9DE3B6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52" name="Freeform 11">
            <a:extLst>
              <a:ext uri="{FF2B5EF4-FFF2-40B4-BE49-F238E27FC236}">
                <a16:creationId xmlns:a16="http://schemas.microsoft.com/office/drawing/2014/main" id="{A0AB96DE-D383-4C34-8E56-500D64DE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53" name="Rectangle 44">
            <a:extLst>
              <a:ext uri="{FF2B5EF4-FFF2-40B4-BE49-F238E27FC236}">
                <a16:creationId xmlns:a16="http://schemas.microsoft.com/office/drawing/2014/main" id="{E58C8766-4DE8-4DB6-A4A6-6D57507639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BA76B3-D03C-4451-8EB4-18D3076077B3}"/>
              </a:ext>
            </a:extLst>
          </p:cNvPr>
          <p:cNvSpPr>
            <a:spLocks noGrp="1"/>
          </p:cNvSpPr>
          <p:nvPr>
            <p:ph type="title"/>
          </p:nvPr>
        </p:nvSpPr>
        <p:spPr>
          <a:xfrm>
            <a:off x="649224" y="645106"/>
            <a:ext cx="6574536" cy="1259894"/>
          </a:xfrm>
        </p:spPr>
        <p:txBody>
          <a:bodyPr vert="horz" lIns="91440" tIns="45720" rIns="91440" bIns="45720" rtlCol="0" anchor="t">
            <a:normAutofit/>
          </a:bodyPr>
          <a:lstStyle/>
          <a:p>
            <a:r>
              <a:rPr lang="en-US" b="1">
                <a:solidFill>
                  <a:srgbClr val="57486E"/>
                </a:solidFill>
              </a:rPr>
              <a:t>Companies using asynchronous functionality</a:t>
            </a:r>
          </a:p>
        </p:txBody>
      </p:sp>
      <p:sp>
        <p:nvSpPr>
          <p:cNvPr id="47" name="Rectangle 46">
            <a:extLst>
              <a:ext uri="{FF2B5EF4-FFF2-40B4-BE49-F238E27FC236}">
                <a16:creationId xmlns:a16="http://schemas.microsoft.com/office/drawing/2014/main" id="{FB8C794E-3CC5-4FA5-9A46-B9702575C6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57486E"/>
          </a:solidFill>
          <a:ln>
            <a:noFill/>
          </a:ln>
          <a:effectLst/>
        </p:spPr>
        <p:style>
          <a:lnRef idx="1">
            <a:schemeClr val="accent1"/>
          </a:lnRef>
          <a:fillRef idx="3">
            <a:schemeClr val="accent1"/>
          </a:fillRef>
          <a:effectRef idx="2">
            <a:schemeClr val="accent1"/>
          </a:effectRef>
          <a:fontRef idx="minor">
            <a:schemeClr val="lt1"/>
          </a:fontRef>
        </p:style>
      </p:sp>
      <p:sp>
        <p:nvSpPr>
          <p:cNvPr id="49" name="Freeform 11">
            <a:extLst>
              <a:ext uri="{FF2B5EF4-FFF2-40B4-BE49-F238E27FC236}">
                <a16:creationId xmlns:a16="http://schemas.microsoft.com/office/drawing/2014/main" id="{DCA9D2DF-B9C7-4D7E-A14E-830BAEE6F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Content Placeholder 9">
            <a:extLst>
              <a:ext uri="{FF2B5EF4-FFF2-40B4-BE49-F238E27FC236}">
                <a16:creationId xmlns:a16="http://schemas.microsoft.com/office/drawing/2014/main" id="{6DC4B37C-0709-491A-9F2C-3103285709A3}"/>
              </a:ext>
            </a:extLst>
          </p:cNvPr>
          <p:cNvSpPr>
            <a:spLocks noGrp="1"/>
          </p:cNvSpPr>
          <p:nvPr>
            <p:ph sz="half" idx="1"/>
          </p:nvPr>
        </p:nvSpPr>
        <p:spPr>
          <a:xfrm>
            <a:off x="649224" y="2133600"/>
            <a:ext cx="6574535" cy="3759253"/>
          </a:xfrm>
        </p:spPr>
        <p:txBody>
          <a:bodyPr vert="horz" lIns="91440" tIns="45720" rIns="91440" bIns="45720" rtlCol="0">
            <a:normAutofit/>
          </a:bodyPr>
          <a:lstStyle/>
          <a:p>
            <a:pPr lvl="1">
              <a:buClr>
                <a:srgbClr val="FF3F72"/>
              </a:buClr>
            </a:pPr>
            <a:r>
              <a:rPr lang="en-US" dirty="0"/>
              <a:t>RabbitMQ</a:t>
            </a:r>
          </a:p>
          <a:p>
            <a:pPr lvl="1">
              <a:buClr>
                <a:srgbClr val="FF3F72"/>
              </a:buClr>
            </a:pPr>
            <a:r>
              <a:rPr lang="en-US" dirty="0"/>
              <a:t>Amazon MQ</a:t>
            </a:r>
          </a:p>
          <a:p>
            <a:pPr lvl="1">
              <a:buClr>
                <a:srgbClr val="FF3F72"/>
              </a:buClr>
            </a:pPr>
            <a:r>
              <a:rPr lang="en-US" dirty="0"/>
              <a:t>Kafka</a:t>
            </a:r>
          </a:p>
          <a:p>
            <a:pPr lvl="1">
              <a:buClr>
                <a:srgbClr val="FF3F72"/>
              </a:buClr>
            </a:pPr>
            <a:r>
              <a:rPr lang="en-US" dirty="0"/>
              <a:t>Apache ActiveMQ</a:t>
            </a:r>
          </a:p>
          <a:p>
            <a:pPr lvl="1">
              <a:buClr>
                <a:srgbClr val="FF3F72"/>
              </a:buClr>
            </a:pPr>
            <a:r>
              <a:rPr lang="en-US" dirty="0"/>
              <a:t>Google Cloud Pub/Sub</a:t>
            </a:r>
          </a:p>
        </p:txBody>
      </p:sp>
      <p:pic>
        <p:nvPicPr>
          <p:cNvPr id="41" name="Content Placeholder 4">
            <a:extLst>
              <a:ext uri="{FF2B5EF4-FFF2-40B4-BE49-F238E27FC236}">
                <a16:creationId xmlns:a16="http://schemas.microsoft.com/office/drawing/2014/main" id="{481FCA7E-B7F9-46A3-8A72-A3FAB9CB1BAD}"/>
              </a:ext>
            </a:extLst>
          </p:cNvPr>
          <p:cNvPicPr>
            <a:picLocks noChangeAspect="1"/>
          </p:cNvPicPr>
          <p:nvPr/>
        </p:nvPicPr>
        <p:blipFill>
          <a:blip r:embed="rId3"/>
          <a:stretch>
            <a:fillRect/>
          </a:stretch>
        </p:blipFill>
        <p:spPr>
          <a:xfrm>
            <a:off x="7562087" y="4064660"/>
            <a:ext cx="3981455" cy="1114807"/>
          </a:xfrm>
          <a:prstGeom prst="rect">
            <a:avLst/>
          </a:prstGeom>
        </p:spPr>
      </p:pic>
      <p:pic>
        <p:nvPicPr>
          <p:cNvPr id="42" name="Picture 41">
            <a:extLst>
              <a:ext uri="{FF2B5EF4-FFF2-40B4-BE49-F238E27FC236}">
                <a16:creationId xmlns:a16="http://schemas.microsoft.com/office/drawing/2014/main" id="{9FCCA340-8072-418A-B59A-0557909677B8}"/>
              </a:ext>
            </a:extLst>
          </p:cNvPr>
          <p:cNvPicPr>
            <a:picLocks noChangeAspect="1"/>
          </p:cNvPicPr>
          <p:nvPr/>
        </p:nvPicPr>
        <p:blipFill>
          <a:blip r:embed="rId4"/>
          <a:stretch>
            <a:fillRect/>
          </a:stretch>
        </p:blipFill>
        <p:spPr>
          <a:xfrm>
            <a:off x="7264587" y="2258202"/>
            <a:ext cx="4290570" cy="1259895"/>
          </a:xfrm>
          <a:prstGeom prst="rect">
            <a:avLst/>
          </a:prstGeom>
        </p:spPr>
      </p:pic>
      <p:pic>
        <p:nvPicPr>
          <p:cNvPr id="43" name="Picture 42">
            <a:extLst>
              <a:ext uri="{FF2B5EF4-FFF2-40B4-BE49-F238E27FC236}">
                <a16:creationId xmlns:a16="http://schemas.microsoft.com/office/drawing/2014/main" id="{446C9F64-C6E1-4B05-ADB3-CA4B4090490E}"/>
              </a:ext>
            </a:extLst>
          </p:cNvPr>
          <p:cNvPicPr>
            <a:picLocks noChangeAspect="1"/>
          </p:cNvPicPr>
          <p:nvPr/>
        </p:nvPicPr>
        <p:blipFill>
          <a:blip r:embed="rId5"/>
          <a:stretch>
            <a:fillRect/>
          </a:stretch>
        </p:blipFill>
        <p:spPr>
          <a:xfrm>
            <a:off x="6904302" y="408933"/>
            <a:ext cx="4819795" cy="1439551"/>
          </a:xfrm>
          <a:prstGeom prst="rect">
            <a:avLst/>
          </a:prstGeom>
        </p:spPr>
      </p:pic>
    </p:spTree>
    <p:extLst>
      <p:ext uri="{BB962C8B-B14F-4D97-AF65-F5344CB8AC3E}">
        <p14:creationId xmlns:p14="http://schemas.microsoft.com/office/powerpoint/2010/main" val="2371849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B1E9FA0-91E0-4B26-A051-68241B3F947F}"/>
              </a:ext>
            </a:extLst>
          </p:cNvPr>
          <p:cNvSpPr>
            <a:spLocks noGrp="1"/>
          </p:cNvSpPr>
          <p:nvPr>
            <p:ph type="title"/>
          </p:nvPr>
        </p:nvSpPr>
        <p:spPr>
          <a:xfrm>
            <a:off x="705678" y="236484"/>
            <a:ext cx="9422297" cy="1078493"/>
          </a:xfrm>
        </p:spPr>
        <p:txBody>
          <a:bodyPr>
            <a:normAutofit/>
          </a:bodyPr>
          <a:lstStyle/>
          <a:p>
            <a:r>
              <a:rPr lang="en-US" sz="4000" b="1" dirty="0">
                <a:solidFill>
                  <a:schemeClr val="tx1"/>
                </a:solidFill>
              </a:rPr>
              <a:t>Rabbit MQ</a:t>
            </a:r>
          </a:p>
        </p:txBody>
      </p:sp>
      <p:sp>
        <p:nvSpPr>
          <p:cNvPr id="4" name="TextBox 3">
            <a:extLst>
              <a:ext uri="{FF2B5EF4-FFF2-40B4-BE49-F238E27FC236}">
                <a16:creationId xmlns:a16="http://schemas.microsoft.com/office/drawing/2014/main" id="{DEF63A85-1A1F-4B5B-BA7A-81663E066A86}"/>
              </a:ext>
            </a:extLst>
          </p:cNvPr>
          <p:cNvSpPr txBox="1"/>
          <p:nvPr/>
        </p:nvSpPr>
        <p:spPr>
          <a:xfrm>
            <a:off x="894736" y="3431974"/>
            <a:ext cx="11080955" cy="1323439"/>
          </a:xfrm>
          <a:prstGeom prst="rect">
            <a:avLst/>
          </a:prstGeom>
          <a:noFill/>
        </p:spPr>
        <p:txBody>
          <a:bodyPr wrap="square" rtlCol="0">
            <a:spAutoFit/>
          </a:bodyPr>
          <a:lstStyle/>
          <a:p>
            <a:r>
              <a:rPr lang="en-ZA" sz="2000" dirty="0">
                <a:latin typeface="+mj-lt"/>
              </a:rPr>
              <a:t>1 - Producers create messages and send them to the Queues</a:t>
            </a:r>
          </a:p>
          <a:p>
            <a:r>
              <a:rPr lang="en-ZA" sz="2000" dirty="0">
                <a:latin typeface="+mj-lt"/>
              </a:rPr>
              <a:t>2 – Brokers are the Message Queues</a:t>
            </a:r>
          </a:p>
          <a:p>
            <a:r>
              <a:rPr lang="en-ZA" sz="2000" dirty="0">
                <a:latin typeface="+mj-lt"/>
              </a:rPr>
              <a:t>3 – Consumer are Applications that </a:t>
            </a:r>
            <a:r>
              <a:rPr lang="en-ZA" sz="2000" b="0" i="0" dirty="0">
                <a:effectLst/>
                <a:latin typeface="+mj-lt"/>
              </a:rPr>
              <a:t>connect to these queues and regularly read the messages &amp; wait for them to be processed</a:t>
            </a:r>
            <a:endParaRPr lang="en-ZA" sz="2000" dirty="0"/>
          </a:p>
        </p:txBody>
      </p:sp>
      <p:sp>
        <p:nvSpPr>
          <p:cNvPr id="5" name="Flowchart: Process 4">
            <a:extLst>
              <a:ext uri="{FF2B5EF4-FFF2-40B4-BE49-F238E27FC236}">
                <a16:creationId xmlns:a16="http://schemas.microsoft.com/office/drawing/2014/main" id="{AFB5ED96-CF1B-417B-A2E7-2429F30DA9E3}"/>
              </a:ext>
            </a:extLst>
          </p:cNvPr>
          <p:cNvSpPr/>
          <p:nvPr/>
        </p:nvSpPr>
        <p:spPr>
          <a:xfrm>
            <a:off x="359079" y="1754652"/>
            <a:ext cx="2718418" cy="627762"/>
          </a:xfrm>
          <a:prstGeom prst="flowChartProcess">
            <a:avLst/>
          </a:prstGeom>
          <a:solidFill>
            <a:srgbClr val="FF6600"/>
          </a:solidFill>
          <a:ln cmpd="dbl">
            <a:solidFill>
              <a:schemeClr val="accent1">
                <a:shade val="5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b="1" dirty="0">
                <a:solidFill>
                  <a:schemeClr val="tx1"/>
                </a:solidFill>
              </a:rPr>
              <a:t>1-Producer</a:t>
            </a:r>
          </a:p>
        </p:txBody>
      </p:sp>
      <p:sp>
        <p:nvSpPr>
          <p:cNvPr id="7" name="Flowchart: Process 6">
            <a:extLst>
              <a:ext uri="{FF2B5EF4-FFF2-40B4-BE49-F238E27FC236}">
                <a16:creationId xmlns:a16="http://schemas.microsoft.com/office/drawing/2014/main" id="{2925D34D-3919-45C3-BF4C-7DDB012E7003}"/>
              </a:ext>
            </a:extLst>
          </p:cNvPr>
          <p:cNvSpPr/>
          <p:nvPr/>
        </p:nvSpPr>
        <p:spPr>
          <a:xfrm>
            <a:off x="4454589" y="1777268"/>
            <a:ext cx="2811449" cy="605146"/>
          </a:xfrm>
          <a:custGeom>
            <a:avLst/>
            <a:gdLst>
              <a:gd name="connsiteX0" fmla="*/ 0 w 2811449"/>
              <a:gd name="connsiteY0" fmla="*/ 0 h 605146"/>
              <a:gd name="connsiteX1" fmla="*/ 618519 w 2811449"/>
              <a:gd name="connsiteY1" fmla="*/ 0 h 605146"/>
              <a:gd name="connsiteX2" fmla="*/ 1208923 w 2811449"/>
              <a:gd name="connsiteY2" fmla="*/ 0 h 605146"/>
              <a:gd name="connsiteX3" fmla="*/ 1799327 w 2811449"/>
              <a:gd name="connsiteY3" fmla="*/ 0 h 605146"/>
              <a:gd name="connsiteX4" fmla="*/ 2277274 w 2811449"/>
              <a:gd name="connsiteY4" fmla="*/ 0 h 605146"/>
              <a:gd name="connsiteX5" fmla="*/ 2811449 w 2811449"/>
              <a:gd name="connsiteY5" fmla="*/ 0 h 605146"/>
              <a:gd name="connsiteX6" fmla="*/ 2811449 w 2811449"/>
              <a:gd name="connsiteY6" fmla="*/ 308624 h 605146"/>
              <a:gd name="connsiteX7" fmla="*/ 2811449 w 2811449"/>
              <a:gd name="connsiteY7" fmla="*/ 605146 h 605146"/>
              <a:gd name="connsiteX8" fmla="*/ 2249159 w 2811449"/>
              <a:gd name="connsiteY8" fmla="*/ 605146 h 605146"/>
              <a:gd name="connsiteX9" fmla="*/ 1771213 w 2811449"/>
              <a:gd name="connsiteY9" fmla="*/ 605146 h 605146"/>
              <a:gd name="connsiteX10" fmla="*/ 1293267 w 2811449"/>
              <a:gd name="connsiteY10" fmla="*/ 605146 h 605146"/>
              <a:gd name="connsiteX11" fmla="*/ 702862 w 2811449"/>
              <a:gd name="connsiteY11" fmla="*/ 605146 h 605146"/>
              <a:gd name="connsiteX12" fmla="*/ 0 w 2811449"/>
              <a:gd name="connsiteY12" fmla="*/ 605146 h 605146"/>
              <a:gd name="connsiteX13" fmla="*/ 0 w 2811449"/>
              <a:gd name="connsiteY13" fmla="*/ 290470 h 605146"/>
              <a:gd name="connsiteX14" fmla="*/ 0 w 2811449"/>
              <a:gd name="connsiteY14" fmla="*/ 0 h 605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11449" h="605146" fill="none" extrusionOk="0">
                <a:moveTo>
                  <a:pt x="0" y="0"/>
                </a:moveTo>
                <a:cubicBezTo>
                  <a:pt x="192082" y="-27613"/>
                  <a:pt x="343373" y="14828"/>
                  <a:pt x="618519" y="0"/>
                </a:cubicBezTo>
                <a:cubicBezTo>
                  <a:pt x="893665" y="-14828"/>
                  <a:pt x="960701" y="13317"/>
                  <a:pt x="1208923" y="0"/>
                </a:cubicBezTo>
                <a:cubicBezTo>
                  <a:pt x="1457145" y="-13317"/>
                  <a:pt x="1615576" y="41510"/>
                  <a:pt x="1799327" y="0"/>
                </a:cubicBezTo>
                <a:cubicBezTo>
                  <a:pt x="1983078" y="-41510"/>
                  <a:pt x="2048858" y="23297"/>
                  <a:pt x="2277274" y="0"/>
                </a:cubicBezTo>
                <a:cubicBezTo>
                  <a:pt x="2505690" y="-23297"/>
                  <a:pt x="2558144" y="63695"/>
                  <a:pt x="2811449" y="0"/>
                </a:cubicBezTo>
                <a:cubicBezTo>
                  <a:pt x="2816635" y="117812"/>
                  <a:pt x="2801629" y="188803"/>
                  <a:pt x="2811449" y="308624"/>
                </a:cubicBezTo>
                <a:cubicBezTo>
                  <a:pt x="2821269" y="428445"/>
                  <a:pt x="2810489" y="477552"/>
                  <a:pt x="2811449" y="605146"/>
                </a:cubicBezTo>
                <a:cubicBezTo>
                  <a:pt x="2610363" y="614947"/>
                  <a:pt x="2409700" y="548243"/>
                  <a:pt x="2249159" y="605146"/>
                </a:cubicBezTo>
                <a:cubicBezTo>
                  <a:pt x="2088618" y="662049"/>
                  <a:pt x="1985330" y="552797"/>
                  <a:pt x="1771213" y="605146"/>
                </a:cubicBezTo>
                <a:cubicBezTo>
                  <a:pt x="1557096" y="657495"/>
                  <a:pt x="1392456" y="552544"/>
                  <a:pt x="1293267" y="605146"/>
                </a:cubicBezTo>
                <a:cubicBezTo>
                  <a:pt x="1194078" y="657748"/>
                  <a:pt x="958863" y="540268"/>
                  <a:pt x="702862" y="605146"/>
                </a:cubicBezTo>
                <a:cubicBezTo>
                  <a:pt x="446862" y="670024"/>
                  <a:pt x="243716" y="564665"/>
                  <a:pt x="0" y="605146"/>
                </a:cubicBezTo>
                <a:cubicBezTo>
                  <a:pt x="-36078" y="477547"/>
                  <a:pt x="24291" y="435994"/>
                  <a:pt x="0" y="290470"/>
                </a:cubicBezTo>
                <a:cubicBezTo>
                  <a:pt x="-24291" y="144946"/>
                  <a:pt x="20960" y="112769"/>
                  <a:pt x="0" y="0"/>
                </a:cubicBezTo>
                <a:close/>
              </a:path>
              <a:path w="2811449" h="605146" stroke="0" extrusionOk="0">
                <a:moveTo>
                  <a:pt x="0" y="0"/>
                </a:moveTo>
                <a:cubicBezTo>
                  <a:pt x="121729" y="-4984"/>
                  <a:pt x="373257" y="15503"/>
                  <a:pt x="534175" y="0"/>
                </a:cubicBezTo>
                <a:cubicBezTo>
                  <a:pt x="695094" y="-15503"/>
                  <a:pt x="851104" y="13464"/>
                  <a:pt x="1012122" y="0"/>
                </a:cubicBezTo>
                <a:cubicBezTo>
                  <a:pt x="1173140" y="-13464"/>
                  <a:pt x="1382037" y="38823"/>
                  <a:pt x="1630640" y="0"/>
                </a:cubicBezTo>
                <a:cubicBezTo>
                  <a:pt x="1879243" y="-38823"/>
                  <a:pt x="2027189" y="49027"/>
                  <a:pt x="2164816" y="0"/>
                </a:cubicBezTo>
                <a:cubicBezTo>
                  <a:pt x="2302443" y="-49027"/>
                  <a:pt x="2503564" y="4575"/>
                  <a:pt x="2811449" y="0"/>
                </a:cubicBezTo>
                <a:cubicBezTo>
                  <a:pt x="2838130" y="67353"/>
                  <a:pt x="2783584" y="193021"/>
                  <a:pt x="2811449" y="314676"/>
                </a:cubicBezTo>
                <a:cubicBezTo>
                  <a:pt x="2839314" y="436331"/>
                  <a:pt x="2784046" y="517358"/>
                  <a:pt x="2811449" y="605146"/>
                </a:cubicBezTo>
                <a:cubicBezTo>
                  <a:pt x="2552056" y="615777"/>
                  <a:pt x="2409531" y="599057"/>
                  <a:pt x="2249159" y="605146"/>
                </a:cubicBezTo>
                <a:cubicBezTo>
                  <a:pt x="2088787" y="611235"/>
                  <a:pt x="1979063" y="559641"/>
                  <a:pt x="1771213" y="605146"/>
                </a:cubicBezTo>
                <a:cubicBezTo>
                  <a:pt x="1563363" y="650651"/>
                  <a:pt x="1390143" y="594662"/>
                  <a:pt x="1208923" y="605146"/>
                </a:cubicBezTo>
                <a:cubicBezTo>
                  <a:pt x="1027703" y="615630"/>
                  <a:pt x="833432" y="543943"/>
                  <a:pt x="646633" y="605146"/>
                </a:cubicBezTo>
                <a:cubicBezTo>
                  <a:pt x="459834" y="666349"/>
                  <a:pt x="182427" y="563738"/>
                  <a:pt x="0" y="605146"/>
                </a:cubicBezTo>
                <a:cubicBezTo>
                  <a:pt x="-28056" y="483156"/>
                  <a:pt x="13990" y="418501"/>
                  <a:pt x="0" y="290470"/>
                </a:cubicBezTo>
                <a:cubicBezTo>
                  <a:pt x="-13990" y="162439"/>
                  <a:pt x="7291" y="60584"/>
                  <a:pt x="0" y="0"/>
                </a:cubicBezTo>
                <a:close/>
              </a:path>
            </a:pathLst>
          </a:custGeom>
          <a:solidFill>
            <a:schemeClr val="bg2">
              <a:lumMod val="75000"/>
            </a:schemeClr>
          </a:solidFill>
          <a:ln>
            <a:extLst>
              <a:ext uri="{C807C97D-BFC1-408E-A445-0C87EB9F89A2}">
                <ask:lineSketchStyleProps xmlns:ask="http://schemas.microsoft.com/office/drawing/2018/sketchyshapes" sd="1219033472">
                  <a:prstGeom prst="flowChartProcess">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b="1" dirty="0">
                <a:solidFill>
                  <a:schemeClr val="tx1"/>
                </a:solidFill>
              </a:rPr>
              <a:t>2-Broker</a:t>
            </a:r>
          </a:p>
          <a:p>
            <a:pPr algn="ctr"/>
            <a:r>
              <a:rPr lang="en-ZA" b="1" dirty="0">
                <a:solidFill>
                  <a:srgbClr val="FF0000"/>
                </a:solidFill>
              </a:rPr>
              <a:t>RabbitMQ</a:t>
            </a:r>
          </a:p>
        </p:txBody>
      </p:sp>
      <p:sp>
        <p:nvSpPr>
          <p:cNvPr id="9" name="Flowchart: Process 8">
            <a:extLst>
              <a:ext uri="{FF2B5EF4-FFF2-40B4-BE49-F238E27FC236}">
                <a16:creationId xmlns:a16="http://schemas.microsoft.com/office/drawing/2014/main" id="{19599B05-172A-45C0-8B4E-0EE71977D060}"/>
              </a:ext>
            </a:extLst>
          </p:cNvPr>
          <p:cNvSpPr/>
          <p:nvPr/>
        </p:nvSpPr>
        <p:spPr>
          <a:xfrm>
            <a:off x="9114503" y="1754652"/>
            <a:ext cx="2718418" cy="485710"/>
          </a:xfrm>
          <a:prstGeom prst="flowChartProcess">
            <a:avLst/>
          </a:prstGeom>
          <a:solidFill>
            <a:srgbClr val="00B050"/>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b="1" dirty="0">
                <a:solidFill>
                  <a:schemeClr val="tx1"/>
                </a:solidFill>
              </a:rPr>
              <a:t>3-Consumer</a:t>
            </a:r>
          </a:p>
        </p:txBody>
      </p:sp>
      <p:cxnSp>
        <p:nvCxnSpPr>
          <p:cNvPr id="10" name="Connector: Elbow 9">
            <a:extLst>
              <a:ext uri="{FF2B5EF4-FFF2-40B4-BE49-F238E27FC236}">
                <a16:creationId xmlns:a16="http://schemas.microsoft.com/office/drawing/2014/main" id="{1DD1EEE0-A1EB-421E-B477-EC87F3F1F9A1}"/>
              </a:ext>
            </a:extLst>
          </p:cNvPr>
          <p:cNvCxnSpPr>
            <a:cxnSpLocks/>
            <a:stCxn id="5" idx="3"/>
            <a:endCxn id="7" idx="1"/>
          </p:cNvCxnSpPr>
          <p:nvPr/>
        </p:nvCxnSpPr>
        <p:spPr>
          <a:xfrm>
            <a:off x="3077497" y="2068533"/>
            <a:ext cx="1377092" cy="1130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descr="consume">
            <a:extLst>
              <a:ext uri="{FF2B5EF4-FFF2-40B4-BE49-F238E27FC236}">
                <a16:creationId xmlns:a16="http://schemas.microsoft.com/office/drawing/2014/main" id="{C860A346-80BB-4A51-91CF-29CAC94B7360}"/>
              </a:ext>
              <a:ext uri="{C183D7F6-B498-43B3-948B-1728B52AA6E4}">
                <adec:decorative xmlns:adec="http://schemas.microsoft.com/office/drawing/2017/decorative" val="0"/>
              </a:ext>
            </a:extLst>
          </p:cNvPr>
          <p:cNvCxnSpPr>
            <a:cxnSpLocks/>
            <a:stCxn id="9" idx="1"/>
          </p:cNvCxnSpPr>
          <p:nvPr/>
        </p:nvCxnSpPr>
        <p:spPr>
          <a:xfrm rot="10800000" flipV="1">
            <a:off x="7246693" y="1997507"/>
            <a:ext cx="1867810" cy="219244"/>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1555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56" name="Group 155">
            <a:extLst>
              <a:ext uri="{FF2B5EF4-FFF2-40B4-BE49-F238E27FC236}">
                <a16:creationId xmlns:a16="http://schemas.microsoft.com/office/drawing/2014/main" id="{7B7EFD05-5F12-420E-8AEF-74D5EF9D5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57" name="Freeform 11">
              <a:extLst>
                <a:ext uri="{FF2B5EF4-FFF2-40B4-BE49-F238E27FC236}">
                  <a16:creationId xmlns:a16="http://schemas.microsoft.com/office/drawing/2014/main" id="{6B6786B7-9BA0-488B-8C6B-1C5BB4E2A5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58" name="Freeform 12">
              <a:extLst>
                <a:ext uri="{FF2B5EF4-FFF2-40B4-BE49-F238E27FC236}">
                  <a16:creationId xmlns:a16="http://schemas.microsoft.com/office/drawing/2014/main" id="{ACF6C842-D596-43D3-B584-5672E0D331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59" name="Freeform 13">
              <a:extLst>
                <a:ext uri="{FF2B5EF4-FFF2-40B4-BE49-F238E27FC236}">
                  <a16:creationId xmlns:a16="http://schemas.microsoft.com/office/drawing/2014/main" id="{6DF84F3E-35FA-497B-B6FA-F453E82F3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60" name="Freeform 14">
              <a:extLst>
                <a:ext uri="{FF2B5EF4-FFF2-40B4-BE49-F238E27FC236}">
                  <a16:creationId xmlns:a16="http://schemas.microsoft.com/office/drawing/2014/main" id="{2846D7FA-E05C-448E-B156-F77C205A1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61" name="Freeform 15">
              <a:extLst>
                <a:ext uri="{FF2B5EF4-FFF2-40B4-BE49-F238E27FC236}">
                  <a16:creationId xmlns:a16="http://schemas.microsoft.com/office/drawing/2014/main" id="{E269AD3A-E6B6-4322-A013-276CBC1B0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62" name="Freeform 16">
              <a:extLst>
                <a:ext uri="{FF2B5EF4-FFF2-40B4-BE49-F238E27FC236}">
                  <a16:creationId xmlns:a16="http://schemas.microsoft.com/office/drawing/2014/main" id="{CEFB9F00-6239-4BF6-B439-D16231B24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63" name="Freeform 17">
              <a:extLst>
                <a:ext uri="{FF2B5EF4-FFF2-40B4-BE49-F238E27FC236}">
                  <a16:creationId xmlns:a16="http://schemas.microsoft.com/office/drawing/2014/main" id="{74D1DDDB-FC85-40C5-9225-06312C451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64" name="Freeform 18">
              <a:extLst>
                <a:ext uri="{FF2B5EF4-FFF2-40B4-BE49-F238E27FC236}">
                  <a16:creationId xmlns:a16="http://schemas.microsoft.com/office/drawing/2014/main" id="{E9217709-40C1-4F4A-AB69-8A693608A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65" name="Freeform 19">
              <a:extLst>
                <a:ext uri="{FF2B5EF4-FFF2-40B4-BE49-F238E27FC236}">
                  <a16:creationId xmlns:a16="http://schemas.microsoft.com/office/drawing/2014/main" id="{ACCD26D6-BC97-43F5-B803-5838985FC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66" name="Freeform 20">
              <a:extLst>
                <a:ext uri="{FF2B5EF4-FFF2-40B4-BE49-F238E27FC236}">
                  <a16:creationId xmlns:a16="http://schemas.microsoft.com/office/drawing/2014/main" id="{8136022F-2988-42E2-90E1-617D189F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67" name="Freeform 21">
              <a:extLst>
                <a:ext uri="{FF2B5EF4-FFF2-40B4-BE49-F238E27FC236}">
                  <a16:creationId xmlns:a16="http://schemas.microsoft.com/office/drawing/2014/main" id="{03859925-85FA-4D69-A0AB-6F827E3B5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68" name="Freeform 22">
              <a:extLst>
                <a:ext uri="{FF2B5EF4-FFF2-40B4-BE49-F238E27FC236}">
                  <a16:creationId xmlns:a16="http://schemas.microsoft.com/office/drawing/2014/main" id="{BAE65FC7-970A-4DCC-9FB4-CF0F7496A9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70" name="Group 169">
            <a:extLst>
              <a:ext uri="{FF2B5EF4-FFF2-40B4-BE49-F238E27FC236}">
                <a16:creationId xmlns:a16="http://schemas.microsoft.com/office/drawing/2014/main" id="{B64F33C7-E158-4057-87E7-6F42AA6D03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171" name="Freeform 27">
              <a:extLst>
                <a:ext uri="{FF2B5EF4-FFF2-40B4-BE49-F238E27FC236}">
                  <a16:creationId xmlns:a16="http://schemas.microsoft.com/office/drawing/2014/main" id="{26714E66-FCC0-42F6-B127-0F91203BC5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72" name="Freeform 28">
              <a:extLst>
                <a:ext uri="{FF2B5EF4-FFF2-40B4-BE49-F238E27FC236}">
                  <a16:creationId xmlns:a16="http://schemas.microsoft.com/office/drawing/2014/main" id="{7E0BD3C9-F0D9-4A53-87DF-71D17D328D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73" name="Freeform 29">
              <a:extLst>
                <a:ext uri="{FF2B5EF4-FFF2-40B4-BE49-F238E27FC236}">
                  <a16:creationId xmlns:a16="http://schemas.microsoft.com/office/drawing/2014/main" id="{DFA9FE4C-FCED-4A9A-9E43-358EB7501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74" name="Freeform 30">
              <a:extLst>
                <a:ext uri="{FF2B5EF4-FFF2-40B4-BE49-F238E27FC236}">
                  <a16:creationId xmlns:a16="http://schemas.microsoft.com/office/drawing/2014/main" id="{E5D5BB28-15EC-4D32-9C05-C2206AF9E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75" name="Freeform 31">
              <a:extLst>
                <a:ext uri="{FF2B5EF4-FFF2-40B4-BE49-F238E27FC236}">
                  <a16:creationId xmlns:a16="http://schemas.microsoft.com/office/drawing/2014/main" id="{06210E9D-4080-4566-B32A-3A8BE356F8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76" name="Freeform 32">
              <a:extLst>
                <a:ext uri="{FF2B5EF4-FFF2-40B4-BE49-F238E27FC236}">
                  <a16:creationId xmlns:a16="http://schemas.microsoft.com/office/drawing/2014/main" id="{894D3505-0982-40B2-8131-1B6BFF2736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7" name="Freeform 33">
              <a:extLst>
                <a:ext uri="{FF2B5EF4-FFF2-40B4-BE49-F238E27FC236}">
                  <a16:creationId xmlns:a16="http://schemas.microsoft.com/office/drawing/2014/main" id="{11598CAB-0965-48D6-999C-91450C50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78" name="Freeform 34">
              <a:extLst>
                <a:ext uri="{FF2B5EF4-FFF2-40B4-BE49-F238E27FC236}">
                  <a16:creationId xmlns:a16="http://schemas.microsoft.com/office/drawing/2014/main" id="{29E94126-468A-4060-BCBC-DC3806A46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79" name="Freeform 35">
              <a:extLst>
                <a:ext uri="{FF2B5EF4-FFF2-40B4-BE49-F238E27FC236}">
                  <a16:creationId xmlns:a16="http://schemas.microsoft.com/office/drawing/2014/main" id="{438F3422-C112-405B-B955-7B16907214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80" name="Freeform 36">
              <a:extLst>
                <a:ext uri="{FF2B5EF4-FFF2-40B4-BE49-F238E27FC236}">
                  <a16:creationId xmlns:a16="http://schemas.microsoft.com/office/drawing/2014/main" id="{C99C65FC-23C1-4B1D-A385-29B46619D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81" name="Freeform 37">
              <a:extLst>
                <a:ext uri="{FF2B5EF4-FFF2-40B4-BE49-F238E27FC236}">
                  <a16:creationId xmlns:a16="http://schemas.microsoft.com/office/drawing/2014/main" id="{53D192C3-5E79-4B85-98D0-8F6C681CDC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82" name="Freeform 38">
              <a:extLst>
                <a:ext uri="{FF2B5EF4-FFF2-40B4-BE49-F238E27FC236}">
                  <a16:creationId xmlns:a16="http://schemas.microsoft.com/office/drawing/2014/main" id="{8709C0CF-D42A-4EE0-9C30-B0B72C69AD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84" name="Rectangle 183">
            <a:extLst>
              <a:ext uri="{FF2B5EF4-FFF2-40B4-BE49-F238E27FC236}">
                <a16:creationId xmlns:a16="http://schemas.microsoft.com/office/drawing/2014/main" id="{B8FE8EF1-7AF2-4864-A8DE-7EE3481D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86" name="Freeform 6">
            <a:extLst>
              <a:ext uri="{FF2B5EF4-FFF2-40B4-BE49-F238E27FC236}">
                <a16:creationId xmlns:a16="http://schemas.microsoft.com/office/drawing/2014/main" id="{76CB6AE4-A444-41E5-A744-47F048A15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188" name="Rectangle 187">
            <a:extLst>
              <a:ext uri="{FF2B5EF4-FFF2-40B4-BE49-F238E27FC236}">
                <a16:creationId xmlns:a16="http://schemas.microsoft.com/office/drawing/2014/main" id="{F6167D22-B2B2-4469-BE4E-6B0DC972E4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BB1E9FA0-91E0-4B26-A051-68241B3F947F}"/>
              </a:ext>
            </a:extLst>
          </p:cNvPr>
          <p:cNvSpPr>
            <a:spLocks noGrp="1"/>
          </p:cNvSpPr>
          <p:nvPr>
            <p:ph type="title"/>
          </p:nvPr>
        </p:nvSpPr>
        <p:spPr>
          <a:xfrm>
            <a:off x="2589213" y="4775200"/>
            <a:ext cx="8915399" cy="823448"/>
          </a:xfrm>
        </p:spPr>
        <p:txBody>
          <a:bodyPr vert="horz" lIns="91440" tIns="45720" rIns="91440" bIns="45720" rtlCol="0" anchor="b">
            <a:normAutofit/>
          </a:bodyPr>
          <a:lstStyle/>
          <a:p>
            <a:r>
              <a:rPr lang="en-US" sz="4400" b="1">
                <a:solidFill>
                  <a:srgbClr val="7F6F5D"/>
                </a:solidFill>
              </a:rPr>
              <a:t>Rabbit Demo</a:t>
            </a:r>
          </a:p>
        </p:txBody>
      </p:sp>
      <p:sp>
        <p:nvSpPr>
          <p:cNvPr id="190" name="Rectangle 189">
            <a:extLst>
              <a:ext uri="{FF2B5EF4-FFF2-40B4-BE49-F238E27FC236}">
                <a16:creationId xmlns:a16="http://schemas.microsoft.com/office/drawing/2014/main" id="{E27E2F65-D0DD-4710-977A-873706F901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7F6F5D"/>
          </a:solidFill>
          <a:ln>
            <a:noFill/>
          </a:ln>
          <a:effectLst/>
        </p:spPr>
        <p:style>
          <a:lnRef idx="1">
            <a:schemeClr val="accent1"/>
          </a:lnRef>
          <a:fillRef idx="3">
            <a:schemeClr val="accent1"/>
          </a:fillRef>
          <a:effectRef idx="2">
            <a:schemeClr val="accent1"/>
          </a:effectRef>
          <a:fontRef idx="minor">
            <a:schemeClr val="lt1"/>
          </a:fontRef>
        </p:style>
      </p:sp>
      <p:sp>
        <p:nvSpPr>
          <p:cNvPr id="192" name="Freeform 33">
            <a:extLst>
              <a:ext uri="{FF2B5EF4-FFF2-40B4-BE49-F238E27FC236}">
                <a16:creationId xmlns:a16="http://schemas.microsoft.com/office/drawing/2014/main" id="{783A863A-BB4D-4ECD-8D75-B5B6F03D7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pic>
        <p:nvPicPr>
          <p:cNvPr id="3" name="Picture 2">
            <a:extLst>
              <a:ext uri="{FF2B5EF4-FFF2-40B4-BE49-F238E27FC236}">
                <a16:creationId xmlns:a16="http://schemas.microsoft.com/office/drawing/2014/main" id="{18984BAC-EDAA-43FC-99CE-5887234D7AB7}"/>
              </a:ext>
            </a:extLst>
          </p:cNvPr>
          <p:cNvPicPr>
            <a:picLocks noChangeAspect="1"/>
          </p:cNvPicPr>
          <p:nvPr/>
        </p:nvPicPr>
        <p:blipFill>
          <a:blip r:embed="rId3"/>
          <a:stretch>
            <a:fillRect/>
          </a:stretch>
        </p:blipFill>
        <p:spPr>
          <a:xfrm>
            <a:off x="2589212" y="2706855"/>
            <a:ext cx="8915400" cy="1783079"/>
          </a:xfrm>
          <a:prstGeom prst="rect">
            <a:avLst/>
          </a:prstGeom>
        </p:spPr>
      </p:pic>
      <p:sp>
        <p:nvSpPr>
          <p:cNvPr id="11" name="TextBox 10">
            <a:extLst>
              <a:ext uri="{FF2B5EF4-FFF2-40B4-BE49-F238E27FC236}">
                <a16:creationId xmlns:a16="http://schemas.microsoft.com/office/drawing/2014/main" id="{692654D1-45D4-4FE3-A750-41A66454523C}"/>
              </a:ext>
            </a:extLst>
          </p:cNvPr>
          <p:cNvSpPr txBox="1"/>
          <p:nvPr/>
        </p:nvSpPr>
        <p:spPr>
          <a:xfrm>
            <a:off x="894736" y="3431974"/>
            <a:ext cx="11080955" cy="400110"/>
          </a:xfrm>
          <a:prstGeom prst="rect">
            <a:avLst/>
          </a:prstGeom>
          <a:noFill/>
        </p:spPr>
        <p:txBody>
          <a:bodyPr wrap="square" rtlCol="0">
            <a:spAutoFit/>
          </a:bodyPr>
          <a:lstStyle/>
          <a:p>
            <a:pPr marL="342900" indent="-342900">
              <a:buFont typeface="Arial" panose="020B0604020202020204" pitchFamily="34" charset="0"/>
              <a:buChar char="•"/>
            </a:pPr>
            <a:endParaRPr lang="en-ZA" sz="2000" dirty="0"/>
          </a:p>
        </p:txBody>
      </p:sp>
    </p:spTree>
    <p:extLst>
      <p:ext uri="{BB962C8B-B14F-4D97-AF65-F5344CB8AC3E}">
        <p14:creationId xmlns:p14="http://schemas.microsoft.com/office/powerpoint/2010/main" val="3355489690"/>
      </p:ext>
    </p:extLst>
  </p:cSld>
  <p:clrMapOvr>
    <a:masterClrMapping/>
  </p:clrMapOvr>
</p:sld>
</file>

<file path=ppt/theme/theme1.xml><?xml version="1.0" encoding="utf-8"?>
<a:theme xmlns:a="http://schemas.openxmlformats.org/drawingml/2006/main" name="Wisp">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274B198-DC50-45EA-9766-6C5A0F0804E6}">
  <ds:schemaRefs>
    <ds:schemaRef ds:uri="http://schemas.microsoft.com/office/2006/metadata/properties"/>
    <ds:schemaRef ds:uri="16c05727-aa75-4e4a-9b5f-8a80a1165891"/>
    <ds:schemaRef ds:uri="http://schemas.microsoft.com/office/2006/documentManagement/types"/>
    <ds:schemaRef ds:uri="http://purl.org/dc/elements/1.1/"/>
    <ds:schemaRef ds:uri="71af3243-3dd4-4a8d-8c0d-dd76da1f02a5"/>
    <ds:schemaRef ds:uri="http://purl.org/dc/terms/"/>
    <ds:schemaRef ds:uri="http://www.w3.org/XML/1998/namespace"/>
    <ds:schemaRef ds:uri="http://schemas.microsoft.com/office/infopath/2007/PartnerControls"/>
    <ds:schemaRef ds:uri="http://schemas.openxmlformats.org/package/2006/metadata/core-properties"/>
    <ds:schemaRef ds:uri="http://purl.org/dc/dcmitype/"/>
  </ds:schemaRefs>
</ds:datastoreItem>
</file>

<file path=customXml/itemProps2.xml><?xml version="1.0" encoding="utf-8"?>
<ds:datastoreItem xmlns:ds="http://schemas.openxmlformats.org/officeDocument/2006/customXml" ds:itemID="{B3A528B8-C444-45B7-B47E-4E25744F99D7}">
  <ds:schemaRefs>
    <ds:schemaRef ds:uri="http://schemas.microsoft.com/sharepoint/v3/contenttype/forms"/>
  </ds:schemaRefs>
</ds:datastoreItem>
</file>

<file path=customXml/itemProps3.xml><?xml version="1.0" encoding="utf-8"?>
<ds:datastoreItem xmlns:ds="http://schemas.openxmlformats.org/officeDocument/2006/customXml" ds:itemID="{D3F428A3-E19B-45C4-8565-4DD8C31BFC2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Wisp</Template>
  <TotalTime>0</TotalTime>
  <Words>1087</Words>
  <Application>Microsoft Office PowerPoint</Application>
  <PresentationFormat>Widescreen</PresentationFormat>
  <Paragraphs>138</Paragraphs>
  <Slides>16</Slides>
  <Notes>16</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Century Gothic</vt:lpstr>
      <vt:lpstr>Wingdings 3</vt:lpstr>
      <vt:lpstr>Wisp</vt:lpstr>
      <vt:lpstr>Asynchronous Testing           Nordic Testing Days – June 2022</vt:lpstr>
      <vt:lpstr>PowerPoint Presentation</vt:lpstr>
      <vt:lpstr>Attention, attention, we have a few things to mention</vt:lpstr>
      <vt:lpstr>What the purpose of async </vt:lpstr>
      <vt:lpstr>Synchronous vs Asynchronous vs Concurrent</vt:lpstr>
      <vt:lpstr>Asynchronous use cases</vt:lpstr>
      <vt:lpstr>Companies using asynchronous functionality</vt:lpstr>
      <vt:lpstr>Rabbit MQ</vt:lpstr>
      <vt:lpstr>Rabbit Demo</vt:lpstr>
      <vt:lpstr>Benefits of queuing messages</vt:lpstr>
      <vt:lpstr>PowerPoint Presentation</vt:lpstr>
      <vt:lpstr>The make-up of the repo</vt:lpstr>
      <vt:lpstr>Workshop Time</vt:lpstr>
      <vt:lpstr>Wrapping up!</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2019-04-10T19:03:05Z</dcterms:created>
  <dcterms:modified xsi:type="dcterms:W3CDTF">2022-05-05T13:07:40Z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