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326" r:id="rId4"/>
  </p:sldMasterIdLst>
  <p:notesMasterIdLst>
    <p:notesMasterId r:id="rId21"/>
  </p:notesMasterIdLst>
  <p:handoutMasterIdLst>
    <p:handoutMasterId r:id="rId22"/>
  </p:handoutMasterIdLst>
  <p:sldIdLst>
    <p:sldId id="288" r:id="rId5"/>
    <p:sldId id="270" r:id="rId6"/>
    <p:sldId id="256" r:id="rId7"/>
    <p:sldId id="280" r:id="rId8"/>
    <p:sldId id="269" r:id="rId9"/>
    <p:sldId id="292" r:id="rId10"/>
    <p:sldId id="276" r:id="rId11"/>
    <p:sldId id="291" r:id="rId12"/>
    <p:sldId id="293" r:id="rId13"/>
    <p:sldId id="294" r:id="rId14"/>
    <p:sldId id="289" r:id="rId15"/>
    <p:sldId id="258" r:id="rId16"/>
    <p:sldId id="279" r:id="rId17"/>
    <p:sldId id="286" r:id="rId18"/>
    <p:sldId id="295"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1782"/>
    <a:srgbClr val="FF6600"/>
    <a:srgbClr val="FF9966"/>
    <a:srgbClr val="7CC7E3"/>
    <a:srgbClr val="E22618"/>
    <a:srgbClr val="FCF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54593" autoAdjust="0"/>
  </p:normalViewPr>
  <p:slideViewPr>
    <p:cSldViewPr snapToGrid="0">
      <p:cViewPr varScale="1">
        <p:scale>
          <a:sx n="69" d="100"/>
          <a:sy n="69" d="100"/>
        </p:scale>
        <p:origin x="2364" y="66"/>
      </p:cViewPr>
      <p:guideLst/>
    </p:cSldViewPr>
  </p:slideViewPr>
  <p:outlineViewPr>
    <p:cViewPr>
      <p:scale>
        <a:sx n="33" d="100"/>
        <a:sy n="33" d="100"/>
      </p:scale>
      <p:origin x="0" y="-54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104C6-12B8-4B64-AE9A-1D550B685A65}"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5E9A2693-0EF1-49AA-81F7-DCA2D78D3046}">
      <dgm:prSet custT="1"/>
      <dgm:spPr>
        <a:solidFill>
          <a:srgbClr val="E31782"/>
        </a:solidFill>
        <a:ln>
          <a:noFill/>
        </a:ln>
      </dgm:spPr>
      <dgm:t>
        <a:bodyPr/>
        <a:lstStyle/>
        <a:p>
          <a:r>
            <a:rPr lang="en-US" sz="1800" b="1" dirty="0" err="1"/>
            <a:t>Blanché</a:t>
          </a:r>
          <a:r>
            <a:rPr lang="en-US" sz="1800" b="1" dirty="0"/>
            <a:t> </a:t>
          </a:r>
        </a:p>
        <a:p>
          <a:r>
            <a:rPr lang="en-US" sz="1800" b="1" dirty="0"/>
            <a:t>Carstens</a:t>
          </a:r>
        </a:p>
      </dgm:t>
    </dgm:pt>
    <dgm:pt modelId="{11A71F8B-60C6-4FCF-8EB4-7DE0BC9C7F7A}" type="parTrans" cxnId="{F1893CD8-FB37-43E8-9D74-FC6B214BED99}">
      <dgm:prSet/>
      <dgm:spPr/>
      <dgm:t>
        <a:bodyPr/>
        <a:lstStyle/>
        <a:p>
          <a:endParaRPr lang="en-US"/>
        </a:p>
      </dgm:t>
    </dgm:pt>
    <dgm:pt modelId="{3918185B-9947-4244-B7C1-15D76C8B3E89}" type="sibTrans" cxnId="{F1893CD8-FB37-43E8-9D74-FC6B214BED99}">
      <dgm:prSet/>
      <dgm:spPr/>
      <dgm:t>
        <a:bodyPr/>
        <a:lstStyle/>
        <a:p>
          <a:endParaRPr lang="en-US"/>
        </a:p>
      </dgm:t>
    </dgm:pt>
    <dgm:pt modelId="{148BE699-9990-44F8-B4DE-42B4FF954871}">
      <dgm:prSet custT="1"/>
      <dgm:spPr>
        <a:ln>
          <a:noFill/>
        </a:ln>
      </dgm:spPr>
      <dgm:t>
        <a:bodyPr/>
        <a:lstStyle/>
        <a:p>
          <a:r>
            <a:rPr lang="en-US" sz="1800" b="1" dirty="0"/>
            <a:t>Calvin </a:t>
          </a:r>
        </a:p>
        <a:p>
          <a:r>
            <a:rPr lang="en-US" sz="1800" b="1" dirty="0"/>
            <a:t>Moore</a:t>
          </a:r>
        </a:p>
      </dgm:t>
    </dgm:pt>
    <dgm:pt modelId="{7E5BB874-D65D-46A4-85CE-7556DA98F2D9}" type="parTrans" cxnId="{22382EBD-60ED-437D-AB0D-C7373A934994}">
      <dgm:prSet/>
      <dgm:spPr/>
      <dgm:t>
        <a:bodyPr/>
        <a:lstStyle/>
        <a:p>
          <a:endParaRPr lang="en-US"/>
        </a:p>
      </dgm:t>
    </dgm:pt>
    <dgm:pt modelId="{69A05873-80EA-44BF-80D8-9E89F8EEB2A2}" type="sibTrans" cxnId="{22382EBD-60ED-437D-AB0D-C7373A934994}">
      <dgm:prSet/>
      <dgm:spPr/>
      <dgm:t>
        <a:bodyPr/>
        <a:lstStyle/>
        <a:p>
          <a:endParaRPr lang="en-US"/>
        </a:p>
      </dgm:t>
    </dgm:pt>
    <dgm:pt modelId="{1C8562BF-BA00-4DF1-9F5A-3B8EC0A2BB9E}" type="pres">
      <dgm:prSet presAssocID="{98F104C6-12B8-4B64-AE9A-1D550B685A65}" presName="diagram" presStyleCnt="0">
        <dgm:presLayoutVars>
          <dgm:chPref val="1"/>
          <dgm:dir/>
          <dgm:animOne val="branch"/>
          <dgm:animLvl val="lvl"/>
          <dgm:resizeHandles/>
        </dgm:presLayoutVars>
      </dgm:prSet>
      <dgm:spPr/>
    </dgm:pt>
    <dgm:pt modelId="{DA9CDBCF-65C2-4EBA-B060-39132EF9B818}" type="pres">
      <dgm:prSet presAssocID="{5E9A2693-0EF1-49AA-81F7-DCA2D78D3046}" presName="root" presStyleCnt="0"/>
      <dgm:spPr/>
    </dgm:pt>
    <dgm:pt modelId="{9DE1D1C1-75DE-4A55-8F0F-34DC0154148E}" type="pres">
      <dgm:prSet presAssocID="{5E9A2693-0EF1-49AA-81F7-DCA2D78D3046}" presName="rootComposite" presStyleCnt="0"/>
      <dgm:spPr/>
    </dgm:pt>
    <dgm:pt modelId="{49041DD8-623D-40FD-BCDD-2E4F4D8F0390}" type="pres">
      <dgm:prSet presAssocID="{5E9A2693-0EF1-49AA-81F7-DCA2D78D3046}" presName="rootText" presStyleLbl="node1" presStyleIdx="0" presStyleCnt="2" custScaleX="112855" custScaleY="89578"/>
      <dgm:spPr/>
    </dgm:pt>
    <dgm:pt modelId="{7C93485F-685E-42E8-837F-4F1D6F75F2C4}" type="pres">
      <dgm:prSet presAssocID="{5E9A2693-0EF1-49AA-81F7-DCA2D78D3046}" presName="rootConnector" presStyleLbl="node1" presStyleIdx="0" presStyleCnt="2"/>
      <dgm:spPr/>
    </dgm:pt>
    <dgm:pt modelId="{77C4595E-077B-4FF7-93C2-8262FFC4913C}" type="pres">
      <dgm:prSet presAssocID="{5E9A2693-0EF1-49AA-81F7-DCA2D78D3046}" presName="childShape" presStyleCnt="0"/>
      <dgm:spPr/>
    </dgm:pt>
    <dgm:pt modelId="{A6570571-0C93-40D6-B53D-B110BB72CCF6}" type="pres">
      <dgm:prSet presAssocID="{148BE699-9990-44F8-B4DE-42B4FF954871}" presName="root" presStyleCnt="0"/>
      <dgm:spPr/>
    </dgm:pt>
    <dgm:pt modelId="{F7844932-CA76-4479-BC25-6C5D4AD2BDB3}" type="pres">
      <dgm:prSet presAssocID="{148BE699-9990-44F8-B4DE-42B4FF954871}" presName="rootComposite" presStyleCnt="0"/>
      <dgm:spPr/>
    </dgm:pt>
    <dgm:pt modelId="{4D061E18-E1EF-4616-8B99-DA99848CB622}" type="pres">
      <dgm:prSet presAssocID="{148BE699-9990-44F8-B4DE-42B4FF954871}" presName="rootText" presStyleLbl="node1" presStyleIdx="1" presStyleCnt="2" custScaleX="112321" custScaleY="86552"/>
      <dgm:spPr/>
    </dgm:pt>
    <dgm:pt modelId="{7BE5F3AC-8BD2-4A33-AF5E-A888D041EF6C}" type="pres">
      <dgm:prSet presAssocID="{148BE699-9990-44F8-B4DE-42B4FF954871}" presName="rootConnector" presStyleLbl="node1" presStyleIdx="1" presStyleCnt="2"/>
      <dgm:spPr/>
    </dgm:pt>
    <dgm:pt modelId="{C0570256-B2FF-465C-92D6-275277510151}" type="pres">
      <dgm:prSet presAssocID="{148BE699-9990-44F8-B4DE-42B4FF954871}" presName="childShape" presStyleCnt="0"/>
      <dgm:spPr/>
    </dgm:pt>
  </dgm:ptLst>
  <dgm:cxnLst>
    <dgm:cxn modelId="{CDCD1B63-3064-4546-89A3-5B0E2A2CC03C}" type="presOf" srcId="{148BE699-9990-44F8-B4DE-42B4FF954871}" destId="{4D061E18-E1EF-4616-8B99-DA99848CB622}" srcOrd="0" destOrd="0" presId="urn:microsoft.com/office/officeart/2005/8/layout/hierarchy3"/>
    <dgm:cxn modelId="{80DC2676-D575-4D14-BF87-628A5F927D97}" type="presOf" srcId="{148BE699-9990-44F8-B4DE-42B4FF954871}" destId="{7BE5F3AC-8BD2-4A33-AF5E-A888D041EF6C}" srcOrd="1" destOrd="0" presId="urn:microsoft.com/office/officeart/2005/8/layout/hierarchy3"/>
    <dgm:cxn modelId="{46161181-CBEE-4B5C-8399-B73BD739AEC4}" type="presOf" srcId="{5E9A2693-0EF1-49AA-81F7-DCA2D78D3046}" destId="{49041DD8-623D-40FD-BCDD-2E4F4D8F0390}" srcOrd="0" destOrd="0" presId="urn:microsoft.com/office/officeart/2005/8/layout/hierarchy3"/>
    <dgm:cxn modelId="{B60DF1A7-D7DB-4DA1-A3EB-05DA2C2DD11D}" type="presOf" srcId="{98F104C6-12B8-4B64-AE9A-1D550B685A65}" destId="{1C8562BF-BA00-4DF1-9F5A-3B8EC0A2BB9E}" srcOrd="0" destOrd="0" presId="urn:microsoft.com/office/officeart/2005/8/layout/hierarchy3"/>
    <dgm:cxn modelId="{5B1240B4-2466-4A02-8C6C-EA13415AC542}" type="presOf" srcId="{5E9A2693-0EF1-49AA-81F7-DCA2D78D3046}" destId="{7C93485F-685E-42E8-837F-4F1D6F75F2C4}" srcOrd="1" destOrd="0" presId="urn:microsoft.com/office/officeart/2005/8/layout/hierarchy3"/>
    <dgm:cxn modelId="{22382EBD-60ED-437D-AB0D-C7373A934994}" srcId="{98F104C6-12B8-4B64-AE9A-1D550B685A65}" destId="{148BE699-9990-44F8-B4DE-42B4FF954871}" srcOrd="1" destOrd="0" parTransId="{7E5BB874-D65D-46A4-85CE-7556DA98F2D9}" sibTransId="{69A05873-80EA-44BF-80D8-9E89F8EEB2A2}"/>
    <dgm:cxn modelId="{F1893CD8-FB37-43E8-9D74-FC6B214BED99}" srcId="{98F104C6-12B8-4B64-AE9A-1D550B685A65}" destId="{5E9A2693-0EF1-49AA-81F7-DCA2D78D3046}" srcOrd="0" destOrd="0" parTransId="{11A71F8B-60C6-4FCF-8EB4-7DE0BC9C7F7A}" sibTransId="{3918185B-9947-4244-B7C1-15D76C8B3E89}"/>
    <dgm:cxn modelId="{718AEB52-7D66-4B5F-9A66-04ABEC450B16}" type="presParOf" srcId="{1C8562BF-BA00-4DF1-9F5A-3B8EC0A2BB9E}" destId="{DA9CDBCF-65C2-4EBA-B060-39132EF9B818}" srcOrd="0" destOrd="0" presId="urn:microsoft.com/office/officeart/2005/8/layout/hierarchy3"/>
    <dgm:cxn modelId="{53D99112-C7D5-4E7E-9807-D916C01D1EF7}" type="presParOf" srcId="{DA9CDBCF-65C2-4EBA-B060-39132EF9B818}" destId="{9DE1D1C1-75DE-4A55-8F0F-34DC0154148E}" srcOrd="0" destOrd="0" presId="urn:microsoft.com/office/officeart/2005/8/layout/hierarchy3"/>
    <dgm:cxn modelId="{0BCA6DBB-0FE1-4A1D-A040-D6E11DB38696}" type="presParOf" srcId="{9DE1D1C1-75DE-4A55-8F0F-34DC0154148E}" destId="{49041DD8-623D-40FD-BCDD-2E4F4D8F0390}" srcOrd="0" destOrd="0" presId="urn:microsoft.com/office/officeart/2005/8/layout/hierarchy3"/>
    <dgm:cxn modelId="{1398BFC9-175E-4A6F-BF81-E518035DCCBD}" type="presParOf" srcId="{9DE1D1C1-75DE-4A55-8F0F-34DC0154148E}" destId="{7C93485F-685E-42E8-837F-4F1D6F75F2C4}" srcOrd="1" destOrd="0" presId="urn:microsoft.com/office/officeart/2005/8/layout/hierarchy3"/>
    <dgm:cxn modelId="{C2417EF6-EE0F-4FBF-9401-FF83001739FD}" type="presParOf" srcId="{DA9CDBCF-65C2-4EBA-B060-39132EF9B818}" destId="{77C4595E-077B-4FF7-93C2-8262FFC4913C}" srcOrd="1" destOrd="0" presId="urn:microsoft.com/office/officeart/2005/8/layout/hierarchy3"/>
    <dgm:cxn modelId="{985F8314-D4A7-48A6-8251-333C6333ED30}" type="presParOf" srcId="{1C8562BF-BA00-4DF1-9F5A-3B8EC0A2BB9E}" destId="{A6570571-0C93-40D6-B53D-B110BB72CCF6}" srcOrd="1" destOrd="0" presId="urn:microsoft.com/office/officeart/2005/8/layout/hierarchy3"/>
    <dgm:cxn modelId="{C92F05B3-5EA9-4B97-871E-2C2964D4E3F8}" type="presParOf" srcId="{A6570571-0C93-40D6-B53D-B110BB72CCF6}" destId="{F7844932-CA76-4479-BC25-6C5D4AD2BDB3}" srcOrd="0" destOrd="0" presId="urn:microsoft.com/office/officeart/2005/8/layout/hierarchy3"/>
    <dgm:cxn modelId="{E6567724-E74D-4F4F-BBB8-D72889B25D53}" type="presParOf" srcId="{F7844932-CA76-4479-BC25-6C5D4AD2BDB3}" destId="{4D061E18-E1EF-4616-8B99-DA99848CB622}" srcOrd="0" destOrd="0" presId="urn:microsoft.com/office/officeart/2005/8/layout/hierarchy3"/>
    <dgm:cxn modelId="{DB5791E7-A7E0-4567-A0D0-E51CF2B739E4}" type="presParOf" srcId="{F7844932-CA76-4479-BC25-6C5D4AD2BDB3}" destId="{7BE5F3AC-8BD2-4A33-AF5E-A888D041EF6C}" srcOrd="1" destOrd="0" presId="urn:microsoft.com/office/officeart/2005/8/layout/hierarchy3"/>
    <dgm:cxn modelId="{2870778E-C8A5-48A2-AF4D-B866DAF7DCE9}" type="presParOf" srcId="{A6570571-0C93-40D6-B53D-B110BB72CCF6}" destId="{C0570256-B2FF-465C-92D6-275277510151}"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4CDB4-4DCD-4E9F-89AD-9C2A1042B956}" type="doc">
      <dgm:prSet loTypeId="urn:microsoft.com/office/officeart/2018/2/layout/IconVerticalSolidList" loCatId="icon" qsTypeId="urn:microsoft.com/office/officeart/2005/8/quickstyle/simple4" qsCatId="simple" csTypeId="urn:microsoft.com/office/officeart/2005/8/colors/accent2_2" csCatId="accent2" phldr="1"/>
      <dgm:spPr/>
      <dgm:t>
        <a:bodyPr/>
        <a:lstStyle/>
        <a:p>
          <a:endParaRPr lang="en-US"/>
        </a:p>
      </dgm:t>
    </dgm:pt>
    <dgm:pt modelId="{3EA307C9-ADCE-4261-B3BA-AEFF77440BC9}">
      <dgm:prSet/>
      <dgm:spPr/>
      <dgm:t>
        <a:bodyPr/>
        <a:lstStyle/>
        <a:p>
          <a:pPr>
            <a:lnSpc>
              <a:spcPct val="100000"/>
            </a:lnSpc>
          </a:pPr>
          <a:r>
            <a:rPr lang="en-ZA"/>
            <a:t>To </a:t>
          </a:r>
          <a:r>
            <a:rPr lang="en-ZA" b="0" i="0" baseline="0"/>
            <a:t>allow for a wait between when a function that is called to when the data/response of that function is returned.</a:t>
          </a:r>
          <a:endParaRPr lang="en-US"/>
        </a:p>
      </dgm:t>
    </dgm:pt>
    <dgm:pt modelId="{13816406-73FA-4E24-A1F8-3A0424E4A26B}" type="parTrans" cxnId="{47DBE485-AD02-472D-9CC1-54DB73DA0965}">
      <dgm:prSet/>
      <dgm:spPr/>
      <dgm:t>
        <a:bodyPr/>
        <a:lstStyle/>
        <a:p>
          <a:endParaRPr lang="en-US"/>
        </a:p>
      </dgm:t>
    </dgm:pt>
    <dgm:pt modelId="{DC3484D1-55A4-4E2A-A5A9-6604A8E12CE1}" type="sibTrans" cxnId="{47DBE485-AD02-472D-9CC1-54DB73DA0965}">
      <dgm:prSet/>
      <dgm:spPr/>
      <dgm:t>
        <a:bodyPr/>
        <a:lstStyle/>
        <a:p>
          <a:endParaRPr lang="en-US"/>
        </a:p>
      </dgm:t>
    </dgm:pt>
    <dgm:pt modelId="{0189DB7B-83F4-45BE-83D5-31C62904763A}">
      <dgm:prSet/>
      <dgm:spPr/>
      <dgm:t>
        <a:bodyPr/>
        <a:lstStyle/>
        <a:p>
          <a:pPr>
            <a:lnSpc>
              <a:spcPct val="100000"/>
            </a:lnSpc>
          </a:pPr>
          <a:r>
            <a:rPr lang="en-ZA" b="0" i="0"/>
            <a:t>A process that allows applications to start lengthy tasks while still being responsive to other events before its finished that task.</a:t>
          </a:r>
          <a:endParaRPr lang="en-US"/>
        </a:p>
      </dgm:t>
    </dgm:pt>
    <dgm:pt modelId="{43D2DC39-EF46-4FE5-AEDD-5013C5156DF0}" type="parTrans" cxnId="{0962316E-18B9-4B41-85F7-D8B5A10E8F69}">
      <dgm:prSet/>
      <dgm:spPr/>
      <dgm:t>
        <a:bodyPr/>
        <a:lstStyle/>
        <a:p>
          <a:endParaRPr lang="en-US"/>
        </a:p>
      </dgm:t>
    </dgm:pt>
    <dgm:pt modelId="{4C58C663-C152-4717-95BB-6CBFA540DC82}" type="sibTrans" cxnId="{0962316E-18B9-4B41-85F7-D8B5A10E8F69}">
      <dgm:prSet/>
      <dgm:spPr/>
      <dgm:t>
        <a:bodyPr/>
        <a:lstStyle/>
        <a:p>
          <a:endParaRPr lang="en-US"/>
        </a:p>
      </dgm:t>
    </dgm:pt>
    <dgm:pt modelId="{3815ECE8-3E49-429F-9ABC-1A3D45C31192}" type="pres">
      <dgm:prSet presAssocID="{8234CDB4-4DCD-4E9F-89AD-9C2A1042B956}" presName="root" presStyleCnt="0">
        <dgm:presLayoutVars>
          <dgm:dir/>
          <dgm:resizeHandles val="exact"/>
        </dgm:presLayoutVars>
      </dgm:prSet>
      <dgm:spPr/>
    </dgm:pt>
    <dgm:pt modelId="{C536B847-D092-4DCF-82CB-F0961A938A77}" type="pres">
      <dgm:prSet presAssocID="{3EA307C9-ADCE-4261-B3BA-AEFF77440BC9}" presName="compNode" presStyleCnt="0"/>
      <dgm:spPr/>
    </dgm:pt>
    <dgm:pt modelId="{3F7ADE0D-8C73-4FE6-A1E3-656867AA3731}" type="pres">
      <dgm:prSet presAssocID="{3EA307C9-ADCE-4261-B3BA-AEFF77440BC9}" presName="bgRect" presStyleLbl="bgShp" presStyleIdx="0" presStyleCnt="2"/>
      <dgm:spPr/>
    </dgm:pt>
    <dgm:pt modelId="{1A9B8179-F00B-4B39-A8F6-CADACBA583CF}" type="pres">
      <dgm:prSet presAssocID="{3EA307C9-ADCE-4261-B3BA-AEFF77440B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3BD9200-8E16-45E4-8227-63A1E778B0B4}" type="pres">
      <dgm:prSet presAssocID="{3EA307C9-ADCE-4261-B3BA-AEFF77440BC9}" presName="spaceRect" presStyleCnt="0"/>
      <dgm:spPr/>
    </dgm:pt>
    <dgm:pt modelId="{161E8F74-06A4-4B4A-87FE-A78D8394579C}" type="pres">
      <dgm:prSet presAssocID="{3EA307C9-ADCE-4261-B3BA-AEFF77440BC9}" presName="parTx" presStyleLbl="revTx" presStyleIdx="0" presStyleCnt="2">
        <dgm:presLayoutVars>
          <dgm:chMax val="0"/>
          <dgm:chPref val="0"/>
        </dgm:presLayoutVars>
      </dgm:prSet>
      <dgm:spPr/>
    </dgm:pt>
    <dgm:pt modelId="{0F49BE7B-F4EF-4765-A3F1-E0771E59E2FE}" type="pres">
      <dgm:prSet presAssocID="{DC3484D1-55A4-4E2A-A5A9-6604A8E12CE1}" presName="sibTrans" presStyleCnt="0"/>
      <dgm:spPr/>
    </dgm:pt>
    <dgm:pt modelId="{48BAFB6C-D0A1-4DAE-A866-4F2572C687D9}" type="pres">
      <dgm:prSet presAssocID="{0189DB7B-83F4-45BE-83D5-31C62904763A}" presName="compNode" presStyleCnt="0"/>
      <dgm:spPr/>
    </dgm:pt>
    <dgm:pt modelId="{9E3B600E-AA8E-4A56-87B0-6FF0E433E70B}" type="pres">
      <dgm:prSet presAssocID="{0189DB7B-83F4-45BE-83D5-31C62904763A}" presName="bgRect" presStyleLbl="bgShp" presStyleIdx="1" presStyleCnt="2"/>
      <dgm:spPr/>
    </dgm:pt>
    <dgm:pt modelId="{B0B30614-19AF-4A9F-A776-9C60CE9C89E9}" type="pres">
      <dgm:prSet presAssocID="{0189DB7B-83F4-45BE-83D5-31C629047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B01F8A62-21CD-4C79-955C-C2E12BF77649}" type="pres">
      <dgm:prSet presAssocID="{0189DB7B-83F4-45BE-83D5-31C62904763A}" presName="spaceRect" presStyleCnt="0"/>
      <dgm:spPr/>
    </dgm:pt>
    <dgm:pt modelId="{CF2D7B3C-57B0-4FD1-B03D-7BF834BE0018}" type="pres">
      <dgm:prSet presAssocID="{0189DB7B-83F4-45BE-83D5-31C62904763A}" presName="parTx" presStyleLbl="revTx" presStyleIdx="1" presStyleCnt="2">
        <dgm:presLayoutVars>
          <dgm:chMax val="0"/>
          <dgm:chPref val="0"/>
        </dgm:presLayoutVars>
      </dgm:prSet>
      <dgm:spPr/>
    </dgm:pt>
  </dgm:ptLst>
  <dgm:cxnLst>
    <dgm:cxn modelId="{78ED6A65-F9BC-42F7-89C5-5938CF3D79AC}" type="presOf" srcId="{3EA307C9-ADCE-4261-B3BA-AEFF77440BC9}" destId="{161E8F74-06A4-4B4A-87FE-A78D8394579C}" srcOrd="0" destOrd="0" presId="urn:microsoft.com/office/officeart/2018/2/layout/IconVerticalSolidList"/>
    <dgm:cxn modelId="{0962316E-18B9-4B41-85F7-D8B5A10E8F69}" srcId="{8234CDB4-4DCD-4E9F-89AD-9C2A1042B956}" destId="{0189DB7B-83F4-45BE-83D5-31C62904763A}" srcOrd="1" destOrd="0" parTransId="{43D2DC39-EF46-4FE5-AEDD-5013C5156DF0}" sibTransId="{4C58C663-C152-4717-95BB-6CBFA540DC82}"/>
    <dgm:cxn modelId="{47DBE485-AD02-472D-9CC1-54DB73DA0965}" srcId="{8234CDB4-4DCD-4E9F-89AD-9C2A1042B956}" destId="{3EA307C9-ADCE-4261-B3BA-AEFF77440BC9}" srcOrd="0" destOrd="0" parTransId="{13816406-73FA-4E24-A1F8-3A0424E4A26B}" sibTransId="{DC3484D1-55A4-4E2A-A5A9-6604A8E12CE1}"/>
    <dgm:cxn modelId="{805051CD-D861-4A05-AEB3-A623069AA7F6}" type="presOf" srcId="{8234CDB4-4DCD-4E9F-89AD-9C2A1042B956}" destId="{3815ECE8-3E49-429F-9ABC-1A3D45C31192}" srcOrd="0" destOrd="0" presId="urn:microsoft.com/office/officeart/2018/2/layout/IconVerticalSolidList"/>
    <dgm:cxn modelId="{A0BCF5D7-CD7A-4E2C-B1F1-203C3BBEFFD6}" type="presOf" srcId="{0189DB7B-83F4-45BE-83D5-31C62904763A}" destId="{CF2D7B3C-57B0-4FD1-B03D-7BF834BE0018}" srcOrd="0" destOrd="0" presId="urn:microsoft.com/office/officeart/2018/2/layout/IconVerticalSolidList"/>
    <dgm:cxn modelId="{1B0BAA5D-DED2-4DEB-B4DE-4DE235D9673D}" type="presParOf" srcId="{3815ECE8-3E49-429F-9ABC-1A3D45C31192}" destId="{C536B847-D092-4DCF-82CB-F0961A938A77}" srcOrd="0" destOrd="0" presId="urn:microsoft.com/office/officeart/2018/2/layout/IconVerticalSolidList"/>
    <dgm:cxn modelId="{0BB73B61-26CE-435F-B132-0F8A5122E5D4}" type="presParOf" srcId="{C536B847-D092-4DCF-82CB-F0961A938A77}" destId="{3F7ADE0D-8C73-4FE6-A1E3-656867AA3731}" srcOrd="0" destOrd="0" presId="urn:microsoft.com/office/officeart/2018/2/layout/IconVerticalSolidList"/>
    <dgm:cxn modelId="{FB8CE5A4-EA84-4E5F-81AD-533BFC7C3AB0}" type="presParOf" srcId="{C536B847-D092-4DCF-82CB-F0961A938A77}" destId="{1A9B8179-F00B-4B39-A8F6-CADACBA583CF}" srcOrd="1" destOrd="0" presId="urn:microsoft.com/office/officeart/2018/2/layout/IconVerticalSolidList"/>
    <dgm:cxn modelId="{6E505DEC-CF01-4256-9564-6C63542D8303}" type="presParOf" srcId="{C536B847-D092-4DCF-82CB-F0961A938A77}" destId="{B3BD9200-8E16-45E4-8227-63A1E778B0B4}" srcOrd="2" destOrd="0" presId="urn:microsoft.com/office/officeart/2018/2/layout/IconVerticalSolidList"/>
    <dgm:cxn modelId="{D86B0087-5F25-4100-8FD9-234B5BC5D15A}" type="presParOf" srcId="{C536B847-D092-4DCF-82CB-F0961A938A77}" destId="{161E8F74-06A4-4B4A-87FE-A78D8394579C}" srcOrd="3" destOrd="0" presId="urn:microsoft.com/office/officeart/2018/2/layout/IconVerticalSolidList"/>
    <dgm:cxn modelId="{0EF2EED2-0124-4577-9168-8BC1045A250C}" type="presParOf" srcId="{3815ECE8-3E49-429F-9ABC-1A3D45C31192}" destId="{0F49BE7B-F4EF-4765-A3F1-E0771E59E2FE}" srcOrd="1" destOrd="0" presId="urn:microsoft.com/office/officeart/2018/2/layout/IconVerticalSolidList"/>
    <dgm:cxn modelId="{7BF1F07B-3EC9-4377-9089-250129456CB7}" type="presParOf" srcId="{3815ECE8-3E49-429F-9ABC-1A3D45C31192}" destId="{48BAFB6C-D0A1-4DAE-A866-4F2572C687D9}" srcOrd="2" destOrd="0" presId="urn:microsoft.com/office/officeart/2018/2/layout/IconVerticalSolidList"/>
    <dgm:cxn modelId="{138327AF-14B0-4526-8DD1-E0E230AB65C5}" type="presParOf" srcId="{48BAFB6C-D0A1-4DAE-A866-4F2572C687D9}" destId="{9E3B600E-AA8E-4A56-87B0-6FF0E433E70B}" srcOrd="0" destOrd="0" presId="urn:microsoft.com/office/officeart/2018/2/layout/IconVerticalSolidList"/>
    <dgm:cxn modelId="{E6890C42-F29C-49BE-91B8-E18BF839876E}" type="presParOf" srcId="{48BAFB6C-D0A1-4DAE-A866-4F2572C687D9}" destId="{B0B30614-19AF-4A9F-A776-9C60CE9C89E9}" srcOrd="1" destOrd="0" presId="urn:microsoft.com/office/officeart/2018/2/layout/IconVerticalSolidList"/>
    <dgm:cxn modelId="{CB32D9E1-1CC6-420C-965C-C8010FE75056}" type="presParOf" srcId="{48BAFB6C-D0A1-4DAE-A866-4F2572C687D9}" destId="{B01F8A62-21CD-4C79-955C-C2E12BF77649}" srcOrd="2" destOrd="0" presId="urn:microsoft.com/office/officeart/2018/2/layout/IconVerticalSolidList"/>
    <dgm:cxn modelId="{0A8CB14C-0073-4A25-BF34-E6165FDD0469}" type="presParOf" srcId="{48BAFB6C-D0A1-4DAE-A866-4F2572C687D9}" destId="{CF2D7B3C-57B0-4FD1-B03D-7BF834BE0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45835-565B-4663-9847-0D41B6D66E3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A23DFB3-0D57-4166-A4A1-6418F1EE5A52}">
      <dgm:prSet/>
      <dgm:spPr/>
      <dgm:t>
        <a:bodyPr/>
        <a:lstStyle/>
        <a:p>
          <a:r>
            <a:rPr lang="en-ZA"/>
            <a:t>Allows quick responses from Web servers</a:t>
          </a:r>
          <a:endParaRPr lang="en-US"/>
        </a:p>
      </dgm:t>
    </dgm:pt>
    <dgm:pt modelId="{59A8AE71-6490-4FB0-9853-C86FBEA4FFEF}" type="parTrans" cxnId="{E8F40FC0-2CE2-459B-92CA-6F20056A796B}">
      <dgm:prSet/>
      <dgm:spPr/>
      <dgm:t>
        <a:bodyPr/>
        <a:lstStyle/>
        <a:p>
          <a:endParaRPr lang="en-US"/>
        </a:p>
      </dgm:t>
    </dgm:pt>
    <dgm:pt modelId="{EA14012B-2560-4D48-BEA5-953D601741AC}" type="sibTrans" cxnId="{E8F40FC0-2CE2-459B-92CA-6F20056A796B}">
      <dgm:prSet/>
      <dgm:spPr/>
      <dgm:t>
        <a:bodyPr/>
        <a:lstStyle/>
        <a:p>
          <a:endParaRPr lang="en-US"/>
        </a:p>
      </dgm:t>
    </dgm:pt>
    <dgm:pt modelId="{343EC957-A993-441E-A9B8-4BEA2B6971AC}">
      <dgm:prSet/>
      <dgm:spPr/>
      <dgm:t>
        <a:bodyPr/>
        <a:lstStyle/>
        <a:p>
          <a:r>
            <a:rPr lang="en-ZA"/>
            <a:t>Allows for mass distribution of a message to multiple consumers </a:t>
          </a:r>
          <a:endParaRPr lang="en-US"/>
        </a:p>
      </dgm:t>
    </dgm:pt>
    <dgm:pt modelId="{F814463E-1974-4F37-9C4A-65832AE4814D}" type="parTrans" cxnId="{37640B88-1265-4F9F-8CE7-61DC07A800E7}">
      <dgm:prSet/>
      <dgm:spPr/>
      <dgm:t>
        <a:bodyPr/>
        <a:lstStyle/>
        <a:p>
          <a:endParaRPr lang="en-US"/>
        </a:p>
      </dgm:t>
    </dgm:pt>
    <dgm:pt modelId="{65329C37-078B-4D46-AE40-7B1AF4D0BD2F}" type="sibTrans" cxnId="{37640B88-1265-4F9F-8CE7-61DC07A800E7}">
      <dgm:prSet/>
      <dgm:spPr/>
      <dgm:t>
        <a:bodyPr/>
        <a:lstStyle/>
        <a:p>
          <a:endParaRPr lang="en-US"/>
        </a:p>
      </dgm:t>
    </dgm:pt>
    <dgm:pt modelId="{05D8C945-FDC1-4226-BBB3-D2E18AF8C687}">
      <dgm:prSet/>
      <dgm:spPr/>
      <dgm:t>
        <a:bodyPr/>
        <a:lstStyle/>
        <a:p>
          <a:r>
            <a:rPr lang="en-ZA"/>
            <a:t>Load balancing between workers</a:t>
          </a:r>
          <a:endParaRPr lang="en-US"/>
        </a:p>
      </dgm:t>
    </dgm:pt>
    <dgm:pt modelId="{D73C9927-CE67-40E4-B26A-E8DA20676C26}" type="parTrans" cxnId="{198DE2DB-1883-4B21-BFA0-1AE3D5C49DB8}">
      <dgm:prSet/>
      <dgm:spPr/>
      <dgm:t>
        <a:bodyPr/>
        <a:lstStyle/>
        <a:p>
          <a:endParaRPr lang="en-US"/>
        </a:p>
      </dgm:t>
    </dgm:pt>
    <dgm:pt modelId="{D3496173-C37E-4CA1-A5AA-313671DA40A5}" type="sibTrans" cxnId="{198DE2DB-1883-4B21-BFA0-1AE3D5C49DB8}">
      <dgm:prSet/>
      <dgm:spPr/>
      <dgm:t>
        <a:bodyPr/>
        <a:lstStyle/>
        <a:p>
          <a:endParaRPr lang="en-US"/>
        </a:p>
      </dgm:t>
    </dgm:pt>
    <dgm:pt modelId="{9404D508-F399-475C-9113-BFCC0742873E}">
      <dgm:prSet/>
      <dgm:spPr/>
      <dgm:t>
        <a:bodyPr/>
        <a:lstStyle/>
        <a:p>
          <a:r>
            <a:rPr lang="en-ZA"/>
            <a:t>Tasks that may take a while; high iteration</a:t>
          </a:r>
          <a:endParaRPr lang="en-US"/>
        </a:p>
      </dgm:t>
    </dgm:pt>
    <dgm:pt modelId="{A2CBF30B-47B4-47F8-9314-0EB113C21036}" type="parTrans" cxnId="{0826AB89-C074-4866-BB6F-3A9A486DE55E}">
      <dgm:prSet/>
      <dgm:spPr/>
      <dgm:t>
        <a:bodyPr/>
        <a:lstStyle/>
        <a:p>
          <a:endParaRPr lang="en-US"/>
        </a:p>
      </dgm:t>
    </dgm:pt>
    <dgm:pt modelId="{10B09C0B-9662-4FB2-AF64-8B018349FFA7}" type="sibTrans" cxnId="{0826AB89-C074-4866-BB6F-3A9A486DE55E}">
      <dgm:prSet/>
      <dgm:spPr/>
      <dgm:t>
        <a:bodyPr/>
        <a:lstStyle/>
        <a:p>
          <a:endParaRPr lang="en-US"/>
        </a:p>
      </dgm:t>
    </dgm:pt>
    <dgm:pt modelId="{58E97929-56B9-42AE-B657-2245A30F5857}">
      <dgm:prSet/>
      <dgm:spPr/>
      <dgm:t>
        <a:bodyPr/>
        <a:lstStyle/>
        <a:p>
          <a:r>
            <a:rPr lang="en-ZA"/>
            <a:t>Tasks that may take a while; high iteration</a:t>
          </a:r>
          <a:endParaRPr lang="en-ZA" dirty="0"/>
        </a:p>
      </dgm:t>
    </dgm:pt>
    <dgm:pt modelId="{11263CDD-CD08-4A2E-B244-674D56DB5AB8}" type="parTrans" cxnId="{05D50021-DAD0-4AF0-87CA-F672764350C6}">
      <dgm:prSet/>
      <dgm:spPr/>
      <dgm:t>
        <a:bodyPr/>
        <a:lstStyle/>
        <a:p>
          <a:endParaRPr lang="en-ZA"/>
        </a:p>
      </dgm:t>
    </dgm:pt>
    <dgm:pt modelId="{5F778A78-79FC-439C-920A-CA00DE426945}" type="sibTrans" cxnId="{05D50021-DAD0-4AF0-87CA-F672764350C6}">
      <dgm:prSet/>
      <dgm:spPr/>
      <dgm:t>
        <a:bodyPr/>
        <a:lstStyle/>
        <a:p>
          <a:endParaRPr lang="en-ZA"/>
        </a:p>
      </dgm:t>
    </dgm:pt>
    <dgm:pt modelId="{F408AD33-E379-43FF-A403-259C8AA3F609}">
      <dgm:prSet/>
      <dgm:spPr/>
      <dgm:t>
        <a:bodyPr/>
        <a:lstStyle/>
        <a:p>
          <a:r>
            <a:rPr lang="en-ZA"/>
            <a:t>Simplicity</a:t>
          </a:r>
          <a:endParaRPr lang="en-ZA" dirty="0"/>
        </a:p>
      </dgm:t>
    </dgm:pt>
    <dgm:pt modelId="{59D1CA83-BAB1-47ED-A6CC-C47FE4D88DF3}" type="parTrans" cxnId="{032AB212-6995-4562-B05E-EBA92206DF77}">
      <dgm:prSet/>
      <dgm:spPr/>
      <dgm:t>
        <a:bodyPr/>
        <a:lstStyle/>
        <a:p>
          <a:endParaRPr lang="en-ZA"/>
        </a:p>
      </dgm:t>
    </dgm:pt>
    <dgm:pt modelId="{9B332E21-416D-42E9-9094-A313B99502DF}" type="sibTrans" cxnId="{032AB212-6995-4562-B05E-EBA92206DF77}">
      <dgm:prSet/>
      <dgm:spPr/>
      <dgm:t>
        <a:bodyPr/>
        <a:lstStyle/>
        <a:p>
          <a:endParaRPr lang="en-ZA"/>
        </a:p>
      </dgm:t>
    </dgm:pt>
    <dgm:pt modelId="{BDCA924F-C36F-4645-BEFC-84DDA57F576F}" type="pres">
      <dgm:prSet presAssocID="{91245835-565B-4663-9847-0D41B6D66E3F}" presName="diagram" presStyleCnt="0">
        <dgm:presLayoutVars>
          <dgm:dir/>
          <dgm:resizeHandles val="exact"/>
        </dgm:presLayoutVars>
      </dgm:prSet>
      <dgm:spPr/>
    </dgm:pt>
    <dgm:pt modelId="{C51A6462-CD3B-4FB9-856D-FFE9F9CDED4A}" type="pres">
      <dgm:prSet presAssocID="{3A23DFB3-0D57-4166-A4A1-6418F1EE5A52}" presName="node" presStyleLbl="node1" presStyleIdx="0" presStyleCnt="6">
        <dgm:presLayoutVars>
          <dgm:bulletEnabled val="1"/>
        </dgm:presLayoutVars>
      </dgm:prSet>
      <dgm:spPr/>
    </dgm:pt>
    <dgm:pt modelId="{B19283D5-8286-4BB5-ACBE-CC991AF3ED76}" type="pres">
      <dgm:prSet presAssocID="{EA14012B-2560-4D48-BEA5-953D601741AC}" presName="sibTrans" presStyleCnt="0"/>
      <dgm:spPr/>
    </dgm:pt>
    <dgm:pt modelId="{F142081B-DF5F-4AD0-96D6-8FD8D49F27C8}" type="pres">
      <dgm:prSet presAssocID="{343EC957-A993-441E-A9B8-4BEA2B6971AC}" presName="node" presStyleLbl="node1" presStyleIdx="1" presStyleCnt="6">
        <dgm:presLayoutVars>
          <dgm:bulletEnabled val="1"/>
        </dgm:presLayoutVars>
      </dgm:prSet>
      <dgm:spPr/>
    </dgm:pt>
    <dgm:pt modelId="{AA64B84D-1061-4E78-8E62-CE18A9DC3786}" type="pres">
      <dgm:prSet presAssocID="{65329C37-078B-4D46-AE40-7B1AF4D0BD2F}" presName="sibTrans" presStyleCnt="0"/>
      <dgm:spPr/>
    </dgm:pt>
    <dgm:pt modelId="{9D14D741-5194-491B-82A8-979C1B6CC315}" type="pres">
      <dgm:prSet presAssocID="{05D8C945-FDC1-4226-BBB3-D2E18AF8C687}" presName="node" presStyleLbl="node1" presStyleIdx="2" presStyleCnt="6">
        <dgm:presLayoutVars>
          <dgm:bulletEnabled val="1"/>
        </dgm:presLayoutVars>
      </dgm:prSet>
      <dgm:spPr/>
    </dgm:pt>
    <dgm:pt modelId="{DF9589AC-DE3E-4B10-A93C-58708D235AF1}" type="pres">
      <dgm:prSet presAssocID="{D3496173-C37E-4CA1-A5AA-313671DA40A5}" presName="sibTrans" presStyleCnt="0"/>
      <dgm:spPr/>
    </dgm:pt>
    <dgm:pt modelId="{61CE3FC9-7036-4686-9BAE-8DF3AAF10CF6}" type="pres">
      <dgm:prSet presAssocID="{9404D508-F399-475C-9113-BFCC0742873E}" presName="node" presStyleLbl="node1" presStyleIdx="3" presStyleCnt="6">
        <dgm:presLayoutVars>
          <dgm:bulletEnabled val="1"/>
        </dgm:presLayoutVars>
      </dgm:prSet>
      <dgm:spPr/>
    </dgm:pt>
    <dgm:pt modelId="{6EACBAA4-0364-43CB-90F1-CB0CBF0B452F}" type="pres">
      <dgm:prSet presAssocID="{10B09C0B-9662-4FB2-AF64-8B018349FFA7}" presName="sibTrans" presStyleCnt="0"/>
      <dgm:spPr/>
    </dgm:pt>
    <dgm:pt modelId="{4DDC7EC0-CDD3-413A-8ACE-F446BAB4A1C2}" type="pres">
      <dgm:prSet presAssocID="{58E97929-56B9-42AE-B657-2245A30F5857}" presName="node" presStyleLbl="node1" presStyleIdx="4" presStyleCnt="6">
        <dgm:presLayoutVars>
          <dgm:bulletEnabled val="1"/>
        </dgm:presLayoutVars>
      </dgm:prSet>
      <dgm:spPr/>
    </dgm:pt>
    <dgm:pt modelId="{D130951F-A3EC-4942-A3A9-CCC30D762A32}" type="pres">
      <dgm:prSet presAssocID="{5F778A78-79FC-439C-920A-CA00DE426945}" presName="sibTrans" presStyleCnt="0"/>
      <dgm:spPr/>
    </dgm:pt>
    <dgm:pt modelId="{852615C1-4FEF-4B7C-98DB-5CF18358116B}" type="pres">
      <dgm:prSet presAssocID="{F408AD33-E379-43FF-A403-259C8AA3F609}" presName="node" presStyleLbl="node1" presStyleIdx="5" presStyleCnt="6">
        <dgm:presLayoutVars>
          <dgm:bulletEnabled val="1"/>
        </dgm:presLayoutVars>
      </dgm:prSet>
      <dgm:spPr/>
    </dgm:pt>
  </dgm:ptLst>
  <dgm:cxnLst>
    <dgm:cxn modelId="{032AB212-6995-4562-B05E-EBA92206DF77}" srcId="{91245835-565B-4663-9847-0D41B6D66E3F}" destId="{F408AD33-E379-43FF-A403-259C8AA3F609}" srcOrd="5" destOrd="0" parTransId="{59D1CA83-BAB1-47ED-A6CC-C47FE4D88DF3}" sibTransId="{9B332E21-416D-42E9-9094-A313B99502DF}"/>
    <dgm:cxn modelId="{5C95251D-2137-4C30-8210-64D3E574B1A0}" type="presOf" srcId="{9404D508-F399-475C-9113-BFCC0742873E}" destId="{61CE3FC9-7036-4686-9BAE-8DF3AAF10CF6}" srcOrd="0" destOrd="0" presId="urn:microsoft.com/office/officeart/2005/8/layout/default"/>
    <dgm:cxn modelId="{05D50021-DAD0-4AF0-87CA-F672764350C6}" srcId="{91245835-565B-4663-9847-0D41B6D66E3F}" destId="{58E97929-56B9-42AE-B657-2245A30F5857}" srcOrd="4" destOrd="0" parTransId="{11263CDD-CD08-4A2E-B244-674D56DB5AB8}" sibTransId="{5F778A78-79FC-439C-920A-CA00DE426945}"/>
    <dgm:cxn modelId="{7BC4163A-A02B-49A1-85FA-4DBDD476996F}" type="presOf" srcId="{91245835-565B-4663-9847-0D41B6D66E3F}" destId="{BDCA924F-C36F-4645-BEFC-84DDA57F576F}" srcOrd="0" destOrd="0" presId="urn:microsoft.com/office/officeart/2005/8/layout/default"/>
    <dgm:cxn modelId="{5BDDF43C-F523-4838-B9C6-F2C8CCCF3FB2}" type="presOf" srcId="{3A23DFB3-0D57-4166-A4A1-6418F1EE5A52}" destId="{C51A6462-CD3B-4FB9-856D-FFE9F9CDED4A}" srcOrd="0" destOrd="0" presId="urn:microsoft.com/office/officeart/2005/8/layout/default"/>
    <dgm:cxn modelId="{BA30C368-9BB4-4F24-9C23-A508FCE0FE26}" type="presOf" srcId="{F408AD33-E379-43FF-A403-259C8AA3F609}" destId="{852615C1-4FEF-4B7C-98DB-5CF18358116B}" srcOrd="0" destOrd="0" presId="urn:microsoft.com/office/officeart/2005/8/layout/default"/>
    <dgm:cxn modelId="{37640B88-1265-4F9F-8CE7-61DC07A800E7}" srcId="{91245835-565B-4663-9847-0D41B6D66E3F}" destId="{343EC957-A993-441E-A9B8-4BEA2B6971AC}" srcOrd="1" destOrd="0" parTransId="{F814463E-1974-4F37-9C4A-65832AE4814D}" sibTransId="{65329C37-078B-4D46-AE40-7B1AF4D0BD2F}"/>
    <dgm:cxn modelId="{0826AB89-C074-4866-BB6F-3A9A486DE55E}" srcId="{91245835-565B-4663-9847-0D41B6D66E3F}" destId="{9404D508-F399-475C-9113-BFCC0742873E}" srcOrd="3" destOrd="0" parTransId="{A2CBF30B-47B4-47F8-9314-0EB113C21036}" sibTransId="{10B09C0B-9662-4FB2-AF64-8B018349FFA7}"/>
    <dgm:cxn modelId="{C3E665A3-6AA1-4664-B83B-0F4CD10802BD}" type="presOf" srcId="{343EC957-A993-441E-A9B8-4BEA2B6971AC}" destId="{F142081B-DF5F-4AD0-96D6-8FD8D49F27C8}" srcOrd="0" destOrd="0" presId="urn:microsoft.com/office/officeart/2005/8/layout/default"/>
    <dgm:cxn modelId="{E8F40FC0-2CE2-459B-92CA-6F20056A796B}" srcId="{91245835-565B-4663-9847-0D41B6D66E3F}" destId="{3A23DFB3-0D57-4166-A4A1-6418F1EE5A52}" srcOrd="0" destOrd="0" parTransId="{59A8AE71-6490-4FB0-9853-C86FBEA4FFEF}" sibTransId="{EA14012B-2560-4D48-BEA5-953D601741AC}"/>
    <dgm:cxn modelId="{198DE2DB-1883-4B21-BFA0-1AE3D5C49DB8}" srcId="{91245835-565B-4663-9847-0D41B6D66E3F}" destId="{05D8C945-FDC1-4226-BBB3-D2E18AF8C687}" srcOrd="2" destOrd="0" parTransId="{D73C9927-CE67-40E4-B26A-E8DA20676C26}" sibTransId="{D3496173-C37E-4CA1-A5AA-313671DA40A5}"/>
    <dgm:cxn modelId="{28F81AEE-3570-47C8-A46C-BD71E79111D1}" type="presOf" srcId="{58E97929-56B9-42AE-B657-2245A30F5857}" destId="{4DDC7EC0-CDD3-413A-8ACE-F446BAB4A1C2}" srcOrd="0" destOrd="0" presId="urn:microsoft.com/office/officeart/2005/8/layout/default"/>
    <dgm:cxn modelId="{E0567FFA-C6CE-4A43-B8D4-42BD4C3F3BEF}" type="presOf" srcId="{05D8C945-FDC1-4226-BBB3-D2E18AF8C687}" destId="{9D14D741-5194-491B-82A8-979C1B6CC315}" srcOrd="0" destOrd="0" presId="urn:microsoft.com/office/officeart/2005/8/layout/default"/>
    <dgm:cxn modelId="{CAB79B87-B76A-4B57-81A9-D3DC95FF029C}" type="presParOf" srcId="{BDCA924F-C36F-4645-BEFC-84DDA57F576F}" destId="{C51A6462-CD3B-4FB9-856D-FFE9F9CDED4A}" srcOrd="0" destOrd="0" presId="urn:microsoft.com/office/officeart/2005/8/layout/default"/>
    <dgm:cxn modelId="{D634D458-1126-4955-9F61-B0A17B50496A}" type="presParOf" srcId="{BDCA924F-C36F-4645-BEFC-84DDA57F576F}" destId="{B19283D5-8286-4BB5-ACBE-CC991AF3ED76}" srcOrd="1" destOrd="0" presId="urn:microsoft.com/office/officeart/2005/8/layout/default"/>
    <dgm:cxn modelId="{30B7A86F-683D-4486-A9A2-9C2770C89BD8}" type="presParOf" srcId="{BDCA924F-C36F-4645-BEFC-84DDA57F576F}" destId="{F142081B-DF5F-4AD0-96D6-8FD8D49F27C8}" srcOrd="2" destOrd="0" presId="urn:microsoft.com/office/officeart/2005/8/layout/default"/>
    <dgm:cxn modelId="{49E60339-2877-4EB7-B698-C0F9C05539A8}" type="presParOf" srcId="{BDCA924F-C36F-4645-BEFC-84DDA57F576F}" destId="{AA64B84D-1061-4E78-8E62-CE18A9DC3786}" srcOrd="3" destOrd="0" presId="urn:microsoft.com/office/officeart/2005/8/layout/default"/>
    <dgm:cxn modelId="{1F2396A0-6EE4-49BE-83A0-80795E5E2166}" type="presParOf" srcId="{BDCA924F-C36F-4645-BEFC-84DDA57F576F}" destId="{9D14D741-5194-491B-82A8-979C1B6CC315}" srcOrd="4" destOrd="0" presId="urn:microsoft.com/office/officeart/2005/8/layout/default"/>
    <dgm:cxn modelId="{3F57197C-4876-4A20-A906-170FA8D7E1C6}" type="presParOf" srcId="{BDCA924F-C36F-4645-BEFC-84DDA57F576F}" destId="{DF9589AC-DE3E-4B10-A93C-58708D235AF1}" srcOrd="5" destOrd="0" presId="urn:microsoft.com/office/officeart/2005/8/layout/default"/>
    <dgm:cxn modelId="{497ADE66-5F25-4A12-92CA-52C874319FAD}" type="presParOf" srcId="{BDCA924F-C36F-4645-BEFC-84DDA57F576F}" destId="{61CE3FC9-7036-4686-9BAE-8DF3AAF10CF6}" srcOrd="6" destOrd="0" presId="urn:microsoft.com/office/officeart/2005/8/layout/default"/>
    <dgm:cxn modelId="{D1051606-A9DF-4754-97EE-5BF84BCDDB08}" type="presParOf" srcId="{BDCA924F-C36F-4645-BEFC-84DDA57F576F}" destId="{6EACBAA4-0364-43CB-90F1-CB0CBF0B452F}" srcOrd="7" destOrd="0" presId="urn:microsoft.com/office/officeart/2005/8/layout/default"/>
    <dgm:cxn modelId="{5ED3471B-5DB4-40AE-A7F3-8FFD1FC5D82A}" type="presParOf" srcId="{BDCA924F-C36F-4645-BEFC-84DDA57F576F}" destId="{4DDC7EC0-CDD3-413A-8ACE-F446BAB4A1C2}" srcOrd="8" destOrd="0" presId="urn:microsoft.com/office/officeart/2005/8/layout/default"/>
    <dgm:cxn modelId="{DF35D5F6-E51F-4AA1-80E5-CAA460C04F82}" type="presParOf" srcId="{BDCA924F-C36F-4645-BEFC-84DDA57F576F}" destId="{D130951F-A3EC-4942-A3A9-CCC30D762A32}" srcOrd="9" destOrd="0" presId="urn:microsoft.com/office/officeart/2005/8/layout/default"/>
    <dgm:cxn modelId="{FA132585-EBAC-4455-8830-F63603CE50D7}" type="presParOf" srcId="{BDCA924F-C36F-4645-BEFC-84DDA57F576F}" destId="{852615C1-4FEF-4B7C-98DB-5CF18358116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41DD8-623D-40FD-BCDD-2E4F4D8F0390}">
      <dsp:nvSpPr>
        <dsp:cNvPr id="0" name=""/>
        <dsp:cNvSpPr/>
      </dsp:nvSpPr>
      <dsp:spPr>
        <a:xfrm>
          <a:off x="2774" y="412898"/>
          <a:ext cx="3282918" cy="1302898"/>
        </a:xfrm>
        <a:prstGeom prst="roundRect">
          <a:avLst>
            <a:gd name="adj" fmla="val 10000"/>
          </a:avLst>
        </a:prstGeom>
        <a:solidFill>
          <a:srgbClr val="E31782"/>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Blanché</a:t>
          </a:r>
          <a:r>
            <a:rPr lang="en-US" sz="1800" b="1" kern="1200" dirty="0"/>
            <a:t> </a:t>
          </a:r>
        </a:p>
        <a:p>
          <a:pPr marL="0" lvl="0" indent="0" algn="ctr" defTabSz="800100">
            <a:lnSpc>
              <a:spcPct val="90000"/>
            </a:lnSpc>
            <a:spcBef>
              <a:spcPct val="0"/>
            </a:spcBef>
            <a:spcAft>
              <a:spcPct val="35000"/>
            </a:spcAft>
            <a:buNone/>
          </a:pPr>
          <a:r>
            <a:rPr lang="en-US" sz="1800" b="1" kern="1200" dirty="0"/>
            <a:t>Carstens</a:t>
          </a:r>
        </a:p>
      </dsp:txBody>
      <dsp:txXfrm>
        <a:off x="40935" y="451059"/>
        <a:ext cx="3206596" cy="1226576"/>
      </dsp:txXfrm>
    </dsp:sp>
    <dsp:sp modelId="{4D061E18-E1EF-4616-8B99-DA99848CB622}">
      <dsp:nvSpPr>
        <dsp:cNvPr id="0" name=""/>
        <dsp:cNvSpPr/>
      </dsp:nvSpPr>
      <dsp:spPr>
        <a:xfrm>
          <a:off x="4012935" y="412898"/>
          <a:ext cx="3267384" cy="1258885"/>
        </a:xfrm>
        <a:prstGeom prst="roundRect">
          <a:avLst>
            <a:gd name="adj" fmla="val 10000"/>
          </a:avLst>
        </a:prstGeom>
        <a:solidFill>
          <a:schemeClr val="accent5">
            <a:hueOff val="-1882712"/>
            <a:satOff val="-25007"/>
            <a:lumOff val="393"/>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Calvin </a:t>
          </a:r>
        </a:p>
        <a:p>
          <a:pPr marL="0" lvl="0" indent="0" algn="ctr" defTabSz="800100">
            <a:lnSpc>
              <a:spcPct val="90000"/>
            </a:lnSpc>
            <a:spcBef>
              <a:spcPct val="0"/>
            </a:spcBef>
            <a:spcAft>
              <a:spcPct val="35000"/>
            </a:spcAft>
            <a:buNone/>
          </a:pPr>
          <a:r>
            <a:rPr lang="en-US" sz="1800" b="1" kern="1200" dirty="0"/>
            <a:t>Moore</a:t>
          </a:r>
        </a:p>
      </dsp:txBody>
      <dsp:txXfrm>
        <a:off x="4049806" y="449769"/>
        <a:ext cx="3193642" cy="1185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DE0D-8C73-4FE6-A1E3-656867AA3731}">
      <dsp:nvSpPr>
        <dsp:cNvPr id="0" name=""/>
        <dsp:cNvSpPr/>
      </dsp:nvSpPr>
      <dsp:spPr>
        <a:xfrm>
          <a:off x="0" y="855526"/>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1A9B8179-F00B-4B39-A8F6-CADACBA583CF}">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61E8F74-06A4-4B4A-87FE-A78D8394579C}">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kern="1200"/>
            <a:t>To </a:t>
          </a:r>
          <a:r>
            <a:rPr lang="en-ZA" sz="1900" b="0" i="0" kern="1200" baseline="0"/>
            <a:t>allow for a wait between when a function that is called to when the data/response of that function is returned.</a:t>
          </a:r>
          <a:endParaRPr lang="en-US" sz="1900" kern="1200"/>
        </a:p>
      </dsp:txBody>
      <dsp:txXfrm>
        <a:off x="1824245" y="855526"/>
        <a:ext cx="5007966" cy="1579433"/>
      </dsp:txXfrm>
    </dsp:sp>
    <dsp:sp modelId="{9E3B600E-AA8E-4A56-87B0-6FF0E433E70B}">
      <dsp:nvSpPr>
        <dsp:cNvPr id="0" name=""/>
        <dsp:cNvSpPr/>
      </dsp:nvSpPr>
      <dsp:spPr>
        <a:xfrm>
          <a:off x="0" y="2829818"/>
          <a:ext cx="6832212" cy="1579433"/>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0B30614-19AF-4A9F-A776-9C60CE9C89E9}">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F2D7B3C-57B0-4FD1-B03D-7BF834BE001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100000"/>
            </a:lnSpc>
            <a:spcBef>
              <a:spcPct val="0"/>
            </a:spcBef>
            <a:spcAft>
              <a:spcPct val="35000"/>
            </a:spcAft>
            <a:buNone/>
          </a:pPr>
          <a:r>
            <a:rPr lang="en-ZA" sz="1900" b="0" i="0" kern="1200"/>
            <a:t>A process that allows applications to start lengthy tasks while still being responsive to other events before its finished that task.</a:t>
          </a:r>
          <a:endParaRPr lang="en-US" sz="1900" kern="1200"/>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A6462-CD3B-4FB9-856D-FFE9F9CDED4A}">
      <dsp:nvSpPr>
        <dsp:cNvPr id="0" name=""/>
        <dsp:cNvSpPr/>
      </dsp:nvSpPr>
      <dsp:spPr>
        <a:xfrm>
          <a:off x="1429209"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quick responses from Web servers</a:t>
          </a:r>
          <a:endParaRPr lang="en-US" sz="2100" kern="1200"/>
        </a:p>
      </dsp:txBody>
      <dsp:txXfrm>
        <a:off x="1429209" y="1315"/>
        <a:ext cx="2748042" cy="1648825"/>
      </dsp:txXfrm>
    </dsp:sp>
    <dsp:sp modelId="{F142081B-DF5F-4AD0-96D6-8FD8D49F27C8}">
      <dsp:nvSpPr>
        <dsp:cNvPr id="0" name=""/>
        <dsp:cNvSpPr/>
      </dsp:nvSpPr>
      <dsp:spPr>
        <a:xfrm>
          <a:off x="4452057"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Allows for mass distribution of a message to multiple consumers </a:t>
          </a:r>
          <a:endParaRPr lang="en-US" sz="2100" kern="1200"/>
        </a:p>
      </dsp:txBody>
      <dsp:txXfrm>
        <a:off x="4452057" y="1315"/>
        <a:ext cx="2748042" cy="1648825"/>
      </dsp:txXfrm>
    </dsp:sp>
    <dsp:sp modelId="{9D14D741-5194-491B-82A8-979C1B6CC315}">
      <dsp:nvSpPr>
        <dsp:cNvPr id="0" name=""/>
        <dsp:cNvSpPr/>
      </dsp:nvSpPr>
      <dsp:spPr>
        <a:xfrm>
          <a:off x="7474904" y="131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Load balancing between workers</a:t>
          </a:r>
          <a:endParaRPr lang="en-US" sz="2100" kern="1200"/>
        </a:p>
      </dsp:txBody>
      <dsp:txXfrm>
        <a:off x="7474904" y="1315"/>
        <a:ext cx="2748042" cy="1648825"/>
      </dsp:txXfrm>
    </dsp:sp>
    <dsp:sp modelId="{61CE3FC9-7036-4686-9BAE-8DF3AAF10CF6}">
      <dsp:nvSpPr>
        <dsp:cNvPr id="0" name=""/>
        <dsp:cNvSpPr/>
      </dsp:nvSpPr>
      <dsp:spPr>
        <a:xfrm>
          <a:off x="1429209"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US" sz="2100" kern="1200"/>
        </a:p>
      </dsp:txBody>
      <dsp:txXfrm>
        <a:off x="1429209" y="1924945"/>
        <a:ext cx="2748042" cy="1648825"/>
      </dsp:txXfrm>
    </dsp:sp>
    <dsp:sp modelId="{4DDC7EC0-CDD3-413A-8ACE-F446BAB4A1C2}">
      <dsp:nvSpPr>
        <dsp:cNvPr id="0" name=""/>
        <dsp:cNvSpPr/>
      </dsp:nvSpPr>
      <dsp:spPr>
        <a:xfrm>
          <a:off x="4452057"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Tasks that may take a while; high iteration</a:t>
          </a:r>
          <a:endParaRPr lang="en-ZA" sz="2100" kern="1200" dirty="0"/>
        </a:p>
      </dsp:txBody>
      <dsp:txXfrm>
        <a:off x="4452057" y="1924945"/>
        <a:ext cx="2748042" cy="1648825"/>
      </dsp:txXfrm>
    </dsp:sp>
    <dsp:sp modelId="{852615C1-4FEF-4B7C-98DB-5CF18358116B}">
      <dsp:nvSpPr>
        <dsp:cNvPr id="0" name=""/>
        <dsp:cNvSpPr/>
      </dsp:nvSpPr>
      <dsp:spPr>
        <a:xfrm>
          <a:off x="7474904" y="1924945"/>
          <a:ext cx="2748042" cy="164882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ZA" sz="2100" kern="1200"/>
            <a:t>Simplicity</a:t>
          </a:r>
          <a:endParaRPr lang="en-ZA" sz="2100" kern="1200" dirty="0"/>
        </a:p>
      </dsp:txBody>
      <dsp:txXfrm>
        <a:off x="7474904" y="1924945"/>
        <a:ext cx="2748042" cy="16488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1EA95-AE2B-49EF-B9CF-A883AB2C5BC5}" type="datetimeFigureOut">
              <a:rPr lang="en-ZA" smtClean="0"/>
              <a:t>2022/05/15</a:t>
            </a:fld>
            <a:endParaRPr lang="en-Z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EDD38-3E30-4BFE-A464-77DFE9A82EEF}" type="slidenum">
              <a:rPr lang="en-ZA" smtClean="0"/>
              <a:t>‹#›</a:t>
            </a:fld>
            <a:endParaRPr lang="en-ZA" dirty="0"/>
          </a:p>
        </p:txBody>
      </p:sp>
    </p:spTree>
    <p:extLst>
      <p:ext uri="{BB962C8B-B14F-4D97-AF65-F5344CB8AC3E}">
        <p14:creationId xmlns:p14="http://schemas.microsoft.com/office/powerpoint/2010/main" val="269929026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ZA" dirty="0"/>
              <a:t>Testing with Jest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2022/05/15</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(little from Calvin)</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383189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Duplicate work?</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340411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&lt;&lt;want to present on this in the workshop section&gt;&gt;</a:t>
            </a:r>
          </a:p>
          <a:p>
            <a:r>
              <a:rPr lang="en-US" dirty="0"/>
              <a:t>Before we start diving into the code there is one last concept we need to cover – callbacks…</a:t>
            </a:r>
          </a:p>
          <a:p>
            <a:r>
              <a:rPr lang="en-US" dirty="0"/>
              <a:t>As in this picture – we can do something when we receive a callback and not before</a:t>
            </a:r>
          </a:p>
          <a:p>
            <a:endParaRPr lang="en-US" dirty="0"/>
          </a:p>
          <a:p>
            <a:r>
              <a:rPr lang="en-US" dirty="0"/>
              <a:t>Animate code to appear sexy (like Calvin) ~Blanche’s words.</a:t>
            </a:r>
            <a:endParaRPr lang="en-ZA" dirty="0"/>
          </a:p>
        </p:txBody>
      </p:sp>
      <p:sp>
        <p:nvSpPr>
          <p:cNvPr id="4" name="Header Placeholder 3"/>
          <p:cNvSpPr>
            <a:spLocks noGrp="1"/>
          </p:cNvSpPr>
          <p:nvPr>
            <p:ph type="hdr" sz="quarter"/>
          </p:nvPr>
        </p:nvSpPr>
        <p:spPr/>
        <p:txBody>
          <a:bodyPr/>
          <a:lstStyle/>
          <a:p>
            <a:r>
              <a:rPr lang="en-ZA"/>
              <a:t>Testing with Jest</a:t>
            </a:r>
            <a:endParaRPr lang="en-ZA" dirty="0"/>
          </a:p>
        </p:txBody>
      </p:sp>
      <p:sp>
        <p:nvSpPr>
          <p:cNvPr id="5" name="Footer Placeholder 4"/>
          <p:cNvSpPr>
            <a:spLocks noGrp="1"/>
          </p:cNvSpPr>
          <p:nvPr>
            <p:ph type="ftr" sz="quarter" idx="4"/>
          </p:nvPr>
        </p:nvSpPr>
        <p:spPr/>
        <p:txBody>
          <a:bodyPr/>
          <a:lstStyle/>
          <a:p>
            <a:endParaRPr lang="en-ZA" dirty="0"/>
          </a:p>
        </p:txBody>
      </p:sp>
    </p:spTree>
    <p:extLst>
      <p:ext uri="{BB962C8B-B14F-4D97-AF65-F5344CB8AC3E}">
        <p14:creationId xmlns:p14="http://schemas.microsoft.com/office/powerpoint/2010/main" val="107442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Blanche</a:t>
            </a: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Calvin’s speech for Blanche:</a:t>
            </a:r>
            <a:endParaRPr lang="en-ZA" dirty="0"/>
          </a:p>
          <a:p>
            <a:r>
              <a:rPr lang="en-ZA" dirty="0"/>
              <a:t>Before we jump into the workshop lets just take some time to familiarise ourselves with the code repository we will be using for the demo. Hopefully by now you all have the repo cloned locally so lets take a look:</a:t>
            </a:r>
          </a:p>
          <a:p>
            <a:pPr marL="228600" indent="-228600">
              <a:buAutoNum type="arabicPeriod"/>
            </a:pPr>
            <a:r>
              <a:rPr lang="en-ZA" dirty="0"/>
              <a:t>Tests – self descriptive. You will notice all the test code is written in </a:t>
            </a:r>
            <a:r>
              <a:rPr lang="en-ZA" dirty="0" err="1"/>
              <a:t>Javascript</a:t>
            </a:r>
            <a:r>
              <a:rPr lang="en-ZA" dirty="0"/>
              <a:t> using the Jest testing framework.  This was chosen because again its simple and easy to use allowing us to focus on the subject matter of this workshop rather than fiddling around with frameworks.</a:t>
            </a:r>
          </a:p>
          <a:p>
            <a:pPr marL="228600" indent="-228600">
              <a:buAutoNum type="arabicPeriod"/>
            </a:pPr>
            <a:r>
              <a:rPr lang="en-ZA" dirty="0"/>
              <a:t>Lib – custom code designed to make this workshop easier to reason on</a:t>
            </a:r>
          </a:p>
          <a:p>
            <a:pPr marL="228600" indent="-228600">
              <a:buAutoNum type="arabicPeriod"/>
            </a:pPr>
            <a:r>
              <a:rPr lang="en-ZA" dirty="0" err="1"/>
              <a:t>Rabbitmq</a:t>
            </a:r>
            <a:r>
              <a:rPr lang="en-ZA" dirty="0"/>
              <a:t> – configuration designed to get a </a:t>
            </a:r>
            <a:r>
              <a:rPr lang="en-ZA" dirty="0" err="1"/>
              <a:t>rabbitmq</a:t>
            </a:r>
            <a:r>
              <a:rPr lang="en-ZA" dirty="0"/>
              <a:t> instance up and running easily. As Blanche mentioned for the workshop we are using a </a:t>
            </a:r>
            <a:r>
              <a:rPr lang="en-ZA" dirty="0" err="1"/>
              <a:t>dockerised</a:t>
            </a:r>
            <a:r>
              <a:rPr lang="en-ZA" dirty="0"/>
              <a:t> </a:t>
            </a:r>
            <a:r>
              <a:rPr lang="en-ZA" dirty="0" err="1"/>
              <a:t>rabbitmq</a:t>
            </a:r>
            <a:r>
              <a:rPr lang="en-ZA" dirty="0"/>
              <a:t> instance – this ensures no one has any installation issues.</a:t>
            </a:r>
          </a:p>
          <a:p>
            <a:pPr marL="228600" indent="-228600">
              <a:buAutoNum type="arabicPeriod"/>
            </a:pPr>
            <a:r>
              <a:rPr lang="en-ZA" dirty="0" err="1"/>
              <a:t>Package.json</a:t>
            </a:r>
            <a:r>
              <a:rPr lang="en-ZA" dirty="0"/>
              <a:t>, package-</a:t>
            </a:r>
            <a:r>
              <a:rPr lang="en-ZA" dirty="0" err="1"/>
              <a:t>lock.json</a:t>
            </a:r>
            <a:r>
              <a:rPr lang="en-ZA" dirty="0"/>
              <a:t>, and .</a:t>
            </a:r>
            <a:r>
              <a:rPr lang="en-ZA" dirty="0" err="1"/>
              <a:t>babelrc</a:t>
            </a:r>
            <a:r>
              <a:rPr lang="en-ZA" dirty="0"/>
              <a:t> installs libraries we need such as Jest and in particular </a:t>
            </a:r>
            <a:r>
              <a:rPr lang="en-ZA" dirty="0" err="1"/>
              <a:t>amqplib</a:t>
            </a:r>
            <a:r>
              <a:rPr lang="en-ZA" dirty="0"/>
              <a:t>.  This is the client library which will allow our tests to interact with the </a:t>
            </a:r>
            <a:r>
              <a:rPr lang="en-ZA" dirty="0" err="1"/>
              <a:t>rabbitmq</a:t>
            </a:r>
            <a:r>
              <a:rPr lang="en-ZA" dirty="0"/>
              <a:t> server.</a:t>
            </a:r>
          </a:p>
          <a:p>
            <a:pPr marL="228600" indent="-228600">
              <a:buAutoNum type="arabicPeriod"/>
            </a:pPr>
            <a:r>
              <a:rPr lang="en-ZA" dirty="0"/>
              <a:t>Docker-compose – this is how we are constructing our testing environment.  Two containers will be started up – one for the </a:t>
            </a:r>
            <a:r>
              <a:rPr lang="en-ZA" dirty="0" err="1"/>
              <a:t>rabbitmq</a:t>
            </a:r>
            <a:r>
              <a:rPr lang="en-ZA" dirty="0"/>
              <a:t> server and another for the </a:t>
            </a:r>
            <a:r>
              <a:rPr lang="en-ZA" dirty="0" err="1"/>
              <a:t>Javascript</a:t>
            </a:r>
            <a:r>
              <a:rPr lang="en-ZA" dirty="0"/>
              <a:t> tests to execute from.</a:t>
            </a:r>
          </a:p>
          <a:p>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3315755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 start with first two and then Calvin with second two.</a:t>
            </a:r>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05203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84745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27526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ZA"/>
              <a:t>Testing with Jest</a:t>
            </a:r>
            <a:endParaRPr lang="en-ZA" dirty="0"/>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105388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2490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endParaRPr lang="en-ZA" dirty="0"/>
          </a:p>
        </p:txBody>
      </p:sp>
      <p:sp>
        <p:nvSpPr>
          <p:cNvPr id="5" name="Footer Placeholder 4"/>
          <p:cNvSpPr>
            <a:spLocks noGrp="1"/>
          </p:cNvSpPr>
          <p:nvPr>
            <p:ph type="ftr" sz="quarter" idx="11"/>
          </p:nvPr>
        </p:nvSpPr>
        <p:spPr/>
        <p:txBody>
          <a:bodyPr/>
          <a:lstStyle/>
          <a:p>
            <a:endParaRPr lang="en-ZA" dirty="0"/>
          </a:p>
        </p:txBody>
      </p:sp>
      <p:sp>
        <p:nvSpPr>
          <p:cNvPr id="6" name="Header Placeholder 5"/>
          <p:cNvSpPr>
            <a:spLocks noGrp="1"/>
          </p:cNvSpPr>
          <p:nvPr>
            <p:ph type="hdr" sz="quarter" idx="12"/>
          </p:nvPr>
        </p:nvSpPr>
        <p:spPr/>
        <p:txBody>
          <a:bodyPr/>
          <a:lstStyle/>
          <a:p>
            <a:r>
              <a:rPr lang="en-ZA" dirty="0"/>
              <a:t>Testing with Jest</a:t>
            </a:r>
          </a:p>
        </p:txBody>
      </p:sp>
    </p:spTree>
    <p:extLst>
      <p:ext uri="{BB962C8B-B14F-4D97-AF65-F5344CB8AC3E}">
        <p14:creationId xmlns:p14="http://schemas.microsoft.com/office/powerpoint/2010/main" val="305458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Before we jump into testing asynchronous systems you might ask why bother creating an asynchronously executing system in the first place? I’m not sure if anyone here has already tried their hand at this in the workplace but if, by design, an application can respond anywhere between milliseconds and a day its going to make your tests take an impractical amount of time to execute. Asynchronous systems just makes everything harder.  This is true.  But for certain situations this extra complexity is still worth it.</a:t>
            </a:r>
          </a:p>
          <a:p>
            <a:endParaRPr lang="en-US" dirty="0"/>
          </a:p>
          <a:p>
            <a:r>
              <a:rPr lang="en-US" dirty="0"/>
              <a:t>Consider an application that periodically runs a long running batch process like a nightly batch at any major bank in the world.  Typically, while a big batch job like that is being processed that application cannot process any additional instructions until the batch is finished.  Reads work perfectly well because they are not side affecting but altering the data is where the problems occur.  In this scenario you could just take the application offline such that any incoming transactions would be rejected or fail.  Alternatively, something could be implemented such that this application accepts instructions promising to process them at some point in the future when the application comes back online.  This ability to queue up incoming requests for processing later is normally implemented using an asynchronous message brokering system.  What's interesting is a side affect of putting this message brokering system in the middle is that you have now put a layer between your application and its consumers improving resilience for when things go wrong.</a:t>
            </a:r>
          </a:p>
          <a:p>
            <a:endParaRPr lang="en-US" dirty="0"/>
          </a:p>
          <a:p>
            <a:r>
              <a:rPr lang="en-US" dirty="0"/>
              <a:t>A second very common use case for asynchronous message brokers is when an application needs to throttle how fast it handles requests.  Instead of an application being forced to handle requests whenever consumers initiate a transaction the process can be flipped on its head.  Instead, the application can pull new work off its queue of transactions whenever it is ready – for example when its finished processing the previous transaction.</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1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endParaRPr lang="en-ZA" dirty="0"/>
          </a:p>
          <a:p>
            <a:r>
              <a:rPr lang="en-ZA" dirty="0"/>
              <a:t>Another worthy consideration is what are we NOT talking about today.  Often asynchronous messaging is associated with a few related concepts:</a:t>
            </a:r>
          </a:p>
          <a:p>
            <a:r>
              <a:rPr lang="en-ZA" dirty="0"/>
              <a:t>Concurrency and Parallelism: Defined as the execution of multiple instructions at the same time.</a:t>
            </a:r>
          </a:p>
          <a:p>
            <a:r>
              <a:rPr lang="en-ZA" dirty="0"/>
              <a:t>Multitasking: Defined as multiple users using a single processor by time sharing resources.</a:t>
            </a:r>
          </a:p>
          <a:p>
            <a:endParaRPr lang="en-ZA" dirty="0"/>
          </a:p>
          <a:p>
            <a:r>
              <a:rPr lang="en-ZA" dirty="0"/>
              <a:t>These are all concepts I am sure everyone has heard about.  While systems typically make use of one or more of these concepts to work with asynchronous messaging the focus of this workshop is on testing the asynchronous systems and not how they are implemented.</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1867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Calvin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that’s a whole bunch of theory but let's get down to brass tax – real world examples that you and I can see with our own eyes: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Instagram influencers out there I’m sure this is not unfamiliar to you – when uploading a big video to Instagram you can continue browsing the site even while its being uploaded.  This is done through the magic of asynchronous processing.  Behind the scenes your phone has sent the image to the Instagram servers and received a response saying they promise to process the photo at some point soon. While this processing is happening, you can go about your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perhaps something everyone can appreciate even more at a human level – a phone call is inherently synchronous.  You dial someone and they must pick up the phone within a reasonable amount of time otherwise your phone call goes unanswered. While wats app or </a:t>
            </a:r>
            <a:r>
              <a:rPr lang="en-US" dirty="0" err="1"/>
              <a:t>sms</a:t>
            </a:r>
            <a:r>
              <a:rPr lang="en-US" dirty="0"/>
              <a:t> is inherently asynchronous – your phone accepts a response saying the message has been delivered.  Hopefully that pretty girl will respond at some point…</a:t>
            </a:r>
            <a:endParaRPr lang="en-ZA"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rPr>
              <a:t>Testing with Jest</a:t>
            </a: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a:t>
            </a:r>
          </a:p>
          <a:p>
            <a:r>
              <a:rPr lang="en-US" dirty="0"/>
              <a:t>For the purpose of today’s workshop, we will be using an asynchronous message broker to demonstrate testing asynchronous systems.  Particularly the broker called RabbitMQ. This is a widely used message broker in the industry and Blanche and I can personally testify to its robustness and ease of use in the real world.  This is what we use at Allan Gray to process millions of messages a day.</a:t>
            </a:r>
          </a:p>
          <a:p>
            <a:endParaRPr lang="en-US" dirty="0"/>
          </a:p>
          <a:p>
            <a:r>
              <a:rPr lang="en-US" dirty="0"/>
              <a:t>But RabbitMQ is by no means the only message broker system available. If you work in the AWS ecosystem you might already be familiar with Amazon MQ.  Another very popular system is Kafka which brings its own unique </a:t>
            </a:r>
            <a:r>
              <a:rPr lang="en-US" dirty="0" err="1"/>
              <a:t>flavour</a:t>
            </a:r>
            <a:r>
              <a:rPr lang="en-US" dirty="0"/>
              <a:t>.  And then there is Apache ActiveMQ and Google Cloud Pub/Sub to name another few.  </a:t>
            </a:r>
            <a:r>
              <a:rPr lang="en-ZA" dirty="0"/>
              <a:t>Rest assured if you using any one of these you are in good company.</a:t>
            </a:r>
          </a:p>
          <a:p>
            <a:endParaRPr lang="en-ZA" dirty="0"/>
          </a:p>
          <a:p>
            <a:r>
              <a:rPr lang="en-ZA" dirty="0"/>
              <a:t>While this workshop demonstrates how to test around RabbitMQ and uses RabbitMQ clients the testing principles we discuss here today apply no matter what provider you use</a:t>
            </a:r>
            <a:r>
              <a:rPr lang="en-US" dirty="0"/>
              <a:t>.  They all use the same concepts and work using identical principles.</a:t>
            </a:r>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75109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Focus on the how – not so much the why.</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46519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Blanche</a:t>
            </a:r>
          </a:p>
          <a:p>
            <a:r>
              <a:rPr lang="en-US" dirty="0"/>
              <a:t>Mention no installation requirements for the purpose of this workshop as we will be using a </a:t>
            </a:r>
            <a:r>
              <a:rPr lang="en-US" dirty="0" err="1"/>
              <a:t>dockerised</a:t>
            </a:r>
            <a:r>
              <a:rPr lang="en-US" dirty="0"/>
              <a:t> instance.</a:t>
            </a:r>
            <a:endParaRPr lang="en-ZA" dirty="0"/>
          </a:p>
        </p:txBody>
      </p:sp>
      <p:sp>
        <p:nvSpPr>
          <p:cNvPr id="4" name="Header Placeholder 3"/>
          <p:cNvSpPr>
            <a:spLocks noGrp="1"/>
          </p:cNvSpPr>
          <p:nvPr>
            <p:ph type="hdr" sz="quarter" idx="10"/>
          </p:nvPr>
        </p:nvSpPr>
        <p:spPr/>
        <p:txBody>
          <a:bodyPr/>
          <a:lstStyle/>
          <a:p>
            <a:r>
              <a:rPr lang="en-ZA" dirty="0"/>
              <a:t>Testing with Jest</a:t>
            </a:r>
          </a:p>
        </p:txBody>
      </p:sp>
      <p:sp>
        <p:nvSpPr>
          <p:cNvPr id="5" name="Footer Placeholder 4"/>
          <p:cNvSpPr>
            <a:spLocks noGrp="1"/>
          </p:cNvSpPr>
          <p:nvPr>
            <p:ph type="ftr" sz="quarter" idx="11"/>
          </p:nvPr>
        </p:nvSpPr>
        <p:spPr/>
        <p:txBody>
          <a:bodyPr/>
          <a:lstStyle/>
          <a:p>
            <a:endParaRPr lang="en-ZA" dirty="0"/>
          </a:p>
        </p:txBody>
      </p:sp>
    </p:spTree>
    <p:extLst>
      <p:ext uri="{BB962C8B-B14F-4D97-AF65-F5344CB8AC3E}">
        <p14:creationId xmlns:p14="http://schemas.microsoft.com/office/powerpoint/2010/main" val="27640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2073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879477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0156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301280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0827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668720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09459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125281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2109784C-49EA-4EDB-95ED-55ED82AC8A45}"/>
              </a:ext>
            </a:extLst>
          </p:cNvPr>
          <p:cNvGrpSpPr/>
          <p:nvPr userDrawn="1"/>
        </p:nvGrpSpPr>
        <p:grpSpPr>
          <a:xfrm>
            <a:off x="165936" y="2875818"/>
            <a:ext cx="3653230" cy="3628733"/>
            <a:chOff x="-313637" y="2821055"/>
            <a:chExt cx="4420408" cy="4390767"/>
          </a:xfrm>
        </p:grpSpPr>
        <p:sp>
          <p:nvSpPr>
            <p:cNvPr id="59" name="Explosion: 14 Points 58">
              <a:extLst>
                <a:ext uri="{FF2B5EF4-FFF2-40B4-BE49-F238E27FC236}">
                  <a16:creationId xmlns:a16="http://schemas.microsoft.com/office/drawing/2014/main" id="{5F3DB41F-527E-4A39-A173-E64E88A7B6E4}"/>
                </a:ext>
              </a:extLst>
            </p:cNvPr>
            <p:cNvSpPr/>
            <p:nvPr userDrawn="1"/>
          </p:nvSpPr>
          <p:spPr>
            <a:xfrm rot="13158955">
              <a:off x="-313637" y="2821055"/>
              <a:ext cx="4393210" cy="4390767"/>
            </a:xfrm>
            <a:prstGeom prst="irregularSeal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Explosion: 8 Points 57">
              <a:extLst>
                <a:ext uri="{FF2B5EF4-FFF2-40B4-BE49-F238E27FC236}">
                  <a16:creationId xmlns:a16="http://schemas.microsoft.com/office/drawing/2014/main" id="{A82D937A-7171-4D34-90C0-D870E33989AB}"/>
                </a:ext>
              </a:extLst>
            </p:cNvPr>
            <p:cNvSpPr/>
            <p:nvPr userDrawn="1"/>
          </p:nvSpPr>
          <p:spPr>
            <a:xfrm>
              <a:off x="-286439" y="3196933"/>
              <a:ext cx="4393210" cy="3825820"/>
            </a:xfrm>
            <a:prstGeom prst="irregularSeal1">
              <a:avLst/>
            </a:prstGeom>
            <a:pattFill prst="divot">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49" name="Rectangle: Rounded Corners 48">
            <a:extLst>
              <a:ext uri="{FF2B5EF4-FFF2-40B4-BE49-F238E27FC236}">
                <a16:creationId xmlns:a16="http://schemas.microsoft.com/office/drawing/2014/main" id="{27B39892-6851-41CA-9F8B-11E5C663745A}"/>
              </a:ext>
            </a:extLst>
          </p:cNvPr>
          <p:cNvSpPr/>
          <p:nvPr/>
        </p:nvSpPr>
        <p:spPr>
          <a:xfrm rot="20955434">
            <a:off x="1039345" y="3684198"/>
            <a:ext cx="1833716" cy="2426260"/>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Rectangle 49">
            <a:extLst>
              <a:ext uri="{FF2B5EF4-FFF2-40B4-BE49-F238E27FC236}">
                <a16:creationId xmlns:a16="http://schemas.microsoft.com/office/drawing/2014/main" id="{C53C967E-28E2-4F4D-B2D4-2E831AA75789}"/>
              </a:ext>
            </a:extLst>
          </p:cNvPr>
          <p:cNvSpPr/>
          <p:nvPr/>
        </p:nvSpPr>
        <p:spPr>
          <a:xfrm rot="20955434">
            <a:off x="1019539" y="3673758"/>
            <a:ext cx="1833716" cy="2426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1AFC5624-4CF5-4F66-8F0E-98D48F293ACB}"/>
              </a:ext>
            </a:extLst>
          </p:cNvPr>
          <p:cNvSpPr/>
          <p:nvPr/>
        </p:nvSpPr>
        <p:spPr>
          <a:xfrm rot="20955434">
            <a:off x="1025490" y="3659399"/>
            <a:ext cx="1792075" cy="2426260"/>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Rounded Corners 51">
            <a:extLst>
              <a:ext uri="{FF2B5EF4-FFF2-40B4-BE49-F238E27FC236}">
                <a16:creationId xmlns:a16="http://schemas.microsoft.com/office/drawing/2014/main" id="{45A4ECEA-AE2D-4348-8004-AA31AF213734}"/>
              </a:ext>
            </a:extLst>
          </p:cNvPr>
          <p:cNvSpPr/>
          <p:nvPr/>
        </p:nvSpPr>
        <p:spPr>
          <a:xfrm rot="20955434">
            <a:off x="958027" y="3641832"/>
            <a:ext cx="1833716" cy="2426261"/>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1" name="Group 90">
            <a:extLst>
              <a:ext uri="{FF2B5EF4-FFF2-40B4-BE49-F238E27FC236}">
                <a16:creationId xmlns:a16="http://schemas.microsoft.com/office/drawing/2014/main" id="{3CB8C20D-3532-443E-93F8-9146AAA0916F}"/>
              </a:ext>
            </a:extLst>
          </p:cNvPr>
          <p:cNvGrpSpPr/>
          <p:nvPr userDrawn="1"/>
        </p:nvGrpSpPr>
        <p:grpSpPr>
          <a:xfrm>
            <a:off x="6342945" y="595043"/>
            <a:ext cx="5173918" cy="5969116"/>
            <a:chOff x="6342945" y="595043"/>
            <a:chExt cx="5173918" cy="5969116"/>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7255233" y="1002001"/>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6925255" y="1154773"/>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7288002" y="961255"/>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6342945" y="595043"/>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265631">
            <a:off x="6532483" y="203249"/>
            <a:ext cx="3864345" cy="4353509"/>
            <a:chOff x="1865543" y="111578"/>
            <a:chExt cx="3864345" cy="4353509"/>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116365">
              <a:off x="1865543" y="111578"/>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7680120" y="4287587"/>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7136960" y="4951623"/>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54" name="Freeform: Shape 53">
            <a:extLst>
              <a:ext uri="{FF2B5EF4-FFF2-40B4-BE49-F238E27FC236}">
                <a16:creationId xmlns:a16="http://schemas.microsoft.com/office/drawing/2014/main" id="{53AD5E0C-58DD-4281-B020-65A70CD66EE4}"/>
              </a:ext>
            </a:extLst>
          </p:cNvPr>
          <p:cNvSpPr/>
          <p:nvPr userDrawn="1"/>
        </p:nvSpPr>
        <p:spPr>
          <a:xfrm rot="20956028">
            <a:off x="1202631" y="6090020"/>
            <a:ext cx="1316240" cy="61809"/>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55" name="Straight Connector 54">
            <a:extLst>
              <a:ext uri="{FF2B5EF4-FFF2-40B4-BE49-F238E27FC236}">
                <a16:creationId xmlns:a16="http://schemas.microsoft.com/office/drawing/2014/main" id="{0E627FCB-9E76-4A3D-B9D6-BD646BBE51CF}"/>
              </a:ext>
            </a:extLst>
          </p:cNvPr>
          <p:cNvCxnSpPr>
            <a:cxnSpLocks/>
          </p:cNvCxnSpPr>
          <p:nvPr userDrawn="1"/>
        </p:nvCxnSpPr>
        <p:spPr>
          <a:xfrm rot="21172092">
            <a:off x="1203382" y="6202912"/>
            <a:ext cx="53197" cy="672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9FC52164-3119-4936-8EB9-EEA27355777D}"/>
              </a:ext>
            </a:extLst>
          </p:cNvPr>
          <p:cNvSpPr/>
          <p:nvPr userDrawn="1"/>
        </p:nvSpPr>
        <p:spPr>
          <a:xfrm rot="1193073">
            <a:off x="2487062" y="1004746"/>
            <a:ext cx="4986335"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2840040" y="1161428"/>
            <a:ext cx="3456349" cy="1506435"/>
          </a:xfrm>
        </p:spPr>
        <p:txBody>
          <a:bodyPr anchor="b"/>
          <a:lstStyle>
            <a:lvl1pPr algn="r">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2840039" y="3239263"/>
            <a:ext cx="3456349" cy="671648"/>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7" name="Text Placeholder 56">
            <a:extLst>
              <a:ext uri="{FF2B5EF4-FFF2-40B4-BE49-F238E27FC236}">
                <a16:creationId xmlns:a16="http://schemas.microsoft.com/office/drawing/2014/main" id="{6AD90999-CF67-4430-95A1-C21E00952FB4}"/>
              </a:ext>
            </a:extLst>
          </p:cNvPr>
          <p:cNvSpPr>
            <a:spLocks noGrp="1"/>
          </p:cNvSpPr>
          <p:nvPr userDrawn="1">
            <p:ph type="body" sz="quarter" idx="11" hasCustomPrompt="1"/>
          </p:nvPr>
        </p:nvSpPr>
        <p:spPr>
          <a:xfrm>
            <a:off x="2828900" y="2734213"/>
            <a:ext cx="3467125" cy="352425"/>
          </a:xfrm>
        </p:spPr>
        <p:txBody>
          <a:bodyPr/>
          <a:lstStyle>
            <a:lvl1pPr marL="0" indent="0" algn="r">
              <a:buNone/>
              <a:defRPr spc="600">
                <a:solidFill>
                  <a:schemeClr val="bg1"/>
                </a:solidFill>
                <a:effectLst>
                  <a:outerShdw dist="50800" dir="2700000" algn="tl" rotWithShape="0">
                    <a:prstClr val="black"/>
                  </a:outerShdw>
                </a:effectLst>
                <a:latin typeface="+mj-lt"/>
              </a:defRPr>
            </a:lvl1pPr>
            <a:lvl5pPr>
              <a:defRPr/>
            </a:lvl5pPr>
          </a:lstStyle>
          <a:p>
            <a:pPr lvl="0"/>
            <a:r>
              <a:rPr lang="en-US" noProof="0"/>
              <a:t>AUTHOR</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2972837" y="3099563"/>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rot="20951507">
            <a:off x="966796" y="3624238"/>
            <a:ext cx="1832400" cy="2426400"/>
          </a:xfrm>
          <a:pattFill prst="dkDnDiag">
            <a:fgClr>
              <a:schemeClr val="accent1"/>
            </a:fgClr>
            <a:bgClr>
              <a:schemeClr val="tx1"/>
            </a:bgClr>
          </a:pattFill>
        </p:spPr>
        <p:txBody>
          <a:bodyPr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or Drag and Drop a photo of the book cover</a:t>
            </a:r>
          </a:p>
        </p:txBody>
      </p:sp>
    </p:spTree>
    <p:extLst>
      <p:ext uri="{BB962C8B-B14F-4D97-AF65-F5344CB8AC3E}">
        <p14:creationId xmlns:p14="http://schemas.microsoft.com/office/powerpoint/2010/main" val="1471709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Picture Placeholder 9">
            <a:extLst>
              <a:ext uri="{FF2B5EF4-FFF2-40B4-BE49-F238E27FC236}">
                <a16:creationId xmlns:a16="http://schemas.microsoft.com/office/drawing/2014/main" id="{A91407A6-3CF3-44AF-8F8B-D792156875E7}"/>
              </a:ext>
            </a:extLst>
          </p:cNvPr>
          <p:cNvSpPr>
            <a:spLocks noGrp="1"/>
          </p:cNvSpPr>
          <p:nvPr userDrawn="1">
            <p:ph type="pic" sz="quarter" idx="12" hasCustomPrompt="1"/>
          </p:nvPr>
        </p:nvSpPr>
        <p:spPr>
          <a:xfrm rot="21423916">
            <a:off x="543996" y="595115"/>
            <a:ext cx="5180922" cy="5667768"/>
          </a:xfrm>
          <a:solidFill>
            <a:schemeClr val="bg1">
              <a:lumMod val="95000"/>
            </a:schemeClr>
          </a:solidFill>
          <a:effectLst>
            <a:outerShdw dist="76200" dir="2700000" algn="tl" rotWithShape="0">
              <a:schemeClr val="accent6"/>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1105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Layou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C85178-59DC-446D-A5D1-55AE31652F1F}"/>
              </a:ext>
            </a:extLst>
          </p:cNvPr>
          <p:cNvSpPr/>
          <p:nvPr userDrawn="1"/>
        </p:nvSpPr>
        <p:spPr>
          <a:xfrm>
            <a:off x="0" y="0"/>
            <a:ext cx="594036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Picture 9" descr="A close up of a logo&#10;&#10;Description generated with very high confidence">
            <a:extLst>
              <a:ext uri="{FF2B5EF4-FFF2-40B4-BE49-F238E27FC236}">
                <a16:creationId xmlns:a16="http://schemas.microsoft.com/office/drawing/2014/main" id="{301BA655-41EE-40A8-800F-7F7EDA0E9AA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60000">
            <a:off x="787819" y="219944"/>
            <a:ext cx="4156364" cy="6234545"/>
          </a:xfrm>
          <a:prstGeom prst="rect">
            <a:avLst/>
          </a:prstGeom>
        </p:spPr>
      </p:pic>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279113" y="803776"/>
            <a:ext cx="3173775" cy="3587249"/>
          </a:xfrm>
          <a:solidFill>
            <a:schemeClr val="bg1">
              <a:lumMod val="95000"/>
            </a:schemeClr>
          </a:solidFill>
          <a:effectLst>
            <a:outerShdw dist="63500" dir="2700000" algn="tl" rotWithShape="0">
              <a:schemeClr val="accent1"/>
            </a:outerShdw>
          </a:effectLst>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6251638" y="360000"/>
            <a:ext cx="5581562"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251638" y="1080000"/>
            <a:ext cx="5580000" cy="360362"/>
          </a:xfrm>
        </p:spPr>
        <p:txBody>
          <a:bodyPr/>
          <a:lstStyle>
            <a:lvl1pPr marL="0" indent="0">
              <a:buNone/>
              <a:defRPr sz="210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6251638"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486D1A04-4135-4514-92FD-3DAAE226B0D1}"/>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17" name="Text Placeholder 16">
            <a:extLst>
              <a:ext uri="{FF2B5EF4-FFF2-40B4-BE49-F238E27FC236}">
                <a16:creationId xmlns:a16="http://schemas.microsoft.com/office/drawing/2014/main" id="{C8092C5A-71B5-4D96-9F81-FE955286DC24}"/>
              </a:ext>
            </a:extLst>
          </p:cNvPr>
          <p:cNvSpPr>
            <a:spLocks noGrp="1"/>
          </p:cNvSpPr>
          <p:nvPr>
            <p:ph type="body" sz="quarter" idx="15" hasCustomPrompt="1"/>
          </p:nvPr>
        </p:nvSpPr>
        <p:spPr>
          <a:xfrm>
            <a:off x="1419225" y="4631293"/>
            <a:ext cx="2800350" cy="529115"/>
          </a:xfrm>
          <a:prstGeom prst="plaque">
            <a:avLst/>
          </a:prstGeom>
          <a:solidFill>
            <a:schemeClr val="tx1"/>
          </a:solidFill>
          <a:effectLst>
            <a:outerShdw dist="38100" dir="2700000" algn="tl" rotWithShape="0">
              <a:schemeClr val="accent2"/>
            </a:outerShdw>
          </a:effectLst>
        </p:spPr>
        <p:txBody>
          <a:bodyPr anchor="ctr"/>
          <a:lstStyle>
            <a:lvl1pPr marL="0" indent="0" algn="ctr">
              <a:buNone/>
              <a:defRPr sz="1400" i="1">
                <a:solidFill>
                  <a:schemeClr val="bg1"/>
                </a:solidFill>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Image Caption</a:t>
            </a:r>
          </a:p>
        </p:txBody>
      </p:sp>
    </p:spTree>
    <p:extLst>
      <p:ext uri="{BB962C8B-B14F-4D97-AF65-F5344CB8AC3E}">
        <p14:creationId xmlns:p14="http://schemas.microsoft.com/office/powerpoint/2010/main" val="54319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90852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ext Layout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6863163"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5579637" cy="360362"/>
          </a:xfrm>
        </p:spPr>
        <p:txBody>
          <a:bodyPr/>
          <a:lstStyle>
            <a:lvl1pPr marL="0" indent="0">
              <a:buNone/>
              <a:defRPr sz="2100" b="0">
                <a:solidFill>
                  <a:schemeClr val="tx1"/>
                </a:solidFill>
                <a:latin typeface="+mj-lt"/>
              </a:defRPr>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306272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rot="232843">
            <a:off x="6160724" y="1191448"/>
            <a:ext cx="5580000" cy="4500563"/>
          </a:xfrm>
          <a:solidFill>
            <a:schemeClr val="bg1">
              <a:lumMod val="95000"/>
            </a:schemeClr>
          </a:solidFill>
        </p:spPr>
        <p:txBody>
          <a:bodyPr anchor="ctr"/>
          <a:lstStyle>
            <a:lvl1pPr marL="0" indent="0" algn="ctr">
              <a:buNone/>
              <a:defRPr sz="1600" i="1">
                <a:latin typeface="+mn-lt"/>
                <a:cs typeface="Times New Roman" panose="02020603050405020304" pitchFamily="18" charset="0"/>
              </a:defRPr>
            </a:lvl1pPr>
          </a:lstStyle>
          <a:p>
            <a:r>
              <a:rPr lang="en-US" noProof="0" dirty="0"/>
              <a:t>Insert or Drag and Drop your Image</a:t>
            </a:r>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87756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mparison with Imag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5824579-C428-41FA-B7F4-B80AB0B6A8BB}"/>
              </a:ext>
            </a:extLst>
          </p:cNvPr>
          <p:cNvSpPr>
            <a:spLocks noGrp="1"/>
          </p:cNvSpPr>
          <p:nvPr>
            <p:ph type="body" sz="quarter" idx="16" hasCustomPrompt="1"/>
          </p:nvPr>
        </p:nvSpPr>
        <p:spPr>
          <a:xfrm rot="21067299">
            <a:off x="4813731" y="2483063"/>
            <a:ext cx="2102132" cy="2214891"/>
          </a:xfrm>
          <a:prstGeom prst="irregularSeal1">
            <a:avLst/>
          </a:prstGeom>
          <a:solidFill>
            <a:schemeClr val="accent3"/>
          </a:solidFill>
          <a:effectLst>
            <a:outerShdw dist="63500" dir="2700000" algn="tl" rotWithShape="0">
              <a:schemeClr val="accent2"/>
            </a:outerShdw>
          </a:effectLst>
        </p:spPr>
        <p:txBody>
          <a:bodyPr anchor="ctr"/>
          <a:lstStyle>
            <a:lvl1pPr marL="0" indent="0" algn="ctr">
              <a:buNone/>
              <a:defRPr sz="6000" b="0">
                <a:solidFill>
                  <a:schemeClr val="tx1"/>
                </a:solidFill>
                <a:effectLst>
                  <a:outerShdw dist="50800" dir="2700000" sx="102000" sy="102000" algn="tl" rotWithShape="0">
                    <a:schemeClr val="accent1"/>
                  </a:outerShdw>
                </a:effectLst>
                <a:latin typeface="+mj-lt"/>
              </a:defRPr>
            </a:lvl1pPr>
            <a:lvl2pPr marL="360363" indent="0">
              <a:buNone/>
              <a:defRPr/>
            </a:lvl2pPr>
            <a:lvl3pPr marL="623888" indent="0">
              <a:buNone/>
              <a:defRPr/>
            </a:lvl3pPr>
            <a:lvl4pPr marL="896938" indent="0">
              <a:buNone/>
              <a:defRPr/>
            </a:lvl4pPr>
            <a:lvl5pPr marL="1169988" indent="0">
              <a:buNone/>
              <a:defRPr/>
            </a:lvl5pPr>
          </a:lstStyle>
          <a:p>
            <a:pPr lvl="0"/>
            <a:r>
              <a:rPr lang="en-US" noProof="0"/>
              <a:t>VS.</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rot="-120000">
            <a:off x="359999" y="1836992"/>
            <a:ext cx="4348126" cy="4140000"/>
          </a:xfrm>
          <a:noFill/>
          <a:ln w="3175">
            <a:solidFill>
              <a:schemeClr val="accent1"/>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rot="-60000">
            <a:off x="363329" y="1241268"/>
            <a:ext cx="1660000" cy="396000"/>
          </a:xfrm>
          <a:solidFill>
            <a:schemeClr val="accent3"/>
          </a:solidFill>
        </p:spPr>
        <p:txBody>
          <a:bodyPr lIns="72000" anchor="ctr"/>
          <a:lstStyle>
            <a:lvl1pPr marL="0" indent="0">
              <a:buNone/>
              <a:defRPr b="0">
                <a:solidFill>
                  <a:schemeClr val="tx1"/>
                </a:solidFill>
                <a:latin typeface="+mj-lt"/>
              </a:defRPr>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rot="120000">
            <a:off x="7074190" y="1836992"/>
            <a:ext cx="4348126" cy="4140000"/>
          </a:xfrm>
          <a:noFill/>
          <a:ln w="3175">
            <a:solidFill>
              <a:schemeClr val="accent2"/>
            </a:solidFill>
            <a:prstDash val="dash"/>
          </a:ln>
        </p:spPr>
        <p:txBody>
          <a:bodyPr lIns="108000" tIns="108000" rIns="108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rot="60000">
            <a:off x="7077520" y="1189756"/>
            <a:ext cx="1660000" cy="396000"/>
          </a:xfrm>
          <a:solidFill>
            <a:schemeClr val="tx1"/>
          </a:solidFill>
        </p:spPr>
        <p:txBody>
          <a:bodyPr lIns="72000" anchor="ctr"/>
          <a:lstStyle>
            <a:lvl1pPr marL="0" indent="0">
              <a:buNone/>
              <a:defRPr b="0">
                <a:solidFill>
                  <a:schemeClr val="bg1"/>
                </a:solidFill>
                <a:latin typeface="+mj-lt"/>
              </a:defRPr>
            </a:lvl1pPr>
          </a:lstStyle>
          <a:p>
            <a:pPr lvl="0"/>
            <a:r>
              <a:rPr lang="en-US" noProof="0"/>
              <a:t>Compare B</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19426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a:t>p </a:t>
            </a:r>
            <a:fld id="{058DB212-BFA2-403F-85EF-DFD3FF6D973A}" type="slidenum">
              <a:rPr lang="en-US" smtClean="0"/>
              <a:pPr/>
              <a:t>‹#›</a:t>
            </a:fld>
            <a:endParaRPr lang="en-US" dirty="0"/>
          </a:p>
        </p:txBody>
      </p:sp>
    </p:spTree>
    <p:extLst>
      <p:ext uri="{BB962C8B-B14F-4D97-AF65-F5344CB8AC3E}">
        <p14:creationId xmlns:p14="http://schemas.microsoft.com/office/powerpoint/2010/main" val="95798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DAAADB9-AB9E-497B-A118-64DE31D9806B}"/>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971791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85B583E-7A45-4E9B-BEBE-B912F28052F6}"/>
              </a:ext>
            </a:extLst>
          </p:cNvPr>
          <p:cNvGrpSpPr/>
          <p:nvPr/>
        </p:nvGrpSpPr>
        <p:grpSpPr>
          <a:xfrm rot="1366490">
            <a:off x="2683233" y="838479"/>
            <a:ext cx="4092422" cy="5439459"/>
            <a:chOff x="1596328" y="568502"/>
            <a:chExt cx="4501664" cy="5983403"/>
          </a:xfrm>
          <a:effectLst>
            <a:outerShdw dist="38100" dir="2700000" algn="tl" rotWithShape="0">
              <a:prstClr val="black">
                <a:alpha val="40000"/>
              </a:prstClr>
            </a:outerShdw>
          </a:effectLst>
        </p:grpSpPr>
        <p:sp>
          <p:nvSpPr>
            <p:cNvPr id="23" name="Rectangle: Rounded Corners 22">
              <a:extLst>
                <a:ext uri="{FF2B5EF4-FFF2-40B4-BE49-F238E27FC236}">
                  <a16:creationId xmlns:a16="http://schemas.microsoft.com/office/drawing/2014/main" id="{5C32C9B8-9E35-4822-8F28-177B8AF2E4C7}"/>
                </a:ext>
              </a:extLst>
            </p:cNvPr>
            <p:cNvSpPr/>
            <p:nvPr/>
          </p:nvSpPr>
          <p:spPr>
            <a:xfrm rot="21383342">
              <a:off x="1774186" y="691432"/>
              <a:ext cx="4323806" cy="5720995"/>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19FF1ADF-599F-4293-941D-D5810B5F9116}"/>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F4EA344F-36D1-4C2B-B614-6636B382D7C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Rounded Corners 25">
              <a:extLst>
                <a:ext uri="{FF2B5EF4-FFF2-40B4-BE49-F238E27FC236}">
                  <a16:creationId xmlns:a16="http://schemas.microsoft.com/office/drawing/2014/main" id="{CB1CEE06-FF89-4272-BBA3-D36CEB13C489}"/>
                </a:ext>
              </a:extLst>
            </p:cNvPr>
            <p:cNvSpPr/>
            <p:nvPr/>
          </p:nvSpPr>
          <p:spPr>
            <a:xfrm rot="21383342">
              <a:off x="1596328" y="568502"/>
              <a:ext cx="4323806" cy="5720996"/>
            </a:xfrm>
            <a:prstGeom prst="roundRect">
              <a:avLst>
                <a:gd name="adj" fmla="val 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48DCB68D-EFB6-4DD3-8CF4-0E0F8CCF7CBD}"/>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8" name="Straight Connector 27">
              <a:extLst>
                <a:ext uri="{FF2B5EF4-FFF2-40B4-BE49-F238E27FC236}">
                  <a16:creationId xmlns:a16="http://schemas.microsoft.com/office/drawing/2014/main" id="{698B280C-1116-475E-8E99-3BC2AF232539}"/>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8209D4F-85FE-49A0-BEC3-FF7B57F13710}"/>
              </a:ext>
            </a:extLst>
          </p:cNvPr>
          <p:cNvGrpSpPr/>
          <p:nvPr/>
        </p:nvGrpSpPr>
        <p:grpSpPr>
          <a:xfrm rot="461039">
            <a:off x="2286228" y="1285848"/>
            <a:ext cx="4591608" cy="5065551"/>
            <a:chOff x="7484411" y="1689075"/>
            <a:chExt cx="4174189" cy="4605045"/>
          </a:xfrm>
        </p:grpSpPr>
        <p:sp>
          <p:nvSpPr>
            <p:cNvPr id="17" name="Rectangle: Rounded Corners 16">
              <a:extLst>
                <a:ext uri="{FF2B5EF4-FFF2-40B4-BE49-F238E27FC236}">
                  <a16:creationId xmlns:a16="http://schemas.microsoft.com/office/drawing/2014/main" id="{55C209FF-461B-435F-AE8D-AA28C462262E}"/>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66F973D-10C4-487B-B4CE-352E14D2B456}"/>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3AC60177-8332-403C-B2AD-08027980E86D}"/>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Rounded Corners 19">
              <a:extLst>
                <a:ext uri="{FF2B5EF4-FFF2-40B4-BE49-F238E27FC236}">
                  <a16:creationId xmlns:a16="http://schemas.microsoft.com/office/drawing/2014/main" id="{8BABC41B-F2C0-4F23-8975-976438D5688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8D4FDF06-B05E-4D41-9450-B42DA7B409E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C7EB86E6-4304-49D9-9135-EA5AD1E4778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7">
            <a:extLst>
              <a:ext uri="{FF2B5EF4-FFF2-40B4-BE49-F238E27FC236}">
                <a16:creationId xmlns:a16="http://schemas.microsoft.com/office/drawing/2014/main" id="{B02637CD-5C0C-4CFF-800B-6115CCADC564}"/>
              </a:ext>
            </a:extLst>
          </p:cNvPr>
          <p:cNvGrpSpPr/>
          <p:nvPr/>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9" name="Rectangle: Rounded Corners 8">
              <a:extLst>
                <a:ext uri="{FF2B5EF4-FFF2-40B4-BE49-F238E27FC236}">
                  <a16:creationId xmlns:a16="http://schemas.microsoft.com/office/drawing/2014/main" id="{10E3F358-FC85-4DB2-B284-F2CDB2CDAD77}"/>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6A46DBD3-5ABB-46DF-B36D-B22E294FC88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F966A65-7320-47F9-990D-7470D1C4C168}"/>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Rounded Corners 12">
              <a:extLst>
                <a:ext uri="{FF2B5EF4-FFF2-40B4-BE49-F238E27FC236}">
                  <a16:creationId xmlns:a16="http://schemas.microsoft.com/office/drawing/2014/main" id="{1110EE0C-767A-4574-8771-A702CC48F72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66E81C0E-04EC-4337-A91B-2AF91D409EDD}"/>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91360E89-735D-477D-BA8C-401B9DE63AA5}"/>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EABF17D9-9454-4BD3-B7A8-18C1439F7A22}"/>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EBFC8D7-4069-4A9A-97D8-DC93FF4D3F4D}"/>
              </a:ext>
            </a:extLst>
          </p:cNvPr>
          <p:cNvGrpSpPr/>
          <p:nvPr userDrawn="1"/>
        </p:nvGrpSpPr>
        <p:grpSpPr>
          <a:xfrm rot="738880">
            <a:off x="1621499" y="228547"/>
            <a:ext cx="4501664" cy="5969116"/>
            <a:chOff x="1596328" y="568502"/>
            <a:chExt cx="4501664" cy="5969116"/>
          </a:xfrm>
        </p:grpSpPr>
        <p:sp>
          <p:nvSpPr>
            <p:cNvPr id="30" name="Rectangle: Rounded Corners 29">
              <a:extLst>
                <a:ext uri="{FF2B5EF4-FFF2-40B4-BE49-F238E27FC236}">
                  <a16:creationId xmlns:a16="http://schemas.microsoft.com/office/drawing/2014/main" id="{CF7CB6A0-5F69-4C1B-8CEE-301C9E580753}"/>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940E9634-9752-422D-9579-9AF8DF729D4B}"/>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A78F9B67-043A-4A25-9628-0AF86A098FF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094A1C2F-22D4-46DD-908E-25A98C447C8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Rectangle: Rounded Corners 33">
              <a:extLst>
                <a:ext uri="{FF2B5EF4-FFF2-40B4-BE49-F238E27FC236}">
                  <a16:creationId xmlns:a16="http://schemas.microsoft.com/office/drawing/2014/main" id="{FFF59747-0C50-4185-BE4C-BFA06DED7177}"/>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4413521F-E797-47BA-AE93-5EB56039CFEF}"/>
                </a:ext>
              </a:extLst>
            </p:cNvPr>
            <p:cNvSpPr/>
            <p:nvPr/>
          </p:nvSpPr>
          <p:spPr>
            <a:xfrm rot="21383342">
              <a:off x="1762892" y="716665"/>
              <a:ext cx="3990679" cy="5424671"/>
            </a:xfrm>
            <a:prstGeom prst="rect">
              <a:avLst/>
            </a:prstGeom>
            <a:noFill/>
            <a:ln w="19050">
              <a:solidFill>
                <a:schemeClr val="accent3"/>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0AA6014B-E59F-4409-82A3-A6DE73943CB5}"/>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7" name="Straight Connector 36">
              <a:extLst>
                <a:ext uri="{FF2B5EF4-FFF2-40B4-BE49-F238E27FC236}">
                  <a16:creationId xmlns:a16="http://schemas.microsoft.com/office/drawing/2014/main" id="{964BB77D-F8FD-4850-A680-2FC2D56281EA}"/>
                </a:ext>
              </a:extLst>
            </p:cNvPr>
            <p:cNvCxnSpPr>
              <a:cxnSpLocks/>
              <a:endCxn id="3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A11DBCC-C4FA-4631-9A82-038643861E1A}"/>
              </a:ext>
            </a:extLst>
          </p:cNvPr>
          <p:cNvGrpSpPr/>
          <p:nvPr userDrawn="1"/>
        </p:nvGrpSpPr>
        <p:grpSpPr>
          <a:xfrm rot="311939" flipH="1">
            <a:off x="1958751" y="77870"/>
            <a:ext cx="4049754" cy="4323705"/>
            <a:chOff x="1680134" y="141382"/>
            <a:chExt cx="4049754" cy="4323705"/>
          </a:xfrm>
        </p:grpSpPr>
        <p:pic>
          <p:nvPicPr>
            <p:cNvPr id="39" name="Picture 38" descr="A person looking at the camera&#10;&#10;Description generated with very high confidence">
              <a:extLst>
                <a:ext uri="{FF2B5EF4-FFF2-40B4-BE49-F238E27FC236}">
                  <a16:creationId xmlns:a16="http://schemas.microsoft.com/office/drawing/2014/main" id="{DB9A7DAA-6FC6-4FE6-816F-5F8D84228C1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21088425">
              <a:off x="1989177" y="2342007"/>
              <a:ext cx="3740711" cy="2123080"/>
            </a:xfrm>
            <a:prstGeom prst="rect">
              <a:avLst/>
            </a:prstGeom>
          </p:spPr>
        </p:pic>
        <p:pic>
          <p:nvPicPr>
            <p:cNvPr id="40" name="Picture 39" descr="A person looking at the camera&#10;&#10;Description generated with very high confidence">
              <a:extLst>
                <a:ext uri="{FF2B5EF4-FFF2-40B4-BE49-F238E27FC236}">
                  <a16:creationId xmlns:a16="http://schemas.microsoft.com/office/drawing/2014/main" id="{246ED35F-59B6-4CB1-81FF-A8F72845BA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rot="21464218">
              <a:off x="1680134" y="141382"/>
              <a:ext cx="3740711" cy="2115409"/>
            </a:xfrm>
            <a:prstGeom prst="rect">
              <a:avLst/>
            </a:prstGeom>
          </p:spPr>
        </p:pic>
      </p:grpSp>
      <p:sp>
        <p:nvSpPr>
          <p:cNvPr id="41" name="Rectangle 40">
            <a:extLst>
              <a:ext uri="{FF2B5EF4-FFF2-40B4-BE49-F238E27FC236}">
                <a16:creationId xmlns:a16="http://schemas.microsoft.com/office/drawing/2014/main" id="{721ABEBA-C0D2-4F05-88C9-68C6518F4EDC}"/>
              </a:ext>
            </a:extLst>
          </p:cNvPr>
          <p:cNvSpPr/>
          <p:nvPr userDrawn="1"/>
        </p:nvSpPr>
        <p:spPr>
          <a:xfrm rot="487992">
            <a:off x="3108120" y="4124065"/>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42" name="Rectangle 41">
            <a:extLst>
              <a:ext uri="{FF2B5EF4-FFF2-40B4-BE49-F238E27FC236}">
                <a16:creationId xmlns:a16="http://schemas.microsoft.com/office/drawing/2014/main" id="{5B281297-3E4C-481D-9DBA-DD16A4F81EFD}"/>
              </a:ext>
            </a:extLst>
          </p:cNvPr>
          <p:cNvSpPr/>
          <p:nvPr userDrawn="1"/>
        </p:nvSpPr>
        <p:spPr>
          <a:xfrm rot="487992">
            <a:off x="2564960" y="4788101"/>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
        <p:nvSpPr>
          <p:cNvPr id="43" name="Freeform: Shape 42">
            <a:extLst>
              <a:ext uri="{FF2B5EF4-FFF2-40B4-BE49-F238E27FC236}">
                <a16:creationId xmlns:a16="http://schemas.microsoft.com/office/drawing/2014/main" id="{9FC52164-3119-4936-8EB9-EEA27355777D}"/>
              </a:ext>
            </a:extLst>
          </p:cNvPr>
          <p:cNvSpPr/>
          <p:nvPr userDrawn="1"/>
        </p:nvSpPr>
        <p:spPr>
          <a:xfrm rot="246093" flipH="1">
            <a:off x="4682229" y="1372475"/>
            <a:ext cx="5996084" cy="3103778"/>
          </a:xfrm>
          <a:custGeom>
            <a:avLst/>
            <a:gdLst>
              <a:gd name="connsiteX0" fmla="*/ 652001 w 5484969"/>
              <a:gd name="connsiteY0" fmla="*/ 3750 h 2821616"/>
              <a:gd name="connsiteX1" fmla="*/ 726256 w 5484969"/>
              <a:gd name="connsiteY1" fmla="*/ 0 h 2821616"/>
              <a:gd name="connsiteX2" fmla="*/ 4379144 w 5484969"/>
              <a:gd name="connsiteY2" fmla="*/ 0 h 2821616"/>
              <a:gd name="connsiteX3" fmla="*/ 5090645 w 5484969"/>
              <a:gd name="connsiteY3" fmla="*/ 579890 h 2821616"/>
              <a:gd name="connsiteX4" fmla="*/ 5104807 w 5484969"/>
              <a:gd name="connsiteY4" fmla="*/ 720372 h 2821616"/>
              <a:gd name="connsiteX5" fmla="*/ 5484969 w 5484969"/>
              <a:gd name="connsiteY5" fmla="*/ 710579 h 2821616"/>
              <a:gd name="connsiteX6" fmla="*/ 5105400 w 5484969"/>
              <a:gd name="connsiteY6" fmla="*/ 1282702 h 2821616"/>
              <a:gd name="connsiteX7" fmla="*/ 5105400 w 5484969"/>
              <a:gd name="connsiteY7" fmla="*/ 2095360 h 2821616"/>
              <a:gd name="connsiteX8" fmla="*/ 4379144 w 5484969"/>
              <a:gd name="connsiteY8" fmla="*/ 2821616 h 2821616"/>
              <a:gd name="connsiteX9" fmla="*/ 726256 w 5484969"/>
              <a:gd name="connsiteY9" fmla="*/ 2821616 h 2821616"/>
              <a:gd name="connsiteX10" fmla="*/ 0 w 5484969"/>
              <a:gd name="connsiteY10" fmla="*/ 2095360 h 2821616"/>
              <a:gd name="connsiteX11" fmla="*/ 0 w 5484969"/>
              <a:gd name="connsiteY11" fmla="*/ 726256 h 2821616"/>
              <a:gd name="connsiteX12" fmla="*/ 652001 w 5484969"/>
              <a:gd name="connsiteY12" fmla="*/ 3750 h 28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4969" h="2821616">
                <a:moveTo>
                  <a:pt x="652001" y="3750"/>
                </a:moveTo>
                <a:cubicBezTo>
                  <a:pt x="676415" y="1270"/>
                  <a:pt x="701187" y="0"/>
                  <a:pt x="726256" y="0"/>
                </a:cubicBezTo>
                <a:lnTo>
                  <a:pt x="4379144" y="0"/>
                </a:lnTo>
                <a:cubicBezTo>
                  <a:pt x="4730107" y="0"/>
                  <a:pt x="5022924" y="248948"/>
                  <a:pt x="5090645" y="579890"/>
                </a:cubicBezTo>
                <a:lnTo>
                  <a:pt x="5104807" y="720372"/>
                </a:lnTo>
                <a:lnTo>
                  <a:pt x="5484969" y="710579"/>
                </a:lnTo>
                <a:lnTo>
                  <a:pt x="5105400" y="1282702"/>
                </a:lnTo>
                <a:lnTo>
                  <a:pt x="5105400" y="2095360"/>
                </a:lnTo>
                <a:cubicBezTo>
                  <a:pt x="5105400" y="2496460"/>
                  <a:pt x="4780244" y="2821616"/>
                  <a:pt x="4379144" y="2821616"/>
                </a:cubicBezTo>
                <a:lnTo>
                  <a:pt x="726256" y="2821616"/>
                </a:lnTo>
                <a:cubicBezTo>
                  <a:pt x="325156" y="2821616"/>
                  <a:pt x="0" y="2496460"/>
                  <a:pt x="0" y="2095360"/>
                </a:cubicBezTo>
                <a:lnTo>
                  <a:pt x="0" y="726256"/>
                </a:lnTo>
                <a:cubicBezTo>
                  <a:pt x="0" y="350225"/>
                  <a:pt x="285782" y="40941"/>
                  <a:pt x="652001" y="3750"/>
                </a:cubicBezTo>
                <a:close/>
              </a:path>
            </a:pathLst>
          </a:custGeom>
          <a:solidFill>
            <a:schemeClr val="tx1"/>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5981735" y="1485251"/>
            <a:ext cx="3456349" cy="1870156"/>
          </a:xfrm>
        </p:spPr>
        <p:txBody>
          <a:bodyPr anchor="b"/>
          <a:lstStyle>
            <a:lvl1pPr algn="l">
              <a:lnSpc>
                <a:spcPts val="4600"/>
              </a:lnSpc>
              <a:defRPr sz="4800">
                <a:solidFill>
                  <a:schemeClr val="bg1"/>
                </a:solidFill>
                <a:effectLst>
                  <a:outerShdw dist="63500" dir="2700000" algn="tl" rotWithShape="0">
                    <a:prstClr val="black"/>
                  </a:outerShdw>
                </a:effectLst>
              </a:defRPr>
            </a:lvl1pPr>
          </a:lstStyle>
          <a:p>
            <a:r>
              <a:rPr lang="en-US" noProof="0"/>
              <a:t>Presentation or Book Title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5981735" y="3591661"/>
            <a:ext cx="3456349" cy="671648"/>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47" name="Straight Connector 46">
            <a:extLst>
              <a:ext uri="{FF2B5EF4-FFF2-40B4-BE49-F238E27FC236}">
                <a16:creationId xmlns:a16="http://schemas.microsoft.com/office/drawing/2014/main" id="{816C3744-0130-43CE-B8FD-D98964FDA7F2}"/>
              </a:ext>
            </a:extLst>
          </p:cNvPr>
          <p:cNvCxnSpPr/>
          <p:nvPr userDrawn="1"/>
        </p:nvCxnSpPr>
        <p:spPr>
          <a:xfrm>
            <a:off x="5981735" y="3451961"/>
            <a:ext cx="3456349" cy="0"/>
          </a:xfrm>
          <a:prstGeom prst="line">
            <a:avLst/>
          </a:prstGeom>
          <a:effectLst>
            <a:outerShdw dist="25400" dir="2700000" algn="tl" rotWithShape="0">
              <a:prstClr val="black"/>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10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4E00C1B-A23A-4EEE-A286-327847E4C178}"/>
              </a:ext>
            </a:extLst>
          </p:cNvPr>
          <p:cNvGrpSpPr/>
          <p:nvPr userDrawn="1"/>
        </p:nvGrpSpPr>
        <p:grpSpPr>
          <a:xfrm>
            <a:off x="5547008" y="1627398"/>
            <a:ext cx="1191961" cy="5259889"/>
            <a:chOff x="5448080" y="1627398"/>
            <a:chExt cx="1191961" cy="5259889"/>
          </a:xfrm>
        </p:grpSpPr>
        <p:sp>
          <p:nvSpPr>
            <p:cNvPr id="29" name="Arrow: Down 28">
              <a:extLst>
                <a:ext uri="{FF2B5EF4-FFF2-40B4-BE49-F238E27FC236}">
                  <a16:creationId xmlns:a16="http://schemas.microsoft.com/office/drawing/2014/main" id="{39E16B14-83E4-444A-A32C-29FE0CC3C4E7}"/>
                </a:ext>
              </a:extLst>
            </p:cNvPr>
            <p:cNvSpPr/>
            <p:nvPr/>
          </p:nvSpPr>
          <p:spPr>
            <a:xfrm rot="11212082" flipH="1">
              <a:off x="5744634" y="1627398"/>
              <a:ext cx="895407" cy="715909"/>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E95BD2D9-8D1C-4CE5-AD8C-06218724DBF0}"/>
                </a:ext>
              </a:extLst>
            </p:cNvPr>
            <p:cNvSpPr/>
            <p:nvPr/>
          </p:nvSpPr>
          <p:spPr>
            <a:xfrm rot="412082">
              <a:off x="6101283" y="1629447"/>
              <a:ext cx="250426" cy="14461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54" name="Group 53">
              <a:extLst>
                <a:ext uri="{FF2B5EF4-FFF2-40B4-BE49-F238E27FC236}">
                  <a16:creationId xmlns:a16="http://schemas.microsoft.com/office/drawing/2014/main" id="{20E4CD2A-DB3D-4F10-9C0A-300A35316585}"/>
                </a:ext>
              </a:extLst>
            </p:cNvPr>
            <p:cNvGrpSpPr/>
            <p:nvPr userDrawn="1"/>
          </p:nvGrpSpPr>
          <p:grpSpPr>
            <a:xfrm>
              <a:off x="5448080" y="1988774"/>
              <a:ext cx="894144" cy="4898513"/>
              <a:chOff x="5448080" y="1988774"/>
              <a:chExt cx="894144" cy="4898513"/>
            </a:xfrm>
          </p:grpSpPr>
          <p:sp>
            <p:nvSpPr>
              <p:cNvPr id="53" name="Freeform: Shape 52">
                <a:extLst>
                  <a:ext uri="{FF2B5EF4-FFF2-40B4-BE49-F238E27FC236}">
                    <a16:creationId xmlns:a16="http://schemas.microsoft.com/office/drawing/2014/main" id="{AF1CFB73-03BC-4A12-AF84-EB2C2F78F47D}"/>
                  </a:ext>
                </a:extLst>
              </p:cNvPr>
              <p:cNvSpPr/>
              <p:nvPr/>
            </p:nvSpPr>
            <p:spPr>
              <a:xfrm rot="11212082" flipH="1">
                <a:off x="5448080" y="1988774"/>
                <a:ext cx="223532" cy="4898513"/>
              </a:xfrm>
              <a:custGeom>
                <a:avLst/>
                <a:gdLst>
                  <a:gd name="connsiteX0" fmla="*/ 111766 w 223532"/>
                  <a:gd name="connsiteY0" fmla="*/ 4898513 h 4898513"/>
                  <a:gd name="connsiteX1" fmla="*/ 223532 w 223532"/>
                  <a:gd name="connsiteY1" fmla="*/ 4786747 h 4898513"/>
                  <a:gd name="connsiteX2" fmla="*/ 223532 w 223532"/>
                  <a:gd name="connsiteY2" fmla="*/ 26924 h 4898513"/>
                  <a:gd name="connsiteX3" fmla="*/ 0 w 223532"/>
                  <a:gd name="connsiteY3" fmla="*/ 0 h 4898513"/>
                  <a:gd name="connsiteX4" fmla="*/ 0 w 223532"/>
                  <a:gd name="connsiteY4" fmla="*/ 4786747 h 489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98513">
                    <a:moveTo>
                      <a:pt x="111766" y="4898513"/>
                    </a:moveTo>
                    <a:lnTo>
                      <a:pt x="223532" y="4786747"/>
                    </a:lnTo>
                    <a:lnTo>
                      <a:pt x="223532" y="26924"/>
                    </a:lnTo>
                    <a:lnTo>
                      <a:pt x="0" y="0"/>
                    </a:lnTo>
                    <a:lnTo>
                      <a:pt x="0" y="478674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2" name="Freeform: Shape 51">
                <a:extLst>
                  <a:ext uri="{FF2B5EF4-FFF2-40B4-BE49-F238E27FC236}">
                    <a16:creationId xmlns:a16="http://schemas.microsoft.com/office/drawing/2014/main" id="{D6458B7A-A930-43C8-AF63-3DC8C3BB6AC3}"/>
                  </a:ext>
                </a:extLst>
              </p:cNvPr>
              <p:cNvSpPr/>
              <p:nvPr/>
            </p:nvSpPr>
            <p:spPr>
              <a:xfrm rot="11212082" flipH="1">
                <a:off x="5671618" y="2015603"/>
                <a:ext cx="223532" cy="4871589"/>
              </a:xfrm>
              <a:custGeom>
                <a:avLst/>
                <a:gdLst>
                  <a:gd name="connsiteX0" fmla="*/ 111766 w 223532"/>
                  <a:gd name="connsiteY0" fmla="*/ 4871589 h 4871589"/>
                  <a:gd name="connsiteX1" fmla="*/ 223532 w 223532"/>
                  <a:gd name="connsiteY1" fmla="*/ 4759823 h 4871589"/>
                  <a:gd name="connsiteX2" fmla="*/ 223532 w 223532"/>
                  <a:gd name="connsiteY2" fmla="*/ 26924 h 4871589"/>
                  <a:gd name="connsiteX3" fmla="*/ 0 w 223532"/>
                  <a:gd name="connsiteY3" fmla="*/ 0 h 4871589"/>
                  <a:gd name="connsiteX4" fmla="*/ 0 w 223532"/>
                  <a:gd name="connsiteY4" fmla="*/ 4759823 h 487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71589">
                    <a:moveTo>
                      <a:pt x="111766" y="4871589"/>
                    </a:moveTo>
                    <a:lnTo>
                      <a:pt x="223532" y="4759823"/>
                    </a:lnTo>
                    <a:lnTo>
                      <a:pt x="223532" y="26924"/>
                    </a:lnTo>
                    <a:lnTo>
                      <a:pt x="0" y="0"/>
                    </a:lnTo>
                    <a:lnTo>
                      <a:pt x="0" y="47598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1" name="Freeform: Shape 50">
                <a:extLst>
                  <a:ext uri="{FF2B5EF4-FFF2-40B4-BE49-F238E27FC236}">
                    <a16:creationId xmlns:a16="http://schemas.microsoft.com/office/drawing/2014/main" id="{343A5BD8-E585-43CF-BEE4-9DC5BF633C0F}"/>
                  </a:ext>
                </a:extLst>
              </p:cNvPr>
              <p:cNvSpPr/>
              <p:nvPr/>
            </p:nvSpPr>
            <p:spPr>
              <a:xfrm rot="11212082" flipH="1">
                <a:off x="5895155" y="2042428"/>
                <a:ext cx="223532" cy="4844666"/>
              </a:xfrm>
              <a:custGeom>
                <a:avLst/>
                <a:gdLst>
                  <a:gd name="connsiteX0" fmla="*/ 111766 w 223532"/>
                  <a:gd name="connsiteY0" fmla="*/ 4844666 h 4844666"/>
                  <a:gd name="connsiteX1" fmla="*/ 223532 w 223532"/>
                  <a:gd name="connsiteY1" fmla="*/ 4732900 h 4844666"/>
                  <a:gd name="connsiteX2" fmla="*/ 223532 w 223532"/>
                  <a:gd name="connsiteY2" fmla="*/ 26924 h 4844666"/>
                  <a:gd name="connsiteX3" fmla="*/ 0 w 223532"/>
                  <a:gd name="connsiteY3" fmla="*/ 0 h 4844666"/>
                  <a:gd name="connsiteX4" fmla="*/ 0 w 223532"/>
                  <a:gd name="connsiteY4" fmla="*/ 4732900 h 48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44666">
                    <a:moveTo>
                      <a:pt x="111766" y="4844666"/>
                    </a:moveTo>
                    <a:lnTo>
                      <a:pt x="223532" y="4732900"/>
                    </a:lnTo>
                    <a:lnTo>
                      <a:pt x="223532" y="26924"/>
                    </a:lnTo>
                    <a:lnTo>
                      <a:pt x="0" y="0"/>
                    </a:lnTo>
                    <a:lnTo>
                      <a:pt x="0" y="4732900"/>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50" name="Freeform: Shape 49">
                <a:extLst>
                  <a:ext uri="{FF2B5EF4-FFF2-40B4-BE49-F238E27FC236}">
                    <a16:creationId xmlns:a16="http://schemas.microsoft.com/office/drawing/2014/main" id="{ED60379A-B22B-4D81-9CC0-12C7D380883B}"/>
                  </a:ext>
                </a:extLst>
              </p:cNvPr>
              <p:cNvSpPr/>
              <p:nvPr userDrawn="1"/>
            </p:nvSpPr>
            <p:spPr>
              <a:xfrm rot="11212082" flipH="1">
                <a:off x="6118692" y="2069256"/>
                <a:ext cx="223532" cy="4817741"/>
              </a:xfrm>
              <a:custGeom>
                <a:avLst/>
                <a:gdLst>
                  <a:gd name="connsiteX0" fmla="*/ 111766 w 223532"/>
                  <a:gd name="connsiteY0" fmla="*/ 4817741 h 4817741"/>
                  <a:gd name="connsiteX1" fmla="*/ 223532 w 223532"/>
                  <a:gd name="connsiteY1" fmla="*/ 4705975 h 4817741"/>
                  <a:gd name="connsiteX2" fmla="*/ 223532 w 223532"/>
                  <a:gd name="connsiteY2" fmla="*/ 26923 h 4817741"/>
                  <a:gd name="connsiteX3" fmla="*/ 0 w 223532"/>
                  <a:gd name="connsiteY3" fmla="*/ 0 h 4817741"/>
                  <a:gd name="connsiteX4" fmla="*/ 0 w 223532"/>
                  <a:gd name="connsiteY4" fmla="*/ 4705975 h 4817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32" h="4817741">
                    <a:moveTo>
                      <a:pt x="111766" y="4817741"/>
                    </a:moveTo>
                    <a:lnTo>
                      <a:pt x="223532" y="4705975"/>
                    </a:lnTo>
                    <a:lnTo>
                      <a:pt x="223532" y="26923"/>
                    </a:lnTo>
                    <a:lnTo>
                      <a:pt x="0" y="0"/>
                    </a:lnTo>
                    <a:lnTo>
                      <a:pt x="0" y="47059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grpSp>
      <p:grpSp>
        <p:nvGrpSpPr>
          <p:cNvPr id="19" name="Group 18">
            <a:extLst>
              <a:ext uri="{FF2B5EF4-FFF2-40B4-BE49-F238E27FC236}">
                <a16:creationId xmlns:a16="http://schemas.microsoft.com/office/drawing/2014/main" id="{5FBDFCE9-EC4C-43CD-B6B5-30548F1162BA}"/>
              </a:ext>
            </a:extLst>
          </p:cNvPr>
          <p:cNvGrpSpPr/>
          <p:nvPr userDrawn="1"/>
        </p:nvGrpSpPr>
        <p:grpSpPr>
          <a:xfrm rot="287358">
            <a:off x="643630" y="444441"/>
            <a:ext cx="4501664" cy="5969116"/>
            <a:chOff x="1596328" y="568502"/>
            <a:chExt cx="4501664" cy="5969116"/>
          </a:xfrm>
        </p:grpSpPr>
        <p:sp>
          <p:nvSpPr>
            <p:cNvPr id="20" name="Rectangle: Rounded Corners 19">
              <a:extLst>
                <a:ext uri="{FF2B5EF4-FFF2-40B4-BE49-F238E27FC236}">
                  <a16:creationId xmlns:a16="http://schemas.microsoft.com/office/drawing/2014/main" id="{54D3D538-9678-4C9A-AB21-FBC7F0FDBAE6}"/>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8A709E7A-3511-4C36-A9A3-811497ECC22F}"/>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7A1DD063-6E0E-405E-93C1-7607DC8881E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74C10E4C-02E5-4347-A409-D8CDBF70F41F}"/>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8F9D7E4C-1B6B-4818-89E2-9D5B1A9733A2}"/>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78BBD740-EB72-4C01-A598-6B953CC14C1E}"/>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012937C5-21D4-4D4C-998F-795A4A7ADE29}"/>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8E2CC12-AEDC-4DF3-B69A-B63822CEE09D}"/>
                </a:ext>
              </a:extLst>
            </p:cNvPr>
            <p:cNvCxnSpPr>
              <a:cxnSpLocks/>
              <a:endCxn id="26"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7172655" y="2235200"/>
            <a:ext cx="4423415" cy="2387600"/>
          </a:xfrm>
        </p:spPr>
        <p:txBody>
          <a:bodyPr anchor="b"/>
          <a:lstStyle>
            <a:lvl1pPr algn="l">
              <a:lnSpc>
                <a:spcPts val="6000"/>
              </a:lnSpc>
              <a:defRPr sz="6000">
                <a:effectLst>
                  <a:outerShdw dist="50800" dir="2700000" algn="tl" rotWithShape="0">
                    <a:schemeClr val="accent1"/>
                  </a:outerShdw>
                </a:effectLst>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7172656" y="4714875"/>
            <a:ext cx="3742590" cy="1047750"/>
          </a:xfrm>
          <a:prstGeom prst="plaque">
            <a:avLst>
              <a:gd name="adj" fmla="val 7640"/>
            </a:avLst>
          </a:prstGeom>
          <a:solidFill>
            <a:schemeClr val="tx1"/>
          </a:solidFill>
        </p:spPr>
        <p:txBody>
          <a:bodyPr lIns="108000" tIns="108000" rIns="108000" bIns="108000"/>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Footer Placeholder 6">
            <a:extLst>
              <a:ext uri="{FF2B5EF4-FFF2-40B4-BE49-F238E27FC236}">
                <a16:creationId xmlns:a16="http://schemas.microsoft.com/office/drawing/2014/main" id="{A4D3C13C-FA44-4DB1-9AEA-04A430EA0FFC}"/>
              </a:ext>
            </a:extLst>
          </p:cNvPr>
          <p:cNvSpPr>
            <a:spLocks noGrp="1"/>
          </p:cNvSpPr>
          <p:nvPr userDrawn="1">
            <p:ph type="ftr" sz="quarter" idx="10"/>
          </p:nvPr>
        </p:nvSpPr>
        <p:spPr>
          <a:xfrm>
            <a:off x="360000" y="6356350"/>
            <a:ext cx="4114800" cy="365125"/>
          </a:xfrm>
        </p:spPr>
        <p:txBody>
          <a:bodyPr/>
          <a:lstStyle>
            <a:lvl1pPr>
              <a:defRPr>
                <a:solidFill>
                  <a:schemeClr val="tx1"/>
                </a:solidFill>
              </a:defRPr>
            </a:lvl1pPr>
          </a:lstStyle>
          <a:p>
            <a:endParaRPr lang="en-US" noProof="0" dirty="0"/>
          </a:p>
        </p:txBody>
      </p:sp>
      <p:sp>
        <p:nvSpPr>
          <p:cNvPr id="4" name="Slide Number Placeholder 3">
            <a:extLst>
              <a:ext uri="{FF2B5EF4-FFF2-40B4-BE49-F238E27FC236}">
                <a16:creationId xmlns:a16="http://schemas.microsoft.com/office/drawing/2014/main" id="{DDD86DBD-75F5-41AC-889A-77BF2EFCE979}"/>
              </a:ext>
            </a:extLst>
          </p:cNvPr>
          <p:cNvSpPr>
            <a:spLocks noGrp="1"/>
          </p:cNvSpPr>
          <p:nvPr userDrawn="1">
            <p:ph type="sldNum" sz="quarter" idx="13"/>
          </p:nvPr>
        </p:nvSpPr>
        <p:spPr>
          <a:solidFill>
            <a:schemeClr val="accent2"/>
          </a:solidFill>
        </p:spPr>
        <p:txBody>
          <a:bodyPr/>
          <a:lstStyle>
            <a:lvl1pPr>
              <a:defRPr>
                <a:solidFill>
                  <a:schemeClr val="tx1"/>
                </a:solidFill>
              </a:defRPr>
            </a:lvl1pPr>
          </a:lstStyle>
          <a:p>
            <a:r>
              <a:rPr lang="en-US" noProof="0" dirty="0"/>
              <a:t>p </a:t>
            </a:r>
            <a:fld id="{058DB212-BFA2-403F-85EF-DFD3FF6D973A}" type="slidenum">
              <a:rPr lang="en-US" b="0" noProof="0" smtClean="0"/>
              <a:pPr/>
              <a:t>‹#›</a:t>
            </a:fld>
            <a:endParaRPr lang="en-US" b="0" noProof="0" dirty="0"/>
          </a:p>
        </p:txBody>
      </p:sp>
      <p:grpSp>
        <p:nvGrpSpPr>
          <p:cNvPr id="28" name="Group 27">
            <a:extLst>
              <a:ext uri="{FF2B5EF4-FFF2-40B4-BE49-F238E27FC236}">
                <a16:creationId xmlns:a16="http://schemas.microsoft.com/office/drawing/2014/main" id="{A4A5F959-7A27-4A9C-AA9A-C8A5F0D59867}"/>
              </a:ext>
            </a:extLst>
          </p:cNvPr>
          <p:cNvGrpSpPr/>
          <p:nvPr userDrawn="1"/>
        </p:nvGrpSpPr>
        <p:grpSpPr>
          <a:xfrm flipH="1">
            <a:off x="1024107" y="570359"/>
            <a:ext cx="3740711" cy="4243023"/>
            <a:chOff x="1834655" y="141382"/>
            <a:chExt cx="3740711" cy="4243023"/>
          </a:xfrm>
        </p:grpSpPr>
        <p:pic>
          <p:nvPicPr>
            <p:cNvPr id="31" name="Picture 30" descr="A person looking at the camera&#10;&#10;Description generated with very high confidence">
              <a:extLst>
                <a:ext uri="{FF2B5EF4-FFF2-40B4-BE49-F238E27FC236}">
                  <a16:creationId xmlns:a16="http://schemas.microsoft.com/office/drawing/2014/main" id="{9AF4BDB7-61C7-4BA0-ACA9-58BF729C3F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4655" y="2261325"/>
              <a:ext cx="3740711" cy="2123080"/>
            </a:xfrm>
            <a:prstGeom prst="rect">
              <a:avLst/>
            </a:prstGeom>
          </p:spPr>
        </p:pic>
        <p:pic>
          <p:nvPicPr>
            <p:cNvPr id="32" name="Picture 31" descr="A person looking at the camera&#10;&#10;Description generated with very high confidence">
              <a:extLst>
                <a:ext uri="{FF2B5EF4-FFF2-40B4-BE49-F238E27FC236}">
                  <a16:creationId xmlns:a16="http://schemas.microsoft.com/office/drawing/2014/main" id="{6210C269-1B02-4A3E-BB4A-54CBF500761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97"/>
            <a:stretch/>
          </p:blipFill>
          <p:spPr>
            <a:xfrm>
              <a:off x="1834655" y="141382"/>
              <a:ext cx="3740711" cy="2115409"/>
            </a:xfrm>
            <a:prstGeom prst="rect">
              <a:avLst/>
            </a:prstGeom>
          </p:spPr>
        </p:pic>
      </p:grpSp>
      <p:sp>
        <p:nvSpPr>
          <p:cNvPr id="33" name="Rectangle 32">
            <a:extLst>
              <a:ext uri="{FF2B5EF4-FFF2-40B4-BE49-F238E27FC236}">
                <a16:creationId xmlns:a16="http://schemas.microsoft.com/office/drawing/2014/main" id="{EACF9BE4-5BA9-4B7E-B69B-67AD043EAF07}"/>
              </a:ext>
            </a:extLst>
          </p:cNvPr>
          <p:cNvSpPr/>
          <p:nvPr userDrawn="1"/>
        </p:nvSpPr>
        <p:spPr>
          <a:xfrm>
            <a:off x="2184750" y="4616554"/>
            <a:ext cx="1419425" cy="503251"/>
          </a:xfrm>
          <a:prstGeom prst="rect">
            <a:avLst/>
          </a:prstGeom>
          <a:solidFill>
            <a:schemeClr val="accent3"/>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spc="600" noProof="0" dirty="0">
                <a:solidFill>
                  <a:schemeClr val="tx1"/>
                </a:solidFill>
                <a:latin typeface="+mj-lt"/>
              </a:rPr>
              <a:t>BOOK</a:t>
            </a:r>
          </a:p>
        </p:txBody>
      </p:sp>
      <p:sp>
        <p:nvSpPr>
          <p:cNvPr id="34" name="Rectangle 33">
            <a:extLst>
              <a:ext uri="{FF2B5EF4-FFF2-40B4-BE49-F238E27FC236}">
                <a16:creationId xmlns:a16="http://schemas.microsoft.com/office/drawing/2014/main" id="{766F3FAA-B14A-4A17-9A0F-7FD1E4C2D1D6}"/>
              </a:ext>
            </a:extLst>
          </p:cNvPr>
          <p:cNvSpPr/>
          <p:nvPr userDrawn="1"/>
        </p:nvSpPr>
        <p:spPr>
          <a:xfrm>
            <a:off x="1751462" y="5280590"/>
            <a:ext cx="2286000" cy="608934"/>
          </a:xfrm>
          <a:prstGeom prst="rect">
            <a:avLst/>
          </a:prstGeom>
          <a:solidFill>
            <a:schemeClr val="accent2"/>
          </a:solidFill>
          <a:ln>
            <a:no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spc="600" noProof="0" dirty="0">
                <a:solidFill>
                  <a:schemeClr val="tx1"/>
                </a:solidFill>
                <a:latin typeface="+mj-lt"/>
              </a:rPr>
              <a:t>REVIEW</a:t>
            </a:r>
          </a:p>
        </p:txBody>
      </p:sp>
    </p:spTree>
    <p:extLst>
      <p:ext uri="{BB962C8B-B14F-4D97-AF65-F5344CB8AC3E}">
        <p14:creationId xmlns:p14="http://schemas.microsoft.com/office/powerpoint/2010/main" val="1491808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943860C3-6D26-42E2-B584-0DEEF85E47D0}"/>
              </a:ext>
            </a:extLst>
          </p:cNvPr>
          <p:cNvSpPr>
            <a:spLocks noGrp="1"/>
          </p:cNvSpPr>
          <p:nvPr>
            <p:ph type="sldNum" sz="quarter" idx="15"/>
          </p:nvPr>
        </p:nvSpPr>
        <p:spPr/>
        <p:txBody>
          <a:bodyPr/>
          <a:lstStyle/>
          <a:p>
            <a:r>
              <a:rPr lang="en-US" noProof="0" dirty="0"/>
              <a:t>p </a:t>
            </a:r>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FD452BFA-B549-45CF-AF80-2BA174A3D336}"/>
              </a:ext>
            </a:extLst>
          </p:cNvPr>
          <p:cNvSpPr>
            <a:spLocks noGrp="1"/>
          </p:cNvSpPr>
          <p:nvPr>
            <p:ph type="title"/>
          </p:nvPr>
        </p:nvSpPr>
        <p:spPr/>
        <p:txBody>
          <a:bodyPr/>
          <a:lstStyle/>
          <a:p>
            <a:r>
              <a:rPr lang="en-US" noProof="0"/>
              <a:t>Click to edit Master title style</a:t>
            </a:r>
          </a:p>
        </p:txBody>
      </p:sp>
      <p:pic>
        <p:nvPicPr>
          <p:cNvPr id="2" name="Picture 1">
            <a:extLst>
              <a:ext uri="{FF2B5EF4-FFF2-40B4-BE49-F238E27FC236}">
                <a16:creationId xmlns:a16="http://schemas.microsoft.com/office/drawing/2014/main" id="{32DCC290-2953-4E0A-9EB7-4D26ED5ABFE5}"/>
              </a:ext>
            </a:extLst>
          </p:cNvPr>
          <p:cNvPicPr>
            <a:picLocks noChangeAspect="1"/>
          </p:cNvPicPr>
          <p:nvPr userDrawn="1"/>
        </p:nvPicPr>
        <p:blipFill>
          <a:blip r:embed="rId2"/>
          <a:stretch>
            <a:fillRect/>
          </a:stretch>
        </p:blipFill>
        <p:spPr>
          <a:xfrm>
            <a:off x="4751108" y="2518029"/>
            <a:ext cx="2280102" cy="2328874"/>
          </a:xfrm>
          <a:prstGeom prst="rect">
            <a:avLst/>
          </a:prstGeom>
        </p:spPr>
      </p:pic>
      <p:sp>
        <p:nvSpPr>
          <p:cNvPr id="12" name="Text Placeholder 4">
            <a:extLst>
              <a:ext uri="{FF2B5EF4-FFF2-40B4-BE49-F238E27FC236}">
                <a16:creationId xmlns:a16="http://schemas.microsoft.com/office/drawing/2014/main" id="{93089384-7CE6-4858-9F61-8B3B02A4AD3E}"/>
              </a:ext>
            </a:extLst>
          </p:cNvPr>
          <p:cNvSpPr>
            <a:spLocks noGrp="1"/>
          </p:cNvSpPr>
          <p:nvPr>
            <p:ph type="body" sz="quarter" idx="3"/>
          </p:nvPr>
        </p:nvSpPr>
        <p:spPr>
          <a:xfrm rot="120000">
            <a:off x="7128035" y="1205545"/>
            <a:ext cx="4359111" cy="424912"/>
          </a:xfrm>
          <a:solidFill>
            <a:schemeClr val="tx1"/>
          </a:solidFill>
        </p:spPr>
        <p:txBody>
          <a:bodyPr vert="horz" lIns="72000" tIns="0" rIns="0" bIns="0" rtlCol="0" anchor="ctr">
            <a:noAutofit/>
          </a:bodyPr>
          <a:lstStyle>
            <a:lvl1pPr marL="0" indent="0">
              <a:buNone/>
              <a:defRPr lang="en-US" b="0">
                <a:solidFill>
                  <a:schemeClr val="bg1"/>
                </a:solidFill>
                <a:latin typeface="+mj-lt"/>
              </a:defRPr>
            </a:lvl1pPr>
          </a:lstStyle>
          <a:p>
            <a:pPr marL="360363" lvl="0" indent="-360363"/>
            <a:r>
              <a:rPr lang="en-US" noProof="0"/>
              <a:t>Edit Master text styles</a:t>
            </a:r>
          </a:p>
        </p:txBody>
      </p:sp>
      <p:sp>
        <p:nvSpPr>
          <p:cNvPr id="17" name="Content Placeholder 5">
            <a:extLst>
              <a:ext uri="{FF2B5EF4-FFF2-40B4-BE49-F238E27FC236}">
                <a16:creationId xmlns:a16="http://schemas.microsoft.com/office/drawing/2014/main" id="{B89D3B01-1146-4BA4-81D2-41B0600D3002}"/>
              </a:ext>
            </a:extLst>
          </p:cNvPr>
          <p:cNvSpPr>
            <a:spLocks noGrp="1"/>
          </p:cNvSpPr>
          <p:nvPr>
            <p:ph sz="quarter" idx="4"/>
          </p:nvPr>
        </p:nvSpPr>
        <p:spPr>
          <a:xfrm rot="120000">
            <a:off x="7056867" y="1785942"/>
            <a:ext cx="4386544" cy="4165062"/>
          </a:xfrm>
          <a:noFill/>
          <a:ln w="3175">
            <a:solidFill>
              <a:schemeClr val="accent2"/>
            </a:solidFill>
            <a:prstDash val="dash"/>
          </a:ln>
        </p:spPr>
        <p:txBody>
          <a:bodyPr vert="horz" lIns="108000" tIns="108000" rIns="10800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2">
            <a:extLst>
              <a:ext uri="{FF2B5EF4-FFF2-40B4-BE49-F238E27FC236}">
                <a16:creationId xmlns:a16="http://schemas.microsoft.com/office/drawing/2014/main" id="{D7A928BA-716E-489C-824F-3D5F4BE37293}"/>
              </a:ext>
            </a:extLst>
          </p:cNvPr>
          <p:cNvSpPr>
            <a:spLocks noGrp="1"/>
          </p:cNvSpPr>
          <p:nvPr>
            <p:ph type="body" idx="1"/>
          </p:nvPr>
        </p:nvSpPr>
        <p:spPr>
          <a:xfrm rot="-120000">
            <a:off x="287496" y="1266124"/>
            <a:ext cx="4363752" cy="462404"/>
          </a:xfrm>
          <a:solidFill>
            <a:schemeClr val="accent3"/>
          </a:solidFill>
        </p:spPr>
        <p:txBody>
          <a:bodyPr vert="horz" lIns="72000" tIns="0" rIns="0" bIns="0" rtlCol="0" anchor="ctr">
            <a:noAutofit/>
          </a:bodyPr>
          <a:lstStyle>
            <a:lvl1pPr marL="0" indent="0">
              <a:buNone/>
              <a:defRPr lang="en-US" b="0">
                <a:solidFill>
                  <a:schemeClr val="tx1"/>
                </a:solidFill>
                <a:latin typeface="+mj-lt"/>
              </a:defRPr>
            </a:lvl1pPr>
          </a:lstStyle>
          <a:p>
            <a:pPr marL="360363" lvl="0" indent="-360363"/>
            <a:r>
              <a:rPr lang="en-US" noProof="0"/>
              <a:t>Edit Master text styles</a:t>
            </a:r>
          </a:p>
        </p:txBody>
      </p:sp>
      <p:sp>
        <p:nvSpPr>
          <p:cNvPr id="19" name="Content Placeholder 3">
            <a:extLst>
              <a:ext uri="{FF2B5EF4-FFF2-40B4-BE49-F238E27FC236}">
                <a16:creationId xmlns:a16="http://schemas.microsoft.com/office/drawing/2014/main" id="{032CC9F2-9B0A-4A3C-A51F-164BD7B7F7F7}"/>
              </a:ext>
            </a:extLst>
          </p:cNvPr>
          <p:cNvSpPr>
            <a:spLocks noGrp="1"/>
          </p:cNvSpPr>
          <p:nvPr>
            <p:ph sz="half" idx="2"/>
          </p:nvPr>
        </p:nvSpPr>
        <p:spPr>
          <a:xfrm rot="-120000">
            <a:off x="371870" y="1883488"/>
            <a:ext cx="4312808" cy="4057823"/>
          </a:xfrm>
          <a:noFill/>
          <a:ln w="3175">
            <a:solidFill>
              <a:schemeClr val="accent1"/>
            </a:solidFill>
            <a:prstDash val="dash"/>
          </a:ln>
        </p:spPr>
        <p:txBody>
          <a:bodyPr vert="horz" lIns="108000" tIns="108000" rIns="108000" bIns="0" rtlCol="0">
            <a:noAutofit/>
          </a:bodyPr>
          <a:lstStyle>
            <a:lvl1pPr>
              <a:defRPr lang="en-US"/>
            </a:lvl1pPr>
            <a:lvl2pPr>
              <a:defRPr lang="en-US"/>
            </a:lvl2pPr>
            <a:lvl3pPr>
              <a:defRPr lang="en-US"/>
            </a:lvl3pPr>
            <a:lvl4pPr>
              <a:defRPr lang="en-US"/>
            </a:lvl4pPr>
            <a:lvl5pPr>
              <a:defRPr lang="en-US"/>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9269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endParaRPr lang="en-US" noProof="0" dirty="0"/>
          </a:p>
        </p:txBody>
      </p:sp>
      <p:sp>
        <p:nvSpPr>
          <p:cNvPr id="4" name="Slide Number Placeholder 3">
            <a:extLst>
              <a:ext uri="{FF2B5EF4-FFF2-40B4-BE49-F238E27FC236}">
                <a16:creationId xmlns:a16="http://schemas.microsoft.com/office/drawing/2014/main" id="{63720D0B-2230-4D2F-B841-87791161AB16}"/>
              </a:ext>
            </a:extLst>
          </p:cNvPr>
          <p:cNvSpPr>
            <a:spLocks noGrp="1"/>
          </p:cNvSpPr>
          <p:nvPr>
            <p:ph type="sldNum" sz="quarter" idx="13"/>
          </p:nvPr>
        </p:nvSpPr>
        <p:spPr/>
        <p:txBody>
          <a:body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080000"/>
            <a:ext cx="5580000" cy="50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A3E0A3CC-DCEB-4611-915F-6939FEDB7305}"/>
              </a:ext>
            </a:extLst>
          </p:cNvPr>
          <p:cNvSpPr>
            <a:spLocks noGrp="1"/>
          </p:cNvSpPr>
          <p:nvPr>
            <p:ph type="sldNum" sz="quarter" idx="13"/>
          </p:nvPr>
        </p:nvSpPr>
        <p:spPr/>
        <p:txBody>
          <a:bodyPr/>
          <a:lstStyle>
            <a:lvl1pPr>
              <a:defRPr b="1"/>
            </a:lvl1pPr>
          </a:lstStyle>
          <a:p>
            <a:r>
              <a:rPr lang="en-US" noProof="0" dirty="0"/>
              <a:t>p </a:t>
            </a:r>
            <a:fld id="{058DB212-BFA2-403F-85EF-DFD3FF6D973A}" type="slidenum">
              <a:rPr lang="en-US" b="0" noProof="0" smtClean="0"/>
              <a:pPr/>
              <a:t>‹#›</a:t>
            </a:fld>
            <a:endParaRPr lang="en-US" b="0" noProof="0" dirty="0"/>
          </a:p>
        </p:txBody>
      </p:sp>
      <p:sp>
        <p:nvSpPr>
          <p:cNvPr id="10" name="Content Placeholder 2">
            <a:extLst>
              <a:ext uri="{FF2B5EF4-FFF2-40B4-BE49-F238E27FC236}">
                <a16:creationId xmlns:a16="http://schemas.microsoft.com/office/drawing/2014/main" id="{F310302E-DD17-4871-97D4-C32B568EDCF9}"/>
              </a:ext>
            </a:extLst>
          </p:cNvPr>
          <p:cNvSpPr>
            <a:spLocks noGrp="1"/>
          </p:cNvSpPr>
          <p:nvPr>
            <p:ph idx="1"/>
          </p:nvPr>
        </p:nvSpPr>
        <p:spPr>
          <a:xfrm>
            <a:off x="4572001" y="1135117"/>
            <a:ext cx="7261200" cy="472593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4D110AA5-4C8F-4BCB-B4A4-100EF7DEFC28}"/>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1" name="Text Placeholder 3">
            <a:extLst>
              <a:ext uri="{FF2B5EF4-FFF2-40B4-BE49-F238E27FC236}">
                <a16:creationId xmlns:a16="http://schemas.microsoft.com/office/drawing/2014/main" id="{37C31A47-3630-4DA6-8936-69C0FB464014}"/>
              </a:ext>
            </a:extLst>
          </p:cNvPr>
          <p:cNvSpPr>
            <a:spLocks noGrp="1"/>
          </p:cNvSpPr>
          <p:nvPr>
            <p:ph type="body" sz="half" idx="2"/>
          </p:nvPr>
        </p:nvSpPr>
        <p:spPr>
          <a:xfrm>
            <a:off x="360000" y="1143054"/>
            <a:ext cx="3932237" cy="47259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71060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783979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0959F13-FAC9-4E8F-9932-1065189FA551}"/>
              </a:ext>
            </a:extLst>
          </p:cNvPr>
          <p:cNvGrpSpPr/>
          <p:nvPr userDrawn="1"/>
        </p:nvGrpSpPr>
        <p:grpSpPr>
          <a:xfrm rot="20700000">
            <a:off x="5633454" y="262799"/>
            <a:ext cx="5256337" cy="6122852"/>
            <a:chOff x="1621499" y="228547"/>
            <a:chExt cx="5256337" cy="6122852"/>
          </a:xfrm>
        </p:grpSpPr>
        <p:grpSp>
          <p:nvGrpSpPr>
            <p:cNvPr id="10" name="Group 9">
              <a:extLst>
                <a:ext uri="{FF2B5EF4-FFF2-40B4-BE49-F238E27FC236}">
                  <a16:creationId xmlns:a16="http://schemas.microsoft.com/office/drawing/2014/main" id="{8594449C-AB0D-4567-BBEE-98FC3844E4A2}"/>
                </a:ext>
              </a:extLst>
            </p:cNvPr>
            <p:cNvGrpSpPr/>
            <p:nvPr userDrawn="1"/>
          </p:nvGrpSpPr>
          <p:grpSpPr>
            <a:xfrm rot="461039">
              <a:off x="2286228" y="1285848"/>
              <a:ext cx="4591608" cy="5065551"/>
              <a:chOff x="7484411" y="1689075"/>
              <a:chExt cx="4174189" cy="4605045"/>
            </a:xfrm>
          </p:grpSpPr>
          <p:sp>
            <p:nvSpPr>
              <p:cNvPr id="11" name="Rectangle: Rounded Corners 10">
                <a:extLst>
                  <a:ext uri="{FF2B5EF4-FFF2-40B4-BE49-F238E27FC236}">
                    <a16:creationId xmlns:a16="http://schemas.microsoft.com/office/drawing/2014/main" id="{AD475B22-2288-4DE3-8454-9818E359F218}"/>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9B09049-CEAF-4343-8ABF-C09E8E52D677}"/>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A1B11FB4-C165-442E-BF4B-7E9F3240DC81}"/>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a16="http://schemas.microsoft.com/office/drawing/2014/main" id="{AEDE794E-3F71-47E0-8D7D-52077C8D64BF}"/>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A6C27985-FFAC-41EB-A4D4-FBDF69B2B297}"/>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B5BE1008-EFB9-4A87-9812-9D0A2E1F3E3B}"/>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A5FA6D2F-C9B1-4D8D-B149-78CA104F2C05}"/>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19" name="Rectangle: Rounded Corners 18">
                <a:extLst>
                  <a:ext uri="{FF2B5EF4-FFF2-40B4-BE49-F238E27FC236}">
                    <a16:creationId xmlns:a16="http://schemas.microsoft.com/office/drawing/2014/main" id="{CE941CDE-3E25-4988-BD34-B5BDD5889BE3}"/>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F64AD703-27EA-40FE-9651-7A70A69FFDC0}"/>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CBEF6C44-DC04-464E-B4BD-EB7BC4A98F4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Rounded Corners 21">
                <a:extLst>
                  <a:ext uri="{FF2B5EF4-FFF2-40B4-BE49-F238E27FC236}">
                    <a16:creationId xmlns:a16="http://schemas.microsoft.com/office/drawing/2014/main" id="{A15D1098-D31E-47B7-9248-53CDAC3B05D5}"/>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EB633B96-DECA-483F-AB81-13E98D989467}"/>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CE41C79-EF4B-47B0-B1CB-B3E0BD56D81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6F92B126-A685-4E82-AD06-5A7AE83D759D}"/>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44157EA-D275-4C8D-9D8B-E85B7BFA6B93}"/>
                </a:ext>
              </a:extLst>
            </p:cNvPr>
            <p:cNvGrpSpPr/>
            <p:nvPr userDrawn="1"/>
          </p:nvGrpSpPr>
          <p:grpSpPr>
            <a:xfrm rot="738880">
              <a:off x="1621499" y="228547"/>
              <a:ext cx="4501664" cy="5969116"/>
              <a:chOff x="1596328" y="568502"/>
              <a:chExt cx="4501664" cy="5969116"/>
            </a:xfrm>
          </p:grpSpPr>
          <p:sp>
            <p:nvSpPr>
              <p:cNvPr id="27" name="Rectangle: Rounded Corners 26">
                <a:extLst>
                  <a:ext uri="{FF2B5EF4-FFF2-40B4-BE49-F238E27FC236}">
                    <a16:creationId xmlns:a16="http://schemas.microsoft.com/office/drawing/2014/main" id="{BCCBC8CE-13D8-43B1-8BD0-AC8CAE105029}"/>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182CC4D1-72DA-40A4-9E56-50B3A173FB11}"/>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F6A7C7-35CC-4C6E-80D9-0639FBEF7991}"/>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893844DC-AA0F-4F37-9997-B0AFF70F5689}"/>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30">
                <a:extLst>
                  <a:ext uri="{FF2B5EF4-FFF2-40B4-BE49-F238E27FC236}">
                    <a16:creationId xmlns:a16="http://schemas.microsoft.com/office/drawing/2014/main" id="{2DFDBC8B-B6C4-4DB2-9AB9-9F2F9D69F96C}"/>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5AC242B-5628-4AED-A752-C4A187BD1A94}"/>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4D337AAB-EA47-40BE-A5EC-769A36A1D9E0}"/>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5579637" cy="540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04AB9043-9BFC-46B7-840B-928B57AE0D6C}"/>
              </a:ext>
            </a:extLst>
          </p:cNvPr>
          <p:cNvSpPr>
            <a:spLocks noGrp="1"/>
          </p:cNvSpPr>
          <p:nvPr>
            <p:ph type="ftr" sz="quarter" idx="10"/>
          </p:nvPr>
        </p:nvSpPr>
        <p:spPr>
          <a:xfrm>
            <a:off x="360000" y="6356350"/>
            <a:ext cx="4114800" cy="365125"/>
          </a:xfrm>
        </p:spPr>
        <p:txBody>
          <a:bodyPr/>
          <a:lstStyle/>
          <a:p>
            <a:endParaRPr lang="en-US" noProof="0" dirty="0"/>
          </a:p>
        </p:txBody>
      </p:sp>
      <p:sp>
        <p:nvSpPr>
          <p:cNvPr id="4" name="Slide Number Placeholder 3">
            <a:extLst>
              <a:ext uri="{FF2B5EF4-FFF2-40B4-BE49-F238E27FC236}">
                <a16:creationId xmlns:a16="http://schemas.microsoft.com/office/drawing/2014/main" id="{DDB7FF97-8DE0-4BC9-893C-64D61BE88356}"/>
              </a:ext>
            </a:extLst>
          </p:cNvPr>
          <p:cNvSpPr>
            <a:spLocks noGrp="1"/>
          </p:cNvSpPr>
          <p:nvPr>
            <p:ph type="sldNum" sz="quarter" idx="14"/>
          </p:nvPr>
        </p:nvSpPr>
        <p:spPr/>
        <p:txBody>
          <a:bodyPr/>
          <a:lstStyle/>
          <a:p>
            <a:r>
              <a:rPr lang="en-US" noProof="0" dirty="0"/>
              <a:t>p </a:t>
            </a:r>
            <a:fld id="{058DB212-BFA2-403F-85EF-DFD3FF6D973A}" type="slidenum">
              <a:rPr lang="en-US" noProof="0" smtClean="0"/>
              <a:pPr/>
              <a:t>‹#›</a:t>
            </a:fld>
            <a:endParaRPr lang="en-US" noProof="0" dirty="0"/>
          </a:p>
        </p:txBody>
      </p:sp>
      <p:sp>
        <p:nvSpPr>
          <p:cNvPr id="32" name="Text Placeholder 3">
            <a:extLst>
              <a:ext uri="{FF2B5EF4-FFF2-40B4-BE49-F238E27FC236}">
                <a16:creationId xmlns:a16="http://schemas.microsoft.com/office/drawing/2014/main" id="{46D4145C-2757-4CDE-9C06-8842ACBC5F66}"/>
              </a:ext>
            </a:extLst>
          </p:cNvPr>
          <p:cNvSpPr>
            <a:spLocks noGrp="1"/>
          </p:cNvSpPr>
          <p:nvPr>
            <p:ph type="body" sz="half" idx="2"/>
          </p:nvPr>
        </p:nvSpPr>
        <p:spPr>
          <a:xfrm>
            <a:off x="360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5" name="Picture Placeholder 2">
            <a:extLst>
              <a:ext uri="{FF2B5EF4-FFF2-40B4-BE49-F238E27FC236}">
                <a16:creationId xmlns:a16="http://schemas.microsoft.com/office/drawing/2014/main" id="{A6270262-E72E-4838-918F-26FA30F8C3E6}"/>
              </a:ext>
            </a:extLst>
          </p:cNvPr>
          <p:cNvSpPr>
            <a:spLocks noGrp="1"/>
          </p:cNvSpPr>
          <p:nvPr>
            <p:ph type="pic" idx="1"/>
          </p:nvPr>
        </p:nvSpPr>
        <p:spPr>
          <a:xfrm rot="240000">
            <a:off x="5482104" y="1187407"/>
            <a:ext cx="5587593" cy="4495784"/>
          </a:xfrm>
          <a:solidFill>
            <a:schemeClr val="bg1">
              <a:lumMod val="95000"/>
            </a:schemeClr>
          </a:solidFill>
        </p:spPr>
        <p:txBody>
          <a:bodyPr vert="horz" lIns="0" tIns="0" rIns="0" bIns="0" rtlCol="0" anchor="ctr">
            <a:noAutofit/>
          </a:bodyPr>
          <a:lstStyle>
            <a:lvl1pPr>
              <a:defRPr lang="en-US" sz="1600" i="1" dirty="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21705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24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r>
              <a:rPr lang="en-US"/>
              <a:t>p </a:t>
            </a:r>
            <a:fld id="{058DB212-BFA2-403F-85EF-DFD3FF6D973A}" type="slidenum">
              <a:rPr lang="en-US" smtClean="0"/>
              <a:pPr/>
              <a:t>‹#›</a:t>
            </a:fld>
            <a:endParaRPr lang="en-US" dirty="0"/>
          </a:p>
        </p:txBody>
      </p:sp>
    </p:spTree>
    <p:extLst>
      <p:ext uri="{BB962C8B-B14F-4D97-AF65-F5344CB8AC3E}">
        <p14:creationId xmlns:p14="http://schemas.microsoft.com/office/powerpoint/2010/main" val="2593248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241797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169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r>
              <a:rPr lang="en-US" noProof="0"/>
              <a:t>p </a:t>
            </a:r>
            <a:fld id="{058DB212-BFA2-403F-85EF-DFD3FF6D973A}" type="slidenum">
              <a:rPr lang="en-US" b="0" noProof="0" smtClean="0"/>
              <a:pPr/>
              <a:t>‹#›</a:t>
            </a:fld>
            <a:endParaRPr lang="en-US" b="0" noProof="0" dirty="0"/>
          </a:p>
        </p:txBody>
      </p:sp>
    </p:spTree>
    <p:extLst>
      <p:ext uri="{BB962C8B-B14F-4D97-AF65-F5344CB8AC3E}">
        <p14:creationId xmlns:p14="http://schemas.microsoft.com/office/powerpoint/2010/main" val="4349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r>
              <a:rPr lang="en-US" noProof="0"/>
              <a:t>p </a:t>
            </a:r>
            <a:fld id="{058DB212-BFA2-403F-85EF-DFD3FF6D973A}" type="slidenum">
              <a:rPr lang="en-US" noProof="0" smtClean="0"/>
              <a:pPr/>
              <a:t>‹#›</a:t>
            </a:fld>
            <a:endParaRPr lang="en-US" noProof="0" dirty="0"/>
          </a:p>
        </p:txBody>
      </p:sp>
      <p:grpSp>
        <p:nvGrpSpPr>
          <p:cNvPr id="10" name="Group 9">
            <a:extLst>
              <a:ext uri="{FF2B5EF4-FFF2-40B4-BE49-F238E27FC236}">
                <a16:creationId xmlns:a16="http://schemas.microsoft.com/office/drawing/2014/main" id="{DF5B804B-A796-4A07-8CD1-CC3310B08F7B}"/>
              </a:ext>
            </a:extLst>
          </p:cNvPr>
          <p:cNvGrpSpPr/>
          <p:nvPr userDrawn="1"/>
        </p:nvGrpSpPr>
        <p:grpSpPr>
          <a:xfrm rot="20700000">
            <a:off x="5633454" y="262799"/>
            <a:ext cx="5256337" cy="6122852"/>
            <a:chOff x="1621499" y="228547"/>
            <a:chExt cx="5256337" cy="6122852"/>
          </a:xfrm>
        </p:grpSpPr>
        <p:grpSp>
          <p:nvGrpSpPr>
            <p:cNvPr id="11" name="Group 10">
              <a:extLst>
                <a:ext uri="{FF2B5EF4-FFF2-40B4-BE49-F238E27FC236}">
                  <a16:creationId xmlns:a16="http://schemas.microsoft.com/office/drawing/2014/main" id="{344D1B5D-5EA8-4CA3-BF29-F17FFAA068F0}"/>
                </a:ext>
              </a:extLst>
            </p:cNvPr>
            <p:cNvGrpSpPr/>
            <p:nvPr userDrawn="1"/>
          </p:nvGrpSpPr>
          <p:grpSpPr>
            <a:xfrm rot="461039">
              <a:off x="2286228" y="1285848"/>
              <a:ext cx="4591608" cy="5065551"/>
              <a:chOff x="7484411" y="1689075"/>
              <a:chExt cx="4174189" cy="4605045"/>
            </a:xfrm>
          </p:grpSpPr>
          <p:sp>
            <p:nvSpPr>
              <p:cNvPr id="28" name="Rectangle: Rounded Corners 10">
                <a:extLst>
                  <a:ext uri="{FF2B5EF4-FFF2-40B4-BE49-F238E27FC236}">
                    <a16:creationId xmlns:a16="http://schemas.microsoft.com/office/drawing/2014/main" id="{89E55F5E-8D02-4EED-9A7A-01B6306609A4}"/>
                  </a:ext>
                </a:extLst>
              </p:cNvPr>
              <p:cNvSpPr/>
              <p:nvPr/>
            </p:nvSpPr>
            <p:spPr>
              <a:xfrm rot="410952">
                <a:off x="7837091" y="1806586"/>
                <a:ext cx="3573394" cy="4298268"/>
              </a:xfrm>
              <a:prstGeom prst="roundRect">
                <a:avLst>
                  <a:gd name="adj" fmla="val 100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D16F40B5-EBC2-4F77-BA89-FE2BDCAEFA49}"/>
                  </a:ext>
                </a:extLst>
              </p:cNvPr>
              <p:cNvSpPr/>
              <p:nvPr/>
            </p:nvSpPr>
            <p:spPr>
              <a:xfrm rot="410952">
                <a:off x="7806037" y="1777761"/>
                <a:ext cx="3573394" cy="4298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C9BEB360-2A59-4E13-800C-7714D313237F}"/>
                  </a:ext>
                </a:extLst>
              </p:cNvPr>
              <p:cNvSpPr/>
              <p:nvPr/>
            </p:nvSpPr>
            <p:spPr>
              <a:xfrm rot="410952">
                <a:off x="7826929" y="1745133"/>
                <a:ext cx="3492248" cy="429826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Rounded Corners 13">
                <a:extLst>
                  <a:ext uri="{FF2B5EF4-FFF2-40B4-BE49-F238E27FC236}">
                    <a16:creationId xmlns:a16="http://schemas.microsoft.com/office/drawing/2014/main" id="{753BC0AD-4E29-4879-870A-FF82EB2EAD07}"/>
                  </a:ext>
                </a:extLst>
              </p:cNvPr>
              <p:cNvSpPr/>
              <p:nvPr/>
            </p:nvSpPr>
            <p:spPr>
              <a:xfrm rot="410952">
                <a:off x="7709312" y="1689075"/>
                <a:ext cx="3573394" cy="4298269"/>
              </a:xfrm>
              <a:prstGeom prst="roundRect">
                <a:avLst>
                  <a:gd name="adj" fmla="val 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14">
                <a:extLst>
                  <a:ext uri="{FF2B5EF4-FFF2-40B4-BE49-F238E27FC236}">
                    <a16:creationId xmlns:a16="http://schemas.microsoft.com/office/drawing/2014/main" id="{A5A3F149-FA16-4EC6-B213-F2AE7063DD32}"/>
                  </a:ext>
                </a:extLst>
              </p:cNvPr>
              <p:cNvSpPr/>
              <p:nvPr/>
            </p:nvSpPr>
            <p:spPr>
              <a:xfrm rot="411546">
                <a:off x="7484411" y="5870888"/>
                <a:ext cx="1967759" cy="110016"/>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Lst>
                <a:ahLst/>
                <a:cxnLst>
                  <a:cxn ang="0">
                    <a:pos x="connsiteX0" y="connsiteY0"/>
                  </a:cxn>
                  <a:cxn ang="0">
                    <a:pos x="connsiteX1" y="connsiteY1"/>
                  </a:cxn>
                  <a:cxn ang="0">
                    <a:pos x="connsiteX2" y="connsiteY2"/>
                  </a:cxn>
                  <a:cxn ang="0">
                    <a:pos x="connsiteX3" y="connsiteY3"/>
                  </a:cxn>
                </a:cxnLst>
                <a:rect l="l" t="t" r="r" b="b"/>
                <a:pathLst>
                  <a:path w="2380988" h="146431">
                    <a:moveTo>
                      <a:pt x="2380988" y="65468"/>
                    </a:moveTo>
                    <a:lnTo>
                      <a:pt x="92607" y="146431"/>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16">
                <a:extLst>
                  <a:ext uri="{FF2B5EF4-FFF2-40B4-BE49-F238E27FC236}">
                    <a16:creationId xmlns:a16="http://schemas.microsoft.com/office/drawing/2014/main" id="{AEDC6AEA-08EC-451E-B3C6-70A7DFFB3A5F}"/>
                  </a:ext>
                </a:extLst>
              </p:cNvPr>
              <p:cNvSpPr/>
              <p:nvPr/>
            </p:nvSpPr>
            <p:spPr>
              <a:xfrm>
                <a:off x="11003280" y="1912620"/>
                <a:ext cx="655320" cy="4381500"/>
              </a:xfrm>
              <a:custGeom>
                <a:avLst/>
                <a:gdLst>
                  <a:gd name="connsiteX0" fmla="*/ 0 w 655320"/>
                  <a:gd name="connsiteY0" fmla="*/ 4259580 h 4381500"/>
                  <a:gd name="connsiteX1" fmla="*/ 129540 w 655320"/>
                  <a:gd name="connsiteY1" fmla="*/ 4381500 h 4381500"/>
                  <a:gd name="connsiteX2" fmla="*/ 655320 w 655320"/>
                  <a:gd name="connsiteY2" fmla="*/ 129540 h 4381500"/>
                  <a:gd name="connsiteX3" fmla="*/ 510540 w 655320"/>
                  <a:gd name="connsiteY3" fmla="*/ 0 h 4381500"/>
                  <a:gd name="connsiteX4" fmla="*/ 0 w 655320"/>
                  <a:gd name="connsiteY4" fmla="*/ 4259580 h 438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4381500">
                    <a:moveTo>
                      <a:pt x="0" y="4259580"/>
                    </a:moveTo>
                    <a:lnTo>
                      <a:pt x="129540" y="4381500"/>
                    </a:lnTo>
                    <a:lnTo>
                      <a:pt x="655320" y="129540"/>
                    </a:lnTo>
                    <a:lnTo>
                      <a:pt x="510540" y="0"/>
                    </a:lnTo>
                    <a:lnTo>
                      <a:pt x="0" y="425958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1">
              <a:extLst>
                <a:ext uri="{FF2B5EF4-FFF2-40B4-BE49-F238E27FC236}">
                  <a16:creationId xmlns:a16="http://schemas.microsoft.com/office/drawing/2014/main" id="{5E1D721D-38D3-43A2-8BD6-6806DDBAE58D}"/>
                </a:ext>
              </a:extLst>
            </p:cNvPr>
            <p:cNvGrpSpPr/>
            <p:nvPr userDrawn="1"/>
          </p:nvGrpSpPr>
          <p:grpSpPr>
            <a:xfrm rot="982448">
              <a:off x="2716002" y="797733"/>
              <a:ext cx="3720384" cy="4944962"/>
              <a:chOff x="1596328" y="568502"/>
              <a:chExt cx="4501664" cy="5983403"/>
            </a:xfrm>
            <a:effectLst>
              <a:outerShdw dist="38100" dir="2700000" algn="tl" rotWithShape="0">
                <a:prstClr val="black">
                  <a:alpha val="40000"/>
                </a:prstClr>
              </a:outerShdw>
            </a:effectLst>
          </p:grpSpPr>
          <p:sp>
            <p:nvSpPr>
              <p:cNvPr id="21" name="Rectangle: Rounded Corners 18">
                <a:extLst>
                  <a:ext uri="{FF2B5EF4-FFF2-40B4-BE49-F238E27FC236}">
                    <a16:creationId xmlns:a16="http://schemas.microsoft.com/office/drawing/2014/main" id="{CFF5315A-13ED-438D-977E-A02AAE9A0565}"/>
                  </a:ext>
                </a:extLst>
              </p:cNvPr>
              <p:cNvSpPr/>
              <p:nvPr/>
            </p:nvSpPr>
            <p:spPr>
              <a:xfrm rot="21383342">
                <a:off x="1774186" y="691432"/>
                <a:ext cx="4323806" cy="5720995"/>
              </a:xfrm>
              <a:prstGeom prst="roundRect">
                <a:avLst>
                  <a:gd name="adj" fmla="val 100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31C7EF18-98E8-4932-A7FA-7D3348E621AA}"/>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41ADC3EC-C743-404C-BD02-0C5B0A01B1A7}"/>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1">
                <a:extLst>
                  <a:ext uri="{FF2B5EF4-FFF2-40B4-BE49-F238E27FC236}">
                    <a16:creationId xmlns:a16="http://schemas.microsoft.com/office/drawing/2014/main" id="{FE486DCE-C6F6-4335-8B00-68106E5CCEE8}"/>
                  </a:ext>
                </a:extLst>
              </p:cNvPr>
              <p:cNvSpPr/>
              <p:nvPr/>
            </p:nvSpPr>
            <p:spPr>
              <a:xfrm rot="21383342">
                <a:off x="1596328" y="568502"/>
                <a:ext cx="4323806" cy="5720996"/>
              </a:xfrm>
              <a:prstGeom prst="roundRect">
                <a:avLst>
                  <a:gd name="adj" fmla="val 8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E1F2CE57-8D15-4A43-99FB-2C05EB792218}"/>
                  </a:ext>
                </a:extLst>
              </p:cNvPr>
              <p:cNvSpPr/>
              <p:nvPr/>
            </p:nvSpPr>
            <p:spPr>
              <a:xfrm rot="21383342">
                <a:off x="1762892" y="716665"/>
                <a:ext cx="3990679" cy="5424671"/>
              </a:xfrm>
              <a:prstGeom prst="rect">
                <a:avLst/>
              </a:prstGeom>
              <a:noFill/>
              <a:ln w="19050">
                <a:solidFill>
                  <a:srgbClr val="FCF238"/>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3">
                <a:extLst>
                  <a:ext uri="{FF2B5EF4-FFF2-40B4-BE49-F238E27FC236}">
                    <a16:creationId xmlns:a16="http://schemas.microsoft.com/office/drawing/2014/main" id="{C94813FF-5F60-4B99-B45D-978367D77420}"/>
                  </a:ext>
                </a:extLst>
              </p:cNvPr>
              <p:cNvSpPr/>
              <p:nvPr/>
            </p:nvSpPr>
            <p:spPr>
              <a:xfrm rot="21383936">
                <a:off x="1802747" y="6313969"/>
                <a:ext cx="3103624" cy="145742"/>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429 w 2380429"/>
                  <a:gd name="connsiteY0" fmla="*/ 109068 h 146431"/>
                  <a:gd name="connsiteX1" fmla="*/ 92607 w 2380429"/>
                  <a:gd name="connsiteY1" fmla="*/ 146431 h 146431"/>
                  <a:gd name="connsiteX2" fmla="*/ 0 w 2380429"/>
                  <a:gd name="connsiteY2" fmla="*/ 0 h 146431"/>
                  <a:gd name="connsiteX3" fmla="*/ 2380429 w 2380429"/>
                  <a:gd name="connsiteY3" fmla="*/ 109068 h 146431"/>
                  <a:gd name="connsiteX0" fmla="*/ 3103624 w 3103624"/>
                  <a:gd name="connsiteY0" fmla="*/ 65607 h 146431"/>
                  <a:gd name="connsiteX1" fmla="*/ 92607 w 3103624"/>
                  <a:gd name="connsiteY1" fmla="*/ 146431 h 146431"/>
                  <a:gd name="connsiteX2" fmla="*/ 0 w 3103624"/>
                  <a:gd name="connsiteY2" fmla="*/ 0 h 146431"/>
                  <a:gd name="connsiteX3" fmla="*/ 3103624 w 3103624"/>
                  <a:gd name="connsiteY3" fmla="*/ 65607 h 146431"/>
                  <a:gd name="connsiteX0" fmla="*/ 3103624 w 3103624"/>
                  <a:gd name="connsiteY0" fmla="*/ 65607 h 145743"/>
                  <a:gd name="connsiteX1" fmla="*/ 98330 w 3103624"/>
                  <a:gd name="connsiteY1" fmla="*/ 145743 h 145743"/>
                  <a:gd name="connsiteX2" fmla="*/ 0 w 3103624"/>
                  <a:gd name="connsiteY2" fmla="*/ 0 h 145743"/>
                  <a:gd name="connsiteX3" fmla="*/ 3103624 w 3103624"/>
                  <a:gd name="connsiteY3" fmla="*/ 65607 h 145743"/>
                </a:gdLst>
                <a:ahLst/>
                <a:cxnLst>
                  <a:cxn ang="0">
                    <a:pos x="connsiteX0" y="connsiteY0"/>
                  </a:cxn>
                  <a:cxn ang="0">
                    <a:pos x="connsiteX1" y="connsiteY1"/>
                  </a:cxn>
                  <a:cxn ang="0">
                    <a:pos x="connsiteX2" y="connsiteY2"/>
                  </a:cxn>
                  <a:cxn ang="0">
                    <a:pos x="connsiteX3" y="connsiteY3"/>
                  </a:cxn>
                </a:cxnLst>
                <a:rect l="l" t="t" r="r" b="b"/>
                <a:pathLst>
                  <a:path w="3103624" h="145743">
                    <a:moveTo>
                      <a:pt x="3103624" y="65607"/>
                    </a:moveTo>
                    <a:lnTo>
                      <a:pt x="98330" y="145743"/>
                    </a:lnTo>
                    <a:lnTo>
                      <a:pt x="0" y="0"/>
                    </a:lnTo>
                    <a:lnTo>
                      <a:pt x="3103624" y="656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7" name="Straight Connector 26">
                <a:extLst>
                  <a:ext uri="{FF2B5EF4-FFF2-40B4-BE49-F238E27FC236}">
                    <a16:creationId xmlns:a16="http://schemas.microsoft.com/office/drawing/2014/main" id="{64663BB8-2182-4F9D-ACCC-6DA0F6ECE4F4}"/>
                  </a:ext>
                </a:extLst>
              </p:cNvPr>
              <p:cNvCxnSpPr>
                <a:cxnSpLocks/>
              </p:cNvCxnSpPr>
              <p:nvPr/>
            </p:nvCxnSpPr>
            <p:spPr>
              <a:xfrm>
                <a:off x="1782183" y="6393399"/>
                <a:ext cx="125435" cy="1585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7F1956-4865-453F-97ED-6F6BBD94C84B}"/>
                </a:ext>
              </a:extLst>
            </p:cNvPr>
            <p:cNvGrpSpPr/>
            <p:nvPr userDrawn="1"/>
          </p:nvGrpSpPr>
          <p:grpSpPr>
            <a:xfrm rot="738880">
              <a:off x="1621499" y="228547"/>
              <a:ext cx="4501664" cy="5969116"/>
              <a:chOff x="1596328" y="568502"/>
              <a:chExt cx="4501664" cy="5969116"/>
            </a:xfrm>
          </p:grpSpPr>
          <p:sp>
            <p:nvSpPr>
              <p:cNvPr id="14" name="Rectangle: Rounded Corners 13">
                <a:extLst>
                  <a:ext uri="{FF2B5EF4-FFF2-40B4-BE49-F238E27FC236}">
                    <a16:creationId xmlns:a16="http://schemas.microsoft.com/office/drawing/2014/main" id="{A224CC9D-74A6-4AB5-BB74-4B34ACC9424C}"/>
                  </a:ext>
                </a:extLst>
              </p:cNvPr>
              <p:cNvSpPr/>
              <p:nvPr/>
            </p:nvSpPr>
            <p:spPr>
              <a:xfrm rot="21383342">
                <a:off x="1774186" y="691432"/>
                <a:ext cx="4323806" cy="5720995"/>
              </a:xfrm>
              <a:prstGeom prst="roundRect">
                <a:avLst>
                  <a:gd name="adj" fmla="val 10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16313C5-6826-4C73-B596-AAE16E60BBE8}"/>
                  </a:ext>
                </a:extLst>
              </p:cNvPr>
              <p:cNvSpPr/>
              <p:nvPr/>
            </p:nvSpPr>
            <p:spPr>
              <a:xfrm rot="21383342">
                <a:off x="1730903" y="661208"/>
                <a:ext cx="4323806" cy="572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D87B3E72-942D-4AD4-BA60-77147E50A3AE}"/>
                  </a:ext>
                </a:extLst>
              </p:cNvPr>
              <p:cNvSpPr/>
              <p:nvPr/>
            </p:nvSpPr>
            <p:spPr>
              <a:xfrm rot="21323936">
                <a:off x="1648959" y="657444"/>
                <a:ext cx="4323806" cy="572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82BE5E4-EAA6-446D-96DA-2C57DCC86D1D}"/>
                  </a:ext>
                </a:extLst>
              </p:cNvPr>
              <p:cNvSpPr/>
              <p:nvPr/>
            </p:nvSpPr>
            <p:spPr>
              <a:xfrm rot="21383342">
                <a:off x="1749410" y="623258"/>
                <a:ext cx="4225620" cy="5720995"/>
              </a:xfrm>
              <a:prstGeom prst="rect">
                <a:avLst/>
              </a:prstGeom>
              <a:solidFill>
                <a:schemeClr val="bg1"/>
              </a:solidFill>
              <a:ln w="3175">
                <a:gradFill>
                  <a:gsLst>
                    <a:gs pos="0">
                      <a:schemeClr val="bg1">
                        <a:lumMod val="9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Rounded Corners 17">
                <a:extLst>
                  <a:ext uri="{FF2B5EF4-FFF2-40B4-BE49-F238E27FC236}">
                    <a16:creationId xmlns:a16="http://schemas.microsoft.com/office/drawing/2014/main" id="{8BF5DB5F-A4A5-4807-9224-228DD19AA210}"/>
                  </a:ext>
                </a:extLst>
              </p:cNvPr>
              <p:cNvSpPr/>
              <p:nvPr/>
            </p:nvSpPr>
            <p:spPr>
              <a:xfrm rot="21383342">
                <a:off x="1596328" y="568502"/>
                <a:ext cx="4323806" cy="5720996"/>
              </a:xfrm>
              <a:prstGeom prst="roundRect">
                <a:avLst>
                  <a:gd name="adj" fmla="val 8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2">
                <a:extLst>
                  <a:ext uri="{FF2B5EF4-FFF2-40B4-BE49-F238E27FC236}">
                    <a16:creationId xmlns:a16="http://schemas.microsoft.com/office/drawing/2014/main" id="{185511E5-9792-4762-9974-96392E53241C}"/>
                  </a:ext>
                </a:extLst>
              </p:cNvPr>
              <p:cNvSpPr/>
              <p:nvPr/>
            </p:nvSpPr>
            <p:spPr>
              <a:xfrm rot="21383936">
                <a:off x="1803016" y="6336676"/>
                <a:ext cx="2380988" cy="131574"/>
              </a:xfrm>
              <a:custGeom>
                <a:avLst/>
                <a:gdLst>
                  <a:gd name="connsiteX0" fmla="*/ 2400300 w 2400300"/>
                  <a:gd name="connsiteY0" fmla="*/ 61912 h 142875"/>
                  <a:gd name="connsiteX1" fmla="*/ 111919 w 2400300"/>
                  <a:gd name="connsiteY1" fmla="*/ 142875 h 142875"/>
                  <a:gd name="connsiteX2" fmla="*/ 0 w 2400300"/>
                  <a:gd name="connsiteY2" fmla="*/ 0 h 142875"/>
                  <a:gd name="connsiteX3" fmla="*/ 2400300 w 2400300"/>
                  <a:gd name="connsiteY3" fmla="*/ 61912 h 142875"/>
                  <a:gd name="connsiteX0" fmla="*/ 2380988 w 2380988"/>
                  <a:gd name="connsiteY0" fmla="*/ 65468 h 146431"/>
                  <a:gd name="connsiteX1" fmla="*/ 92607 w 2380988"/>
                  <a:gd name="connsiteY1" fmla="*/ 146431 h 146431"/>
                  <a:gd name="connsiteX2" fmla="*/ 0 w 2380988"/>
                  <a:gd name="connsiteY2" fmla="*/ 0 h 146431"/>
                  <a:gd name="connsiteX3" fmla="*/ 2380988 w 2380988"/>
                  <a:gd name="connsiteY3" fmla="*/ 65468 h 146431"/>
                  <a:gd name="connsiteX0" fmla="*/ 2380988 w 2380988"/>
                  <a:gd name="connsiteY0" fmla="*/ 65468 h 115088"/>
                  <a:gd name="connsiteX1" fmla="*/ 87422 w 2380988"/>
                  <a:gd name="connsiteY1" fmla="*/ 115088 h 115088"/>
                  <a:gd name="connsiteX2" fmla="*/ 0 w 2380988"/>
                  <a:gd name="connsiteY2" fmla="*/ 0 h 115088"/>
                  <a:gd name="connsiteX3" fmla="*/ 2380988 w 2380988"/>
                  <a:gd name="connsiteY3" fmla="*/ 65468 h 115088"/>
                  <a:gd name="connsiteX0" fmla="*/ 2380988 w 2380988"/>
                  <a:gd name="connsiteY0" fmla="*/ 65468 h 131574"/>
                  <a:gd name="connsiteX1" fmla="*/ 83998 w 2380988"/>
                  <a:gd name="connsiteY1" fmla="*/ 131574 h 131574"/>
                  <a:gd name="connsiteX2" fmla="*/ 0 w 2380988"/>
                  <a:gd name="connsiteY2" fmla="*/ 0 h 131574"/>
                  <a:gd name="connsiteX3" fmla="*/ 2380988 w 2380988"/>
                  <a:gd name="connsiteY3" fmla="*/ 65468 h 131574"/>
                </a:gdLst>
                <a:ahLst/>
                <a:cxnLst>
                  <a:cxn ang="0">
                    <a:pos x="connsiteX0" y="connsiteY0"/>
                  </a:cxn>
                  <a:cxn ang="0">
                    <a:pos x="connsiteX1" y="connsiteY1"/>
                  </a:cxn>
                  <a:cxn ang="0">
                    <a:pos x="connsiteX2" y="connsiteY2"/>
                  </a:cxn>
                  <a:cxn ang="0">
                    <a:pos x="connsiteX3" y="connsiteY3"/>
                  </a:cxn>
                </a:cxnLst>
                <a:rect l="l" t="t" r="r" b="b"/>
                <a:pathLst>
                  <a:path w="2380988" h="131574">
                    <a:moveTo>
                      <a:pt x="2380988" y="65468"/>
                    </a:moveTo>
                    <a:lnTo>
                      <a:pt x="83998" y="131574"/>
                    </a:lnTo>
                    <a:lnTo>
                      <a:pt x="0" y="0"/>
                    </a:lnTo>
                    <a:lnTo>
                      <a:pt x="2380988" y="6546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EC5E43C4-20C1-47A6-AE78-58C222F3324E}"/>
                  </a:ext>
                </a:extLst>
              </p:cNvPr>
              <p:cNvCxnSpPr>
                <a:cxnSpLocks/>
                <a:endCxn id="33" idx="1"/>
              </p:cNvCxnSpPr>
              <p:nvPr/>
            </p:nvCxnSpPr>
            <p:spPr>
              <a:xfrm>
                <a:off x="1782183" y="6393399"/>
                <a:ext cx="111148" cy="1442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9780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r>
              <a:rPr lang="en-US"/>
              <a:t>p </a:t>
            </a:r>
            <a:fld id="{058DB212-BFA2-403F-85EF-DFD3FF6D973A}" type="slidenum">
              <a:rPr lang="en-US" smtClean="0"/>
              <a:pPr/>
              <a:t>‹#›</a:t>
            </a:fld>
            <a:endParaRPr lang="en-US" dirty="0"/>
          </a:p>
        </p:txBody>
      </p:sp>
      <p:sp>
        <p:nvSpPr>
          <p:cNvPr id="36" name="Rectangle 35">
            <a:extLst>
              <a:ext uri="{FF2B5EF4-FFF2-40B4-BE49-F238E27FC236}">
                <a16:creationId xmlns:a16="http://schemas.microsoft.com/office/drawing/2014/main" id="{ACCEA100-D29A-42FF-AD17-CD893927AF64}"/>
              </a:ext>
            </a:extLst>
          </p:cNvPr>
          <p:cNvSpPr/>
          <p:nvPr userDrawn="1"/>
        </p:nvSpPr>
        <p:spPr>
          <a:xfrm rot="360000">
            <a:off x="11296248" y="6261969"/>
            <a:ext cx="528475" cy="45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3F7C466A-ECD8-4796-821D-38D95D96C61A}"/>
              </a:ext>
            </a:extLst>
          </p:cNvPr>
          <p:cNvSpPr txBox="1"/>
          <p:nvPr userDrawn="1"/>
        </p:nvSpPr>
        <p:spPr>
          <a:xfrm>
            <a:off x="9488566" y="6315437"/>
            <a:ext cx="1486986" cy="365125"/>
          </a:xfrm>
          <a:prstGeom prst="rect">
            <a:avLst/>
          </a:prstGeom>
          <a:noFill/>
        </p:spPr>
        <p:txBody>
          <a:bodyPr wrap="square" lIns="0" tIns="0" rIns="0" bIns="0" rtlCol="0" anchor="ctr">
            <a:noAutofit/>
          </a:bodyPr>
          <a:lstStyle/>
          <a:p>
            <a:pPr algn="r">
              <a:lnSpc>
                <a:spcPts val="1400"/>
              </a:lnSpc>
            </a:pPr>
            <a:r>
              <a:rPr lang="en-US" sz="1800" noProof="1">
                <a:solidFill>
                  <a:schemeClr val="tx1"/>
                </a:solidFill>
                <a:effectLst>
                  <a:outerShdw dist="38100" dir="2700000" algn="tl" rotWithShape="0">
                    <a:schemeClr val="accent1"/>
                  </a:outerShdw>
                </a:effectLst>
                <a:latin typeface="+mj-lt"/>
              </a:rPr>
              <a:t>Jens </a:t>
            </a:r>
            <a:br>
              <a:rPr lang="en-US" sz="1800" noProof="1">
                <a:solidFill>
                  <a:schemeClr val="tx1"/>
                </a:solidFill>
                <a:effectLst>
                  <a:outerShdw dist="38100" dir="2700000" algn="tl" rotWithShape="0">
                    <a:schemeClr val="accent1"/>
                  </a:outerShdw>
                </a:effectLst>
                <a:latin typeface="+mj-lt"/>
              </a:rPr>
            </a:br>
            <a:r>
              <a:rPr lang="en-US" sz="1800" noProof="1">
                <a:solidFill>
                  <a:schemeClr val="tx1"/>
                </a:solidFill>
                <a:effectLst>
                  <a:outerShdw dist="38100" dir="2700000" algn="tl" rotWithShape="0">
                    <a:schemeClr val="accent1"/>
                  </a:outerShdw>
                </a:effectLst>
                <a:latin typeface="+mj-lt"/>
              </a:rPr>
              <a:t>Martensson</a:t>
            </a:r>
          </a:p>
        </p:txBody>
      </p:sp>
      <p:sp>
        <p:nvSpPr>
          <p:cNvPr id="38" name="Oval 37">
            <a:extLst>
              <a:ext uri="{FF2B5EF4-FFF2-40B4-BE49-F238E27FC236}">
                <a16:creationId xmlns:a16="http://schemas.microsoft.com/office/drawing/2014/main" id="{498A9C77-D7CE-4B40-920F-D9B5744E09E8}"/>
              </a:ext>
            </a:extLst>
          </p:cNvPr>
          <p:cNvSpPr/>
          <p:nvPr userDrawn="1"/>
        </p:nvSpPr>
        <p:spPr>
          <a:xfrm>
            <a:off x="11846922" y="6173293"/>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65E4F61-2EDC-429B-B4D6-E3ECFEABDB89}"/>
              </a:ext>
            </a:extLst>
          </p:cNvPr>
          <p:cNvSpPr/>
          <p:nvPr userDrawn="1"/>
        </p:nvSpPr>
        <p:spPr>
          <a:xfrm>
            <a:off x="11492290" y="6160569"/>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8403124-DFD5-48F0-9CA5-DFCDC288022A}"/>
              </a:ext>
            </a:extLst>
          </p:cNvPr>
          <p:cNvSpPr/>
          <p:nvPr userDrawn="1"/>
        </p:nvSpPr>
        <p:spPr>
          <a:xfrm>
            <a:off x="11079735" y="629257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4EEC2A5-0386-469F-87A7-02B1DD8806E2}"/>
              </a:ext>
            </a:extLst>
          </p:cNvPr>
          <p:cNvSpPr/>
          <p:nvPr userDrawn="1"/>
        </p:nvSpPr>
        <p:spPr>
          <a:xfrm>
            <a:off x="11672205" y="622307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A826F74-3FA1-486C-9B44-5CB963FD0950}"/>
              </a:ext>
            </a:extLst>
          </p:cNvPr>
          <p:cNvSpPr/>
          <p:nvPr userDrawn="1"/>
        </p:nvSpPr>
        <p:spPr>
          <a:xfrm>
            <a:off x="11891335" y="659939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92E3E68F-94A5-4CA0-A294-978501B37FA1}"/>
              </a:ext>
            </a:extLst>
          </p:cNvPr>
          <p:cNvSpPr/>
          <p:nvPr userDrawn="1"/>
        </p:nvSpPr>
        <p:spPr>
          <a:xfrm>
            <a:off x="11914194" y="640198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76F9E6F-C8C7-48A7-B203-7800E6E640E2}"/>
              </a:ext>
            </a:extLst>
          </p:cNvPr>
          <p:cNvSpPr/>
          <p:nvPr userDrawn="1"/>
        </p:nvSpPr>
        <p:spPr>
          <a:xfrm>
            <a:off x="11206123" y="6203845"/>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55A8061-0C11-40FE-9110-C0DC86A16BDB}"/>
              </a:ext>
            </a:extLst>
          </p:cNvPr>
          <p:cNvSpPr/>
          <p:nvPr userDrawn="1"/>
        </p:nvSpPr>
        <p:spPr>
          <a:xfrm>
            <a:off x="11176687" y="642484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08C767E-FFD6-4B9F-BD24-5432EB1A4C63}"/>
              </a:ext>
            </a:extLst>
          </p:cNvPr>
          <p:cNvSpPr/>
          <p:nvPr userDrawn="1"/>
        </p:nvSpPr>
        <p:spPr>
          <a:xfrm>
            <a:off x="11090838" y="6561771"/>
            <a:ext cx="45719" cy="457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0C8EBFE-8923-4C9D-AE47-6036F2DA963A}"/>
              </a:ext>
            </a:extLst>
          </p:cNvPr>
          <p:cNvSpPr/>
          <p:nvPr userDrawn="1"/>
        </p:nvSpPr>
        <p:spPr>
          <a:xfrm>
            <a:off x="11206122" y="667898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4660842"/>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 id="2147484344" r:id="rId18"/>
    <p:sldLayoutId id="2147484345" r:id="rId19"/>
    <p:sldLayoutId id="2147484346" r:id="rId20"/>
    <p:sldLayoutId id="2147484347" r:id="rId21"/>
    <p:sldLayoutId id="2147484348" r:id="rId22"/>
    <p:sldLayoutId id="2147483739" r:id="rId23"/>
    <p:sldLayoutId id="2147483665" r:id="rId24"/>
    <p:sldLayoutId id="2147483666" r:id="rId25"/>
    <p:sldLayoutId id="2147483669" r:id="rId26"/>
    <p:sldLayoutId id="2147483650" r:id="rId27"/>
    <p:sldLayoutId id="2147483652" r:id="rId28"/>
    <p:sldLayoutId id="2147483668" r:id="rId29"/>
    <p:sldLayoutId id="2147483667" r:id="rId30"/>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6"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7"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8"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9"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1"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2"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3"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4"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5"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6"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8" name="Group 21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1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32" name="Rectangle 231">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4"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236" name="Rectangle 235">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EB23BB-BD05-4BB1-A430-0DEBDE812B7C}"/>
              </a:ext>
            </a:extLst>
          </p:cNvPr>
          <p:cNvPicPr>
            <a:picLocks noChangeAspect="1"/>
          </p:cNvPicPr>
          <p:nvPr/>
        </p:nvPicPr>
        <p:blipFill rotWithShape="1">
          <a:blip r:embed="rId3">
            <a:alphaModFix amt="35000"/>
          </a:blip>
          <a:srcRect l="10277" r="8833" b="-1"/>
          <a:stretch/>
        </p:blipFill>
        <p:spPr>
          <a:xfrm>
            <a:off x="0" y="-24132"/>
            <a:ext cx="12192000" cy="6857990"/>
          </a:xfrm>
          <a:prstGeom prst="rect">
            <a:avLst/>
          </a:prstGeom>
        </p:spPr>
      </p:pic>
      <p:sp>
        <p:nvSpPr>
          <p:cNvPr id="2" name="Title 1">
            <a:extLst>
              <a:ext uri="{FF2B5EF4-FFF2-40B4-BE49-F238E27FC236}">
                <a16:creationId xmlns:a16="http://schemas.microsoft.com/office/drawing/2014/main" id="{53A696F6-A75F-4EDE-8522-47785F1CE321}"/>
              </a:ext>
            </a:extLst>
          </p:cNvPr>
          <p:cNvSpPr>
            <a:spLocks noGrp="1"/>
          </p:cNvSpPr>
          <p:nvPr>
            <p:ph type="title"/>
          </p:nvPr>
        </p:nvSpPr>
        <p:spPr>
          <a:xfrm>
            <a:off x="1935513" y="624110"/>
            <a:ext cx="8911687" cy="1280890"/>
          </a:xfrm>
        </p:spPr>
        <p:txBody>
          <a:bodyPr vert="horz" lIns="91440" tIns="45720" rIns="91440" bIns="45720" rtlCol="0" anchor="t">
            <a:normAutofit/>
          </a:bodyPr>
          <a:lstStyle/>
          <a:p>
            <a:r>
              <a:rPr lang="en-US" sz="3600" b="1" dirty="0">
                <a:solidFill>
                  <a:schemeClr val="tx1"/>
                </a:solidFill>
              </a:rPr>
              <a:t>Asynchronous Testing</a:t>
            </a:r>
            <a:br>
              <a:rPr lang="en-US" sz="3600" b="1" dirty="0">
                <a:solidFill>
                  <a:schemeClr val="tx1"/>
                </a:solidFill>
              </a:rPr>
            </a:br>
            <a:r>
              <a:rPr lang="en-US" sz="3600" b="1" dirty="0">
                <a:solidFill>
                  <a:schemeClr val="tx1"/>
                </a:solidFill>
              </a:rPr>
              <a:t>          Nordic Testing Days – June 2022</a:t>
            </a:r>
          </a:p>
        </p:txBody>
      </p:sp>
      <p:graphicFrame>
        <p:nvGraphicFramePr>
          <p:cNvPr id="54" name="Text Placeholder 2">
            <a:extLst>
              <a:ext uri="{FF2B5EF4-FFF2-40B4-BE49-F238E27FC236}">
                <a16:creationId xmlns:a16="http://schemas.microsoft.com/office/drawing/2014/main" id="{C50DE625-1EFA-B7C2-960D-19DF6F8CB57F}"/>
              </a:ext>
            </a:extLst>
          </p:cNvPr>
          <p:cNvGraphicFramePr/>
          <p:nvPr>
            <p:extLst>
              <p:ext uri="{D42A27DB-BD31-4B8C-83A1-F6EECF244321}">
                <p14:modId xmlns:p14="http://schemas.microsoft.com/office/powerpoint/2010/main" val="1046245326"/>
              </p:ext>
            </p:extLst>
          </p:nvPr>
        </p:nvGraphicFramePr>
        <p:xfrm>
          <a:off x="2435064" y="2824306"/>
          <a:ext cx="7283094" cy="21286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4" name="Picture 33" descr="A picture containing text, sign, close&#10;&#10;Description automatically generated">
            <a:extLst>
              <a:ext uri="{FF2B5EF4-FFF2-40B4-BE49-F238E27FC236}">
                <a16:creationId xmlns:a16="http://schemas.microsoft.com/office/drawing/2014/main" id="{A8D1C0A1-1D01-4763-8B92-03815761D8ED}"/>
              </a:ext>
            </a:extLst>
          </p:cNvPr>
          <p:cNvPicPr>
            <a:picLocks noChangeAspect="1"/>
          </p:cNvPicPr>
          <p:nvPr/>
        </p:nvPicPr>
        <p:blipFill>
          <a:blip r:embed="rId9"/>
          <a:stretch>
            <a:fillRect/>
          </a:stretch>
        </p:blipFill>
        <p:spPr>
          <a:xfrm>
            <a:off x="11199796" y="90209"/>
            <a:ext cx="856303" cy="861461"/>
          </a:xfrm>
          <a:prstGeom prst="rect">
            <a:avLst/>
          </a:prstGeom>
        </p:spPr>
      </p:pic>
    </p:spTree>
    <p:extLst>
      <p:ext uri="{BB962C8B-B14F-4D97-AF65-F5344CB8AC3E}">
        <p14:creationId xmlns:p14="http://schemas.microsoft.com/office/powerpoint/2010/main" val="3356736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8"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2"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3"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5"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6"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7"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8"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9"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 name="Group 30">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2"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3"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4"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5"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6"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7"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8"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9"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0"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2"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3"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5" name="Rectangle 44">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1843391" y="624110"/>
            <a:ext cx="9383408" cy="1280890"/>
          </a:xfrm>
        </p:spPr>
        <p:txBody>
          <a:bodyPr vert="horz" lIns="91440" tIns="45720" rIns="91440" bIns="45720" rtlCol="0" anchor="t">
            <a:normAutofit/>
          </a:bodyPr>
          <a:lstStyle/>
          <a:p>
            <a:r>
              <a:rPr lang="en-US" b="1" dirty="0">
                <a:solidFill>
                  <a:schemeClr val="bg1"/>
                </a:solidFill>
              </a:rPr>
              <a:t>Benefits of queuing messages</a:t>
            </a:r>
          </a:p>
        </p:txBody>
      </p:sp>
      <p:sp>
        <p:nvSpPr>
          <p:cNvPr id="5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TextBox 10">
            <a:extLst>
              <a:ext uri="{FF2B5EF4-FFF2-40B4-BE49-F238E27FC236}">
                <a16:creationId xmlns:a16="http://schemas.microsoft.com/office/drawing/2014/main" id="{1C60B912-661D-D38A-1480-89DF41789332}"/>
              </a:ext>
            </a:extLst>
          </p:cNvPr>
          <p:cNvGraphicFramePr/>
          <p:nvPr>
            <p:extLst>
              <p:ext uri="{D42A27DB-BD31-4B8C-83A1-F6EECF244321}">
                <p14:modId xmlns:p14="http://schemas.microsoft.com/office/powerpoint/2010/main" val="3065597198"/>
              </p:ext>
            </p:extLst>
          </p:nvPr>
        </p:nvGraphicFramePr>
        <p:xfrm>
          <a:off x="256307" y="2766534"/>
          <a:ext cx="11652157" cy="35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1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55" name="Group 19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9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9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56" name="Group 20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0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0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7" name="Rectangle 21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58"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20" name="Rectangle 219">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1" name="Rectangle 220">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F5F78EC-0032-4B92-BC38-C53FD26CCBF0}"/>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FFF"/>
                </a:solidFill>
                <a:latin typeface="+mj-lt"/>
                <a:ea typeface="+mj-ea"/>
                <a:cs typeface="+mj-cs"/>
              </a:rPr>
              <a:t>Callbacks</a:t>
            </a:r>
          </a:p>
        </p:txBody>
      </p:sp>
      <p:sp>
        <p:nvSpPr>
          <p:cNvPr id="1059"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8" name="Picture 4" descr="javascript - How to return the response from an asynchronous call - Stack  Overflow">
            <a:extLst>
              <a:ext uri="{FF2B5EF4-FFF2-40B4-BE49-F238E27FC236}">
                <a16:creationId xmlns:a16="http://schemas.microsoft.com/office/drawing/2014/main" id="{8C7C8D6D-C2E8-4256-8166-AAD15ED198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8132" y="228600"/>
            <a:ext cx="7112863" cy="63430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93B2379-E812-4A9D-B00C-785209868D30}"/>
              </a:ext>
            </a:extLst>
          </p:cNvPr>
          <p:cNvSpPr txBox="1"/>
          <p:nvPr/>
        </p:nvSpPr>
        <p:spPr>
          <a:xfrm>
            <a:off x="-1524" y="23691"/>
            <a:ext cx="6096000" cy="2031325"/>
          </a:xfrm>
          <a:prstGeom prst="rect">
            <a:avLst/>
          </a:prstGeom>
          <a:noFill/>
        </p:spPr>
        <p:txBody>
          <a:bodyPr wrap="square">
            <a:spAutoFit/>
          </a:bodyPr>
          <a:lstStyle/>
          <a:p>
            <a:r>
              <a:rPr lang="en-US" dirty="0">
                <a:solidFill>
                  <a:srgbClr val="FFC000"/>
                </a:solidFill>
              </a:rPr>
              <a:t>Main () {</a:t>
            </a:r>
          </a:p>
          <a:p>
            <a:r>
              <a:rPr lang="en-US" dirty="0">
                <a:solidFill>
                  <a:srgbClr val="FFC000"/>
                </a:solidFill>
              </a:rPr>
              <a:t>   </a:t>
            </a:r>
            <a:r>
              <a:rPr lang="en-US" dirty="0" err="1">
                <a:solidFill>
                  <a:srgbClr val="FFC000"/>
                </a:solidFill>
              </a:rPr>
              <a:t>setupCallback</a:t>
            </a:r>
            <a:r>
              <a:rPr lang="en-US" dirty="0">
                <a:solidFill>
                  <a:srgbClr val="FFC000"/>
                </a:solidFill>
              </a:rPr>
              <a:t>(</a:t>
            </a:r>
            <a:r>
              <a:rPr lang="en-US" dirty="0" err="1">
                <a:solidFill>
                  <a:srgbClr val="FFC000"/>
                </a:solidFill>
              </a:rPr>
              <a:t>doSomething</a:t>
            </a:r>
            <a:r>
              <a:rPr lang="en-US" dirty="0">
                <a:solidFill>
                  <a:srgbClr val="FFC000"/>
                </a:solidFill>
              </a:rPr>
              <a:t>)</a:t>
            </a:r>
          </a:p>
          <a:p>
            <a:r>
              <a:rPr lang="en-US" dirty="0">
                <a:solidFill>
                  <a:srgbClr val="FFC000"/>
                </a:solidFill>
              </a:rPr>
              <a:t>}</a:t>
            </a:r>
          </a:p>
          <a:p>
            <a:endParaRPr lang="en-US" dirty="0">
              <a:solidFill>
                <a:srgbClr val="FFC000"/>
              </a:solidFill>
            </a:endParaRPr>
          </a:p>
          <a:p>
            <a:r>
              <a:rPr lang="en-US" dirty="0" err="1">
                <a:solidFill>
                  <a:srgbClr val="FFC000"/>
                </a:solidFill>
              </a:rPr>
              <a:t>doSomething</a:t>
            </a:r>
            <a:r>
              <a:rPr lang="en-US" dirty="0">
                <a:solidFill>
                  <a:srgbClr val="FFC000"/>
                </a:solidFill>
              </a:rPr>
              <a:t>(message) {</a:t>
            </a:r>
          </a:p>
          <a:p>
            <a:r>
              <a:rPr lang="en-ZA" dirty="0">
                <a:solidFill>
                  <a:srgbClr val="FFC000"/>
                </a:solidFill>
              </a:rPr>
              <a:t>   process(message)</a:t>
            </a:r>
          </a:p>
          <a:p>
            <a:r>
              <a:rPr lang="en-ZA" dirty="0">
                <a:solidFill>
                  <a:srgbClr val="FFC000"/>
                </a:solidFill>
              </a:rPr>
              <a:t>}</a:t>
            </a:r>
          </a:p>
        </p:txBody>
      </p:sp>
      <p:sp>
        <p:nvSpPr>
          <p:cNvPr id="37" name="TextBox 36">
            <a:extLst>
              <a:ext uri="{FF2B5EF4-FFF2-40B4-BE49-F238E27FC236}">
                <a16:creationId xmlns:a16="http://schemas.microsoft.com/office/drawing/2014/main" id="{14532FFC-E4B3-415F-9ED1-17954D40F9F3}"/>
              </a:ext>
            </a:extLst>
          </p:cNvPr>
          <p:cNvSpPr txBox="1"/>
          <p:nvPr/>
        </p:nvSpPr>
        <p:spPr>
          <a:xfrm>
            <a:off x="22374" y="2460032"/>
            <a:ext cx="5569153" cy="923330"/>
          </a:xfrm>
          <a:prstGeom prst="rect">
            <a:avLst/>
          </a:prstGeom>
          <a:noFill/>
        </p:spPr>
        <p:txBody>
          <a:bodyPr wrap="none" rtlCol="0">
            <a:spAutoFit/>
          </a:bodyPr>
          <a:lstStyle/>
          <a:p>
            <a:r>
              <a:rPr lang="en-US" dirty="0">
                <a:solidFill>
                  <a:srgbClr val="FFC000"/>
                </a:solidFill>
              </a:rPr>
              <a:t>Main () {</a:t>
            </a:r>
          </a:p>
          <a:p>
            <a:r>
              <a:rPr lang="en-US" dirty="0">
                <a:solidFill>
                  <a:srgbClr val="FFC000"/>
                </a:solidFill>
              </a:rPr>
              <a:t>   </a:t>
            </a:r>
            <a:r>
              <a:rPr lang="en-US" dirty="0" err="1">
                <a:solidFill>
                  <a:srgbClr val="FFC000"/>
                </a:solidFill>
              </a:rPr>
              <a:t>doSomething</a:t>
            </a:r>
            <a:r>
              <a:rPr lang="en-US" dirty="0">
                <a:solidFill>
                  <a:srgbClr val="FFC000"/>
                </a:solidFill>
              </a:rPr>
              <a:t>(message =&gt; process(message))</a:t>
            </a:r>
          </a:p>
          <a:p>
            <a:r>
              <a:rPr lang="en-US" dirty="0">
                <a:solidFill>
                  <a:srgbClr val="FFC000"/>
                </a:solidFill>
              </a:rPr>
              <a:t>}</a:t>
            </a:r>
          </a:p>
        </p:txBody>
      </p:sp>
    </p:spTree>
    <p:extLst>
      <p:ext uri="{BB962C8B-B14F-4D97-AF65-F5344CB8AC3E}">
        <p14:creationId xmlns:p14="http://schemas.microsoft.com/office/powerpoint/2010/main" val="411776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000" y="96373"/>
            <a:ext cx="6410255" cy="719047"/>
          </a:xfrm>
        </p:spPr>
        <p:txBody>
          <a:bodyPr>
            <a:noAutofit/>
          </a:bodyPr>
          <a:lstStyle/>
          <a:p>
            <a:r>
              <a:rPr lang="en-US" dirty="0">
                <a:solidFill>
                  <a:schemeClr val="tx1"/>
                </a:solidFill>
              </a:rPr>
              <a:t>The make-up of the repo</a:t>
            </a:r>
          </a:p>
        </p:txBody>
      </p:sp>
      <p:sp>
        <p:nvSpPr>
          <p:cNvPr id="12" name="Flowchart: Multidocument 11"/>
          <p:cNvSpPr/>
          <p:nvPr/>
        </p:nvSpPr>
        <p:spPr>
          <a:xfrm>
            <a:off x="8335247" y="3082917"/>
            <a:ext cx="1781469" cy="1180971"/>
          </a:xfrm>
          <a:prstGeom prst="flowChartMulti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--tests--</a:t>
            </a:r>
          </a:p>
        </p:txBody>
      </p:sp>
      <p:sp>
        <p:nvSpPr>
          <p:cNvPr id="13" name="Flowchart: Process 12"/>
          <p:cNvSpPr/>
          <p:nvPr/>
        </p:nvSpPr>
        <p:spPr>
          <a:xfrm>
            <a:off x="1813270" y="828768"/>
            <a:ext cx="2703311" cy="487342"/>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 Project</a:t>
            </a:r>
          </a:p>
        </p:txBody>
      </p:sp>
      <p:sp>
        <p:nvSpPr>
          <p:cNvPr id="14" name="Round Diagonal Corner Rectangle 13"/>
          <p:cNvSpPr/>
          <p:nvPr/>
        </p:nvSpPr>
        <p:spPr>
          <a:xfrm>
            <a:off x="1675934" y="5798020"/>
            <a:ext cx="2845374" cy="558276"/>
          </a:xfrm>
          <a:prstGeom prst="round2Diag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err="1"/>
              <a:t>package.json</a:t>
            </a:r>
            <a:endParaRPr lang="en-ZA" sz="3000" dirty="0"/>
          </a:p>
        </p:txBody>
      </p:sp>
      <p:sp>
        <p:nvSpPr>
          <p:cNvPr id="20" name="Round Diagonal Corner Rectangle 19"/>
          <p:cNvSpPr/>
          <p:nvPr/>
        </p:nvSpPr>
        <p:spPr>
          <a:xfrm>
            <a:off x="3620297" y="2070762"/>
            <a:ext cx="3005419" cy="607782"/>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 modules</a:t>
            </a:r>
          </a:p>
        </p:txBody>
      </p:sp>
      <p:cxnSp>
        <p:nvCxnSpPr>
          <p:cNvPr id="22" name="Elbow Connector 21"/>
          <p:cNvCxnSpPr>
            <a:cxnSpLocks/>
          </p:cNvCxnSpPr>
          <p:nvPr/>
        </p:nvCxnSpPr>
        <p:spPr>
          <a:xfrm rot="16200000" flipH="1">
            <a:off x="2605079" y="1382911"/>
            <a:ext cx="1045195" cy="1043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010287" y="2800270"/>
            <a:ext cx="969692" cy="1636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 Diagonal Corner Rectangle 30"/>
          <p:cNvSpPr/>
          <p:nvPr/>
        </p:nvSpPr>
        <p:spPr>
          <a:xfrm>
            <a:off x="64655" y="1660145"/>
            <a:ext cx="1606552" cy="511612"/>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000" dirty="0"/>
              <a:t>Node.js</a:t>
            </a:r>
          </a:p>
        </p:txBody>
      </p:sp>
      <p:cxnSp>
        <p:nvCxnSpPr>
          <p:cNvPr id="33" name="Elbow Connector 32"/>
          <p:cNvCxnSpPr/>
          <p:nvPr/>
        </p:nvCxnSpPr>
        <p:spPr>
          <a:xfrm rot="5400000">
            <a:off x="1183585" y="983794"/>
            <a:ext cx="703397" cy="5559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5" name="Round Diagonal Corner Rectangle 24"/>
          <p:cNvSpPr/>
          <p:nvPr/>
        </p:nvSpPr>
        <p:spPr>
          <a:xfrm>
            <a:off x="585926" y="4909929"/>
            <a:ext cx="3746409" cy="464135"/>
          </a:xfrm>
          <a:prstGeom prst="round2Diag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Docker-compose</a:t>
            </a:r>
            <a:endParaRPr lang="en-ZA" sz="3000" dirty="0"/>
          </a:p>
        </p:txBody>
      </p:sp>
      <p:cxnSp>
        <p:nvCxnSpPr>
          <p:cNvPr id="21" name="Elbow Connector 20"/>
          <p:cNvCxnSpPr>
            <a:cxnSpLocks/>
          </p:cNvCxnSpPr>
          <p:nvPr/>
        </p:nvCxnSpPr>
        <p:spPr>
          <a:xfrm rot="10800000" flipV="1">
            <a:off x="4296825" y="4111867"/>
            <a:ext cx="4038422" cy="10821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5400000">
            <a:off x="2297808" y="5392560"/>
            <a:ext cx="558275" cy="12700"/>
          </a:xfrm>
          <a:prstGeom prst="bentConnector3">
            <a:avLst>
              <a:gd name="adj1" fmla="val 139017"/>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338548DA-2300-479E-8D92-6576BB7474FA}"/>
              </a:ext>
            </a:extLst>
          </p:cNvPr>
          <p:cNvCxnSpPr>
            <a:cxnSpLocks/>
            <a:stCxn id="8" idx="5"/>
          </p:cNvCxnSpPr>
          <p:nvPr/>
        </p:nvCxnSpPr>
        <p:spPr>
          <a:xfrm>
            <a:off x="2916117" y="3815408"/>
            <a:ext cx="1534213" cy="1691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a:extLst>
              <a:ext uri="{FF2B5EF4-FFF2-40B4-BE49-F238E27FC236}">
                <a16:creationId xmlns:a16="http://schemas.microsoft.com/office/drawing/2014/main" id="{191438F6-4EAC-4D5B-8439-5DB0A8F7E07E}"/>
              </a:ext>
            </a:extLst>
          </p:cNvPr>
          <p:cNvSpPr/>
          <p:nvPr/>
        </p:nvSpPr>
        <p:spPr>
          <a:xfrm>
            <a:off x="1878265" y="3366928"/>
            <a:ext cx="1153169" cy="896960"/>
          </a:xfrm>
          <a:prstGeom prst="flowChartInputOutp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a:t>
            </a:r>
            <a:endParaRPr lang="en-ZA" dirty="0"/>
          </a:p>
        </p:txBody>
      </p:sp>
      <p:sp>
        <p:nvSpPr>
          <p:cNvPr id="23" name="Flowchart: Data 22">
            <a:extLst>
              <a:ext uri="{FF2B5EF4-FFF2-40B4-BE49-F238E27FC236}">
                <a16:creationId xmlns:a16="http://schemas.microsoft.com/office/drawing/2014/main" id="{108BCC0C-E10F-47DA-8E62-497A355DCDD6}"/>
              </a:ext>
            </a:extLst>
          </p:cNvPr>
          <p:cNvSpPr/>
          <p:nvPr/>
        </p:nvSpPr>
        <p:spPr>
          <a:xfrm>
            <a:off x="4302926" y="3367318"/>
            <a:ext cx="1781469" cy="839517"/>
          </a:xfrm>
          <a:prstGeom prst="flowChartInputOutp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Rabbit </a:t>
            </a:r>
            <a:r>
              <a:rPr lang="en-US" dirty="0" err="1"/>
              <a:t>Mq</a:t>
            </a:r>
            <a:endParaRPr lang="en-ZA" dirty="0"/>
          </a:p>
        </p:txBody>
      </p:sp>
      <p:cxnSp>
        <p:nvCxnSpPr>
          <p:cNvPr id="17" name="Connector: Elbow 16">
            <a:extLst>
              <a:ext uri="{FF2B5EF4-FFF2-40B4-BE49-F238E27FC236}">
                <a16:creationId xmlns:a16="http://schemas.microsoft.com/office/drawing/2014/main" id="{C8088E97-79EC-4A80-AB65-9B76C46B03ED}"/>
              </a:ext>
            </a:extLst>
          </p:cNvPr>
          <p:cNvCxnSpPr>
            <a:cxnSpLocks/>
            <a:endCxn id="12" idx="1"/>
          </p:cNvCxnSpPr>
          <p:nvPr/>
        </p:nvCxnSpPr>
        <p:spPr>
          <a:xfrm flipV="1">
            <a:off x="5800295" y="3673403"/>
            <a:ext cx="2534952" cy="184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A5601BA-7C78-4149-B0E8-9A738721F91E}"/>
              </a:ext>
            </a:extLst>
          </p:cNvPr>
          <p:cNvCxnSpPr>
            <a:cxnSpLocks/>
          </p:cNvCxnSpPr>
          <p:nvPr/>
        </p:nvCxnSpPr>
        <p:spPr>
          <a:xfrm rot="5400000">
            <a:off x="3563800" y="3627162"/>
            <a:ext cx="3506843" cy="1601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 Diagonal Corner Rectangle 13">
            <a:extLst>
              <a:ext uri="{FF2B5EF4-FFF2-40B4-BE49-F238E27FC236}">
                <a16:creationId xmlns:a16="http://schemas.microsoft.com/office/drawing/2014/main" id="{D899F3B0-02AE-43BA-A778-D7C81E38B170}"/>
              </a:ext>
            </a:extLst>
          </p:cNvPr>
          <p:cNvSpPr/>
          <p:nvPr/>
        </p:nvSpPr>
        <p:spPr>
          <a:xfrm>
            <a:off x="4634143" y="6308510"/>
            <a:ext cx="2325949" cy="453117"/>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t>Package-</a:t>
            </a:r>
            <a:r>
              <a:rPr lang="en-ZA" b="1" dirty="0" err="1"/>
              <a:t>lock.json</a:t>
            </a:r>
            <a:endParaRPr lang="en-ZA" b="1" dirty="0"/>
          </a:p>
        </p:txBody>
      </p:sp>
      <p:cxnSp>
        <p:nvCxnSpPr>
          <p:cNvPr id="51" name="Connector: Elbow 50">
            <a:extLst>
              <a:ext uri="{FF2B5EF4-FFF2-40B4-BE49-F238E27FC236}">
                <a16:creationId xmlns:a16="http://schemas.microsoft.com/office/drawing/2014/main" id="{83713BB9-B5B9-43DF-B35B-5B52FECA9C1F}"/>
              </a:ext>
            </a:extLst>
          </p:cNvPr>
          <p:cNvCxnSpPr/>
          <p:nvPr/>
        </p:nvCxnSpPr>
        <p:spPr>
          <a:xfrm>
            <a:off x="4232280" y="6359696"/>
            <a:ext cx="401863" cy="2842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picture containing text, sign, close&#10;&#10;Description automatically generated">
            <a:extLst>
              <a:ext uri="{FF2B5EF4-FFF2-40B4-BE49-F238E27FC236}">
                <a16:creationId xmlns:a16="http://schemas.microsoft.com/office/drawing/2014/main" id="{7820E234-13CA-46E8-8F22-E539E54A1ACD}"/>
              </a:ext>
            </a:extLst>
          </p:cNvPr>
          <p:cNvPicPr>
            <a:picLocks noChangeAspect="1"/>
          </p:cNvPicPr>
          <p:nvPr/>
        </p:nvPicPr>
        <p:blipFill>
          <a:blip r:embed="rId3"/>
          <a:stretch>
            <a:fillRect/>
          </a:stretch>
        </p:blipFill>
        <p:spPr>
          <a:xfrm>
            <a:off x="11199796" y="90209"/>
            <a:ext cx="856303" cy="861461"/>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2574987" y="148856"/>
            <a:ext cx="6547747" cy="751144"/>
          </a:xfrm>
        </p:spPr>
        <p:txBody>
          <a:bodyPr>
            <a:noAutofit/>
          </a:bodyPr>
          <a:lstStyle/>
          <a:p>
            <a:pPr algn="ctr"/>
            <a:r>
              <a:rPr lang="en-US" sz="4800" b="1" dirty="0">
                <a:solidFill>
                  <a:schemeClr val="tx1"/>
                </a:solidFill>
              </a:rPr>
              <a:t>Workshop Time</a:t>
            </a:r>
          </a:p>
        </p:txBody>
      </p:sp>
      <p:sp>
        <p:nvSpPr>
          <p:cNvPr id="4" name="Content Placeholder 3">
            <a:extLst>
              <a:ext uri="{FF2B5EF4-FFF2-40B4-BE49-F238E27FC236}">
                <a16:creationId xmlns:a16="http://schemas.microsoft.com/office/drawing/2014/main" id="{1DAA6A7D-B90B-46EE-9822-7ADCFA136068}"/>
              </a:ext>
            </a:extLst>
          </p:cNvPr>
          <p:cNvSpPr>
            <a:spLocks noGrp="1"/>
          </p:cNvSpPr>
          <p:nvPr>
            <p:ph sz="half" idx="1"/>
          </p:nvPr>
        </p:nvSpPr>
        <p:spPr>
          <a:xfrm>
            <a:off x="496334" y="1620000"/>
            <a:ext cx="11335304" cy="4500000"/>
          </a:xfrm>
        </p:spPr>
        <p:txBody>
          <a:bodyPr/>
          <a:lstStyle/>
          <a:p>
            <a:endParaRPr lang="en-ZA" dirty="0"/>
          </a:p>
        </p:txBody>
      </p:sp>
      <p:pic>
        <p:nvPicPr>
          <p:cNvPr id="8" name="Picture 7"/>
          <p:cNvPicPr>
            <a:picLocks noChangeAspect="1"/>
          </p:cNvPicPr>
          <p:nvPr/>
        </p:nvPicPr>
        <p:blipFill>
          <a:blip r:embed="rId3"/>
          <a:stretch>
            <a:fillRect/>
          </a:stretch>
        </p:blipFill>
        <p:spPr>
          <a:xfrm>
            <a:off x="496334" y="1582500"/>
            <a:ext cx="5578323" cy="4499238"/>
          </a:xfrm>
          <a:prstGeom prst="rect">
            <a:avLst/>
          </a:prstGeom>
        </p:spPr>
      </p:pic>
      <p:pic>
        <p:nvPicPr>
          <p:cNvPr id="5" name="Picture 4">
            <a:extLst>
              <a:ext uri="{FF2B5EF4-FFF2-40B4-BE49-F238E27FC236}">
                <a16:creationId xmlns:a16="http://schemas.microsoft.com/office/drawing/2014/main" id="{FE99F180-54FF-4480-B2B5-1F635D2B60CC}"/>
              </a:ext>
            </a:extLst>
          </p:cNvPr>
          <p:cNvPicPr>
            <a:picLocks noChangeAspect="1"/>
          </p:cNvPicPr>
          <p:nvPr/>
        </p:nvPicPr>
        <p:blipFill>
          <a:blip r:embed="rId4"/>
          <a:stretch>
            <a:fillRect/>
          </a:stretch>
        </p:blipFill>
        <p:spPr>
          <a:xfrm>
            <a:off x="496335" y="1201479"/>
            <a:ext cx="11335304" cy="5507665"/>
          </a:xfrm>
          <a:prstGeom prst="rect">
            <a:avLst/>
          </a:prstGeom>
        </p:spPr>
      </p:pic>
      <p:pic>
        <p:nvPicPr>
          <p:cNvPr id="6" name="Picture 5" descr="A picture containing text, sign, close&#10;&#10;Description automatically generated">
            <a:extLst>
              <a:ext uri="{FF2B5EF4-FFF2-40B4-BE49-F238E27FC236}">
                <a16:creationId xmlns:a16="http://schemas.microsoft.com/office/drawing/2014/main" id="{7DF7A5CB-61C1-4847-AD58-FE56B1674D67}"/>
              </a:ext>
            </a:extLst>
          </p:cNvPr>
          <p:cNvPicPr>
            <a:picLocks noChangeAspect="1"/>
          </p:cNvPicPr>
          <p:nvPr/>
        </p:nvPicPr>
        <p:blipFill>
          <a:blip r:embed="rId5"/>
          <a:stretch>
            <a:fillRect/>
          </a:stretch>
        </p:blipFill>
        <p:spPr>
          <a:xfrm>
            <a:off x="11199796" y="90209"/>
            <a:ext cx="856303" cy="861461"/>
          </a:xfrm>
          <a:prstGeom prst="rect">
            <a:avLst/>
          </a:prstGeom>
        </p:spPr>
      </p:pic>
    </p:spTree>
    <p:extLst>
      <p:ext uri="{BB962C8B-B14F-4D97-AF65-F5344CB8AC3E}">
        <p14:creationId xmlns:p14="http://schemas.microsoft.com/office/powerpoint/2010/main" val="121809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7" name="Rectangle 8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9224" y="645106"/>
            <a:ext cx="3650279" cy="1259894"/>
          </a:xfrm>
        </p:spPr>
        <p:txBody>
          <a:bodyPr vert="horz" lIns="91440" tIns="45720" rIns="91440" bIns="45720" rtlCol="0" anchor="t">
            <a:normAutofit/>
          </a:bodyPr>
          <a:lstStyle/>
          <a:p>
            <a:pPr fontAlgn="base"/>
            <a:r>
              <a:rPr lang="en-US" b="1">
                <a:solidFill>
                  <a:srgbClr val="966459"/>
                </a:solidFill>
              </a:rPr>
              <a:t>Wrapping up!</a:t>
            </a:r>
          </a:p>
        </p:txBody>
      </p:sp>
      <p:sp>
        <p:nvSpPr>
          <p:cNvPr id="88" name="Rectangle 8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66459"/>
          </a:solidFill>
          <a:ln>
            <a:noFill/>
          </a:ln>
          <a:effectLst/>
        </p:spPr>
        <p:style>
          <a:lnRef idx="1">
            <a:schemeClr val="accent1"/>
          </a:lnRef>
          <a:fillRef idx="3">
            <a:schemeClr val="accent1"/>
          </a:fillRef>
          <a:effectRef idx="2">
            <a:schemeClr val="accent1"/>
          </a:effectRef>
          <a:fontRef idx="minor">
            <a:schemeClr val="lt1"/>
          </a:fontRef>
        </p:style>
      </p:sp>
      <p:sp>
        <p:nvSpPr>
          <p:cNvPr id="10" name="Text Placeholder 9"/>
          <p:cNvSpPr>
            <a:spLocks noGrp="1"/>
          </p:cNvSpPr>
          <p:nvPr>
            <p:ph type="body" idx="1"/>
          </p:nvPr>
        </p:nvSpPr>
        <p:spPr>
          <a:xfrm>
            <a:off x="649225" y="2133600"/>
            <a:ext cx="3650278" cy="3759253"/>
          </a:xfrm>
        </p:spPr>
        <p:txBody>
          <a:bodyPr vert="horz" lIns="91440" tIns="45720" rIns="91440" bIns="45720" rtlCol="0">
            <a:normAutofit/>
          </a:bodyPr>
          <a:lstStyle/>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marL="342900" lvl="0" indent="-342900">
              <a:buClr>
                <a:srgbClr val="B24228"/>
              </a:buClr>
              <a:buFont typeface="Wingdings 3" charset="2"/>
              <a:buChar char=""/>
            </a:pPr>
            <a:endParaRPr lang="en-US">
              <a:solidFill>
                <a:schemeClr val="tx1">
                  <a:lumMod val="75000"/>
                  <a:lumOff val="25000"/>
                </a:schemeClr>
              </a:solidFill>
            </a:endParaRPr>
          </a:p>
          <a:p>
            <a:pPr>
              <a:buClr>
                <a:srgbClr val="B24228"/>
              </a:buClr>
              <a:buFont typeface="Wingdings 3" charset="2"/>
              <a:buChar char=""/>
            </a:pPr>
            <a:endParaRPr lang="en-US">
              <a:solidFill>
                <a:schemeClr val="tx1">
                  <a:lumMod val="75000"/>
                  <a:lumOff val="25000"/>
                </a:schemeClr>
              </a:solidFill>
            </a:endParaRPr>
          </a:p>
        </p:txBody>
      </p:sp>
      <p:sp>
        <p:nvSpPr>
          <p:cNvPr id="8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265650-5AC7-41F9-91C7-DF393DF310D2}"/>
              </a:ext>
            </a:extLst>
          </p:cNvPr>
          <p:cNvPicPr>
            <a:picLocks noChangeAspect="1"/>
          </p:cNvPicPr>
          <p:nvPr/>
        </p:nvPicPr>
        <p:blipFill rotWithShape="1">
          <a:blip r:embed="rId3"/>
          <a:srcRect t="4561" b="5886"/>
          <a:stretch/>
        </p:blipFill>
        <p:spPr>
          <a:xfrm>
            <a:off x="4619543" y="10"/>
            <a:ext cx="7572457" cy="6853242"/>
          </a:xfrm>
          <a:prstGeom prst="rect">
            <a:avLst/>
          </a:prstGeom>
        </p:spPr>
      </p:pic>
      <p:pic>
        <p:nvPicPr>
          <p:cNvPr id="36" name="Picture 35" descr="A picture containing text, sign, close&#10;&#10;Description automatically generated">
            <a:extLst>
              <a:ext uri="{FF2B5EF4-FFF2-40B4-BE49-F238E27FC236}">
                <a16:creationId xmlns:a16="http://schemas.microsoft.com/office/drawing/2014/main" id="{F335E342-6DD3-4E97-AA8C-48F53B865048}"/>
              </a:ext>
            </a:extLst>
          </p:cNvPr>
          <p:cNvPicPr>
            <a:picLocks noChangeAspect="1"/>
          </p:cNvPicPr>
          <p:nvPr/>
        </p:nvPicPr>
        <p:blipFill>
          <a:blip r:embed="rId4"/>
          <a:stretch>
            <a:fillRect/>
          </a:stretch>
        </p:blipFill>
        <p:spPr>
          <a:xfrm>
            <a:off x="11199796" y="90209"/>
            <a:ext cx="856303" cy="861461"/>
          </a:xfrm>
          <a:prstGeom prst="rect">
            <a:avLst/>
          </a:prstGeom>
        </p:spPr>
      </p:pic>
    </p:spTree>
    <p:extLst>
      <p:ext uri="{BB962C8B-B14F-4D97-AF65-F5344CB8AC3E}">
        <p14:creationId xmlns:p14="http://schemas.microsoft.com/office/powerpoint/2010/main" val="235414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2" name="Group 1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1" name="Rectangle 180">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3"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85" name="Rectangle 184">
            <a:extLst>
              <a:ext uri="{FF2B5EF4-FFF2-40B4-BE49-F238E27FC236}">
                <a16:creationId xmlns:a16="http://schemas.microsoft.com/office/drawing/2014/main" id="{34699877-13E3-4FC1-B91B-2A8A8FA7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C4CB122-E2DC-4CA5-8B6F-B49249C7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267478"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188">
            <a:extLst>
              <a:ext uri="{FF2B5EF4-FFF2-40B4-BE49-F238E27FC236}">
                <a16:creationId xmlns:a16="http://schemas.microsoft.com/office/drawing/2014/main" id="{7AB22E03-3087-4988-9DB5-572918FB9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2" y="313809"/>
            <a:ext cx="9281055" cy="6222458"/>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5">
            <a:extLst>
              <a:ext uri="{FF2B5EF4-FFF2-40B4-BE49-F238E27FC236}">
                <a16:creationId xmlns:a16="http://schemas.microsoft.com/office/drawing/2014/main" id="{4B2A5927-4A36-47DC-BF12-54A96B45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823682"/>
            <a:ext cx="3536576" cy="857047"/>
          </a:xfrm>
          <a:prstGeom prst="rightArrow">
            <a:avLst>
              <a:gd name="adj1" fmla="val 100000"/>
              <a:gd name="adj2" fmla="val 44189"/>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28CB150-866B-41E2-97A8-FDD50003D30F}"/>
              </a:ext>
            </a:extLst>
          </p:cNvPr>
          <p:cNvPicPr>
            <a:picLocks noChangeAspect="1"/>
          </p:cNvPicPr>
          <p:nvPr/>
        </p:nvPicPr>
        <p:blipFill>
          <a:blip r:embed="rId3"/>
          <a:stretch>
            <a:fillRect/>
          </a:stretch>
        </p:blipFill>
        <p:spPr>
          <a:xfrm>
            <a:off x="4872253" y="659027"/>
            <a:ext cx="5676483" cy="5392659"/>
          </a:xfrm>
          <a:prstGeom prst="rect">
            <a:avLst/>
          </a:prstGeom>
        </p:spPr>
      </p:pic>
      <p:pic>
        <p:nvPicPr>
          <p:cNvPr id="35" name="Picture 34" descr="A picture containing text, sign, close&#10;&#10;Description automatically generated">
            <a:extLst>
              <a:ext uri="{FF2B5EF4-FFF2-40B4-BE49-F238E27FC236}">
                <a16:creationId xmlns:a16="http://schemas.microsoft.com/office/drawing/2014/main" id="{F0A054D9-375A-49A7-A372-CEEF48D7575A}"/>
              </a:ext>
            </a:extLst>
          </p:cNvPr>
          <p:cNvPicPr>
            <a:picLocks noChangeAspect="1"/>
          </p:cNvPicPr>
          <p:nvPr/>
        </p:nvPicPr>
        <p:blipFill>
          <a:blip r:embed="rId4"/>
          <a:stretch>
            <a:fillRect/>
          </a:stretch>
        </p:blipFill>
        <p:spPr>
          <a:xfrm>
            <a:off x="11199796" y="90209"/>
            <a:ext cx="856303" cy="861461"/>
          </a:xfrm>
          <a:prstGeom prst="rect">
            <a:avLst/>
          </a:prstGeom>
        </p:spPr>
      </p:pic>
    </p:spTree>
    <p:extLst>
      <p:ext uri="{BB962C8B-B14F-4D97-AF65-F5344CB8AC3E}">
        <p14:creationId xmlns:p14="http://schemas.microsoft.com/office/powerpoint/2010/main" val="367824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2"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3"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4"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5"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6"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7"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8"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9"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0"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1"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2"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3"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5" name="Group 154">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6"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7"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8"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9"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0"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1"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2"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3"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4"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5"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6"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7"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9" name="Rectangle 168">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73" name="Rectangle 172">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7"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 name="Picture 5">
            <a:extLst>
              <a:ext uri="{FF2B5EF4-FFF2-40B4-BE49-F238E27FC236}">
                <a16:creationId xmlns:a16="http://schemas.microsoft.com/office/drawing/2014/main" id="{E1B3F0B7-0660-4CE2-9DBA-7C4ABB34FA6B}"/>
              </a:ext>
            </a:extLst>
          </p:cNvPr>
          <p:cNvPicPr>
            <a:picLocks noChangeAspect="1"/>
          </p:cNvPicPr>
          <p:nvPr/>
        </p:nvPicPr>
        <p:blipFill rotWithShape="1">
          <a:blip r:embed="rId3"/>
          <a:srcRect r="2667"/>
          <a:stretch/>
        </p:blipFill>
        <p:spPr>
          <a:xfrm>
            <a:off x="2234366" y="959807"/>
            <a:ext cx="8983908" cy="5053465"/>
          </a:xfrm>
          <a:prstGeom prst="rect">
            <a:avLst/>
          </a:prstGeom>
        </p:spPr>
      </p:pic>
      <p:pic>
        <p:nvPicPr>
          <p:cNvPr id="34" name="Picture 33" descr="A picture containing text, sign, close&#10;&#10;Description automatically generated">
            <a:extLst>
              <a:ext uri="{FF2B5EF4-FFF2-40B4-BE49-F238E27FC236}">
                <a16:creationId xmlns:a16="http://schemas.microsoft.com/office/drawing/2014/main" id="{3F4FA7B1-5693-4D5D-A481-1C4E12815DCF}"/>
              </a:ext>
            </a:extLst>
          </p:cNvPr>
          <p:cNvPicPr>
            <a:picLocks noChangeAspect="1"/>
          </p:cNvPicPr>
          <p:nvPr/>
        </p:nvPicPr>
        <p:blipFill>
          <a:blip r:embed="rId4"/>
          <a:stretch>
            <a:fillRect/>
          </a:stretch>
        </p:blipFill>
        <p:spPr>
          <a:xfrm>
            <a:off x="11199796" y="90209"/>
            <a:ext cx="856303" cy="861461"/>
          </a:xfrm>
          <a:prstGeom prst="rect">
            <a:avLst/>
          </a:prstGeom>
        </p:spPr>
      </p:pic>
    </p:spTree>
    <p:extLst>
      <p:ext uri="{BB962C8B-B14F-4D97-AF65-F5344CB8AC3E}">
        <p14:creationId xmlns:p14="http://schemas.microsoft.com/office/powerpoint/2010/main" val="21843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ross 7" descr="Image Overlay">
            <a:extLst>
              <a:ext uri="{FF2B5EF4-FFF2-40B4-BE49-F238E27FC236}">
                <a16:creationId xmlns:a16="http://schemas.microsoft.com/office/drawing/2014/main" id="{11E4FD26-D9FC-4F2F-B2E7-434946FEB2ED}"/>
              </a:ext>
            </a:extLst>
          </p:cNvPr>
          <p:cNvSpPr/>
          <p:nvPr/>
        </p:nvSpPr>
        <p:spPr>
          <a:xfrm rot="-60000">
            <a:off x="989628" y="832188"/>
            <a:ext cx="4389747" cy="4931519"/>
          </a:xfrm>
          <a:prstGeom prst="plus">
            <a:avLst>
              <a:gd name="adj" fmla="val 4170"/>
            </a:avLst>
          </a:prstGeom>
          <a:noFill/>
          <a:ln w="19050">
            <a:solidFill>
              <a:schemeClr val="accent1"/>
            </a:solidFill>
          </a:ln>
          <a:effectLst>
            <a:outerShdw dist="127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38800" y="2974427"/>
            <a:ext cx="65" cy="276999"/>
          </a:xfrm>
          <a:prstGeom prst="rect">
            <a:avLst/>
          </a:prstGeom>
          <a:noFill/>
        </p:spPr>
        <p:txBody>
          <a:bodyPr wrap="none" lIns="0" tIns="0" rIns="0" bIns="0" rtlCol="0">
            <a:spAutoFit/>
          </a:bodyPr>
          <a:lstStyle/>
          <a:p>
            <a:endParaRPr lang="en-ZA" dirty="0"/>
          </a:p>
        </p:txBody>
      </p:sp>
      <p:sp>
        <p:nvSpPr>
          <p:cNvPr id="32" name="Rectangle: Rounded Corners 31">
            <a:extLst>
              <a:ext uri="{FF2B5EF4-FFF2-40B4-BE49-F238E27FC236}">
                <a16:creationId xmlns:a16="http://schemas.microsoft.com/office/drawing/2014/main" id="{98B4D578-088B-47C8-BF80-A83F6EF6D428}"/>
              </a:ext>
            </a:extLst>
          </p:cNvPr>
          <p:cNvSpPr/>
          <p:nvPr/>
        </p:nvSpPr>
        <p:spPr>
          <a:xfrm>
            <a:off x="6320893" y="337389"/>
            <a:ext cx="5468280" cy="6183222"/>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 few of the most popular South African greetings:</a:t>
            </a:r>
          </a:p>
          <a:p>
            <a:pPr algn="ctr"/>
            <a:endParaRPr lang="en-ZA" b="1" dirty="0">
              <a:solidFill>
                <a:schemeClr val="tx1"/>
              </a:solidFill>
            </a:endParaRPr>
          </a:p>
          <a:p>
            <a:pPr marL="342900" indent="-342900" algn="ctr">
              <a:buFont typeface="Arial" panose="020B0604020202020204" pitchFamily="34" charset="0"/>
              <a:buChar char="•"/>
            </a:pPr>
            <a:r>
              <a:rPr lang="en-ZA" sz="2400" dirty="0">
                <a:solidFill>
                  <a:schemeClr val="tx1"/>
                </a:solidFill>
                <a:latin typeface="+mj-lt"/>
              </a:rPr>
              <a:t>Hello</a:t>
            </a:r>
          </a:p>
          <a:p>
            <a:pPr marL="342900" indent="-342900" algn="ctr">
              <a:buFont typeface="Arial" panose="020B0604020202020204" pitchFamily="34" charset="0"/>
              <a:buChar char="•"/>
            </a:pPr>
            <a:r>
              <a:rPr lang="en-ZA" sz="2400" dirty="0" err="1">
                <a:solidFill>
                  <a:schemeClr val="tx1"/>
                </a:solidFill>
                <a:latin typeface="+mj-lt"/>
              </a:rPr>
              <a:t>Heita</a:t>
            </a:r>
            <a:r>
              <a:rPr lang="en-ZA" sz="2400" dirty="0">
                <a:solidFill>
                  <a:schemeClr val="tx1"/>
                </a:solidFill>
                <a:latin typeface="+mj-lt"/>
              </a:rPr>
              <a:t>. Pronounced hay-</a:t>
            </a:r>
            <a:r>
              <a:rPr lang="en-ZA" sz="2400" dirty="0" err="1">
                <a:solidFill>
                  <a:schemeClr val="tx1"/>
                </a:solidFill>
                <a:latin typeface="+mj-lt"/>
              </a:rPr>
              <a:t>tah</a:t>
            </a:r>
            <a:endParaRPr lang="en-ZA" sz="2400" dirty="0">
              <a:solidFill>
                <a:schemeClr val="tx1"/>
              </a:solidFill>
              <a:latin typeface="+mj-lt"/>
            </a:endParaRPr>
          </a:p>
          <a:p>
            <a:pPr marL="342900" indent="-342900" algn="ctr">
              <a:buFont typeface="Arial" panose="020B0604020202020204" pitchFamily="34" charset="0"/>
              <a:buChar char="•"/>
            </a:pPr>
            <a:r>
              <a:rPr lang="en-ZA" sz="2400" dirty="0">
                <a:solidFill>
                  <a:schemeClr val="tx1"/>
                </a:solidFill>
                <a:latin typeface="+mj-lt"/>
              </a:rPr>
              <a:t>Howzit. Pronounced how-zit</a:t>
            </a:r>
          </a:p>
          <a:p>
            <a:pPr marL="342900" indent="-342900" algn="ctr">
              <a:buFont typeface="Arial" panose="020B0604020202020204" pitchFamily="34" charset="0"/>
              <a:buChar char="•"/>
            </a:pPr>
            <a:r>
              <a:rPr lang="en-ZA" sz="2400" dirty="0" err="1">
                <a:solidFill>
                  <a:schemeClr val="tx1"/>
                </a:solidFill>
                <a:latin typeface="+mj-lt"/>
              </a:rPr>
              <a:t>Goeie</a:t>
            </a:r>
            <a:r>
              <a:rPr lang="en-ZA" sz="2400" dirty="0">
                <a:solidFill>
                  <a:schemeClr val="tx1"/>
                </a:solidFill>
                <a:latin typeface="+mj-lt"/>
              </a:rPr>
              <a:t> Dag</a:t>
            </a:r>
          </a:p>
          <a:p>
            <a:pPr marL="342900" indent="-342900" algn="ctr">
              <a:buFont typeface="Arial" panose="020B0604020202020204" pitchFamily="34" charset="0"/>
              <a:buChar char="•"/>
            </a:pPr>
            <a:r>
              <a:rPr lang="en-ZA" sz="2400" dirty="0" err="1">
                <a:solidFill>
                  <a:schemeClr val="tx1"/>
                </a:solidFill>
                <a:latin typeface="+mj-lt"/>
              </a:rPr>
              <a:t>Aweh</a:t>
            </a:r>
            <a:endParaRPr lang="en-ZA" sz="2400" dirty="0">
              <a:solidFill>
                <a:schemeClr val="tx1"/>
              </a:solidFill>
              <a:latin typeface="+mj-lt"/>
            </a:endParaRPr>
          </a:p>
          <a:p>
            <a:pPr marL="342900" indent="-342900" algn="ctr">
              <a:buFont typeface="Arial" panose="020B0604020202020204" pitchFamily="34" charset="0"/>
              <a:buChar char="•"/>
            </a:pPr>
            <a:r>
              <a:rPr lang="en-ZA" sz="2400" dirty="0" err="1">
                <a:solidFill>
                  <a:schemeClr val="tx1"/>
                </a:solidFill>
                <a:latin typeface="+mj-lt"/>
              </a:rPr>
              <a:t>Sawubona</a:t>
            </a:r>
            <a:r>
              <a:rPr lang="en-ZA" sz="2400" dirty="0">
                <a:solidFill>
                  <a:schemeClr val="tx1"/>
                </a:solidFill>
                <a:latin typeface="+mj-lt"/>
              </a:rPr>
              <a:t> </a:t>
            </a:r>
          </a:p>
          <a:p>
            <a:pPr marL="342900" indent="-342900" algn="ctr">
              <a:buFont typeface="Arial" panose="020B0604020202020204" pitchFamily="34" charset="0"/>
              <a:buChar char="•"/>
            </a:pPr>
            <a:r>
              <a:rPr lang="en-ZA" sz="2400" dirty="0" err="1">
                <a:solidFill>
                  <a:schemeClr val="tx1"/>
                </a:solidFill>
                <a:latin typeface="+mj-lt"/>
              </a:rPr>
              <a:t>Sanibonani</a:t>
            </a:r>
            <a:r>
              <a:rPr lang="en-ZA" sz="2400" dirty="0">
                <a:solidFill>
                  <a:schemeClr val="tx1"/>
                </a:solidFill>
                <a:latin typeface="+mj-lt"/>
              </a:rPr>
              <a:t> </a:t>
            </a:r>
          </a:p>
          <a:p>
            <a:pPr marL="342900" indent="-342900" algn="ctr">
              <a:buFont typeface="Arial" panose="020B0604020202020204" pitchFamily="34" charset="0"/>
              <a:buChar char="•"/>
            </a:pPr>
            <a:r>
              <a:rPr lang="en-ZA" sz="2400" dirty="0">
                <a:solidFill>
                  <a:schemeClr val="tx1"/>
                </a:solidFill>
                <a:latin typeface="+mj-lt"/>
              </a:rPr>
              <a:t>Molo </a:t>
            </a:r>
          </a:p>
          <a:p>
            <a:pPr marL="342900" indent="-342900" algn="ctr">
              <a:buFont typeface="Arial" panose="020B0604020202020204" pitchFamily="34" charset="0"/>
              <a:buChar char="•"/>
            </a:pPr>
            <a:r>
              <a:rPr lang="en-ZA" sz="2400" dirty="0">
                <a:solidFill>
                  <a:schemeClr val="tx1"/>
                </a:solidFill>
                <a:latin typeface="+mj-lt"/>
              </a:rPr>
              <a:t>Dumela </a:t>
            </a:r>
          </a:p>
          <a:p>
            <a:pPr marL="342900" indent="-342900" algn="ctr">
              <a:buFont typeface="Arial" panose="020B0604020202020204" pitchFamily="34" charset="0"/>
              <a:buChar char="•"/>
            </a:pPr>
            <a:r>
              <a:rPr lang="en-ZA" sz="2400" dirty="0" err="1">
                <a:solidFill>
                  <a:schemeClr val="tx1"/>
                </a:solidFill>
                <a:latin typeface="+mj-lt"/>
              </a:rPr>
              <a:t>Dumelang</a:t>
            </a:r>
            <a:endParaRPr lang="en-ZA" sz="2400" dirty="0">
              <a:solidFill>
                <a:schemeClr val="tx1"/>
              </a:solidFill>
              <a:latin typeface="+mj-lt"/>
            </a:endParaRPr>
          </a:p>
        </p:txBody>
      </p:sp>
      <p:pic>
        <p:nvPicPr>
          <p:cNvPr id="5" name="Picture Placeholder 4">
            <a:extLst>
              <a:ext uri="{FF2B5EF4-FFF2-40B4-BE49-F238E27FC236}">
                <a16:creationId xmlns:a16="http://schemas.microsoft.com/office/drawing/2014/main" id="{8FF177C1-D26A-469E-9ECD-22E8708F1724}"/>
              </a:ext>
            </a:extLst>
          </p:cNvPr>
          <p:cNvPicPr>
            <a:picLocks noGrp="1" noChangeAspect="1"/>
          </p:cNvPicPr>
          <p:nvPr>
            <p:ph type="pic" sz="quarter" idx="12"/>
          </p:nvPr>
        </p:nvPicPr>
        <p:blipFill rotWithShape="1">
          <a:blip r:embed="rId3"/>
          <a:srcRect l="7551" r="7551"/>
          <a:stretch/>
        </p:blipFill>
        <p:spPr/>
      </p:pic>
    </p:spTree>
    <p:extLst>
      <p:ext uri="{BB962C8B-B14F-4D97-AF65-F5344CB8AC3E}">
        <p14:creationId xmlns:p14="http://schemas.microsoft.com/office/powerpoint/2010/main" val="41450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205" name="Group 146">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8"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9"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0"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1"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2"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3"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4"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5"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6"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7"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8"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9"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 name="Group 160">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62"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63"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4"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5"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6"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7"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8"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9"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0"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71"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72"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3"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7" name="Rectangle 174">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8"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09" name="Rectangle 178">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742873" y="782782"/>
            <a:ext cx="9008254" cy="3410475"/>
          </a:xfrm>
        </p:spPr>
        <p:txBody>
          <a:bodyPr vert="horz" lIns="91440" tIns="45720" rIns="91440" bIns="45720" rtlCol="0" anchor="ctr">
            <a:normAutofit/>
          </a:bodyPr>
          <a:lstStyle/>
          <a:p>
            <a:r>
              <a:rPr lang="en-US" sz="6000"/>
              <a:t>Attention, attention, we have a few things to mention</a:t>
            </a:r>
            <a:endParaRPr lang="en-US" sz="6000" dirty="0"/>
          </a:p>
        </p:txBody>
      </p:sp>
      <p:sp>
        <p:nvSpPr>
          <p:cNvPr id="210" name="Rectangle 180">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idx="1"/>
          </p:nvPr>
        </p:nvSpPr>
        <p:spPr>
          <a:xfrm>
            <a:off x="1794165" y="4709627"/>
            <a:ext cx="8956962" cy="1126283"/>
          </a:xfrm>
        </p:spPr>
        <p:txBody>
          <a:bodyPr vert="horz" lIns="91440" tIns="45720" rIns="91440" bIns="45720" rtlCol="0" anchor="ctr">
            <a:normAutofit fontScale="70000" lnSpcReduction="20000"/>
          </a:bodyPr>
          <a:lstStyle/>
          <a:p>
            <a:pPr marL="0" indent="0">
              <a:buNone/>
            </a:pPr>
            <a:r>
              <a:rPr lang="en-US" b="1" dirty="0">
                <a:solidFill>
                  <a:srgbClr val="FFFFFF"/>
                </a:solidFill>
              </a:rPr>
              <a:t>git clone</a:t>
            </a:r>
          </a:p>
          <a:p>
            <a:pPr marL="0" indent="0">
              <a:buNone/>
            </a:pPr>
            <a:r>
              <a:rPr lang="en-US" b="1" dirty="0">
                <a:solidFill>
                  <a:srgbClr val="FFFFFF"/>
                </a:solidFill>
              </a:rPr>
              <a:t>Internet access</a:t>
            </a:r>
          </a:p>
          <a:p>
            <a:pPr marL="0" indent="0">
              <a:buNone/>
            </a:pPr>
            <a:r>
              <a:rPr lang="en-US" b="1" dirty="0">
                <a:solidFill>
                  <a:srgbClr val="FFFFFF"/>
                </a:solidFill>
              </a:rPr>
              <a:t>Docker</a:t>
            </a:r>
          </a:p>
          <a:p>
            <a:pPr marL="0" indent="0">
              <a:buNone/>
            </a:pPr>
            <a:r>
              <a:rPr lang="en-US" b="1" dirty="0">
                <a:solidFill>
                  <a:srgbClr val="FFFFFF"/>
                </a:solidFill>
              </a:rPr>
              <a:t>Docker-compose</a:t>
            </a:r>
          </a:p>
        </p:txBody>
      </p:sp>
      <p:sp>
        <p:nvSpPr>
          <p:cNvPr id="211"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7" name="Picture 36" descr="A picture containing text, sign, close&#10;&#10;Description automatically generated">
            <a:extLst>
              <a:ext uri="{FF2B5EF4-FFF2-40B4-BE49-F238E27FC236}">
                <a16:creationId xmlns:a16="http://schemas.microsoft.com/office/drawing/2014/main" id="{3181D15C-160B-46E3-8338-44FA58E27A18}"/>
              </a:ext>
            </a:extLst>
          </p:cNvPr>
          <p:cNvPicPr>
            <a:picLocks noChangeAspect="1"/>
          </p:cNvPicPr>
          <p:nvPr/>
        </p:nvPicPr>
        <p:blipFill>
          <a:blip r:embed="rId3"/>
          <a:stretch>
            <a:fillRect/>
          </a:stretch>
        </p:blipFill>
        <p:spPr>
          <a:xfrm>
            <a:off x="11199796" y="90209"/>
            <a:ext cx="856303" cy="861461"/>
          </a:xfrm>
          <a:prstGeom prst="rect">
            <a:avLst/>
          </a:prstGeom>
        </p:spPr>
      </p:pic>
    </p:spTree>
    <p:extLst>
      <p:ext uri="{BB962C8B-B14F-4D97-AF65-F5344CB8AC3E}">
        <p14:creationId xmlns:p14="http://schemas.microsoft.com/office/powerpoint/2010/main" val="5958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Rectangle 40">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1259893" y="3101093"/>
            <a:ext cx="2454052" cy="3029344"/>
          </a:xfrm>
        </p:spPr>
        <p:txBody>
          <a:bodyPr vert="horz" lIns="91440" tIns="45720" rIns="91440" bIns="45720" rtlCol="0" anchor="t">
            <a:normAutofit/>
          </a:bodyPr>
          <a:lstStyle/>
          <a:p>
            <a:pPr algn="l"/>
            <a:r>
              <a:rPr lang="en-US" sz="3200">
                <a:effectLst/>
              </a:rPr>
              <a:t>What the purpose of async </a:t>
            </a:r>
          </a:p>
        </p:txBody>
      </p:sp>
      <p:sp>
        <p:nvSpPr>
          <p:cNvPr id="43"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1E545BE-0CE2-BD04-31BA-D63DCA1E0288}"/>
              </a:ext>
            </a:extLst>
          </p:cNvPr>
          <p:cNvGraphicFramePr/>
          <p:nvPr>
            <p:extLst>
              <p:ext uri="{D42A27DB-BD31-4B8C-83A1-F6EECF244321}">
                <p14:modId xmlns:p14="http://schemas.microsoft.com/office/powerpoint/2010/main" val="73487318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text, sign, close&#10;&#10;Description automatically generated">
            <a:extLst>
              <a:ext uri="{FF2B5EF4-FFF2-40B4-BE49-F238E27FC236}">
                <a16:creationId xmlns:a16="http://schemas.microsoft.com/office/drawing/2014/main" id="{3C89EE19-7D26-48E6-B31E-A75E77131A7C}"/>
              </a:ext>
            </a:extLst>
          </p:cNvPr>
          <p:cNvPicPr>
            <a:picLocks noChangeAspect="1"/>
          </p:cNvPicPr>
          <p:nvPr/>
        </p:nvPicPr>
        <p:blipFill>
          <a:blip r:embed="rId8"/>
          <a:stretch>
            <a:fillRect/>
          </a:stretch>
        </p:blipFill>
        <p:spPr>
          <a:xfrm>
            <a:off x="11199796" y="90209"/>
            <a:ext cx="856303" cy="861461"/>
          </a:xfrm>
          <a:prstGeom prst="rect">
            <a:avLst/>
          </a:prstGeom>
        </p:spPr>
      </p:pic>
    </p:spTree>
    <p:extLst>
      <p:ext uri="{BB962C8B-B14F-4D97-AF65-F5344CB8AC3E}">
        <p14:creationId xmlns:p14="http://schemas.microsoft.com/office/powerpoint/2010/main" val="58940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648D937-09F2-43B2-8DC8-9B5623B249AC}"/>
              </a:ext>
            </a:extLst>
          </p:cNvPr>
          <p:cNvPicPr>
            <a:picLocks noGrp="1" noChangeAspect="1"/>
          </p:cNvPicPr>
          <p:nvPr>
            <p:ph sz="half" idx="1"/>
          </p:nvPr>
        </p:nvPicPr>
        <p:blipFill>
          <a:blip r:embed="rId3"/>
          <a:stretch>
            <a:fillRect/>
          </a:stretch>
        </p:blipFill>
        <p:spPr>
          <a:xfrm rot="-120000">
            <a:off x="169647" y="3015482"/>
            <a:ext cx="3579115" cy="2622705"/>
          </a:xfrm>
        </p:spPr>
      </p:pic>
      <p:sp>
        <p:nvSpPr>
          <p:cNvPr id="4" name="Text Placeholder 3">
            <a:extLst>
              <a:ext uri="{FF2B5EF4-FFF2-40B4-BE49-F238E27FC236}">
                <a16:creationId xmlns:a16="http://schemas.microsoft.com/office/drawing/2014/main" id="{62949F86-5C29-498A-A82B-5C385E462B84}"/>
              </a:ext>
            </a:extLst>
          </p:cNvPr>
          <p:cNvSpPr>
            <a:spLocks noGrp="1"/>
          </p:cNvSpPr>
          <p:nvPr>
            <p:ph type="body" sz="quarter" idx="12"/>
          </p:nvPr>
        </p:nvSpPr>
        <p:spPr>
          <a:xfrm rot="-60000">
            <a:off x="739602" y="1874535"/>
            <a:ext cx="2321711" cy="432777"/>
          </a:xfrm>
          <a:solidFill>
            <a:schemeClr val="accent5">
              <a:lumMod val="20000"/>
              <a:lumOff val="80000"/>
            </a:schemeClr>
          </a:solidFill>
        </p:spPr>
        <p:txBody>
          <a:bodyPr>
            <a:normAutofit/>
          </a:bodyPr>
          <a:lstStyle/>
          <a:p>
            <a:pPr algn="ctr"/>
            <a:r>
              <a:rPr lang="en-US" dirty="0"/>
              <a:t>Concurrency</a:t>
            </a:r>
          </a:p>
        </p:txBody>
      </p:sp>
      <p:sp>
        <p:nvSpPr>
          <p:cNvPr id="6" name="Text Placeholder 5">
            <a:extLst>
              <a:ext uri="{FF2B5EF4-FFF2-40B4-BE49-F238E27FC236}">
                <a16:creationId xmlns:a16="http://schemas.microsoft.com/office/drawing/2014/main" id="{C06DA4BE-B94E-4403-A77E-497EFEDA774B}"/>
              </a:ext>
            </a:extLst>
          </p:cNvPr>
          <p:cNvSpPr>
            <a:spLocks noGrp="1"/>
          </p:cNvSpPr>
          <p:nvPr>
            <p:ph type="body" sz="quarter" idx="13"/>
          </p:nvPr>
        </p:nvSpPr>
        <p:spPr>
          <a:xfrm rot="60000">
            <a:off x="4694516" y="1883436"/>
            <a:ext cx="3020982" cy="396000"/>
          </a:xfrm>
          <a:solidFill>
            <a:srgbClr val="00B0F0"/>
          </a:solidFill>
        </p:spPr>
        <p:txBody>
          <a:bodyPr>
            <a:noAutofit/>
          </a:bodyPr>
          <a:lstStyle/>
          <a:p>
            <a:pPr algn="ctr"/>
            <a:r>
              <a:rPr lang="en-ZA" dirty="0"/>
              <a:t>Parallelism</a:t>
            </a:r>
            <a:endParaRPr lang="en-US" dirty="0">
              <a:solidFill>
                <a:schemeClr val="tx1"/>
              </a:solidFill>
            </a:endParaRPr>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809346" y="417254"/>
            <a:ext cx="10054124" cy="706964"/>
          </a:xfrm>
        </p:spPr>
        <p:txBody>
          <a:bodyPr>
            <a:normAutofit/>
          </a:bodyPr>
          <a:lstStyle/>
          <a:p>
            <a:r>
              <a:rPr lang="en-US" dirty="0">
                <a:solidFill>
                  <a:schemeClr val="tx1"/>
                </a:solidFill>
              </a:rPr>
              <a:t>Synchronous vs Asynchronous vs Concurrent</a:t>
            </a:r>
          </a:p>
        </p:txBody>
      </p:sp>
      <p:sp>
        <p:nvSpPr>
          <p:cNvPr id="9" name="Text Placeholder 5">
            <a:extLst>
              <a:ext uri="{FF2B5EF4-FFF2-40B4-BE49-F238E27FC236}">
                <a16:creationId xmlns:a16="http://schemas.microsoft.com/office/drawing/2014/main" id="{26AF2F65-CB83-4EFF-8B7A-25358A3D3773}"/>
              </a:ext>
            </a:extLst>
          </p:cNvPr>
          <p:cNvSpPr txBox="1">
            <a:spLocks/>
          </p:cNvSpPr>
          <p:nvPr/>
        </p:nvSpPr>
        <p:spPr>
          <a:xfrm rot="60000">
            <a:off x="8983115" y="1905209"/>
            <a:ext cx="3020982" cy="396000"/>
          </a:xfrm>
          <a:prstGeom prst="rect">
            <a:avLst/>
          </a:prstGeom>
          <a:solidFill>
            <a:srgbClr val="FFC000"/>
          </a:solidFill>
        </p:spPr>
        <p:txBody>
          <a:bodyPr vert="horz" lIns="72000" tIns="45720" rIns="91440" bIns="45720" rtlCol="0" anchor="ctr">
            <a:noAutofit/>
          </a:bodyPr>
          <a:lstStyle>
            <a:lvl1pPr marL="0" indent="0" algn="l" defTabSz="457200" rtl="0" eaLnBrk="1" latinLnBrk="0" hangingPunct="1">
              <a:spcBef>
                <a:spcPts val="1000"/>
              </a:spcBef>
              <a:spcAft>
                <a:spcPts val="0"/>
              </a:spcAft>
              <a:buClr>
                <a:schemeClr val="accent1"/>
              </a:buClr>
              <a:buFont typeface="Wingdings 3" charset="2"/>
              <a:buNone/>
              <a:defRPr sz="1800" b="0" kern="1200">
                <a:solidFill>
                  <a:schemeClr val="bg1"/>
                </a:solidFill>
                <a:latin typeface="+mj-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solidFill>
                  <a:schemeClr val="tx1"/>
                </a:solidFill>
                <a:sym typeface="Wingdings" panose="05000000000000000000" pitchFamily="2" charset="2"/>
              </a:rPr>
              <a:t>Multitasking</a:t>
            </a:r>
            <a:endParaRPr lang="en-US" dirty="0">
              <a:solidFill>
                <a:schemeClr val="tx1"/>
              </a:solidFill>
            </a:endParaRPr>
          </a:p>
        </p:txBody>
      </p:sp>
      <p:pic>
        <p:nvPicPr>
          <p:cNvPr id="11" name="Picture 10">
            <a:extLst>
              <a:ext uri="{FF2B5EF4-FFF2-40B4-BE49-F238E27FC236}">
                <a16:creationId xmlns:a16="http://schemas.microsoft.com/office/drawing/2014/main" id="{D31E3CD5-712D-498A-9D72-030366F3243A}"/>
              </a:ext>
            </a:extLst>
          </p:cNvPr>
          <p:cNvPicPr>
            <a:picLocks noChangeAspect="1"/>
          </p:cNvPicPr>
          <p:nvPr/>
        </p:nvPicPr>
        <p:blipFill>
          <a:blip r:embed="rId4"/>
          <a:stretch>
            <a:fillRect/>
          </a:stretch>
        </p:blipFill>
        <p:spPr>
          <a:xfrm>
            <a:off x="8398565" y="2939582"/>
            <a:ext cx="3608758" cy="2693782"/>
          </a:xfrm>
          <a:prstGeom prst="rect">
            <a:avLst/>
          </a:prstGeom>
        </p:spPr>
      </p:pic>
      <p:pic>
        <p:nvPicPr>
          <p:cNvPr id="15" name="Picture 14">
            <a:extLst>
              <a:ext uri="{FF2B5EF4-FFF2-40B4-BE49-F238E27FC236}">
                <a16:creationId xmlns:a16="http://schemas.microsoft.com/office/drawing/2014/main" id="{68A6EF35-3798-4A89-A2BA-DD814B2770E1}"/>
              </a:ext>
            </a:extLst>
          </p:cNvPr>
          <p:cNvPicPr>
            <a:picLocks noChangeAspect="1"/>
          </p:cNvPicPr>
          <p:nvPr/>
        </p:nvPicPr>
        <p:blipFill>
          <a:blip r:embed="rId5"/>
          <a:stretch>
            <a:fillRect/>
          </a:stretch>
        </p:blipFill>
        <p:spPr>
          <a:xfrm>
            <a:off x="4152602" y="2953826"/>
            <a:ext cx="3886796" cy="2665295"/>
          </a:xfrm>
          <a:prstGeom prst="rect">
            <a:avLst/>
          </a:prstGeom>
        </p:spPr>
      </p:pic>
      <p:pic>
        <p:nvPicPr>
          <p:cNvPr id="10" name="Picture 9" descr="A picture containing text, sign, close&#10;&#10;Description automatically generated">
            <a:extLst>
              <a:ext uri="{FF2B5EF4-FFF2-40B4-BE49-F238E27FC236}">
                <a16:creationId xmlns:a16="http://schemas.microsoft.com/office/drawing/2014/main" id="{4921BD6F-EC17-42DA-8D28-37F23626EE96}"/>
              </a:ext>
            </a:extLst>
          </p:cNvPr>
          <p:cNvPicPr>
            <a:picLocks noChangeAspect="1"/>
          </p:cNvPicPr>
          <p:nvPr/>
        </p:nvPicPr>
        <p:blipFill>
          <a:blip r:embed="rId6"/>
          <a:stretch>
            <a:fillRect/>
          </a:stretch>
        </p:blipFill>
        <p:spPr>
          <a:xfrm>
            <a:off x="11199796" y="90209"/>
            <a:ext cx="856303" cy="861461"/>
          </a:xfrm>
          <a:prstGeom prst="rect">
            <a:avLst/>
          </a:prstGeom>
        </p:spPr>
      </p:pic>
    </p:spTree>
    <p:extLst>
      <p:ext uri="{BB962C8B-B14F-4D97-AF65-F5344CB8AC3E}">
        <p14:creationId xmlns:p14="http://schemas.microsoft.com/office/powerpoint/2010/main" val="175764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49">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 name="Group 63">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 name="Rectangle 77">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2" name="Rectangle 81">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159C764-110D-449C-835A-9B4201EB9CB9}"/>
              </a:ext>
            </a:extLst>
          </p:cNvPr>
          <p:cNvSpPr>
            <a:spLocks noGrp="1"/>
          </p:cNvSpPr>
          <p:nvPr>
            <p:ph type="ctrTitle"/>
          </p:nvPr>
        </p:nvSpPr>
        <p:spPr>
          <a:xfrm>
            <a:off x="649223" y="645106"/>
            <a:ext cx="10961529" cy="765836"/>
          </a:xfrm>
        </p:spPr>
        <p:txBody>
          <a:bodyPr vert="horz" lIns="91440" tIns="45720" rIns="91440" bIns="45720" rtlCol="0" anchor="t">
            <a:normAutofit/>
          </a:bodyPr>
          <a:lstStyle/>
          <a:p>
            <a:pPr algn="l"/>
            <a:r>
              <a:rPr lang="en-US" sz="3600">
                <a:solidFill>
                  <a:srgbClr val="3E7166"/>
                </a:solidFill>
                <a:effectLst/>
              </a:rPr>
              <a:t>Asynchronous use cases</a:t>
            </a:r>
            <a:endParaRPr lang="en-US" sz="3600" dirty="0">
              <a:solidFill>
                <a:srgbClr val="3E7166"/>
              </a:solidFill>
              <a:effectLst/>
            </a:endParaRPr>
          </a:p>
        </p:txBody>
      </p:sp>
      <p:sp>
        <p:nvSpPr>
          <p:cNvPr id="84" name="Rectangle 83">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7166"/>
          </a:solidFill>
          <a:ln>
            <a:noFill/>
          </a:ln>
          <a:effectLst/>
        </p:spPr>
        <p:style>
          <a:lnRef idx="1">
            <a:schemeClr val="accent1"/>
          </a:lnRef>
          <a:fillRef idx="3">
            <a:schemeClr val="accent1"/>
          </a:fillRef>
          <a:effectRef idx="2">
            <a:schemeClr val="accent1"/>
          </a:effectRef>
          <a:fontRef idx="minor">
            <a:schemeClr val="lt1"/>
          </a:fontRef>
        </p:style>
      </p:sp>
      <p:sp>
        <p:nvSpPr>
          <p:cNvPr id="36" name="TextBox 35">
            <a:extLst>
              <a:ext uri="{FF2B5EF4-FFF2-40B4-BE49-F238E27FC236}">
                <a16:creationId xmlns:a16="http://schemas.microsoft.com/office/drawing/2014/main" id="{5A1FCA0A-71B5-4256-8A7D-211292AD3D36}"/>
              </a:ext>
            </a:extLst>
          </p:cNvPr>
          <p:cNvSpPr txBox="1"/>
          <p:nvPr/>
        </p:nvSpPr>
        <p:spPr>
          <a:xfrm>
            <a:off x="467903" y="1498537"/>
            <a:ext cx="5303974" cy="5092579"/>
          </a:xfrm>
          <a:prstGeom prst="rect">
            <a:avLst/>
          </a:prstGeom>
        </p:spPr>
        <p:txBody>
          <a:bodyPr vert="horz" lIns="91440" tIns="45720" rIns="91440" bIns="45720" rtlCol="0">
            <a:normAutofit/>
          </a:bodyPr>
          <a:lstStyle/>
          <a:p>
            <a:pPr>
              <a:lnSpc>
                <a:spcPct val="90000"/>
              </a:lnSpc>
              <a:spcBef>
                <a:spcPts val="1000"/>
              </a:spcBef>
              <a:buClr>
                <a:srgbClr val="1BE8BA"/>
              </a:buClr>
            </a:pPr>
            <a:endParaRPr lang="en-US" sz="7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baseline="0" dirty="0">
                <a:solidFill>
                  <a:schemeClr val="tx1">
                    <a:lumMod val="75000"/>
                    <a:lumOff val="25000"/>
                  </a:schemeClr>
                </a:solidFill>
              </a:rPr>
              <a:t>To interact with APIs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C</a:t>
            </a:r>
            <a:r>
              <a:rPr lang="en-US" sz="2000" b="0" i="0" dirty="0">
                <a:solidFill>
                  <a:schemeClr val="tx1">
                    <a:lumMod val="75000"/>
                    <a:lumOff val="25000"/>
                  </a:schemeClr>
                </a:solidFill>
              </a:rPr>
              <a:t>ode that must respond to events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b="0" i="0" dirty="0">
                <a:solidFill>
                  <a:schemeClr val="tx1">
                    <a:lumMod val="75000"/>
                    <a:lumOff val="25000"/>
                  </a:schemeClr>
                </a:solidFill>
              </a:rPr>
              <a:t>To improve an application performance and responsiveness when you have a dependency on long running processes</a:t>
            </a:r>
            <a:endParaRPr lang="en-US" sz="2000" dirty="0">
              <a:solidFill>
                <a:schemeClr val="tx1">
                  <a:lumMod val="75000"/>
                  <a:lumOff val="25000"/>
                </a:schemeClr>
              </a:solidFill>
            </a:endParaRP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When loading a picture to Instagram, you don’t have to wait for the picture to finish uploading in order to continue using the app</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Liking a picture on Instagram</a:t>
            </a:r>
          </a:p>
          <a:p>
            <a:pPr>
              <a:lnSpc>
                <a:spcPct val="90000"/>
              </a:lnSpc>
              <a:spcBef>
                <a:spcPts val="1000"/>
              </a:spcBef>
              <a:buClr>
                <a:srgbClr val="1BE8BA"/>
              </a:buClr>
              <a:buFont typeface="Wingdings 3" charset="2"/>
              <a:buChar char=""/>
            </a:pPr>
            <a:r>
              <a:rPr lang="en-US" sz="2000" dirty="0">
                <a:solidFill>
                  <a:schemeClr val="tx1">
                    <a:lumMod val="75000"/>
                    <a:lumOff val="25000"/>
                  </a:schemeClr>
                </a:solidFill>
              </a:rPr>
              <a:t>Getting long lists information on a website</a:t>
            </a:r>
          </a:p>
        </p:txBody>
      </p:sp>
      <p:pic>
        <p:nvPicPr>
          <p:cNvPr id="6" name="Picture 5">
            <a:extLst>
              <a:ext uri="{FF2B5EF4-FFF2-40B4-BE49-F238E27FC236}">
                <a16:creationId xmlns:a16="http://schemas.microsoft.com/office/drawing/2014/main" id="{0DE53D0C-D422-43A0-A78D-AD1591E860F5}"/>
              </a:ext>
            </a:extLst>
          </p:cNvPr>
          <p:cNvPicPr>
            <a:picLocks noChangeAspect="1"/>
          </p:cNvPicPr>
          <p:nvPr/>
        </p:nvPicPr>
        <p:blipFill>
          <a:blip r:embed="rId3"/>
          <a:stretch>
            <a:fillRect/>
          </a:stretch>
        </p:blipFill>
        <p:spPr>
          <a:xfrm>
            <a:off x="6220046" y="1578462"/>
            <a:ext cx="5709683" cy="4666274"/>
          </a:xfrm>
          <a:prstGeom prst="rect">
            <a:avLst/>
          </a:prstGeom>
        </p:spPr>
      </p:pic>
      <p:sp>
        <p:nvSpPr>
          <p:cNvPr id="86"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A picture containing text, sign, close&#10;&#10;Description automatically generated">
            <a:extLst>
              <a:ext uri="{FF2B5EF4-FFF2-40B4-BE49-F238E27FC236}">
                <a16:creationId xmlns:a16="http://schemas.microsoft.com/office/drawing/2014/main" id="{60A040F5-C77E-4C16-BF6F-3D054494CB0E}"/>
              </a:ext>
            </a:extLst>
          </p:cNvPr>
          <p:cNvPicPr>
            <a:picLocks noChangeAspect="1"/>
          </p:cNvPicPr>
          <p:nvPr/>
        </p:nvPicPr>
        <p:blipFill>
          <a:blip r:embed="rId4"/>
          <a:stretch>
            <a:fillRect/>
          </a:stretch>
        </p:blipFill>
        <p:spPr>
          <a:xfrm>
            <a:off x="11199796" y="90209"/>
            <a:ext cx="856303" cy="861461"/>
          </a:xfrm>
          <a:prstGeom prst="rect">
            <a:avLst/>
          </a:prstGeom>
        </p:spPr>
      </p:pic>
    </p:spTree>
    <p:extLst>
      <p:ext uri="{BB962C8B-B14F-4D97-AF65-F5344CB8AC3E}">
        <p14:creationId xmlns:p14="http://schemas.microsoft.com/office/powerpoint/2010/main" val="37003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8" name="Group 12">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6">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8"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40">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0AB96DE-D383-4C34-8E56-500D64DE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4">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b="1">
                <a:solidFill>
                  <a:srgbClr val="57486E"/>
                </a:solidFill>
              </a:rPr>
              <a:t>Companies using asynchronous functionality</a:t>
            </a:r>
          </a:p>
        </p:txBody>
      </p:sp>
      <p:sp>
        <p:nvSpPr>
          <p:cNvPr id="47" name="Rectangle 46">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7486E"/>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9">
            <a:extLst>
              <a:ext uri="{FF2B5EF4-FFF2-40B4-BE49-F238E27FC236}">
                <a16:creationId xmlns:a16="http://schemas.microsoft.com/office/drawing/2014/main" id="{6DC4B37C-0709-491A-9F2C-3103285709A3}"/>
              </a:ext>
            </a:extLst>
          </p:cNvPr>
          <p:cNvSpPr>
            <a:spLocks noGrp="1"/>
          </p:cNvSpPr>
          <p:nvPr>
            <p:ph sz="half" idx="1"/>
          </p:nvPr>
        </p:nvSpPr>
        <p:spPr>
          <a:xfrm>
            <a:off x="649224" y="2133600"/>
            <a:ext cx="6574535" cy="3759253"/>
          </a:xfrm>
        </p:spPr>
        <p:txBody>
          <a:bodyPr vert="horz" lIns="91440" tIns="45720" rIns="91440" bIns="45720" rtlCol="0">
            <a:normAutofit/>
          </a:bodyPr>
          <a:lstStyle/>
          <a:p>
            <a:pPr lvl="1">
              <a:buClr>
                <a:srgbClr val="FF3F72"/>
              </a:buClr>
            </a:pPr>
            <a:r>
              <a:rPr lang="en-US" dirty="0"/>
              <a:t>RabbitMQ</a:t>
            </a:r>
          </a:p>
          <a:p>
            <a:pPr lvl="1">
              <a:buClr>
                <a:srgbClr val="FF3F72"/>
              </a:buClr>
            </a:pPr>
            <a:r>
              <a:rPr lang="en-US" dirty="0"/>
              <a:t>Amazon MQ</a:t>
            </a:r>
          </a:p>
          <a:p>
            <a:pPr lvl="1">
              <a:buClr>
                <a:srgbClr val="FF3F72"/>
              </a:buClr>
            </a:pPr>
            <a:r>
              <a:rPr lang="en-US" dirty="0"/>
              <a:t>Kafka</a:t>
            </a:r>
          </a:p>
          <a:p>
            <a:pPr lvl="1">
              <a:buClr>
                <a:srgbClr val="FF3F72"/>
              </a:buClr>
            </a:pPr>
            <a:r>
              <a:rPr lang="en-US" dirty="0"/>
              <a:t>Apache ActiveMQ</a:t>
            </a:r>
          </a:p>
          <a:p>
            <a:pPr lvl="1">
              <a:buClr>
                <a:srgbClr val="FF3F72"/>
              </a:buClr>
            </a:pPr>
            <a:r>
              <a:rPr lang="en-US" dirty="0"/>
              <a:t>Google Cloud Pub/Sub</a:t>
            </a:r>
          </a:p>
        </p:txBody>
      </p:sp>
      <p:pic>
        <p:nvPicPr>
          <p:cNvPr id="41" name="Content Placeholder 4">
            <a:extLst>
              <a:ext uri="{FF2B5EF4-FFF2-40B4-BE49-F238E27FC236}">
                <a16:creationId xmlns:a16="http://schemas.microsoft.com/office/drawing/2014/main" id="{481FCA7E-B7F9-46A3-8A72-A3FAB9CB1BAD}"/>
              </a:ext>
            </a:extLst>
          </p:cNvPr>
          <p:cNvPicPr>
            <a:picLocks noChangeAspect="1"/>
          </p:cNvPicPr>
          <p:nvPr/>
        </p:nvPicPr>
        <p:blipFill>
          <a:blip r:embed="rId3"/>
          <a:stretch>
            <a:fillRect/>
          </a:stretch>
        </p:blipFill>
        <p:spPr>
          <a:xfrm>
            <a:off x="7562087" y="4064660"/>
            <a:ext cx="3981455" cy="1114807"/>
          </a:xfrm>
          <a:prstGeom prst="rect">
            <a:avLst/>
          </a:prstGeom>
        </p:spPr>
      </p:pic>
      <p:pic>
        <p:nvPicPr>
          <p:cNvPr id="42" name="Picture 41">
            <a:extLst>
              <a:ext uri="{FF2B5EF4-FFF2-40B4-BE49-F238E27FC236}">
                <a16:creationId xmlns:a16="http://schemas.microsoft.com/office/drawing/2014/main" id="{9FCCA340-8072-418A-B59A-0557909677B8}"/>
              </a:ext>
            </a:extLst>
          </p:cNvPr>
          <p:cNvPicPr>
            <a:picLocks noChangeAspect="1"/>
          </p:cNvPicPr>
          <p:nvPr/>
        </p:nvPicPr>
        <p:blipFill>
          <a:blip r:embed="rId4"/>
          <a:stretch>
            <a:fillRect/>
          </a:stretch>
        </p:blipFill>
        <p:spPr>
          <a:xfrm>
            <a:off x="7264587" y="2258202"/>
            <a:ext cx="4290570" cy="1259895"/>
          </a:xfrm>
          <a:prstGeom prst="rect">
            <a:avLst/>
          </a:prstGeom>
        </p:spPr>
      </p:pic>
      <p:pic>
        <p:nvPicPr>
          <p:cNvPr id="43" name="Picture 42">
            <a:extLst>
              <a:ext uri="{FF2B5EF4-FFF2-40B4-BE49-F238E27FC236}">
                <a16:creationId xmlns:a16="http://schemas.microsoft.com/office/drawing/2014/main" id="{446C9F64-C6E1-4B05-ADB3-CA4B4090490E}"/>
              </a:ext>
            </a:extLst>
          </p:cNvPr>
          <p:cNvPicPr>
            <a:picLocks noChangeAspect="1"/>
          </p:cNvPicPr>
          <p:nvPr/>
        </p:nvPicPr>
        <p:blipFill>
          <a:blip r:embed="rId5"/>
          <a:stretch>
            <a:fillRect/>
          </a:stretch>
        </p:blipFill>
        <p:spPr>
          <a:xfrm>
            <a:off x="6904302" y="408933"/>
            <a:ext cx="4819795" cy="1439551"/>
          </a:xfrm>
          <a:prstGeom prst="rect">
            <a:avLst/>
          </a:prstGeom>
        </p:spPr>
      </p:pic>
      <p:pic>
        <p:nvPicPr>
          <p:cNvPr id="44" name="Picture 43" descr="A picture containing text, sign, close&#10;&#10;Description automatically generated">
            <a:extLst>
              <a:ext uri="{FF2B5EF4-FFF2-40B4-BE49-F238E27FC236}">
                <a16:creationId xmlns:a16="http://schemas.microsoft.com/office/drawing/2014/main" id="{45CF8AA6-E483-4FB2-A6FF-43DC3E63AB7D}"/>
              </a:ext>
            </a:extLst>
          </p:cNvPr>
          <p:cNvPicPr>
            <a:picLocks noChangeAspect="1"/>
          </p:cNvPicPr>
          <p:nvPr/>
        </p:nvPicPr>
        <p:blipFill>
          <a:blip r:embed="rId6"/>
          <a:stretch>
            <a:fillRect/>
          </a:stretch>
        </p:blipFill>
        <p:spPr>
          <a:xfrm>
            <a:off x="11199796" y="90209"/>
            <a:ext cx="856303" cy="861461"/>
          </a:xfrm>
          <a:prstGeom prst="rect">
            <a:avLst/>
          </a:prstGeom>
        </p:spPr>
      </p:pic>
    </p:spTree>
    <p:extLst>
      <p:ext uri="{BB962C8B-B14F-4D97-AF65-F5344CB8AC3E}">
        <p14:creationId xmlns:p14="http://schemas.microsoft.com/office/powerpoint/2010/main" val="237184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705678" y="236484"/>
            <a:ext cx="9422297" cy="1078493"/>
          </a:xfrm>
        </p:spPr>
        <p:txBody>
          <a:bodyPr>
            <a:normAutofit/>
          </a:bodyPr>
          <a:lstStyle/>
          <a:p>
            <a:r>
              <a:rPr lang="en-US" sz="4000" b="1" dirty="0">
                <a:solidFill>
                  <a:schemeClr val="tx1"/>
                </a:solidFill>
              </a:rPr>
              <a:t>Rabbit MQ</a:t>
            </a:r>
          </a:p>
        </p:txBody>
      </p:sp>
      <p:sp>
        <p:nvSpPr>
          <p:cNvPr id="4" name="TextBox 3">
            <a:extLst>
              <a:ext uri="{FF2B5EF4-FFF2-40B4-BE49-F238E27FC236}">
                <a16:creationId xmlns:a16="http://schemas.microsoft.com/office/drawing/2014/main" id="{DEF63A85-1A1F-4B5B-BA7A-81663E066A86}"/>
              </a:ext>
            </a:extLst>
          </p:cNvPr>
          <p:cNvSpPr txBox="1"/>
          <p:nvPr/>
        </p:nvSpPr>
        <p:spPr>
          <a:xfrm>
            <a:off x="894736" y="3431974"/>
            <a:ext cx="11080955" cy="1323439"/>
          </a:xfrm>
          <a:prstGeom prst="rect">
            <a:avLst/>
          </a:prstGeom>
          <a:noFill/>
        </p:spPr>
        <p:txBody>
          <a:bodyPr wrap="square" rtlCol="0">
            <a:spAutoFit/>
          </a:bodyPr>
          <a:lstStyle/>
          <a:p>
            <a:r>
              <a:rPr lang="en-ZA" sz="2000" dirty="0">
                <a:latin typeface="+mj-lt"/>
              </a:rPr>
              <a:t>1 - Producers create messages and send them to the Queues</a:t>
            </a:r>
          </a:p>
          <a:p>
            <a:r>
              <a:rPr lang="en-ZA" sz="2000" dirty="0">
                <a:latin typeface="+mj-lt"/>
              </a:rPr>
              <a:t>2 – Brokers are the Message Queues</a:t>
            </a:r>
          </a:p>
          <a:p>
            <a:r>
              <a:rPr lang="en-ZA" sz="2000" dirty="0">
                <a:latin typeface="+mj-lt"/>
              </a:rPr>
              <a:t>3 – Consumer are Applications that </a:t>
            </a:r>
            <a:r>
              <a:rPr lang="en-ZA" sz="2000" b="0" i="0" dirty="0">
                <a:effectLst/>
                <a:latin typeface="+mj-lt"/>
              </a:rPr>
              <a:t>connect to these queues and regularly read the messages &amp; wait for them to be processed</a:t>
            </a:r>
            <a:endParaRPr lang="en-ZA" sz="2000" dirty="0"/>
          </a:p>
        </p:txBody>
      </p:sp>
      <p:sp>
        <p:nvSpPr>
          <p:cNvPr id="5" name="Flowchart: Process 4">
            <a:extLst>
              <a:ext uri="{FF2B5EF4-FFF2-40B4-BE49-F238E27FC236}">
                <a16:creationId xmlns:a16="http://schemas.microsoft.com/office/drawing/2014/main" id="{AFB5ED96-CF1B-417B-A2E7-2429F30DA9E3}"/>
              </a:ext>
            </a:extLst>
          </p:cNvPr>
          <p:cNvSpPr/>
          <p:nvPr/>
        </p:nvSpPr>
        <p:spPr>
          <a:xfrm>
            <a:off x="359079" y="1754652"/>
            <a:ext cx="2718418" cy="627762"/>
          </a:xfrm>
          <a:prstGeom prst="flowChartProcess">
            <a:avLst/>
          </a:prstGeom>
          <a:solidFill>
            <a:srgbClr val="FF6600"/>
          </a:solidFill>
          <a:ln cmpd="dbl">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1-Producer</a:t>
            </a:r>
          </a:p>
        </p:txBody>
      </p:sp>
      <p:sp>
        <p:nvSpPr>
          <p:cNvPr id="7" name="Flowchart: Process 6">
            <a:extLst>
              <a:ext uri="{FF2B5EF4-FFF2-40B4-BE49-F238E27FC236}">
                <a16:creationId xmlns:a16="http://schemas.microsoft.com/office/drawing/2014/main" id="{2925D34D-3919-45C3-BF4C-7DDB012E7003}"/>
              </a:ext>
            </a:extLst>
          </p:cNvPr>
          <p:cNvSpPr/>
          <p:nvPr/>
        </p:nvSpPr>
        <p:spPr>
          <a:xfrm>
            <a:off x="4454589" y="1777268"/>
            <a:ext cx="2811449" cy="605146"/>
          </a:xfrm>
          <a:custGeom>
            <a:avLst/>
            <a:gdLst>
              <a:gd name="connsiteX0" fmla="*/ 0 w 2811449"/>
              <a:gd name="connsiteY0" fmla="*/ 0 h 605146"/>
              <a:gd name="connsiteX1" fmla="*/ 618519 w 2811449"/>
              <a:gd name="connsiteY1" fmla="*/ 0 h 605146"/>
              <a:gd name="connsiteX2" fmla="*/ 1208923 w 2811449"/>
              <a:gd name="connsiteY2" fmla="*/ 0 h 605146"/>
              <a:gd name="connsiteX3" fmla="*/ 1799327 w 2811449"/>
              <a:gd name="connsiteY3" fmla="*/ 0 h 605146"/>
              <a:gd name="connsiteX4" fmla="*/ 2277274 w 2811449"/>
              <a:gd name="connsiteY4" fmla="*/ 0 h 605146"/>
              <a:gd name="connsiteX5" fmla="*/ 2811449 w 2811449"/>
              <a:gd name="connsiteY5" fmla="*/ 0 h 605146"/>
              <a:gd name="connsiteX6" fmla="*/ 2811449 w 2811449"/>
              <a:gd name="connsiteY6" fmla="*/ 308624 h 605146"/>
              <a:gd name="connsiteX7" fmla="*/ 2811449 w 2811449"/>
              <a:gd name="connsiteY7" fmla="*/ 605146 h 605146"/>
              <a:gd name="connsiteX8" fmla="*/ 2249159 w 2811449"/>
              <a:gd name="connsiteY8" fmla="*/ 605146 h 605146"/>
              <a:gd name="connsiteX9" fmla="*/ 1771213 w 2811449"/>
              <a:gd name="connsiteY9" fmla="*/ 605146 h 605146"/>
              <a:gd name="connsiteX10" fmla="*/ 1293267 w 2811449"/>
              <a:gd name="connsiteY10" fmla="*/ 605146 h 605146"/>
              <a:gd name="connsiteX11" fmla="*/ 702862 w 2811449"/>
              <a:gd name="connsiteY11" fmla="*/ 605146 h 605146"/>
              <a:gd name="connsiteX12" fmla="*/ 0 w 2811449"/>
              <a:gd name="connsiteY12" fmla="*/ 605146 h 605146"/>
              <a:gd name="connsiteX13" fmla="*/ 0 w 2811449"/>
              <a:gd name="connsiteY13" fmla="*/ 290470 h 605146"/>
              <a:gd name="connsiteX14" fmla="*/ 0 w 2811449"/>
              <a:gd name="connsiteY14" fmla="*/ 0 h 60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11449" h="605146" fill="none" extrusionOk="0">
                <a:moveTo>
                  <a:pt x="0" y="0"/>
                </a:moveTo>
                <a:cubicBezTo>
                  <a:pt x="192082" y="-27613"/>
                  <a:pt x="343373" y="14828"/>
                  <a:pt x="618519" y="0"/>
                </a:cubicBezTo>
                <a:cubicBezTo>
                  <a:pt x="893665" y="-14828"/>
                  <a:pt x="960701" y="13317"/>
                  <a:pt x="1208923" y="0"/>
                </a:cubicBezTo>
                <a:cubicBezTo>
                  <a:pt x="1457145" y="-13317"/>
                  <a:pt x="1615576" y="41510"/>
                  <a:pt x="1799327" y="0"/>
                </a:cubicBezTo>
                <a:cubicBezTo>
                  <a:pt x="1983078" y="-41510"/>
                  <a:pt x="2048858" y="23297"/>
                  <a:pt x="2277274" y="0"/>
                </a:cubicBezTo>
                <a:cubicBezTo>
                  <a:pt x="2505690" y="-23297"/>
                  <a:pt x="2558144" y="63695"/>
                  <a:pt x="2811449" y="0"/>
                </a:cubicBezTo>
                <a:cubicBezTo>
                  <a:pt x="2816635" y="117812"/>
                  <a:pt x="2801629" y="188803"/>
                  <a:pt x="2811449" y="308624"/>
                </a:cubicBezTo>
                <a:cubicBezTo>
                  <a:pt x="2821269" y="428445"/>
                  <a:pt x="2810489" y="477552"/>
                  <a:pt x="2811449" y="605146"/>
                </a:cubicBezTo>
                <a:cubicBezTo>
                  <a:pt x="2610363" y="614947"/>
                  <a:pt x="2409700" y="548243"/>
                  <a:pt x="2249159" y="605146"/>
                </a:cubicBezTo>
                <a:cubicBezTo>
                  <a:pt x="2088618" y="662049"/>
                  <a:pt x="1985330" y="552797"/>
                  <a:pt x="1771213" y="605146"/>
                </a:cubicBezTo>
                <a:cubicBezTo>
                  <a:pt x="1557096" y="657495"/>
                  <a:pt x="1392456" y="552544"/>
                  <a:pt x="1293267" y="605146"/>
                </a:cubicBezTo>
                <a:cubicBezTo>
                  <a:pt x="1194078" y="657748"/>
                  <a:pt x="958863" y="540268"/>
                  <a:pt x="702862" y="605146"/>
                </a:cubicBezTo>
                <a:cubicBezTo>
                  <a:pt x="446862" y="670024"/>
                  <a:pt x="243716" y="564665"/>
                  <a:pt x="0" y="605146"/>
                </a:cubicBezTo>
                <a:cubicBezTo>
                  <a:pt x="-36078" y="477547"/>
                  <a:pt x="24291" y="435994"/>
                  <a:pt x="0" y="290470"/>
                </a:cubicBezTo>
                <a:cubicBezTo>
                  <a:pt x="-24291" y="144946"/>
                  <a:pt x="20960" y="112769"/>
                  <a:pt x="0" y="0"/>
                </a:cubicBezTo>
                <a:close/>
              </a:path>
              <a:path w="2811449" h="605146" stroke="0" extrusionOk="0">
                <a:moveTo>
                  <a:pt x="0" y="0"/>
                </a:moveTo>
                <a:cubicBezTo>
                  <a:pt x="121729" y="-4984"/>
                  <a:pt x="373257" y="15503"/>
                  <a:pt x="534175" y="0"/>
                </a:cubicBezTo>
                <a:cubicBezTo>
                  <a:pt x="695094" y="-15503"/>
                  <a:pt x="851104" y="13464"/>
                  <a:pt x="1012122" y="0"/>
                </a:cubicBezTo>
                <a:cubicBezTo>
                  <a:pt x="1173140" y="-13464"/>
                  <a:pt x="1382037" y="38823"/>
                  <a:pt x="1630640" y="0"/>
                </a:cubicBezTo>
                <a:cubicBezTo>
                  <a:pt x="1879243" y="-38823"/>
                  <a:pt x="2027189" y="49027"/>
                  <a:pt x="2164816" y="0"/>
                </a:cubicBezTo>
                <a:cubicBezTo>
                  <a:pt x="2302443" y="-49027"/>
                  <a:pt x="2503564" y="4575"/>
                  <a:pt x="2811449" y="0"/>
                </a:cubicBezTo>
                <a:cubicBezTo>
                  <a:pt x="2838130" y="67353"/>
                  <a:pt x="2783584" y="193021"/>
                  <a:pt x="2811449" y="314676"/>
                </a:cubicBezTo>
                <a:cubicBezTo>
                  <a:pt x="2839314" y="436331"/>
                  <a:pt x="2784046" y="517358"/>
                  <a:pt x="2811449" y="605146"/>
                </a:cubicBezTo>
                <a:cubicBezTo>
                  <a:pt x="2552056" y="615777"/>
                  <a:pt x="2409531" y="599057"/>
                  <a:pt x="2249159" y="605146"/>
                </a:cubicBezTo>
                <a:cubicBezTo>
                  <a:pt x="2088787" y="611235"/>
                  <a:pt x="1979063" y="559641"/>
                  <a:pt x="1771213" y="605146"/>
                </a:cubicBezTo>
                <a:cubicBezTo>
                  <a:pt x="1563363" y="650651"/>
                  <a:pt x="1390143" y="594662"/>
                  <a:pt x="1208923" y="605146"/>
                </a:cubicBezTo>
                <a:cubicBezTo>
                  <a:pt x="1027703" y="615630"/>
                  <a:pt x="833432" y="543943"/>
                  <a:pt x="646633" y="605146"/>
                </a:cubicBezTo>
                <a:cubicBezTo>
                  <a:pt x="459834" y="666349"/>
                  <a:pt x="182427" y="563738"/>
                  <a:pt x="0" y="605146"/>
                </a:cubicBezTo>
                <a:cubicBezTo>
                  <a:pt x="-28056" y="483156"/>
                  <a:pt x="13990" y="418501"/>
                  <a:pt x="0" y="290470"/>
                </a:cubicBezTo>
                <a:cubicBezTo>
                  <a:pt x="-13990" y="162439"/>
                  <a:pt x="7291" y="60584"/>
                  <a:pt x="0" y="0"/>
                </a:cubicBezTo>
                <a:close/>
              </a:path>
            </a:pathLst>
          </a:custGeom>
          <a:solidFill>
            <a:schemeClr val="bg2">
              <a:lumMod val="75000"/>
            </a:schemeClr>
          </a:solidFill>
          <a:ln>
            <a:extLst>
              <a:ext uri="{C807C97D-BFC1-408E-A445-0C87EB9F89A2}">
                <ask:lineSketchStyleProps xmlns:ask="http://schemas.microsoft.com/office/drawing/2018/sketchyshapes" sd="1219033472">
                  <a:prstGeom prst="flowChartProcess">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2-Broker</a:t>
            </a:r>
          </a:p>
          <a:p>
            <a:pPr algn="ctr"/>
            <a:r>
              <a:rPr lang="en-ZA" b="1" dirty="0">
                <a:solidFill>
                  <a:srgbClr val="FF0000"/>
                </a:solidFill>
              </a:rPr>
              <a:t>RabbitMQ</a:t>
            </a:r>
          </a:p>
        </p:txBody>
      </p:sp>
      <p:sp>
        <p:nvSpPr>
          <p:cNvPr id="9" name="Flowchart: Process 8">
            <a:extLst>
              <a:ext uri="{FF2B5EF4-FFF2-40B4-BE49-F238E27FC236}">
                <a16:creationId xmlns:a16="http://schemas.microsoft.com/office/drawing/2014/main" id="{19599B05-172A-45C0-8B4E-0EE71977D060}"/>
              </a:ext>
            </a:extLst>
          </p:cNvPr>
          <p:cNvSpPr/>
          <p:nvPr/>
        </p:nvSpPr>
        <p:spPr>
          <a:xfrm>
            <a:off x="9114503" y="1754652"/>
            <a:ext cx="2718418" cy="485710"/>
          </a:xfrm>
          <a:prstGeom prst="flowChartProcess">
            <a:avLst/>
          </a:prstGeom>
          <a:solidFill>
            <a:srgbClr val="00B05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solidFill>
              </a:rPr>
              <a:t>3-Consumer</a:t>
            </a:r>
          </a:p>
        </p:txBody>
      </p:sp>
      <p:cxnSp>
        <p:nvCxnSpPr>
          <p:cNvPr id="10" name="Connector: Elbow 9">
            <a:extLst>
              <a:ext uri="{FF2B5EF4-FFF2-40B4-BE49-F238E27FC236}">
                <a16:creationId xmlns:a16="http://schemas.microsoft.com/office/drawing/2014/main" id="{1DD1EEE0-A1EB-421E-B477-EC87F3F1F9A1}"/>
              </a:ext>
            </a:extLst>
          </p:cNvPr>
          <p:cNvCxnSpPr>
            <a:cxnSpLocks/>
            <a:stCxn id="5" idx="3"/>
            <a:endCxn id="7" idx="1"/>
          </p:cNvCxnSpPr>
          <p:nvPr/>
        </p:nvCxnSpPr>
        <p:spPr>
          <a:xfrm>
            <a:off x="3077497" y="2068533"/>
            <a:ext cx="1377092" cy="11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descr="consume">
            <a:extLst>
              <a:ext uri="{FF2B5EF4-FFF2-40B4-BE49-F238E27FC236}">
                <a16:creationId xmlns:a16="http://schemas.microsoft.com/office/drawing/2014/main" id="{C860A346-80BB-4A51-91CF-29CAC94B7360}"/>
              </a:ext>
              <a:ext uri="{C183D7F6-B498-43B3-948B-1728B52AA6E4}">
                <adec:decorative xmlns:adec="http://schemas.microsoft.com/office/drawing/2017/decorative" val="0"/>
              </a:ext>
            </a:extLst>
          </p:cNvPr>
          <p:cNvCxnSpPr>
            <a:cxnSpLocks/>
            <a:stCxn id="9" idx="1"/>
          </p:cNvCxnSpPr>
          <p:nvPr/>
        </p:nvCxnSpPr>
        <p:spPr>
          <a:xfrm rot="10800000" flipV="1">
            <a:off x="7246693" y="1997507"/>
            <a:ext cx="1867810" cy="2192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picture containing text, sign, close&#10;&#10;Description automatically generated">
            <a:extLst>
              <a:ext uri="{FF2B5EF4-FFF2-40B4-BE49-F238E27FC236}">
                <a16:creationId xmlns:a16="http://schemas.microsoft.com/office/drawing/2014/main" id="{6427F842-965E-41A1-818F-EE1F6468DBB4}"/>
              </a:ext>
            </a:extLst>
          </p:cNvPr>
          <p:cNvPicPr>
            <a:picLocks noChangeAspect="1"/>
          </p:cNvPicPr>
          <p:nvPr/>
        </p:nvPicPr>
        <p:blipFill>
          <a:blip r:embed="rId3"/>
          <a:stretch>
            <a:fillRect/>
          </a:stretch>
        </p:blipFill>
        <p:spPr>
          <a:xfrm>
            <a:off x="11199796" y="90209"/>
            <a:ext cx="856303" cy="861461"/>
          </a:xfrm>
          <a:prstGeom prst="rect">
            <a:avLst/>
          </a:prstGeom>
        </p:spPr>
      </p:pic>
    </p:spTree>
    <p:extLst>
      <p:ext uri="{BB962C8B-B14F-4D97-AF65-F5344CB8AC3E}">
        <p14:creationId xmlns:p14="http://schemas.microsoft.com/office/powerpoint/2010/main" val="374155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6" name="Group 155">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7"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8"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9"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0"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1"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2"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3"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4"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5"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66"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67"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68"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0" name="Group 169">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71"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72"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73"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74"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75"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6"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7"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78"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79"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0"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81"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82"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84" name="Rectangle 183">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88" name="Rectangle 187">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B1E9FA0-91E0-4B26-A051-68241B3F947F}"/>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b="1">
                <a:solidFill>
                  <a:srgbClr val="7F6F5D"/>
                </a:solidFill>
              </a:rPr>
              <a:t>Rabbit Demo</a:t>
            </a:r>
          </a:p>
        </p:txBody>
      </p:sp>
      <p:sp>
        <p:nvSpPr>
          <p:cNvPr id="190" name="Rectangle 189">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6F5D"/>
          </a:solidFill>
          <a:ln>
            <a:noFill/>
          </a:ln>
          <a:effectLst/>
        </p:spPr>
        <p:style>
          <a:lnRef idx="1">
            <a:schemeClr val="accent1"/>
          </a:lnRef>
          <a:fillRef idx="3">
            <a:schemeClr val="accent1"/>
          </a:fillRef>
          <a:effectRef idx="2">
            <a:schemeClr val="accent1"/>
          </a:effectRef>
          <a:fontRef idx="minor">
            <a:schemeClr val="lt1"/>
          </a:fontRef>
        </p:style>
      </p:sp>
      <p:sp>
        <p:nvSpPr>
          <p:cNvPr id="192"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a:extLst>
              <a:ext uri="{FF2B5EF4-FFF2-40B4-BE49-F238E27FC236}">
                <a16:creationId xmlns:a16="http://schemas.microsoft.com/office/drawing/2014/main" id="{18984BAC-EDAA-43FC-99CE-5887234D7AB7}"/>
              </a:ext>
            </a:extLst>
          </p:cNvPr>
          <p:cNvPicPr>
            <a:picLocks noChangeAspect="1"/>
          </p:cNvPicPr>
          <p:nvPr/>
        </p:nvPicPr>
        <p:blipFill>
          <a:blip r:embed="rId3"/>
          <a:stretch>
            <a:fillRect/>
          </a:stretch>
        </p:blipFill>
        <p:spPr>
          <a:xfrm>
            <a:off x="2589212" y="2706855"/>
            <a:ext cx="8915400" cy="1783079"/>
          </a:xfrm>
          <a:prstGeom prst="rect">
            <a:avLst/>
          </a:prstGeom>
        </p:spPr>
      </p:pic>
      <p:sp>
        <p:nvSpPr>
          <p:cNvPr id="11" name="TextBox 10">
            <a:extLst>
              <a:ext uri="{FF2B5EF4-FFF2-40B4-BE49-F238E27FC236}">
                <a16:creationId xmlns:a16="http://schemas.microsoft.com/office/drawing/2014/main" id="{692654D1-45D4-4FE3-A750-41A66454523C}"/>
              </a:ext>
            </a:extLst>
          </p:cNvPr>
          <p:cNvSpPr txBox="1"/>
          <p:nvPr/>
        </p:nvSpPr>
        <p:spPr>
          <a:xfrm>
            <a:off x="894736" y="3431974"/>
            <a:ext cx="11080955" cy="400110"/>
          </a:xfrm>
          <a:prstGeom prst="rect">
            <a:avLst/>
          </a:prstGeom>
          <a:noFill/>
        </p:spPr>
        <p:txBody>
          <a:bodyPr wrap="square" rtlCol="0">
            <a:spAutoFit/>
          </a:bodyPr>
          <a:lstStyle/>
          <a:p>
            <a:pPr marL="342900" indent="-342900">
              <a:buFont typeface="Arial" panose="020B0604020202020204" pitchFamily="34" charset="0"/>
              <a:buChar char="•"/>
            </a:pPr>
            <a:endParaRPr lang="en-ZA" sz="2000" dirty="0"/>
          </a:p>
        </p:txBody>
      </p:sp>
      <p:pic>
        <p:nvPicPr>
          <p:cNvPr id="36" name="Picture 35" descr="A picture containing text, sign, close&#10;&#10;Description automatically generated">
            <a:extLst>
              <a:ext uri="{FF2B5EF4-FFF2-40B4-BE49-F238E27FC236}">
                <a16:creationId xmlns:a16="http://schemas.microsoft.com/office/drawing/2014/main" id="{581EBC8B-B069-42CF-9E32-AB4DFD845B8D}"/>
              </a:ext>
            </a:extLst>
          </p:cNvPr>
          <p:cNvPicPr>
            <a:picLocks noChangeAspect="1"/>
          </p:cNvPicPr>
          <p:nvPr/>
        </p:nvPicPr>
        <p:blipFill>
          <a:blip r:embed="rId4"/>
          <a:stretch>
            <a:fillRect/>
          </a:stretch>
        </p:blipFill>
        <p:spPr>
          <a:xfrm>
            <a:off x="11199796" y="90209"/>
            <a:ext cx="856303" cy="861461"/>
          </a:xfrm>
          <a:prstGeom prst="rect">
            <a:avLst/>
          </a:prstGeom>
        </p:spPr>
      </p:pic>
    </p:spTree>
    <p:extLst>
      <p:ext uri="{BB962C8B-B14F-4D97-AF65-F5344CB8AC3E}">
        <p14:creationId xmlns:p14="http://schemas.microsoft.com/office/powerpoint/2010/main" val="3355489690"/>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74B198-DC50-45EA-9766-6C5A0F0804E6}">
  <ds:schemaRefs>
    <ds:schemaRef ds:uri="http://schemas.microsoft.com/office/2006/metadata/properties"/>
    <ds:schemaRef ds:uri="16c05727-aa75-4e4a-9b5f-8a80a1165891"/>
    <ds:schemaRef ds:uri="http://schemas.microsoft.com/office/2006/documentManagement/types"/>
    <ds:schemaRef ds:uri="http://purl.org/dc/elements/1.1/"/>
    <ds:schemaRef ds:uri="71af3243-3dd4-4a8d-8c0d-dd76da1f02a5"/>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3A528B8-C444-45B7-B47E-4E25744F99D7}">
  <ds:schemaRefs>
    <ds:schemaRef ds:uri="http://schemas.microsoft.com/sharepoint/v3/contenttype/forms"/>
  </ds:schemaRefs>
</ds:datastoreItem>
</file>

<file path=customXml/itemProps3.xml><?xml version="1.0" encoding="utf-8"?>
<ds:datastoreItem xmlns:ds="http://schemas.openxmlformats.org/officeDocument/2006/customXml" ds:itemID="{D3F428A3-E19B-45C4-8565-4DD8C31BF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1563</Words>
  <Application>Microsoft Office PowerPoint</Application>
  <PresentationFormat>Widescreen</PresentationFormat>
  <Paragraphs>147</Paragraphs>
  <Slides>16</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Asynchronous Testing           Nordic Testing Days – June 2022</vt:lpstr>
      <vt:lpstr>PowerPoint Presentation</vt:lpstr>
      <vt:lpstr>Attention, attention, we have a few things to mention</vt:lpstr>
      <vt:lpstr>What the purpose of async </vt:lpstr>
      <vt:lpstr>Synchronous vs Asynchronous vs Concurrent</vt:lpstr>
      <vt:lpstr>Asynchronous use cases</vt:lpstr>
      <vt:lpstr>Companies using asynchronous functionality</vt:lpstr>
      <vt:lpstr>Rabbit MQ</vt:lpstr>
      <vt:lpstr>Rabbit Demo</vt:lpstr>
      <vt:lpstr>Benefits of queuing messages</vt:lpstr>
      <vt:lpstr>PowerPoint Presentation</vt:lpstr>
      <vt:lpstr>The make-up of the repo</vt:lpstr>
      <vt:lpstr>Workshop Time</vt:lpstr>
      <vt:lpstr>Wrapping up!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2019-04-10T19:03:05Z</dcterms:created>
  <dcterms:modified xsi:type="dcterms:W3CDTF">2022-05-15T18:30:14Z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