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326" r:id="rId4"/>
  </p:sldMasterIdLst>
  <p:notesMasterIdLst>
    <p:notesMasterId r:id="rId22"/>
  </p:notesMasterIdLst>
  <p:handoutMasterIdLst>
    <p:handoutMasterId r:id="rId23"/>
  </p:handoutMasterIdLst>
  <p:sldIdLst>
    <p:sldId id="288" r:id="rId5"/>
    <p:sldId id="270" r:id="rId6"/>
    <p:sldId id="256" r:id="rId7"/>
    <p:sldId id="280" r:id="rId8"/>
    <p:sldId id="269" r:id="rId9"/>
    <p:sldId id="292" r:id="rId10"/>
    <p:sldId id="287" r:id="rId11"/>
    <p:sldId id="276" r:id="rId12"/>
    <p:sldId id="291" r:id="rId13"/>
    <p:sldId id="293" r:id="rId14"/>
    <p:sldId id="294" r:id="rId15"/>
    <p:sldId id="290" r:id="rId16"/>
    <p:sldId id="289" r:id="rId17"/>
    <p:sldId id="258" r:id="rId18"/>
    <p:sldId id="279" r:id="rId19"/>
    <p:sldId id="286" r:id="rId20"/>
    <p:sldId id="29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782"/>
    <a:srgbClr val="FF6600"/>
    <a:srgbClr val="FF9966"/>
    <a:srgbClr val="7CC7E3"/>
    <a:srgbClr val="E22618"/>
    <a:srgbClr val="FFFFFF"/>
    <a:srgbClr val="FCF2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6FBA9E-D17C-4A76-A083-05BC650ED9F3}" v="264" dt="2022-04-26T12:12:29.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84699" autoAdjust="0"/>
  </p:normalViewPr>
  <p:slideViewPr>
    <p:cSldViewPr snapToGrid="0">
      <p:cViewPr varScale="1">
        <p:scale>
          <a:sx n="83" d="100"/>
          <a:sy n="83" d="100"/>
        </p:scale>
        <p:origin x="826" y="77"/>
      </p:cViewPr>
      <p:guideLst/>
    </p:cSldViewPr>
  </p:slideViewPr>
  <p:outlineViewPr>
    <p:cViewPr>
      <p:scale>
        <a:sx n="33" d="100"/>
        <a:sy n="33" d="100"/>
      </p:scale>
      <p:origin x="0" y="-54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4-21T21:03:43.711" idx="1">
    <p:pos x="10" y="10"/>
    <p:text>callbacks used to be the main way asynchronous functions were implemented in JS</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104C6-12B8-4B64-AE9A-1D550B685A65}"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en-US"/>
        </a:p>
      </dgm:t>
    </dgm:pt>
    <dgm:pt modelId="{5E9A2693-0EF1-49AA-81F7-DCA2D78D3046}">
      <dgm:prSet custT="1"/>
      <dgm:spPr>
        <a:solidFill>
          <a:srgbClr val="E31782"/>
        </a:solidFill>
      </dgm:spPr>
      <dgm:t>
        <a:bodyPr/>
        <a:lstStyle/>
        <a:p>
          <a:r>
            <a:rPr lang="en-US" sz="1800" b="0" dirty="0" err="1"/>
            <a:t>Blanché</a:t>
          </a:r>
          <a:r>
            <a:rPr lang="en-US" sz="1800" b="0" dirty="0"/>
            <a:t> Carstens</a:t>
          </a:r>
        </a:p>
      </dgm:t>
    </dgm:pt>
    <dgm:pt modelId="{11A71F8B-60C6-4FCF-8EB4-7DE0BC9C7F7A}" type="parTrans" cxnId="{F1893CD8-FB37-43E8-9D74-FC6B214BED99}">
      <dgm:prSet/>
      <dgm:spPr/>
      <dgm:t>
        <a:bodyPr/>
        <a:lstStyle/>
        <a:p>
          <a:endParaRPr lang="en-US"/>
        </a:p>
      </dgm:t>
    </dgm:pt>
    <dgm:pt modelId="{3918185B-9947-4244-B7C1-15D76C8B3E89}" type="sibTrans" cxnId="{F1893CD8-FB37-43E8-9D74-FC6B214BED99}">
      <dgm:prSet/>
      <dgm:spPr/>
      <dgm:t>
        <a:bodyPr/>
        <a:lstStyle/>
        <a:p>
          <a:endParaRPr lang="en-US"/>
        </a:p>
      </dgm:t>
    </dgm:pt>
    <dgm:pt modelId="{148BE699-9990-44F8-B4DE-42B4FF954871}">
      <dgm:prSet custT="1"/>
      <dgm:spPr/>
      <dgm:t>
        <a:bodyPr/>
        <a:lstStyle/>
        <a:p>
          <a:r>
            <a:rPr lang="en-US" sz="1800" b="0" dirty="0"/>
            <a:t>Calvin </a:t>
          </a:r>
        </a:p>
        <a:p>
          <a:r>
            <a:rPr lang="en-US" sz="1800" b="0" dirty="0"/>
            <a:t>Moore</a:t>
          </a:r>
        </a:p>
      </dgm:t>
    </dgm:pt>
    <dgm:pt modelId="{7E5BB874-D65D-46A4-85CE-7556DA98F2D9}" type="parTrans" cxnId="{22382EBD-60ED-437D-AB0D-C7373A934994}">
      <dgm:prSet/>
      <dgm:spPr/>
      <dgm:t>
        <a:bodyPr/>
        <a:lstStyle/>
        <a:p>
          <a:endParaRPr lang="en-US"/>
        </a:p>
      </dgm:t>
    </dgm:pt>
    <dgm:pt modelId="{69A05873-80EA-44BF-80D8-9E89F8EEB2A2}" type="sibTrans" cxnId="{22382EBD-60ED-437D-AB0D-C7373A934994}">
      <dgm:prSet/>
      <dgm:spPr/>
      <dgm:t>
        <a:bodyPr/>
        <a:lstStyle/>
        <a:p>
          <a:endParaRPr lang="en-US"/>
        </a:p>
      </dgm:t>
    </dgm:pt>
    <dgm:pt modelId="{D5A79F92-5B44-41C4-A3EF-F421553FE776}" type="pres">
      <dgm:prSet presAssocID="{98F104C6-12B8-4B64-AE9A-1D550B685A65}" presName="cycle" presStyleCnt="0">
        <dgm:presLayoutVars>
          <dgm:dir/>
          <dgm:resizeHandles val="exact"/>
        </dgm:presLayoutVars>
      </dgm:prSet>
      <dgm:spPr/>
    </dgm:pt>
    <dgm:pt modelId="{CABE1B62-5903-4F8C-9CDA-24BFD675626C}" type="pres">
      <dgm:prSet presAssocID="{5E9A2693-0EF1-49AA-81F7-DCA2D78D3046}" presName="node" presStyleLbl="node1" presStyleIdx="0" presStyleCnt="2" custScaleX="109636" custRadScaleRad="101536" custRadScaleInc="-903">
        <dgm:presLayoutVars>
          <dgm:bulletEnabled val="1"/>
        </dgm:presLayoutVars>
      </dgm:prSet>
      <dgm:spPr/>
    </dgm:pt>
    <dgm:pt modelId="{26B9DFF4-F938-44DD-A94B-933BAA3C5CD2}" type="pres">
      <dgm:prSet presAssocID="{5E9A2693-0EF1-49AA-81F7-DCA2D78D3046}" presName="spNode" presStyleCnt="0"/>
      <dgm:spPr/>
    </dgm:pt>
    <dgm:pt modelId="{E5115E2A-AF18-4D29-8809-2FB4DDBFBEC4}" type="pres">
      <dgm:prSet presAssocID="{3918185B-9947-4244-B7C1-15D76C8B3E89}" presName="sibTrans" presStyleLbl="sibTrans1D1" presStyleIdx="0" presStyleCnt="2"/>
      <dgm:spPr/>
    </dgm:pt>
    <dgm:pt modelId="{40ADA398-734B-41F3-ABA3-15D6E2A8EEA4}" type="pres">
      <dgm:prSet presAssocID="{148BE699-9990-44F8-B4DE-42B4FF954871}" presName="node" presStyleLbl="node1" presStyleIdx="1" presStyleCnt="2" custScaleX="109784" custRadScaleRad="120236" custRadScaleInc="-3106">
        <dgm:presLayoutVars>
          <dgm:bulletEnabled val="1"/>
        </dgm:presLayoutVars>
      </dgm:prSet>
      <dgm:spPr/>
    </dgm:pt>
    <dgm:pt modelId="{300F59F8-ECD3-47EA-94C2-681D47D49EAF}" type="pres">
      <dgm:prSet presAssocID="{148BE699-9990-44F8-B4DE-42B4FF954871}" presName="spNode" presStyleCnt="0"/>
      <dgm:spPr/>
    </dgm:pt>
    <dgm:pt modelId="{25824600-CE28-4A71-A287-4A6F5E3A9A52}" type="pres">
      <dgm:prSet presAssocID="{69A05873-80EA-44BF-80D8-9E89F8EEB2A2}" presName="sibTrans" presStyleLbl="sibTrans1D1" presStyleIdx="1" presStyleCnt="2"/>
      <dgm:spPr/>
    </dgm:pt>
  </dgm:ptLst>
  <dgm:cxnLst>
    <dgm:cxn modelId="{C82A9215-5051-450C-B322-FCF1CFB57F30}" type="presOf" srcId="{69A05873-80EA-44BF-80D8-9E89F8EEB2A2}" destId="{25824600-CE28-4A71-A287-4A6F5E3A9A52}" srcOrd="0" destOrd="0" presId="urn:microsoft.com/office/officeart/2005/8/layout/cycle6"/>
    <dgm:cxn modelId="{54128978-C927-4489-B5C0-FC085F861964}" type="presOf" srcId="{148BE699-9990-44F8-B4DE-42B4FF954871}" destId="{40ADA398-734B-41F3-ABA3-15D6E2A8EEA4}" srcOrd="0" destOrd="0" presId="urn:microsoft.com/office/officeart/2005/8/layout/cycle6"/>
    <dgm:cxn modelId="{889CBABA-C102-416A-B6DB-711D5022CFC8}" type="presOf" srcId="{5E9A2693-0EF1-49AA-81F7-DCA2D78D3046}" destId="{CABE1B62-5903-4F8C-9CDA-24BFD675626C}" srcOrd="0" destOrd="0" presId="urn:microsoft.com/office/officeart/2005/8/layout/cycle6"/>
    <dgm:cxn modelId="{22382EBD-60ED-437D-AB0D-C7373A934994}" srcId="{98F104C6-12B8-4B64-AE9A-1D550B685A65}" destId="{148BE699-9990-44F8-B4DE-42B4FF954871}" srcOrd="1" destOrd="0" parTransId="{7E5BB874-D65D-46A4-85CE-7556DA98F2D9}" sibTransId="{69A05873-80EA-44BF-80D8-9E89F8EEB2A2}"/>
    <dgm:cxn modelId="{159450C7-A62C-4DEE-AA77-F14508FAD14C}" type="presOf" srcId="{98F104C6-12B8-4B64-AE9A-1D550B685A65}" destId="{D5A79F92-5B44-41C4-A3EF-F421553FE776}" srcOrd="0" destOrd="0" presId="urn:microsoft.com/office/officeart/2005/8/layout/cycle6"/>
    <dgm:cxn modelId="{F1893CD8-FB37-43E8-9D74-FC6B214BED99}" srcId="{98F104C6-12B8-4B64-AE9A-1D550B685A65}" destId="{5E9A2693-0EF1-49AA-81F7-DCA2D78D3046}" srcOrd="0" destOrd="0" parTransId="{11A71F8B-60C6-4FCF-8EB4-7DE0BC9C7F7A}" sibTransId="{3918185B-9947-4244-B7C1-15D76C8B3E89}"/>
    <dgm:cxn modelId="{7808B6E4-86AA-489C-9BFD-E1B357CE9238}" type="presOf" srcId="{3918185B-9947-4244-B7C1-15D76C8B3E89}" destId="{E5115E2A-AF18-4D29-8809-2FB4DDBFBEC4}" srcOrd="0" destOrd="0" presId="urn:microsoft.com/office/officeart/2005/8/layout/cycle6"/>
    <dgm:cxn modelId="{C5193063-229D-49F1-A1A8-EBD6B1AC3C21}" type="presParOf" srcId="{D5A79F92-5B44-41C4-A3EF-F421553FE776}" destId="{CABE1B62-5903-4F8C-9CDA-24BFD675626C}" srcOrd="0" destOrd="0" presId="urn:microsoft.com/office/officeart/2005/8/layout/cycle6"/>
    <dgm:cxn modelId="{7E2EAC82-1A33-4A80-B521-B5281D9A726A}" type="presParOf" srcId="{D5A79F92-5B44-41C4-A3EF-F421553FE776}" destId="{26B9DFF4-F938-44DD-A94B-933BAA3C5CD2}" srcOrd="1" destOrd="0" presId="urn:microsoft.com/office/officeart/2005/8/layout/cycle6"/>
    <dgm:cxn modelId="{3D5BA233-F67B-4413-BF89-BCE4D170756E}" type="presParOf" srcId="{D5A79F92-5B44-41C4-A3EF-F421553FE776}" destId="{E5115E2A-AF18-4D29-8809-2FB4DDBFBEC4}" srcOrd="2" destOrd="0" presId="urn:microsoft.com/office/officeart/2005/8/layout/cycle6"/>
    <dgm:cxn modelId="{A82EC352-8F56-4325-8473-0F09276CE9A7}" type="presParOf" srcId="{D5A79F92-5B44-41C4-A3EF-F421553FE776}" destId="{40ADA398-734B-41F3-ABA3-15D6E2A8EEA4}" srcOrd="3" destOrd="0" presId="urn:microsoft.com/office/officeart/2005/8/layout/cycle6"/>
    <dgm:cxn modelId="{4EC886D6-2547-4BF7-AFC7-37DAF44E19A1}" type="presParOf" srcId="{D5A79F92-5B44-41C4-A3EF-F421553FE776}" destId="{300F59F8-ECD3-47EA-94C2-681D47D49EAF}" srcOrd="4" destOrd="0" presId="urn:microsoft.com/office/officeart/2005/8/layout/cycle6"/>
    <dgm:cxn modelId="{3C82B60C-746C-450B-9D9E-F7CFC43D9172}" type="presParOf" srcId="{D5A79F92-5B44-41C4-A3EF-F421553FE776}" destId="{25824600-CE28-4A71-A287-4A6F5E3A9A52}" srcOrd="5"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34CDB4-4DCD-4E9F-89AD-9C2A1042B956}" type="doc">
      <dgm:prSet loTypeId="urn:microsoft.com/office/officeart/2005/8/layout/default" loCatId="list" qsTypeId="urn:microsoft.com/office/officeart/2005/8/quickstyle/simple4" qsCatId="simple" csTypeId="urn:microsoft.com/office/officeart/2005/8/colors/accent2_2" csCatId="accent2"/>
      <dgm:spPr/>
      <dgm:t>
        <a:bodyPr/>
        <a:lstStyle/>
        <a:p>
          <a:endParaRPr lang="en-US"/>
        </a:p>
      </dgm:t>
    </dgm:pt>
    <dgm:pt modelId="{3EA307C9-ADCE-4261-B3BA-AEFF77440BC9}">
      <dgm:prSet/>
      <dgm:spPr/>
      <dgm:t>
        <a:bodyPr/>
        <a:lstStyle/>
        <a:p>
          <a:r>
            <a:rPr lang="en-ZA"/>
            <a:t>To </a:t>
          </a:r>
          <a:r>
            <a:rPr lang="en-ZA" b="0" i="0" baseline="0"/>
            <a:t>allow for a wait between when a function that is called to when the data/response of that function is returned.</a:t>
          </a:r>
          <a:endParaRPr lang="en-US"/>
        </a:p>
      </dgm:t>
    </dgm:pt>
    <dgm:pt modelId="{13816406-73FA-4E24-A1F8-3A0424E4A26B}" type="parTrans" cxnId="{47DBE485-AD02-472D-9CC1-54DB73DA0965}">
      <dgm:prSet/>
      <dgm:spPr/>
      <dgm:t>
        <a:bodyPr/>
        <a:lstStyle/>
        <a:p>
          <a:endParaRPr lang="en-US"/>
        </a:p>
      </dgm:t>
    </dgm:pt>
    <dgm:pt modelId="{DC3484D1-55A4-4E2A-A5A9-6604A8E12CE1}" type="sibTrans" cxnId="{47DBE485-AD02-472D-9CC1-54DB73DA0965}">
      <dgm:prSet/>
      <dgm:spPr/>
      <dgm:t>
        <a:bodyPr/>
        <a:lstStyle/>
        <a:p>
          <a:endParaRPr lang="en-US"/>
        </a:p>
      </dgm:t>
    </dgm:pt>
    <dgm:pt modelId="{0189DB7B-83F4-45BE-83D5-31C62904763A}">
      <dgm:prSet/>
      <dgm:spPr/>
      <dgm:t>
        <a:bodyPr/>
        <a:lstStyle/>
        <a:p>
          <a:r>
            <a:rPr lang="en-ZA" b="0" i="0"/>
            <a:t>A process that allows applications to start lengthy tasks while still being responsive to other events before its finished that task.</a:t>
          </a:r>
          <a:endParaRPr lang="en-US"/>
        </a:p>
      </dgm:t>
    </dgm:pt>
    <dgm:pt modelId="{43D2DC39-EF46-4FE5-AEDD-5013C5156DF0}" type="parTrans" cxnId="{0962316E-18B9-4B41-85F7-D8B5A10E8F69}">
      <dgm:prSet/>
      <dgm:spPr/>
      <dgm:t>
        <a:bodyPr/>
        <a:lstStyle/>
        <a:p>
          <a:endParaRPr lang="en-US"/>
        </a:p>
      </dgm:t>
    </dgm:pt>
    <dgm:pt modelId="{4C58C663-C152-4717-95BB-6CBFA540DC82}" type="sibTrans" cxnId="{0962316E-18B9-4B41-85F7-D8B5A10E8F69}">
      <dgm:prSet/>
      <dgm:spPr/>
      <dgm:t>
        <a:bodyPr/>
        <a:lstStyle/>
        <a:p>
          <a:endParaRPr lang="en-US"/>
        </a:p>
      </dgm:t>
    </dgm:pt>
    <dgm:pt modelId="{F40E978A-29FB-4BD6-B6CB-EADD4D6384DB}" type="pres">
      <dgm:prSet presAssocID="{8234CDB4-4DCD-4E9F-89AD-9C2A1042B956}" presName="diagram" presStyleCnt="0">
        <dgm:presLayoutVars>
          <dgm:dir/>
          <dgm:resizeHandles val="exact"/>
        </dgm:presLayoutVars>
      </dgm:prSet>
      <dgm:spPr/>
    </dgm:pt>
    <dgm:pt modelId="{2AF9A66B-CA3F-4741-BEB5-4A68053234FD}" type="pres">
      <dgm:prSet presAssocID="{3EA307C9-ADCE-4261-B3BA-AEFF77440BC9}" presName="node" presStyleLbl="node1" presStyleIdx="0" presStyleCnt="2">
        <dgm:presLayoutVars>
          <dgm:bulletEnabled val="1"/>
        </dgm:presLayoutVars>
      </dgm:prSet>
      <dgm:spPr/>
    </dgm:pt>
    <dgm:pt modelId="{CEE0593F-5009-4032-AC6E-8DE6211D095D}" type="pres">
      <dgm:prSet presAssocID="{DC3484D1-55A4-4E2A-A5A9-6604A8E12CE1}" presName="sibTrans" presStyleCnt="0"/>
      <dgm:spPr/>
    </dgm:pt>
    <dgm:pt modelId="{C0191985-62C6-4B55-9BBE-C5C6750F97BF}" type="pres">
      <dgm:prSet presAssocID="{0189DB7B-83F4-45BE-83D5-31C62904763A}" presName="node" presStyleLbl="node1" presStyleIdx="1" presStyleCnt="2">
        <dgm:presLayoutVars>
          <dgm:bulletEnabled val="1"/>
        </dgm:presLayoutVars>
      </dgm:prSet>
      <dgm:spPr/>
    </dgm:pt>
  </dgm:ptLst>
  <dgm:cxnLst>
    <dgm:cxn modelId="{2DF4394C-C3E0-4A3B-8983-F5D733389C05}" type="presOf" srcId="{8234CDB4-4DCD-4E9F-89AD-9C2A1042B956}" destId="{F40E978A-29FB-4BD6-B6CB-EADD4D6384DB}" srcOrd="0" destOrd="0" presId="urn:microsoft.com/office/officeart/2005/8/layout/default"/>
    <dgm:cxn modelId="{0962316E-18B9-4B41-85F7-D8B5A10E8F69}" srcId="{8234CDB4-4DCD-4E9F-89AD-9C2A1042B956}" destId="{0189DB7B-83F4-45BE-83D5-31C62904763A}" srcOrd="1" destOrd="0" parTransId="{43D2DC39-EF46-4FE5-AEDD-5013C5156DF0}" sibTransId="{4C58C663-C152-4717-95BB-6CBFA540DC82}"/>
    <dgm:cxn modelId="{5CD7A458-B398-4F04-876C-2315C8AB34F7}" type="presOf" srcId="{3EA307C9-ADCE-4261-B3BA-AEFF77440BC9}" destId="{2AF9A66B-CA3F-4741-BEB5-4A68053234FD}" srcOrd="0" destOrd="0" presId="urn:microsoft.com/office/officeart/2005/8/layout/default"/>
    <dgm:cxn modelId="{47DBE485-AD02-472D-9CC1-54DB73DA0965}" srcId="{8234CDB4-4DCD-4E9F-89AD-9C2A1042B956}" destId="{3EA307C9-ADCE-4261-B3BA-AEFF77440BC9}" srcOrd="0" destOrd="0" parTransId="{13816406-73FA-4E24-A1F8-3A0424E4A26B}" sibTransId="{DC3484D1-55A4-4E2A-A5A9-6604A8E12CE1}"/>
    <dgm:cxn modelId="{5D47ABB7-D4A4-486D-9FD6-07B817E4C3EA}" type="presOf" srcId="{0189DB7B-83F4-45BE-83D5-31C62904763A}" destId="{C0191985-62C6-4B55-9BBE-C5C6750F97BF}" srcOrd="0" destOrd="0" presId="urn:microsoft.com/office/officeart/2005/8/layout/default"/>
    <dgm:cxn modelId="{66AACF0D-56BC-4F17-BD6C-56EC65FCE1BC}" type="presParOf" srcId="{F40E978A-29FB-4BD6-B6CB-EADD4D6384DB}" destId="{2AF9A66B-CA3F-4741-BEB5-4A68053234FD}" srcOrd="0" destOrd="0" presId="urn:microsoft.com/office/officeart/2005/8/layout/default"/>
    <dgm:cxn modelId="{5A826DF9-A292-43AE-AE13-CE01D7A43C98}" type="presParOf" srcId="{F40E978A-29FB-4BD6-B6CB-EADD4D6384DB}" destId="{CEE0593F-5009-4032-AC6E-8DE6211D095D}" srcOrd="1" destOrd="0" presId="urn:microsoft.com/office/officeart/2005/8/layout/default"/>
    <dgm:cxn modelId="{C9883D56-6BCA-4D97-BA51-8E3CCD394E4D}" type="presParOf" srcId="{F40E978A-29FB-4BD6-B6CB-EADD4D6384DB}" destId="{C0191985-62C6-4B55-9BBE-C5C6750F97BF}"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DB3175-0388-419A-AD6C-C21D786F6BC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65B46239-1038-401E-B435-7DB7E0831172}">
      <dgm:prSet/>
      <dgm:spPr/>
      <dgm:t>
        <a:bodyPr/>
        <a:lstStyle/>
        <a:p>
          <a:r>
            <a:rPr lang="en-ZA" dirty="0">
              <a:solidFill>
                <a:schemeClr val="tx1"/>
              </a:solidFill>
            </a:rPr>
            <a:t>Add telephone vs </a:t>
          </a:r>
          <a:r>
            <a:rPr lang="en-ZA" dirty="0" err="1">
              <a:solidFill>
                <a:schemeClr val="tx1"/>
              </a:solidFill>
            </a:rPr>
            <a:t>sms</a:t>
          </a:r>
          <a:r>
            <a:rPr lang="en-ZA" dirty="0">
              <a:solidFill>
                <a:schemeClr val="tx1"/>
              </a:solidFill>
            </a:rPr>
            <a:t> pic @blanche</a:t>
          </a:r>
          <a:endParaRPr lang="en-US" dirty="0">
            <a:solidFill>
              <a:schemeClr val="tx1"/>
            </a:solidFill>
          </a:endParaRPr>
        </a:p>
      </dgm:t>
    </dgm:pt>
    <dgm:pt modelId="{71248977-5491-47F8-9912-1F918CD404D8}" type="parTrans" cxnId="{50EB8D90-3567-4BF5-9368-5C361F0A7914}">
      <dgm:prSet/>
      <dgm:spPr/>
      <dgm:t>
        <a:bodyPr/>
        <a:lstStyle/>
        <a:p>
          <a:endParaRPr lang="en-US"/>
        </a:p>
      </dgm:t>
    </dgm:pt>
    <dgm:pt modelId="{B69CB42B-1D16-49AB-8D4F-407B63F5A950}" type="sibTrans" cxnId="{50EB8D90-3567-4BF5-9368-5C361F0A7914}">
      <dgm:prSet/>
      <dgm:spPr/>
      <dgm:t>
        <a:bodyPr/>
        <a:lstStyle/>
        <a:p>
          <a:endParaRPr lang="en-US"/>
        </a:p>
      </dgm:t>
    </dgm:pt>
    <dgm:pt modelId="{23C12FCD-5D59-451A-BF68-32DED71B09A0}">
      <dgm:prSet/>
      <dgm:spPr/>
      <dgm:t>
        <a:bodyPr/>
        <a:lstStyle/>
        <a:p>
          <a:r>
            <a:rPr lang="en-ZA" b="0" i="0" baseline="0" dirty="0">
              <a:solidFill>
                <a:schemeClr val="tx1"/>
              </a:solidFill>
            </a:rPr>
            <a:t>To interact with APIs</a:t>
          </a:r>
          <a:endParaRPr lang="en-US" dirty="0">
            <a:solidFill>
              <a:schemeClr val="tx1"/>
            </a:solidFill>
          </a:endParaRPr>
        </a:p>
      </dgm:t>
    </dgm:pt>
    <dgm:pt modelId="{345F47A2-FC72-4684-8330-51C606D3B2A3}" type="parTrans" cxnId="{A8FE7D0E-A242-4A4C-A73E-162F14A0F0BC}">
      <dgm:prSet/>
      <dgm:spPr/>
      <dgm:t>
        <a:bodyPr/>
        <a:lstStyle/>
        <a:p>
          <a:endParaRPr lang="en-US"/>
        </a:p>
      </dgm:t>
    </dgm:pt>
    <dgm:pt modelId="{F3DEBDB7-1CBE-408A-A1AB-2E65DE69A9B9}" type="sibTrans" cxnId="{A8FE7D0E-A242-4A4C-A73E-162F14A0F0BC}">
      <dgm:prSet/>
      <dgm:spPr/>
      <dgm:t>
        <a:bodyPr/>
        <a:lstStyle/>
        <a:p>
          <a:endParaRPr lang="en-US"/>
        </a:p>
      </dgm:t>
    </dgm:pt>
    <dgm:pt modelId="{599C2D2A-C97B-40ED-9666-84730764CBF0}">
      <dgm:prSet/>
      <dgm:spPr/>
      <dgm:t>
        <a:bodyPr/>
        <a:lstStyle/>
        <a:p>
          <a:r>
            <a:rPr lang="en-ZA" b="0" i="0" baseline="0" dirty="0">
              <a:solidFill>
                <a:schemeClr val="tx1"/>
              </a:solidFill>
            </a:rPr>
            <a:t>Slow down an application’s UX by creating delays in a user’s activity.</a:t>
          </a:r>
          <a:endParaRPr lang="en-US" dirty="0">
            <a:solidFill>
              <a:schemeClr val="tx1"/>
            </a:solidFill>
          </a:endParaRPr>
        </a:p>
      </dgm:t>
    </dgm:pt>
    <dgm:pt modelId="{E6E8A43B-117E-4501-B6A6-3FB41E824F6F}" type="parTrans" cxnId="{FEB271F4-4FF3-4512-8C0C-1E58310CB221}">
      <dgm:prSet/>
      <dgm:spPr/>
      <dgm:t>
        <a:bodyPr/>
        <a:lstStyle/>
        <a:p>
          <a:endParaRPr lang="en-US"/>
        </a:p>
      </dgm:t>
    </dgm:pt>
    <dgm:pt modelId="{B22F30F0-A071-4098-89E6-72EF9AD9A6DF}" type="sibTrans" cxnId="{FEB271F4-4FF3-4512-8C0C-1E58310CB221}">
      <dgm:prSet/>
      <dgm:spPr/>
      <dgm:t>
        <a:bodyPr/>
        <a:lstStyle/>
        <a:p>
          <a:endParaRPr lang="en-US"/>
        </a:p>
      </dgm:t>
    </dgm:pt>
    <dgm:pt modelId="{E868FB70-57F1-4551-A10A-BD183578129A}">
      <dgm:prSet/>
      <dgm:spPr/>
      <dgm:t>
        <a:bodyPr/>
        <a:lstStyle/>
        <a:p>
          <a:r>
            <a:rPr lang="en-ZA" dirty="0">
              <a:solidFill>
                <a:schemeClr val="tx1"/>
              </a:solidFill>
            </a:rPr>
            <a:t>C</a:t>
          </a:r>
          <a:r>
            <a:rPr lang="en-ZA" b="0" i="0" dirty="0">
              <a:solidFill>
                <a:schemeClr val="tx1"/>
              </a:solidFill>
            </a:rPr>
            <a:t>ode that must respond to events</a:t>
          </a:r>
          <a:endParaRPr lang="en-US" dirty="0">
            <a:solidFill>
              <a:schemeClr val="tx1"/>
            </a:solidFill>
          </a:endParaRPr>
        </a:p>
      </dgm:t>
    </dgm:pt>
    <dgm:pt modelId="{70A28909-0B1C-4DA6-839E-AC0EC15CF086}" type="parTrans" cxnId="{465F47C1-4942-4CAA-B761-95E298C96355}">
      <dgm:prSet/>
      <dgm:spPr/>
      <dgm:t>
        <a:bodyPr/>
        <a:lstStyle/>
        <a:p>
          <a:endParaRPr lang="en-US"/>
        </a:p>
      </dgm:t>
    </dgm:pt>
    <dgm:pt modelId="{D51BD11B-696A-44C5-B202-39D7D29116CA}" type="sibTrans" cxnId="{465F47C1-4942-4CAA-B761-95E298C96355}">
      <dgm:prSet/>
      <dgm:spPr/>
      <dgm:t>
        <a:bodyPr/>
        <a:lstStyle/>
        <a:p>
          <a:endParaRPr lang="en-US"/>
        </a:p>
      </dgm:t>
    </dgm:pt>
    <dgm:pt modelId="{CD0D570F-CE1A-4772-8DDD-A9D57C019F46}">
      <dgm:prSet/>
      <dgm:spPr/>
      <dgm:t>
        <a:bodyPr/>
        <a:lstStyle/>
        <a:p>
          <a:r>
            <a:rPr lang="en-ZA" b="0" i="0" dirty="0">
              <a:solidFill>
                <a:schemeClr val="tx1"/>
              </a:solidFill>
            </a:rPr>
            <a:t>To improve an application performance and responsiveness when you have a dependency on long running processes</a:t>
          </a:r>
          <a:endParaRPr lang="en-US" dirty="0">
            <a:solidFill>
              <a:schemeClr val="tx1"/>
            </a:solidFill>
          </a:endParaRPr>
        </a:p>
      </dgm:t>
    </dgm:pt>
    <dgm:pt modelId="{6A2237F7-57F6-4B8A-A828-6F9DEF19B90F}" type="parTrans" cxnId="{4D995530-AC6C-483E-AE12-1B47585E687B}">
      <dgm:prSet/>
      <dgm:spPr/>
      <dgm:t>
        <a:bodyPr/>
        <a:lstStyle/>
        <a:p>
          <a:endParaRPr lang="en-US"/>
        </a:p>
      </dgm:t>
    </dgm:pt>
    <dgm:pt modelId="{A9E784B1-39FA-4033-9F0B-17C179D7C52D}" type="sibTrans" cxnId="{4D995530-AC6C-483E-AE12-1B47585E687B}">
      <dgm:prSet/>
      <dgm:spPr/>
      <dgm:t>
        <a:bodyPr/>
        <a:lstStyle/>
        <a:p>
          <a:endParaRPr lang="en-US"/>
        </a:p>
      </dgm:t>
    </dgm:pt>
    <dgm:pt modelId="{1052EB90-925E-4790-98CD-9424ADB7D7F4}" type="pres">
      <dgm:prSet presAssocID="{2CDB3175-0388-419A-AD6C-C21D786F6BC9}" presName="outerComposite" presStyleCnt="0">
        <dgm:presLayoutVars>
          <dgm:chMax val="5"/>
          <dgm:dir/>
          <dgm:resizeHandles val="exact"/>
        </dgm:presLayoutVars>
      </dgm:prSet>
      <dgm:spPr/>
    </dgm:pt>
    <dgm:pt modelId="{8E9ADAC2-F7F8-4D7E-A347-51280B3A98EE}" type="pres">
      <dgm:prSet presAssocID="{2CDB3175-0388-419A-AD6C-C21D786F6BC9}" presName="dummyMaxCanvas" presStyleCnt="0">
        <dgm:presLayoutVars/>
      </dgm:prSet>
      <dgm:spPr/>
    </dgm:pt>
    <dgm:pt modelId="{D39093BB-10FE-44FE-BC0A-336668DBC025}" type="pres">
      <dgm:prSet presAssocID="{2CDB3175-0388-419A-AD6C-C21D786F6BC9}" presName="FiveNodes_1" presStyleLbl="node1" presStyleIdx="0" presStyleCnt="5">
        <dgm:presLayoutVars>
          <dgm:bulletEnabled val="1"/>
        </dgm:presLayoutVars>
      </dgm:prSet>
      <dgm:spPr/>
    </dgm:pt>
    <dgm:pt modelId="{0C9DD61B-BC15-43A7-8AE8-2269FE2E3C77}" type="pres">
      <dgm:prSet presAssocID="{2CDB3175-0388-419A-AD6C-C21D786F6BC9}" presName="FiveNodes_2" presStyleLbl="node1" presStyleIdx="1" presStyleCnt="5">
        <dgm:presLayoutVars>
          <dgm:bulletEnabled val="1"/>
        </dgm:presLayoutVars>
      </dgm:prSet>
      <dgm:spPr/>
    </dgm:pt>
    <dgm:pt modelId="{6661E92D-28E3-49D3-99BE-ECB2646821A0}" type="pres">
      <dgm:prSet presAssocID="{2CDB3175-0388-419A-AD6C-C21D786F6BC9}" presName="FiveNodes_3" presStyleLbl="node1" presStyleIdx="2" presStyleCnt="5">
        <dgm:presLayoutVars>
          <dgm:bulletEnabled val="1"/>
        </dgm:presLayoutVars>
      </dgm:prSet>
      <dgm:spPr/>
    </dgm:pt>
    <dgm:pt modelId="{2FFE9E99-9BDE-4C56-B21E-F409FB02A543}" type="pres">
      <dgm:prSet presAssocID="{2CDB3175-0388-419A-AD6C-C21D786F6BC9}" presName="FiveNodes_4" presStyleLbl="node1" presStyleIdx="3" presStyleCnt="5">
        <dgm:presLayoutVars>
          <dgm:bulletEnabled val="1"/>
        </dgm:presLayoutVars>
      </dgm:prSet>
      <dgm:spPr/>
    </dgm:pt>
    <dgm:pt modelId="{D041B5A8-3238-47DA-96F3-946B8C8B9F6D}" type="pres">
      <dgm:prSet presAssocID="{2CDB3175-0388-419A-AD6C-C21D786F6BC9}" presName="FiveNodes_5" presStyleLbl="node1" presStyleIdx="4" presStyleCnt="5">
        <dgm:presLayoutVars>
          <dgm:bulletEnabled val="1"/>
        </dgm:presLayoutVars>
      </dgm:prSet>
      <dgm:spPr/>
    </dgm:pt>
    <dgm:pt modelId="{69C23B7E-837F-46E1-AE07-2C66FA802BE2}" type="pres">
      <dgm:prSet presAssocID="{2CDB3175-0388-419A-AD6C-C21D786F6BC9}" presName="FiveConn_1-2" presStyleLbl="fgAccFollowNode1" presStyleIdx="0" presStyleCnt="4">
        <dgm:presLayoutVars>
          <dgm:bulletEnabled val="1"/>
        </dgm:presLayoutVars>
      </dgm:prSet>
      <dgm:spPr/>
    </dgm:pt>
    <dgm:pt modelId="{589B98D8-7658-4D2A-9651-BB118E4C9BF5}" type="pres">
      <dgm:prSet presAssocID="{2CDB3175-0388-419A-AD6C-C21D786F6BC9}" presName="FiveConn_2-3" presStyleLbl="fgAccFollowNode1" presStyleIdx="1" presStyleCnt="4">
        <dgm:presLayoutVars>
          <dgm:bulletEnabled val="1"/>
        </dgm:presLayoutVars>
      </dgm:prSet>
      <dgm:spPr/>
    </dgm:pt>
    <dgm:pt modelId="{C2E1D68E-6F0C-404A-A03D-E46CB0C5A597}" type="pres">
      <dgm:prSet presAssocID="{2CDB3175-0388-419A-AD6C-C21D786F6BC9}" presName="FiveConn_3-4" presStyleLbl="fgAccFollowNode1" presStyleIdx="2" presStyleCnt="4">
        <dgm:presLayoutVars>
          <dgm:bulletEnabled val="1"/>
        </dgm:presLayoutVars>
      </dgm:prSet>
      <dgm:spPr/>
    </dgm:pt>
    <dgm:pt modelId="{334FAAF3-D2F4-41F0-896A-9ACBD392DF17}" type="pres">
      <dgm:prSet presAssocID="{2CDB3175-0388-419A-AD6C-C21D786F6BC9}" presName="FiveConn_4-5" presStyleLbl="fgAccFollowNode1" presStyleIdx="3" presStyleCnt="4">
        <dgm:presLayoutVars>
          <dgm:bulletEnabled val="1"/>
        </dgm:presLayoutVars>
      </dgm:prSet>
      <dgm:spPr/>
    </dgm:pt>
    <dgm:pt modelId="{594288F7-270A-4915-9101-25E971FC35BE}" type="pres">
      <dgm:prSet presAssocID="{2CDB3175-0388-419A-AD6C-C21D786F6BC9}" presName="FiveNodes_1_text" presStyleLbl="node1" presStyleIdx="4" presStyleCnt="5">
        <dgm:presLayoutVars>
          <dgm:bulletEnabled val="1"/>
        </dgm:presLayoutVars>
      </dgm:prSet>
      <dgm:spPr/>
    </dgm:pt>
    <dgm:pt modelId="{237FCCD4-4E87-4DCF-BF25-83235B72C20F}" type="pres">
      <dgm:prSet presAssocID="{2CDB3175-0388-419A-AD6C-C21D786F6BC9}" presName="FiveNodes_2_text" presStyleLbl="node1" presStyleIdx="4" presStyleCnt="5">
        <dgm:presLayoutVars>
          <dgm:bulletEnabled val="1"/>
        </dgm:presLayoutVars>
      </dgm:prSet>
      <dgm:spPr/>
    </dgm:pt>
    <dgm:pt modelId="{9B4828A2-7474-4112-92D0-F997D868BAC4}" type="pres">
      <dgm:prSet presAssocID="{2CDB3175-0388-419A-AD6C-C21D786F6BC9}" presName="FiveNodes_3_text" presStyleLbl="node1" presStyleIdx="4" presStyleCnt="5">
        <dgm:presLayoutVars>
          <dgm:bulletEnabled val="1"/>
        </dgm:presLayoutVars>
      </dgm:prSet>
      <dgm:spPr/>
    </dgm:pt>
    <dgm:pt modelId="{CE53A4DC-36D9-4C41-A45F-4B17E7E3215F}" type="pres">
      <dgm:prSet presAssocID="{2CDB3175-0388-419A-AD6C-C21D786F6BC9}" presName="FiveNodes_4_text" presStyleLbl="node1" presStyleIdx="4" presStyleCnt="5">
        <dgm:presLayoutVars>
          <dgm:bulletEnabled val="1"/>
        </dgm:presLayoutVars>
      </dgm:prSet>
      <dgm:spPr/>
    </dgm:pt>
    <dgm:pt modelId="{82833981-D6AF-4781-B227-DD9D35E49D04}" type="pres">
      <dgm:prSet presAssocID="{2CDB3175-0388-419A-AD6C-C21D786F6BC9}" presName="FiveNodes_5_text" presStyleLbl="node1" presStyleIdx="4" presStyleCnt="5">
        <dgm:presLayoutVars>
          <dgm:bulletEnabled val="1"/>
        </dgm:presLayoutVars>
      </dgm:prSet>
      <dgm:spPr/>
    </dgm:pt>
  </dgm:ptLst>
  <dgm:cxnLst>
    <dgm:cxn modelId="{A8FE7D0E-A242-4A4C-A73E-162F14A0F0BC}" srcId="{2CDB3175-0388-419A-AD6C-C21D786F6BC9}" destId="{23C12FCD-5D59-451A-BF68-32DED71B09A0}" srcOrd="1" destOrd="0" parTransId="{345F47A2-FC72-4684-8330-51C606D3B2A3}" sibTransId="{F3DEBDB7-1CBE-408A-A1AB-2E65DE69A9B9}"/>
    <dgm:cxn modelId="{38041910-F5C4-4CC1-BC56-48EBA22A8E8C}" type="presOf" srcId="{E868FB70-57F1-4551-A10A-BD183578129A}" destId="{CE53A4DC-36D9-4C41-A45F-4B17E7E3215F}" srcOrd="1" destOrd="0" presId="urn:microsoft.com/office/officeart/2005/8/layout/vProcess5"/>
    <dgm:cxn modelId="{4D995530-AC6C-483E-AE12-1B47585E687B}" srcId="{2CDB3175-0388-419A-AD6C-C21D786F6BC9}" destId="{CD0D570F-CE1A-4772-8DDD-A9D57C019F46}" srcOrd="4" destOrd="0" parTransId="{6A2237F7-57F6-4B8A-A828-6F9DEF19B90F}" sibTransId="{A9E784B1-39FA-4033-9F0B-17C179D7C52D}"/>
    <dgm:cxn modelId="{5DE7143D-3F70-448C-B166-E27417C3D2EB}" type="presOf" srcId="{B69CB42B-1D16-49AB-8D4F-407B63F5A950}" destId="{69C23B7E-837F-46E1-AE07-2C66FA802BE2}" srcOrd="0" destOrd="0" presId="urn:microsoft.com/office/officeart/2005/8/layout/vProcess5"/>
    <dgm:cxn modelId="{23E9D85B-FB36-44D9-83C8-306285820843}" type="presOf" srcId="{23C12FCD-5D59-451A-BF68-32DED71B09A0}" destId="{0C9DD61B-BC15-43A7-8AE8-2269FE2E3C77}" srcOrd="0" destOrd="0" presId="urn:microsoft.com/office/officeart/2005/8/layout/vProcess5"/>
    <dgm:cxn modelId="{1EF78162-4D03-44AA-87DE-43BBA9773430}" type="presOf" srcId="{599C2D2A-C97B-40ED-9666-84730764CBF0}" destId="{6661E92D-28E3-49D3-99BE-ECB2646821A0}" srcOrd="0" destOrd="0" presId="urn:microsoft.com/office/officeart/2005/8/layout/vProcess5"/>
    <dgm:cxn modelId="{A7F8A863-89D5-45D2-A85C-8AAF69898584}" type="presOf" srcId="{E868FB70-57F1-4551-A10A-BD183578129A}" destId="{2FFE9E99-9BDE-4C56-B21E-F409FB02A543}" srcOrd="0" destOrd="0" presId="urn:microsoft.com/office/officeart/2005/8/layout/vProcess5"/>
    <dgm:cxn modelId="{AB94DB43-3C38-432E-A622-5AC803BF18A0}" type="presOf" srcId="{B22F30F0-A071-4098-89E6-72EF9AD9A6DF}" destId="{C2E1D68E-6F0C-404A-A03D-E46CB0C5A597}" srcOrd="0" destOrd="0" presId="urn:microsoft.com/office/officeart/2005/8/layout/vProcess5"/>
    <dgm:cxn modelId="{56D21D71-49BE-4275-9D58-F204B3DAB8DF}" type="presOf" srcId="{2CDB3175-0388-419A-AD6C-C21D786F6BC9}" destId="{1052EB90-925E-4790-98CD-9424ADB7D7F4}" srcOrd="0" destOrd="0" presId="urn:microsoft.com/office/officeart/2005/8/layout/vProcess5"/>
    <dgm:cxn modelId="{3616FD74-D2A1-417C-98CC-AA1B548625D0}" type="presOf" srcId="{D51BD11B-696A-44C5-B202-39D7D29116CA}" destId="{334FAAF3-D2F4-41F0-896A-9ACBD392DF17}" srcOrd="0" destOrd="0" presId="urn:microsoft.com/office/officeart/2005/8/layout/vProcess5"/>
    <dgm:cxn modelId="{0C39B058-ECE7-4A86-A77F-6B0DD5BF26A1}" type="presOf" srcId="{F3DEBDB7-1CBE-408A-A1AB-2E65DE69A9B9}" destId="{589B98D8-7658-4D2A-9651-BB118E4C9BF5}" srcOrd="0" destOrd="0" presId="urn:microsoft.com/office/officeart/2005/8/layout/vProcess5"/>
    <dgm:cxn modelId="{C1D1648D-49A6-4B54-ADFF-574391BF117B}" type="presOf" srcId="{23C12FCD-5D59-451A-BF68-32DED71B09A0}" destId="{237FCCD4-4E87-4DCF-BF25-83235B72C20F}" srcOrd="1" destOrd="0" presId="urn:microsoft.com/office/officeart/2005/8/layout/vProcess5"/>
    <dgm:cxn modelId="{50EB8D90-3567-4BF5-9368-5C361F0A7914}" srcId="{2CDB3175-0388-419A-AD6C-C21D786F6BC9}" destId="{65B46239-1038-401E-B435-7DB7E0831172}" srcOrd="0" destOrd="0" parTransId="{71248977-5491-47F8-9912-1F918CD404D8}" sibTransId="{B69CB42B-1D16-49AB-8D4F-407B63F5A950}"/>
    <dgm:cxn modelId="{F654BC9E-BAF6-4A1C-B025-3AFFFF01DBF0}" type="presOf" srcId="{CD0D570F-CE1A-4772-8DDD-A9D57C019F46}" destId="{D041B5A8-3238-47DA-96F3-946B8C8B9F6D}" srcOrd="0" destOrd="0" presId="urn:microsoft.com/office/officeart/2005/8/layout/vProcess5"/>
    <dgm:cxn modelId="{A4B68DAF-8C54-4648-AA5C-65FC34B34C8C}" type="presOf" srcId="{CD0D570F-CE1A-4772-8DDD-A9D57C019F46}" destId="{82833981-D6AF-4781-B227-DD9D35E49D04}" srcOrd="1" destOrd="0" presId="urn:microsoft.com/office/officeart/2005/8/layout/vProcess5"/>
    <dgm:cxn modelId="{465F47C1-4942-4CAA-B761-95E298C96355}" srcId="{2CDB3175-0388-419A-AD6C-C21D786F6BC9}" destId="{E868FB70-57F1-4551-A10A-BD183578129A}" srcOrd="3" destOrd="0" parTransId="{70A28909-0B1C-4DA6-839E-AC0EC15CF086}" sibTransId="{D51BD11B-696A-44C5-B202-39D7D29116CA}"/>
    <dgm:cxn modelId="{F22AD2C9-5DB2-4684-B128-43968DCE5B42}" type="presOf" srcId="{599C2D2A-C97B-40ED-9666-84730764CBF0}" destId="{9B4828A2-7474-4112-92D0-F997D868BAC4}" srcOrd="1" destOrd="0" presId="urn:microsoft.com/office/officeart/2005/8/layout/vProcess5"/>
    <dgm:cxn modelId="{9BED71D4-B84B-4D22-B0B8-C66DB1A21342}" type="presOf" srcId="{65B46239-1038-401E-B435-7DB7E0831172}" destId="{594288F7-270A-4915-9101-25E971FC35BE}" srcOrd="1" destOrd="0" presId="urn:microsoft.com/office/officeart/2005/8/layout/vProcess5"/>
    <dgm:cxn modelId="{F7F349EB-F924-44D4-8C05-5EA326E78F46}" type="presOf" srcId="{65B46239-1038-401E-B435-7DB7E0831172}" destId="{D39093BB-10FE-44FE-BC0A-336668DBC025}" srcOrd="0" destOrd="0" presId="urn:microsoft.com/office/officeart/2005/8/layout/vProcess5"/>
    <dgm:cxn modelId="{FEB271F4-4FF3-4512-8C0C-1E58310CB221}" srcId="{2CDB3175-0388-419A-AD6C-C21D786F6BC9}" destId="{599C2D2A-C97B-40ED-9666-84730764CBF0}" srcOrd="2" destOrd="0" parTransId="{E6E8A43B-117E-4501-B6A6-3FB41E824F6F}" sibTransId="{B22F30F0-A071-4098-89E6-72EF9AD9A6DF}"/>
    <dgm:cxn modelId="{18E35FE8-2EF6-43C3-841D-AFD93352C3F7}" type="presParOf" srcId="{1052EB90-925E-4790-98CD-9424ADB7D7F4}" destId="{8E9ADAC2-F7F8-4D7E-A347-51280B3A98EE}" srcOrd="0" destOrd="0" presId="urn:microsoft.com/office/officeart/2005/8/layout/vProcess5"/>
    <dgm:cxn modelId="{85A76FA9-A794-4343-BED2-2DFD15CE2231}" type="presParOf" srcId="{1052EB90-925E-4790-98CD-9424ADB7D7F4}" destId="{D39093BB-10FE-44FE-BC0A-336668DBC025}" srcOrd="1" destOrd="0" presId="urn:microsoft.com/office/officeart/2005/8/layout/vProcess5"/>
    <dgm:cxn modelId="{5881DD0B-238F-47F7-B5BE-E05EAFFB3577}" type="presParOf" srcId="{1052EB90-925E-4790-98CD-9424ADB7D7F4}" destId="{0C9DD61B-BC15-43A7-8AE8-2269FE2E3C77}" srcOrd="2" destOrd="0" presId="urn:microsoft.com/office/officeart/2005/8/layout/vProcess5"/>
    <dgm:cxn modelId="{197C2D20-571A-45EC-951F-1E696BDE9390}" type="presParOf" srcId="{1052EB90-925E-4790-98CD-9424ADB7D7F4}" destId="{6661E92D-28E3-49D3-99BE-ECB2646821A0}" srcOrd="3" destOrd="0" presId="urn:microsoft.com/office/officeart/2005/8/layout/vProcess5"/>
    <dgm:cxn modelId="{55204102-764F-49A7-928B-8787F42B3CA0}" type="presParOf" srcId="{1052EB90-925E-4790-98CD-9424ADB7D7F4}" destId="{2FFE9E99-9BDE-4C56-B21E-F409FB02A543}" srcOrd="4" destOrd="0" presId="urn:microsoft.com/office/officeart/2005/8/layout/vProcess5"/>
    <dgm:cxn modelId="{DDBD02D3-6808-4A74-98C5-7F3FA55187EC}" type="presParOf" srcId="{1052EB90-925E-4790-98CD-9424ADB7D7F4}" destId="{D041B5A8-3238-47DA-96F3-946B8C8B9F6D}" srcOrd="5" destOrd="0" presId="urn:microsoft.com/office/officeart/2005/8/layout/vProcess5"/>
    <dgm:cxn modelId="{8409F63B-560B-498C-8CBF-38D266141C26}" type="presParOf" srcId="{1052EB90-925E-4790-98CD-9424ADB7D7F4}" destId="{69C23B7E-837F-46E1-AE07-2C66FA802BE2}" srcOrd="6" destOrd="0" presId="urn:microsoft.com/office/officeart/2005/8/layout/vProcess5"/>
    <dgm:cxn modelId="{65670910-7B2D-4B76-A2DD-5999D8EEDA85}" type="presParOf" srcId="{1052EB90-925E-4790-98CD-9424ADB7D7F4}" destId="{589B98D8-7658-4D2A-9651-BB118E4C9BF5}" srcOrd="7" destOrd="0" presId="urn:microsoft.com/office/officeart/2005/8/layout/vProcess5"/>
    <dgm:cxn modelId="{7D7554A9-7C6D-49E1-ACE8-7A4624F13003}" type="presParOf" srcId="{1052EB90-925E-4790-98CD-9424ADB7D7F4}" destId="{C2E1D68E-6F0C-404A-A03D-E46CB0C5A597}" srcOrd="8" destOrd="0" presId="urn:microsoft.com/office/officeart/2005/8/layout/vProcess5"/>
    <dgm:cxn modelId="{00F82B6A-C4B6-418E-AAF0-0245381AC432}" type="presParOf" srcId="{1052EB90-925E-4790-98CD-9424ADB7D7F4}" destId="{334FAAF3-D2F4-41F0-896A-9ACBD392DF17}" srcOrd="9" destOrd="0" presId="urn:microsoft.com/office/officeart/2005/8/layout/vProcess5"/>
    <dgm:cxn modelId="{5EF3D072-051C-435C-926B-E2219DBA1E1D}" type="presParOf" srcId="{1052EB90-925E-4790-98CD-9424ADB7D7F4}" destId="{594288F7-270A-4915-9101-25E971FC35BE}" srcOrd="10" destOrd="0" presId="urn:microsoft.com/office/officeart/2005/8/layout/vProcess5"/>
    <dgm:cxn modelId="{53598848-3FDA-493E-B8CF-08D49ECE7F75}" type="presParOf" srcId="{1052EB90-925E-4790-98CD-9424ADB7D7F4}" destId="{237FCCD4-4E87-4DCF-BF25-83235B72C20F}" srcOrd="11" destOrd="0" presId="urn:microsoft.com/office/officeart/2005/8/layout/vProcess5"/>
    <dgm:cxn modelId="{5AC226DC-1E16-4894-94D6-4729AA8B23BB}" type="presParOf" srcId="{1052EB90-925E-4790-98CD-9424ADB7D7F4}" destId="{9B4828A2-7474-4112-92D0-F997D868BAC4}" srcOrd="12" destOrd="0" presId="urn:microsoft.com/office/officeart/2005/8/layout/vProcess5"/>
    <dgm:cxn modelId="{2BB3F508-697C-4F21-AA4A-B10B2DF6E733}" type="presParOf" srcId="{1052EB90-925E-4790-98CD-9424ADB7D7F4}" destId="{CE53A4DC-36D9-4C41-A45F-4B17E7E3215F}" srcOrd="13" destOrd="0" presId="urn:microsoft.com/office/officeart/2005/8/layout/vProcess5"/>
    <dgm:cxn modelId="{110FC301-B87A-4D59-8F5A-2A2B52520CC7}" type="presParOf" srcId="{1052EB90-925E-4790-98CD-9424ADB7D7F4}" destId="{82833981-D6AF-4781-B227-DD9D35E49D0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245835-565B-4663-9847-0D41B6D66E3F}"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3A23DFB3-0D57-4166-A4A1-6418F1EE5A52}">
      <dgm:prSet/>
      <dgm:spPr/>
      <dgm:t>
        <a:bodyPr/>
        <a:lstStyle/>
        <a:p>
          <a:r>
            <a:rPr lang="en-ZA"/>
            <a:t>Allows quick responses from Web servers</a:t>
          </a:r>
          <a:endParaRPr lang="en-US"/>
        </a:p>
      </dgm:t>
    </dgm:pt>
    <dgm:pt modelId="{59A8AE71-6490-4FB0-9853-C86FBEA4FFEF}" type="parTrans" cxnId="{E8F40FC0-2CE2-459B-92CA-6F20056A796B}">
      <dgm:prSet/>
      <dgm:spPr/>
      <dgm:t>
        <a:bodyPr/>
        <a:lstStyle/>
        <a:p>
          <a:endParaRPr lang="en-US"/>
        </a:p>
      </dgm:t>
    </dgm:pt>
    <dgm:pt modelId="{EA14012B-2560-4D48-BEA5-953D601741AC}" type="sibTrans" cxnId="{E8F40FC0-2CE2-459B-92CA-6F20056A796B}">
      <dgm:prSet/>
      <dgm:spPr/>
      <dgm:t>
        <a:bodyPr/>
        <a:lstStyle/>
        <a:p>
          <a:endParaRPr lang="en-US"/>
        </a:p>
      </dgm:t>
    </dgm:pt>
    <dgm:pt modelId="{343EC957-A993-441E-A9B8-4BEA2B6971AC}">
      <dgm:prSet/>
      <dgm:spPr/>
      <dgm:t>
        <a:bodyPr/>
        <a:lstStyle/>
        <a:p>
          <a:r>
            <a:rPr lang="en-ZA"/>
            <a:t>Allows for mass distribution of a message to multiple consumers </a:t>
          </a:r>
          <a:endParaRPr lang="en-US"/>
        </a:p>
      </dgm:t>
    </dgm:pt>
    <dgm:pt modelId="{F814463E-1974-4F37-9C4A-65832AE4814D}" type="parTrans" cxnId="{37640B88-1265-4F9F-8CE7-61DC07A800E7}">
      <dgm:prSet/>
      <dgm:spPr/>
      <dgm:t>
        <a:bodyPr/>
        <a:lstStyle/>
        <a:p>
          <a:endParaRPr lang="en-US"/>
        </a:p>
      </dgm:t>
    </dgm:pt>
    <dgm:pt modelId="{65329C37-078B-4D46-AE40-7B1AF4D0BD2F}" type="sibTrans" cxnId="{37640B88-1265-4F9F-8CE7-61DC07A800E7}">
      <dgm:prSet/>
      <dgm:spPr/>
      <dgm:t>
        <a:bodyPr/>
        <a:lstStyle/>
        <a:p>
          <a:endParaRPr lang="en-US"/>
        </a:p>
      </dgm:t>
    </dgm:pt>
    <dgm:pt modelId="{05D8C945-FDC1-4226-BBB3-D2E18AF8C687}">
      <dgm:prSet/>
      <dgm:spPr/>
      <dgm:t>
        <a:bodyPr/>
        <a:lstStyle/>
        <a:p>
          <a:r>
            <a:rPr lang="en-ZA"/>
            <a:t>Load balancing between workers</a:t>
          </a:r>
          <a:endParaRPr lang="en-US"/>
        </a:p>
      </dgm:t>
    </dgm:pt>
    <dgm:pt modelId="{D73C9927-CE67-40E4-B26A-E8DA20676C26}" type="parTrans" cxnId="{198DE2DB-1883-4B21-BFA0-1AE3D5C49DB8}">
      <dgm:prSet/>
      <dgm:spPr/>
      <dgm:t>
        <a:bodyPr/>
        <a:lstStyle/>
        <a:p>
          <a:endParaRPr lang="en-US"/>
        </a:p>
      </dgm:t>
    </dgm:pt>
    <dgm:pt modelId="{D3496173-C37E-4CA1-A5AA-313671DA40A5}" type="sibTrans" cxnId="{198DE2DB-1883-4B21-BFA0-1AE3D5C49DB8}">
      <dgm:prSet/>
      <dgm:spPr/>
      <dgm:t>
        <a:bodyPr/>
        <a:lstStyle/>
        <a:p>
          <a:endParaRPr lang="en-US"/>
        </a:p>
      </dgm:t>
    </dgm:pt>
    <dgm:pt modelId="{9404D508-F399-475C-9113-BFCC0742873E}">
      <dgm:prSet/>
      <dgm:spPr/>
      <dgm:t>
        <a:bodyPr/>
        <a:lstStyle/>
        <a:p>
          <a:r>
            <a:rPr lang="en-ZA"/>
            <a:t>Tasks that may take a while; high iteration</a:t>
          </a:r>
          <a:endParaRPr lang="en-US"/>
        </a:p>
      </dgm:t>
    </dgm:pt>
    <dgm:pt modelId="{A2CBF30B-47B4-47F8-9314-0EB113C21036}" type="parTrans" cxnId="{0826AB89-C074-4866-BB6F-3A9A486DE55E}">
      <dgm:prSet/>
      <dgm:spPr/>
      <dgm:t>
        <a:bodyPr/>
        <a:lstStyle/>
        <a:p>
          <a:endParaRPr lang="en-US"/>
        </a:p>
      </dgm:t>
    </dgm:pt>
    <dgm:pt modelId="{10B09C0B-9662-4FB2-AF64-8B018349FFA7}" type="sibTrans" cxnId="{0826AB89-C074-4866-BB6F-3A9A486DE55E}">
      <dgm:prSet/>
      <dgm:spPr/>
      <dgm:t>
        <a:bodyPr/>
        <a:lstStyle/>
        <a:p>
          <a:endParaRPr lang="en-US"/>
        </a:p>
      </dgm:t>
    </dgm:pt>
    <dgm:pt modelId="{9679AF7A-75D8-48D1-91B6-0C73071E6960}" type="pres">
      <dgm:prSet presAssocID="{91245835-565B-4663-9847-0D41B6D66E3F}" presName="hierChild1" presStyleCnt="0">
        <dgm:presLayoutVars>
          <dgm:chPref val="1"/>
          <dgm:dir/>
          <dgm:animOne val="branch"/>
          <dgm:animLvl val="lvl"/>
          <dgm:resizeHandles/>
        </dgm:presLayoutVars>
      </dgm:prSet>
      <dgm:spPr/>
    </dgm:pt>
    <dgm:pt modelId="{A3B8953B-05B3-4592-893B-A1A590FD1360}" type="pres">
      <dgm:prSet presAssocID="{3A23DFB3-0D57-4166-A4A1-6418F1EE5A52}" presName="hierRoot1" presStyleCnt="0"/>
      <dgm:spPr/>
    </dgm:pt>
    <dgm:pt modelId="{CD638236-B450-453F-804F-7BF087F9D700}" type="pres">
      <dgm:prSet presAssocID="{3A23DFB3-0D57-4166-A4A1-6418F1EE5A52}" presName="composite" presStyleCnt="0"/>
      <dgm:spPr/>
    </dgm:pt>
    <dgm:pt modelId="{1BBFC410-F363-4CB8-B21C-A7A5AE9C40B6}" type="pres">
      <dgm:prSet presAssocID="{3A23DFB3-0D57-4166-A4A1-6418F1EE5A52}" presName="background" presStyleLbl="node0" presStyleIdx="0" presStyleCnt="4"/>
      <dgm:spPr/>
    </dgm:pt>
    <dgm:pt modelId="{81C765D0-1B37-4DD9-A517-10CCD1DC8806}" type="pres">
      <dgm:prSet presAssocID="{3A23DFB3-0D57-4166-A4A1-6418F1EE5A52}" presName="text" presStyleLbl="fgAcc0" presStyleIdx="0" presStyleCnt="4">
        <dgm:presLayoutVars>
          <dgm:chPref val="3"/>
        </dgm:presLayoutVars>
      </dgm:prSet>
      <dgm:spPr/>
    </dgm:pt>
    <dgm:pt modelId="{EE6CC225-7B23-41B6-BA77-01BABDECDEDE}" type="pres">
      <dgm:prSet presAssocID="{3A23DFB3-0D57-4166-A4A1-6418F1EE5A52}" presName="hierChild2" presStyleCnt="0"/>
      <dgm:spPr/>
    </dgm:pt>
    <dgm:pt modelId="{D776F625-E5B2-4AFA-8F5A-3ED1C0FA5A6C}" type="pres">
      <dgm:prSet presAssocID="{343EC957-A993-441E-A9B8-4BEA2B6971AC}" presName="hierRoot1" presStyleCnt="0"/>
      <dgm:spPr/>
    </dgm:pt>
    <dgm:pt modelId="{FF08E521-B4A0-4510-BF3C-EB05573EB723}" type="pres">
      <dgm:prSet presAssocID="{343EC957-A993-441E-A9B8-4BEA2B6971AC}" presName="composite" presStyleCnt="0"/>
      <dgm:spPr/>
    </dgm:pt>
    <dgm:pt modelId="{446821D6-A86B-4E39-961C-7794696E49EE}" type="pres">
      <dgm:prSet presAssocID="{343EC957-A993-441E-A9B8-4BEA2B6971AC}" presName="background" presStyleLbl="node0" presStyleIdx="1" presStyleCnt="4"/>
      <dgm:spPr/>
    </dgm:pt>
    <dgm:pt modelId="{47235509-A9A4-4A8F-85F0-C780570122F8}" type="pres">
      <dgm:prSet presAssocID="{343EC957-A993-441E-A9B8-4BEA2B6971AC}" presName="text" presStyleLbl="fgAcc0" presStyleIdx="1" presStyleCnt="4">
        <dgm:presLayoutVars>
          <dgm:chPref val="3"/>
        </dgm:presLayoutVars>
      </dgm:prSet>
      <dgm:spPr/>
    </dgm:pt>
    <dgm:pt modelId="{A09F7211-FAD1-4F13-8FCF-A54C7972D189}" type="pres">
      <dgm:prSet presAssocID="{343EC957-A993-441E-A9B8-4BEA2B6971AC}" presName="hierChild2" presStyleCnt="0"/>
      <dgm:spPr/>
    </dgm:pt>
    <dgm:pt modelId="{6497B0FE-35DC-46A0-AC71-BC4DB39E518B}" type="pres">
      <dgm:prSet presAssocID="{05D8C945-FDC1-4226-BBB3-D2E18AF8C687}" presName="hierRoot1" presStyleCnt="0"/>
      <dgm:spPr/>
    </dgm:pt>
    <dgm:pt modelId="{CCB69F85-6FCC-45A2-9F46-B9BB41841998}" type="pres">
      <dgm:prSet presAssocID="{05D8C945-FDC1-4226-BBB3-D2E18AF8C687}" presName="composite" presStyleCnt="0"/>
      <dgm:spPr/>
    </dgm:pt>
    <dgm:pt modelId="{2321D608-05B4-4A02-97AE-0BB22F85E5E8}" type="pres">
      <dgm:prSet presAssocID="{05D8C945-FDC1-4226-BBB3-D2E18AF8C687}" presName="background" presStyleLbl="node0" presStyleIdx="2" presStyleCnt="4"/>
      <dgm:spPr/>
    </dgm:pt>
    <dgm:pt modelId="{273359C6-424A-484E-83FE-493EA9FF7ED9}" type="pres">
      <dgm:prSet presAssocID="{05D8C945-FDC1-4226-BBB3-D2E18AF8C687}" presName="text" presStyleLbl="fgAcc0" presStyleIdx="2" presStyleCnt="4">
        <dgm:presLayoutVars>
          <dgm:chPref val="3"/>
        </dgm:presLayoutVars>
      </dgm:prSet>
      <dgm:spPr/>
    </dgm:pt>
    <dgm:pt modelId="{496E096B-03B5-4F27-B20E-C5B35DA51E50}" type="pres">
      <dgm:prSet presAssocID="{05D8C945-FDC1-4226-BBB3-D2E18AF8C687}" presName="hierChild2" presStyleCnt="0"/>
      <dgm:spPr/>
    </dgm:pt>
    <dgm:pt modelId="{E5E93FA4-0762-4E82-AB8E-6E06E965AF56}" type="pres">
      <dgm:prSet presAssocID="{9404D508-F399-475C-9113-BFCC0742873E}" presName="hierRoot1" presStyleCnt="0"/>
      <dgm:spPr/>
    </dgm:pt>
    <dgm:pt modelId="{45AD4FAC-D41B-4D31-83BD-9B939C512117}" type="pres">
      <dgm:prSet presAssocID="{9404D508-F399-475C-9113-BFCC0742873E}" presName="composite" presStyleCnt="0"/>
      <dgm:spPr/>
    </dgm:pt>
    <dgm:pt modelId="{44E5B488-E70D-468C-B3DF-E4ABE3BCC108}" type="pres">
      <dgm:prSet presAssocID="{9404D508-F399-475C-9113-BFCC0742873E}" presName="background" presStyleLbl="node0" presStyleIdx="3" presStyleCnt="4"/>
      <dgm:spPr/>
    </dgm:pt>
    <dgm:pt modelId="{1822CF3E-AE13-4B8C-9975-6959FE931E1B}" type="pres">
      <dgm:prSet presAssocID="{9404D508-F399-475C-9113-BFCC0742873E}" presName="text" presStyleLbl="fgAcc0" presStyleIdx="3" presStyleCnt="4">
        <dgm:presLayoutVars>
          <dgm:chPref val="3"/>
        </dgm:presLayoutVars>
      </dgm:prSet>
      <dgm:spPr/>
    </dgm:pt>
    <dgm:pt modelId="{CB008025-E720-4C73-B8F9-1D8F25C524D5}" type="pres">
      <dgm:prSet presAssocID="{9404D508-F399-475C-9113-BFCC0742873E}" presName="hierChild2" presStyleCnt="0"/>
      <dgm:spPr/>
    </dgm:pt>
  </dgm:ptLst>
  <dgm:cxnLst>
    <dgm:cxn modelId="{B298AD01-5C1A-4305-B708-A331EBF24F24}" type="presOf" srcId="{343EC957-A993-441E-A9B8-4BEA2B6971AC}" destId="{47235509-A9A4-4A8F-85F0-C780570122F8}" srcOrd="0" destOrd="0" presId="urn:microsoft.com/office/officeart/2005/8/layout/hierarchy1"/>
    <dgm:cxn modelId="{E861572A-8BEA-4AB5-964C-77BE2F9DB699}" type="presOf" srcId="{91245835-565B-4663-9847-0D41B6D66E3F}" destId="{9679AF7A-75D8-48D1-91B6-0C73071E6960}" srcOrd="0" destOrd="0" presId="urn:microsoft.com/office/officeart/2005/8/layout/hierarchy1"/>
    <dgm:cxn modelId="{37640B88-1265-4F9F-8CE7-61DC07A800E7}" srcId="{91245835-565B-4663-9847-0D41B6D66E3F}" destId="{343EC957-A993-441E-A9B8-4BEA2B6971AC}" srcOrd="1" destOrd="0" parTransId="{F814463E-1974-4F37-9C4A-65832AE4814D}" sibTransId="{65329C37-078B-4D46-AE40-7B1AF4D0BD2F}"/>
    <dgm:cxn modelId="{0826AB89-C074-4866-BB6F-3A9A486DE55E}" srcId="{91245835-565B-4663-9847-0D41B6D66E3F}" destId="{9404D508-F399-475C-9113-BFCC0742873E}" srcOrd="3" destOrd="0" parTransId="{A2CBF30B-47B4-47F8-9314-0EB113C21036}" sibTransId="{10B09C0B-9662-4FB2-AF64-8B018349FFA7}"/>
    <dgm:cxn modelId="{A79BB98E-1CD9-4559-BD01-9D2B049E9C08}" type="presOf" srcId="{3A23DFB3-0D57-4166-A4A1-6418F1EE5A52}" destId="{81C765D0-1B37-4DD9-A517-10CCD1DC8806}" srcOrd="0" destOrd="0" presId="urn:microsoft.com/office/officeart/2005/8/layout/hierarchy1"/>
    <dgm:cxn modelId="{2886059B-23E0-4585-8AA2-1DE6925C92DE}" type="presOf" srcId="{05D8C945-FDC1-4226-BBB3-D2E18AF8C687}" destId="{273359C6-424A-484E-83FE-493EA9FF7ED9}" srcOrd="0" destOrd="0" presId="urn:microsoft.com/office/officeart/2005/8/layout/hierarchy1"/>
    <dgm:cxn modelId="{E8F40FC0-2CE2-459B-92CA-6F20056A796B}" srcId="{91245835-565B-4663-9847-0D41B6D66E3F}" destId="{3A23DFB3-0D57-4166-A4A1-6418F1EE5A52}" srcOrd="0" destOrd="0" parTransId="{59A8AE71-6490-4FB0-9853-C86FBEA4FFEF}" sibTransId="{EA14012B-2560-4D48-BEA5-953D601741AC}"/>
    <dgm:cxn modelId="{198DE2DB-1883-4B21-BFA0-1AE3D5C49DB8}" srcId="{91245835-565B-4663-9847-0D41B6D66E3F}" destId="{05D8C945-FDC1-4226-BBB3-D2E18AF8C687}" srcOrd="2" destOrd="0" parTransId="{D73C9927-CE67-40E4-B26A-E8DA20676C26}" sibTransId="{D3496173-C37E-4CA1-A5AA-313671DA40A5}"/>
    <dgm:cxn modelId="{09F0D4F4-BF31-4721-8A8B-688B6FEF72A2}" type="presOf" srcId="{9404D508-F399-475C-9113-BFCC0742873E}" destId="{1822CF3E-AE13-4B8C-9975-6959FE931E1B}" srcOrd="0" destOrd="0" presId="urn:microsoft.com/office/officeart/2005/8/layout/hierarchy1"/>
    <dgm:cxn modelId="{5BB98498-FBBC-49AB-A72A-C322F1FC6C9A}" type="presParOf" srcId="{9679AF7A-75D8-48D1-91B6-0C73071E6960}" destId="{A3B8953B-05B3-4592-893B-A1A590FD1360}" srcOrd="0" destOrd="0" presId="urn:microsoft.com/office/officeart/2005/8/layout/hierarchy1"/>
    <dgm:cxn modelId="{AEE29997-429F-4161-8CD9-2867E8F4A613}" type="presParOf" srcId="{A3B8953B-05B3-4592-893B-A1A590FD1360}" destId="{CD638236-B450-453F-804F-7BF087F9D700}" srcOrd="0" destOrd="0" presId="urn:microsoft.com/office/officeart/2005/8/layout/hierarchy1"/>
    <dgm:cxn modelId="{BFC3B0BB-83ED-4BD6-8019-E9BA96F6A2B1}" type="presParOf" srcId="{CD638236-B450-453F-804F-7BF087F9D700}" destId="{1BBFC410-F363-4CB8-B21C-A7A5AE9C40B6}" srcOrd="0" destOrd="0" presId="urn:microsoft.com/office/officeart/2005/8/layout/hierarchy1"/>
    <dgm:cxn modelId="{4C17E18C-2976-4865-9FDE-67799AD3E119}" type="presParOf" srcId="{CD638236-B450-453F-804F-7BF087F9D700}" destId="{81C765D0-1B37-4DD9-A517-10CCD1DC8806}" srcOrd="1" destOrd="0" presId="urn:microsoft.com/office/officeart/2005/8/layout/hierarchy1"/>
    <dgm:cxn modelId="{4D9CBD1C-B706-40B1-A1D2-D316FF6C0084}" type="presParOf" srcId="{A3B8953B-05B3-4592-893B-A1A590FD1360}" destId="{EE6CC225-7B23-41B6-BA77-01BABDECDEDE}" srcOrd="1" destOrd="0" presId="urn:microsoft.com/office/officeart/2005/8/layout/hierarchy1"/>
    <dgm:cxn modelId="{19884ADA-DCE6-4F02-849D-1BEAA34BBD16}" type="presParOf" srcId="{9679AF7A-75D8-48D1-91B6-0C73071E6960}" destId="{D776F625-E5B2-4AFA-8F5A-3ED1C0FA5A6C}" srcOrd="1" destOrd="0" presId="urn:microsoft.com/office/officeart/2005/8/layout/hierarchy1"/>
    <dgm:cxn modelId="{E38896C3-B101-4466-A72B-A24E5FCCB50C}" type="presParOf" srcId="{D776F625-E5B2-4AFA-8F5A-3ED1C0FA5A6C}" destId="{FF08E521-B4A0-4510-BF3C-EB05573EB723}" srcOrd="0" destOrd="0" presId="urn:microsoft.com/office/officeart/2005/8/layout/hierarchy1"/>
    <dgm:cxn modelId="{A69C322E-45C7-4698-A6AF-94B2B1852367}" type="presParOf" srcId="{FF08E521-B4A0-4510-BF3C-EB05573EB723}" destId="{446821D6-A86B-4E39-961C-7794696E49EE}" srcOrd="0" destOrd="0" presId="urn:microsoft.com/office/officeart/2005/8/layout/hierarchy1"/>
    <dgm:cxn modelId="{38901A35-6A3C-468B-879D-71F742118124}" type="presParOf" srcId="{FF08E521-B4A0-4510-BF3C-EB05573EB723}" destId="{47235509-A9A4-4A8F-85F0-C780570122F8}" srcOrd="1" destOrd="0" presId="urn:microsoft.com/office/officeart/2005/8/layout/hierarchy1"/>
    <dgm:cxn modelId="{67837A4D-0B0D-4631-BCF6-E99E1EF6FD5D}" type="presParOf" srcId="{D776F625-E5B2-4AFA-8F5A-3ED1C0FA5A6C}" destId="{A09F7211-FAD1-4F13-8FCF-A54C7972D189}" srcOrd="1" destOrd="0" presId="urn:microsoft.com/office/officeart/2005/8/layout/hierarchy1"/>
    <dgm:cxn modelId="{F92C71CB-6C12-427A-882F-C8E034300EE8}" type="presParOf" srcId="{9679AF7A-75D8-48D1-91B6-0C73071E6960}" destId="{6497B0FE-35DC-46A0-AC71-BC4DB39E518B}" srcOrd="2" destOrd="0" presId="urn:microsoft.com/office/officeart/2005/8/layout/hierarchy1"/>
    <dgm:cxn modelId="{FA6FE14D-3FC1-4B91-9FB2-91A8064054DB}" type="presParOf" srcId="{6497B0FE-35DC-46A0-AC71-BC4DB39E518B}" destId="{CCB69F85-6FCC-45A2-9F46-B9BB41841998}" srcOrd="0" destOrd="0" presId="urn:microsoft.com/office/officeart/2005/8/layout/hierarchy1"/>
    <dgm:cxn modelId="{0C0E0DC3-760F-4DC8-AF0B-5ACDFD942BF3}" type="presParOf" srcId="{CCB69F85-6FCC-45A2-9F46-B9BB41841998}" destId="{2321D608-05B4-4A02-97AE-0BB22F85E5E8}" srcOrd="0" destOrd="0" presId="urn:microsoft.com/office/officeart/2005/8/layout/hierarchy1"/>
    <dgm:cxn modelId="{767EE076-BFB2-4B8B-BED1-18E6019155B1}" type="presParOf" srcId="{CCB69F85-6FCC-45A2-9F46-B9BB41841998}" destId="{273359C6-424A-484E-83FE-493EA9FF7ED9}" srcOrd="1" destOrd="0" presId="urn:microsoft.com/office/officeart/2005/8/layout/hierarchy1"/>
    <dgm:cxn modelId="{9BF03111-C78A-425E-BC00-411072381C03}" type="presParOf" srcId="{6497B0FE-35DC-46A0-AC71-BC4DB39E518B}" destId="{496E096B-03B5-4F27-B20E-C5B35DA51E50}" srcOrd="1" destOrd="0" presId="urn:microsoft.com/office/officeart/2005/8/layout/hierarchy1"/>
    <dgm:cxn modelId="{E2BA75EB-098C-4836-A4AD-F67942676E32}" type="presParOf" srcId="{9679AF7A-75D8-48D1-91B6-0C73071E6960}" destId="{E5E93FA4-0762-4E82-AB8E-6E06E965AF56}" srcOrd="3" destOrd="0" presId="urn:microsoft.com/office/officeart/2005/8/layout/hierarchy1"/>
    <dgm:cxn modelId="{9512EF66-4E10-4260-BDE3-0AF74E5D1B62}" type="presParOf" srcId="{E5E93FA4-0762-4E82-AB8E-6E06E965AF56}" destId="{45AD4FAC-D41B-4D31-83BD-9B939C512117}" srcOrd="0" destOrd="0" presId="urn:microsoft.com/office/officeart/2005/8/layout/hierarchy1"/>
    <dgm:cxn modelId="{D920CDBE-1DFE-4DC7-9C36-5F46A2A0B2C2}" type="presParOf" srcId="{45AD4FAC-D41B-4D31-83BD-9B939C512117}" destId="{44E5B488-E70D-468C-B3DF-E4ABE3BCC108}" srcOrd="0" destOrd="0" presId="urn:microsoft.com/office/officeart/2005/8/layout/hierarchy1"/>
    <dgm:cxn modelId="{24A16285-061C-4379-BBB6-F5DB13F57606}" type="presParOf" srcId="{45AD4FAC-D41B-4D31-83BD-9B939C512117}" destId="{1822CF3E-AE13-4B8C-9975-6959FE931E1B}" srcOrd="1" destOrd="0" presId="urn:microsoft.com/office/officeart/2005/8/layout/hierarchy1"/>
    <dgm:cxn modelId="{848BB853-786A-4478-84C3-385BC4276708}" type="presParOf" srcId="{E5E93FA4-0762-4E82-AB8E-6E06E965AF56}" destId="{CB008025-E720-4C73-B8F9-1D8F25C524D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E1B62-5903-4F8C-9CDA-24BFD675626C}">
      <dsp:nvSpPr>
        <dsp:cNvPr id="0" name=""/>
        <dsp:cNvSpPr/>
      </dsp:nvSpPr>
      <dsp:spPr>
        <a:xfrm>
          <a:off x="2369738" y="624115"/>
          <a:ext cx="1941187" cy="1150873"/>
        </a:xfrm>
        <a:prstGeom prst="roundRect">
          <a:avLst/>
        </a:prstGeom>
        <a:solidFill>
          <a:srgbClr val="E3178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err="1"/>
            <a:t>Blanché</a:t>
          </a:r>
          <a:r>
            <a:rPr lang="en-US" sz="1800" b="0" kern="1200" dirty="0"/>
            <a:t> Carstens</a:t>
          </a:r>
        </a:p>
      </dsp:txBody>
      <dsp:txXfrm>
        <a:off x="2425919" y="680296"/>
        <a:ext cx="1828825" cy="1038511"/>
      </dsp:txXfrm>
    </dsp:sp>
    <dsp:sp modelId="{E5115E2A-AF18-4D29-8809-2FB4DDBFBEC4}">
      <dsp:nvSpPr>
        <dsp:cNvPr id="0" name=""/>
        <dsp:cNvSpPr/>
      </dsp:nvSpPr>
      <dsp:spPr>
        <a:xfrm>
          <a:off x="3458183" y="-16331"/>
          <a:ext cx="1952725" cy="1952725"/>
        </a:xfrm>
        <a:custGeom>
          <a:avLst/>
          <a:gdLst/>
          <a:ahLst/>
          <a:cxnLst/>
          <a:rect l="0" t="0" r="0" b="0"/>
          <a:pathLst>
            <a:path>
              <a:moveTo>
                <a:pt x="66008" y="623461"/>
              </a:moveTo>
              <a:arcTo wR="976362" hR="976362" stAng="12071336" swAng="8077206"/>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ADA398-734B-41F3-ABA3-15D6E2A8EEA4}">
      <dsp:nvSpPr>
        <dsp:cNvPr id="0" name=""/>
        <dsp:cNvSpPr/>
      </dsp:nvSpPr>
      <dsp:spPr>
        <a:xfrm>
          <a:off x="4533062" y="576564"/>
          <a:ext cx="1943808" cy="1150873"/>
        </a:xfrm>
        <a:prstGeom prst="roundRect">
          <a:avLst/>
        </a:prstGeom>
        <a:solidFill>
          <a:schemeClr val="accent5">
            <a:hueOff val="-1882712"/>
            <a:satOff val="-25007"/>
            <a:lumOff val="39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Calvin </a:t>
          </a:r>
        </a:p>
        <a:p>
          <a:pPr marL="0" lvl="0" indent="0" algn="ctr" defTabSz="800100">
            <a:lnSpc>
              <a:spcPct val="90000"/>
            </a:lnSpc>
            <a:spcBef>
              <a:spcPct val="0"/>
            </a:spcBef>
            <a:spcAft>
              <a:spcPct val="35000"/>
            </a:spcAft>
            <a:buNone/>
          </a:pPr>
          <a:r>
            <a:rPr lang="en-US" sz="1800" b="0" kern="1200" dirty="0"/>
            <a:t>Moore</a:t>
          </a:r>
        </a:p>
      </dsp:txBody>
      <dsp:txXfrm>
        <a:off x="4589243" y="632745"/>
        <a:ext cx="1831446" cy="1038511"/>
      </dsp:txXfrm>
    </dsp:sp>
    <dsp:sp modelId="{25824600-CE28-4A71-A287-4A6F5E3A9A52}">
      <dsp:nvSpPr>
        <dsp:cNvPr id="0" name=""/>
        <dsp:cNvSpPr/>
      </dsp:nvSpPr>
      <dsp:spPr>
        <a:xfrm>
          <a:off x="3468683" y="454990"/>
          <a:ext cx="1952725" cy="1952725"/>
        </a:xfrm>
        <a:custGeom>
          <a:avLst/>
          <a:gdLst/>
          <a:ahLst/>
          <a:cxnLst/>
          <a:rect l="0" t="0" r="0" b="0"/>
          <a:pathLst>
            <a:path>
              <a:moveTo>
                <a:pt x="1900988" y="1289974"/>
              </a:moveTo>
              <a:arcTo wR="976362" hR="976362" stAng="1124143" swAng="8374481"/>
            </a:path>
          </a:pathLst>
        </a:custGeom>
        <a:noFill/>
        <a:ln w="9525" cap="rnd" cmpd="sng" algn="ctr">
          <a:solidFill>
            <a:schemeClr val="accent5">
              <a:hueOff val="-1882712"/>
              <a:satOff val="-25007"/>
              <a:lumOff val="393"/>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9A66B-CA3F-4741-BEB5-4A68053234FD}">
      <dsp:nvSpPr>
        <dsp:cNvPr id="0" name=""/>
        <dsp:cNvSpPr/>
      </dsp:nvSpPr>
      <dsp:spPr>
        <a:xfrm>
          <a:off x="1394465" y="4256"/>
          <a:ext cx="4043281" cy="2425969"/>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ZA" sz="2600" kern="1200"/>
            <a:t>To </a:t>
          </a:r>
          <a:r>
            <a:rPr lang="en-ZA" sz="2600" b="0" i="0" kern="1200" baseline="0"/>
            <a:t>allow for a wait between when a function that is called to when the data/response of that function is returned.</a:t>
          </a:r>
          <a:endParaRPr lang="en-US" sz="2600" kern="1200"/>
        </a:p>
      </dsp:txBody>
      <dsp:txXfrm>
        <a:off x="1394465" y="4256"/>
        <a:ext cx="4043281" cy="2425969"/>
      </dsp:txXfrm>
    </dsp:sp>
    <dsp:sp modelId="{C0191985-62C6-4B55-9BBE-C5C6750F97BF}">
      <dsp:nvSpPr>
        <dsp:cNvPr id="0" name=""/>
        <dsp:cNvSpPr/>
      </dsp:nvSpPr>
      <dsp:spPr>
        <a:xfrm>
          <a:off x="1394465" y="2834553"/>
          <a:ext cx="4043281" cy="2425969"/>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ZA" sz="2600" b="0" i="0" kern="1200"/>
            <a:t>A process that allows applications to start lengthy tasks while still being responsive to other events before its finished that task.</a:t>
          </a:r>
          <a:endParaRPr lang="en-US" sz="2600" kern="1200"/>
        </a:p>
      </dsp:txBody>
      <dsp:txXfrm>
        <a:off x="1394465" y="2834553"/>
        <a:ext cx="4043281" cy="24259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093BB-10FE-44FE-BC0A-336668DBC025}">
      <dsp:nvSpPr>
        <dsp:cNvPr id="0" name=""/>
        <dsp:cNvSpPr/>
      </dsp:nvSpPr>
      <dsp:spPr>
        <a:xfrm>
          <a:off x="0" y="0"/>
          <a:ext cx="7479008" cy="728645"/>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ZA" sz="1600" kern="1200" dirty="0">
              <a:solidFill>
                <a:schemeClr val="tx1"/>
              </a:solidFill>
            </a:rPr>
            <a:t>Add telephone vs </a:t>
          </a:r>
          <a:r>
            <a:rPr lang="en-ZA" sz="1600" kern="1200" dirty="0" err="1">
              <a:solidFill>
                <a:schemeClr val="tx1"/>
              </a:solidFill>
            </a:rPr>
            <a:t>sms</a:t>
          </a:r>
          <a:r>
            <a:rPr lang="en-ZA" sz="1600" kern="1200" dirty="0">
              <a:solidFill>
                <a:schemeClr val="tx1"/>
              </a:solidFill>
            </a:rPr>
            <a:t> pic @blanche</a:t>
          </a:r>
          <a:endParaRPr lang="en-US" sz="1600" kern="1200" dirty="0">
            <a:solidFill>
              <a:schemeClr val="tx1"/>
            </a:solidFill>
          </a:endParaRPr>
        </a:p>
      </dsp:txBody>
      <dsp:txXfrm>
        <a:off x="21341" y="21341"/>
        <a:ext cx="6607491" cy="685963"/>
      </dsp:txXfrm>
    </dsp:sp>
    <dsp:sp modelId="{0C9DD61B-BC15-43A7-8AE8-2269FE2E3C77}">
      <dsp:nvSpPr>
        <dsp:cNvPr id="0" name=""/>
        <dsp:cNvSpPr/>
      </dsp:nvSpPr>
      <dsp:spPr>
        <a:xfrm>
          <a:off x="558497" y="829846"/>
          <a:ext cx="7479008" cy="728645"/>
        </a:xfrm>
        <a:prstGeom prst="roundRect">
          <a:avLst>
            <a:gd name="adj" fmla="val 10000"/>
          </a:avLst>
        </a:prstGeom>
        <a:solidFill>
          <a:schemeClr val="accent2">
            <a:hueOff val="-472099"/>
            <a:satOff val="8784"/>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ZA" sz="1600" b="0" i="0" kern="1200" baseline="0" dirty="0">
              <a:solidFill>
                <a:schemeClr val="tx1"/>
              </a:solidFill>
            </a:rPr>
            <a:t>To interact with APIs</a:t>
          </a:r>
          <a:endParaRPr lang="en-US" sz="1600" kern="1200" dirty="0">
            <a:solidFill>
              <a:schemeClr val="tx1"/>
            </a:solidFill>
          </a:endParaRPr>
        </a:p>
      </dsp:txBody>
      <dsp:txXfrm>
        <a:off x="579838" y="851187"/>
        <a:ext cx="6404209" cy="685963"/>
      </dsp:txXfrm>
    </dsp:sp>
    <dsp:sp modelId="{6661E92D-28E3-49D3-99BE-ECB2646821A0}">
      <dsp:nvSpPr>
        <dsp:cNvPr id="0" name=""/>
        <dsp:cNvSpPr/>
      </dsp:nvSpPr>
      <dsp:spPr>
        <a:xfrm>
          <a:off x="1116994" y="1659693"/>
          <a:ext cx="7479008" cy="728645"/>
        </a:xfrm>
        <a:prstGeom prst="roundRect">
          <a:avLst>
            <a:gd name="adj" fmla="val 10000"/>
          </a:avLst>
        </a:prstGeom>
        <a:solidFill>
          <a:schemeClr val="accent2">
            <a:hueOff val="-944198"/>
            <a:satOff val="17568"/>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ZA" sz="1600" b="0" i="0" kern="1200" baseline="0" dirty="0">
              <a:solidFill>
                <a:schemeClr val="tx1"/>
              </a:solidFill>
            </a:rPr>
            <a:t>Slow down an application’s UX by creating delays in a user’s activity.</a:t>
          </a:r>
          <a:endParaRPr lang="en-US" sz="1600" kern="1200" dirty="0">
            <a:solidFill>
              <a:schemeClr val="tx1"/>
            </a:solidFill>
          </a:endParaRPr>
        </a:p>
      </dsp:txBody>
      <dsp:txXfrm>
        <a:off x="1138335" y="1681034"/>
        <a:ext cx="6404209" cy="685963"/>
      </dsp:txXfrm>
    </dsp:sp>
    <dsp:sp modelId="{2FFE9E99-9BDE-4C56-B21E-F409FB02A543}">
      <dsp:nvSpPr>
        <dsp:cNvPr id="0" name=""/>
        <dsp:cNvSpPr/>
      </dsp:nvSpPr>
      <dsp:spPr>
        <a:xfrm>
          <a:off x="1675492" y="2489539"/>
          <a:ext cx="7479008" cy="728645"/>
        </a:xfrm>
        <a:prstGeom prst="roundRect">
          <a:avLst>
            <a:gd name="adj" fmla="val 10000"/>
          </a:avLst>
        </a:prstGeom>
        <a:solidFill>
          <a:schemeClr val="accent2">
            <a:hueOff val="-1416296"/>
            <a:satOff val="26352"/>
            <a:lumOff val="35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ZA" sz="1600" kern="1200" dirty="0">
              <a:solidFill>
                <a:schemeClr val="tx1"/>
              </a:solidFill>
            </a:rPr>
            <a:t>C</a:t>
          </a:r>
          <a:r>
            <a:rPr lang="en-ZA" sz="1600" b="0" i="0" kern="1200" dirty="0">
              <a:solidFill>
                <a:schemeClr val="tx1"/>
              </a:solidFill>
            </a:rPr>
            <a:t>ode that must respond to events</a:t>
          </a:r>
          <a:endParaRPr lang="en-US" sz="1600" kern="1200" dirty="0">
            <a:solidFill>
              <a:schemeClr val="tx1"/>
            </a:solidFill>
          </a:endParaRPr>
        </a:p>
      </dsp:txBody>
      <dsp:txXfrm>
        <a:off x="1696833" y="2510880"/>
        <a:ext cx="6404209" cy="685963"/>
      </dsp:txXfrm>
    </dsp:sp>
    <dsp:sp modelId="{D041B5A8-3238-47DA-96F3-946B8C8B9F6D}">
      <dsp:nvSpPr>
        <dsp:cNvPr id="0" name=""/>
        <dsp:cNvSpPr/>
      </dsp:nvSpPr>
      <dsp:spPr>
        <a:xfrm>
          <a:off x="2233989" y="3319386"/>
          <a:ext cx="7479008" cy="728645"/>
        </a:xfrm>
        <a:prstGeom prst="roundRect">
          <a:avLst>
            <a:gd name="adj" fmla="val 10000"/>
          </a:avLst>
        </a:prstGeom>
        <a:solidFill>
          <a:schemeClr val="accent2">
            <a:hueOff val="-1888395"/>
            <a:satOff val="35136"/>
            <a:lumOff val="47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ZA" sz="1600" b="0" i="0" kern="1200" dirty="0">
              <a:solidFill>
                <a:schemeClr val="tx1"/>
              </a:solidFill>
            </a:rPr>
            <a:t>To improve an application performance and responsiveness when you have a dependency on long running processes</a:t>
          </a:r>
          <a:endParaRPr lang="en-US" sz="1600" kern="1200" dirty="0">
            <a:solidFill>
              <a:schemeClr val="tx1"/>
            </a:solidFill>
          </a:endParaRPr>
        </a:p>
      </dsp:txBody>
      <dsp:txXfrm>
        <a:off x="2255330" y="3340727"/>
        <a:ext cx="6404209" cy="685963"/>
      </dsp:txXfrm>
    </dsp:sp>
    <dsp:sp modelId="{69C23B7E-837F-46E1-AE07-2C66FA802BE2}">
      <dsp:nvSpPr>
        <dsp:cNvPr id="0" name=""/>
        <dsp:cNvSpPr/>
      </dsp:nvSpPr>
      <dsp:spPr>
        <a:xfrm>
          <a:off x="7005388" y="532316"/>
          <a:ext cx="473619" cy="473619"/>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111952" y="532316"/>
        <a:ext cx="260491" cy="356398"/>
      </dsp:txXfrm>
    </dsp:sp>
    <dsp:sp modelId="{589B98D8-7658-4D2A-9651-BB118E4C9BF5}">
      <dsp:nvSpPr>
        <dsp:cNvPr id="0" name=""/>
        <dsp:cNvSpPr/>
      </dsp:nvSpPr>
      <dsp:spPr>
        <a:xfrm>
          <a:off x="7563886" y="1362162"/>
          <a:ext cx="473619" cy="473619"/>
        </a:xfrm>
        <a:prstGeom prst="downArrow">
          <a:avLst>
            <a:gd name="adj1" fmla="val 55000"/>
            <a:gd name="adj2" fmla="val 45000"/>
          </a:avLst>
        </a:prstGeom>
        <a:solidFill>
          <a:schemeClr val="accent2">
            <a:tint val="40000"/>
            <a:alpha val="90000"/>
            <a:hueOff val="-1018175"/>
            <a:satOff val="17968"/>
            <a:lumOff val="1338"/>
            <a:alphaOff val="0"/>
          </a:schemeClr>
        </a:solidFill>
        <a:ln w="15875" cap="rnd" cmpd="sng" algn="ctr">
          <a:solidFill>
            <a:schemeClr val="accent2">
              <a:tint val="40000"/>
              <a:alpha val="90000"/>
              <a:hueOff val="-1018175"/>
              <a:satOff val="17968"/>
              <a:lumOff val="1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670450" y="1362162"/>
        <a:ext cx="260491" cy="356398"/>
      </dsp:txXfrm>
    </dsp:sp>
    <dsp:sp modelId="{C2E1D68E-6F0C-404A-A03D-E46CB0C5A597}">
      <dsp:nvSpPr>
        <dsp:cNvPr id="0" name=""/>
        <dsp:cNvSpPr/>
      </dsp:nvSpPr>
      <dsp:spPr>
        <a:xfrm>
          <a:off x="8122383" y="2179865"/>
          <a:ext cx="473619" cy="473619"/>
        </a:xfrm>
        <a:prstGeom prst="downArrow">
          <a:avLst>
            <a:gd name="adj1" fmla="val 55000"/>
            <a:gd name="adj2" fmla="val 45000"/>
          </a:avLst>
        </a:prstGeom>
        <a:solidFill>
          <a:schemeClr val="accent2">
            <a:tint val="40000"/>
            <a:alpha val="90000"/>
            <a:hueOff val="-2036351"/>
            <a:satOff val="35937"/>
            <a:lumOff val="2676"/>
            <a:alphaOff val="0"/>
          </a:schemeClr>
        </a:solidFill>
        <a:ln w="15875" cap="rnd" cmpd="sng" algn="ctr">
          <a:solidFill>
            <a:schemeClr val="accent2">
              <a:tint val="40000"/>
              <a:alpha val="90000"/>
              <a:hueOff val="-2036351"/>
              <a:satOff val="35937"/>
              <a:lumOff val="26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228947" y="2179865"/>
        <a:ext cx="260491" cy="356398"/>
      </dsp:txXfrm>
    </dsp:sp>
    <dsp:sp modelId="{334FAAF3-D2F4-41F0-896A-9ACBD392DF17}">
      <dsp:nvSpPr>
        <dsp:cNvPr id="0" name=""/>
        <dsp:cNvSpPr/>
      </dsp:nvSpPr>
      <dsp:spPr>
        <a:xfrm>
          <a:off x="8680880" y="3017807"/>
          <a:ext cx="473619" cy="473619"/>
        </a:xfrm>
        <a:prstGeom prst="downArrow">
          <a:avLst>
            <a:gd name="adj1" fmla="val 55000"/>
            <a:gd name="adj2" fmla="val 45000"/>
          </a:avLst>
        </a:prstGeom>
        <a:solidFill>
          <a:schemeClr val="accent2">
            <a:tint val="40000"/>
            <a:alpha val="90000"/>
            <a:hueOff val="-3054526"/>
            <a:satOff val="53905"/>
            <a:lumOff val="4014"/>
            <a:alphaOff val="0"/>
          </a:schemeClr>
        </a:solidFill>
        <a:ln w="15875" cap="rnd" cmpd="sng" algn="ctr">
          <a:solidFill>
            <a:schemeClr val="accent2">
              <a:tint val="40000"/>
              <a:alpha val="90000"/>
              <a:hueOff val="-3054526"/>
              <a:satOff val="53905"/>
              <a:lumOff val="40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787444" y="3017807"/>
        <a:ext cx="260491" cy="3563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FC410-F363-4CB8-B21C-A7A5AE9C40B6}">
      <dsp:nvSpPr>
        <dsp:cNvPr id="0" name=""/>
        <dsp:cNvSpPr/>
      </dsp:nvSpPr>
      <dsp:spPr>
        <a:xfrm>
          <a:off x="3007" y="685865"/>
          <a:ext cx="2147393" cy="136359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1C765D0-1B37-4DD9-A517-10CCD1DC8806}">
      <dsp:nvSpPr>
        <dsp:cNvPr id="0" name=""/>
        <dsp:cNvSpPr/>
      </dsp:nvSpPr>
      <dsp:spPr>
        <a:xfrm>
          <a:off x="241606" y="912535"/>
          <a:ext cx="2147393" cy="136359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ZA" sz="1600" kern="1200"/>
            <a:t>Allows quick responses from Web servers</a:t>
          </a:r>
          <a:endParaRPr lang="en-US" sz="1600" kern="1200"/>
        </a:p>
      </dsp:txBody>
      <dsp:txXfrm>
        <a:off x="281544" y="952473"/>
        <a:ext cx="2067517" cy="1283719"/>
      </dsp:txXfrm>
    </dsp:sp>
    <dsp:sp modelId="{446821D6-A86B-4E39-961C-7794696E49EE}">
      <dsp:nvSpPr>
        <dsp:cNvPr id="0" name=""/>
        <dsp:cNvSpPr/>
      </dsp:nvSpPr>
      <dsp:spPr>
        <a:xfrm>
          <a:off x="2627600" y="685865"/>
          <a:ext cx="2147393" cy="136359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7235509-A9A4-4A8F-85F0-C780570122F8}">
      <dsp:nvSpPr>
        <dsp:cNvPr id="0" name=""/>
        <dsp:cNvSpPr/>
      </dsp:nvSpPr>
      <dsp:spPr>
        <a:xfrm>
          <a:off x="2866199" y="912535"/>
          <a:ext cx="2147393" cy="136359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ZA" sz="1600" kern="1200"/>
            <a:t>Allows for mass distribution of a message to multiple consumers </a:t>
          </a:r>
          <a:endParaRPr lang="en-US" sz="1600" kern="1200"/>
        </a:p>
      </dsp:txBody>
      <dsp:txXfrm>
        <a:off x="2906137" y="952473"/>
        <a:ext cx="2067517" cy="1283719"/>
      </dsp:txXfrm>
    </dsp:sp>
    <dsp:sp modelId="{2321D608-05B4-4A02-97AE-0BB22F85E5E8}">
      <dsp:nvSpPr>
        <dsp:cNvPr id="0" name=""/>
        <dsp:cNvSpPr/>
      </dsp:nvSpPr>
      <dsp:spPr>
        <a:xfrm>
          <a:off x="5252192" y="685865"/>
          <a:ext cx="2147393" cy="136359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73359C6-424A-484E-83FE-493EA9FF7ED9}">
      <dsp:nvSpPr>
        <dsp:cNvPr id="0" name=""/>
        <dsp:cNvSpPr/>
      </dsp:nvSpPr>
      <dsp:spPr>
        <a:xfrm>
          <a:off x="5490791" y="912535"/>
          <a:ext cx="2147393" cy="136359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ZA" sz="1600" kern="1200"/>
            <a:t>Load balancing between workers</a:t>
          </a:r>
          <a:endParaRPr lang="en-US" sz="1600" kern="1200"/>
        </a:p>
      </dsp:txBody>
      <dsp:txXfrm>
        <a:off x="5530729" y="952473"/>
        <a:ext cx="2067517" cy="1283719"/>
      </dsp:txXfrm>
    </dsp:sp>
    <dsp:sp modelId="{44E5B488-E70D-468C-B3DF-E4ABE3BCC108}">
      <dsp:nvSpPr>
        <dsp:cNvPr id="0" name=""/>
        <dsp:cNvSpPr/>
      </dsp:nvSpPr>
      <dsp:spPr>
        <a:xfrm>
          <a:off x="7876785" y="685865"/>
          <a:ext cx="2147393" cy="136359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822CF3E-AE13-4B8C-9975-6959FE931E1B}">
      <dsp:nvSpPr>
        <dsp:cNvPr id="0" name=""/>
        <dsp:cNvSpPr/>
      </dsp:nvSpPr>
      <dsp:spPr>
        <a:xfrm>
          <a:off x="8115384" y="912535"/>
          <a:ext cx="2147393" cy="136359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ZA" sz="1600" kern="1200"/>
            <a:t>Tasks that may take a while; high iteration</a:t>
          </a:r>
          <a:endParaRPr lang="en-US" sz="1600" kern="1200"/>
        </a:p>
      </dsp:txBody>
      <dsp:txXfrm>
        <a:off x="8155322" y="952473"/>
        <a:ext cx="2067517" cy="1283719"/>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ZA" dirty="0"/>
              <a:t>Testing with Jest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1EA95-AE2B-49EF-B9CF-A883AB2C5BC5}" type="datetimeFigureOut">
              <a:rPr lang="en-ZA" smtClean="0"/>
              <a:t>2022/04/30</a:t>
            </a:fld>
            <a:endParaRPr lang="en-ZA"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BEDD38-3E30-4BFE-A464-77DFE9A82EEF}" type="slidenum">
              <a:rPr lang="en-ZA" smtClean="0"/>
              <a:t>‹#›</a:t>
            </a:fld>
            <a:endParaRPr lang="en-ZA" dirty="0"/>
          </a:p>
        </p:txBody>
      </p:sp>
    </p:spTree>
    <p:extLst>
      <p:ext uri="{BB962C8B-B14F-4D97-AF65-F5344CB8AC3E}">
        <p14:creationId xmlns:p14="http://schemas.microsoft.com/office/powerpoint/2010/main" val="2699290268"/>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ZA" dirty="0"/>
              <a:t>Testing with Jest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ZA" smtClean="0"/>
              <a:t>2022/04/30</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ZA" smtClean="0"/>
              <a:t>‹#›</a:t>
            </a:fld>
            <a:endParaRPr lang="en-ZA"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 (little from Calvin)</a:t>
            </a:r>
          </a:p>
          <a:p>
            <a:endParaRPr lang="en-US" dirty="0"/>
          </a:p>
          <a:p>
            <a:r>
              <a:rPr lang="en-US" dirty="0"/>
              <a:t>And I’m Calvin.  I’m a site reliability engineer helping to keep the lights on at Allan Gray for various infrastructural services. Truthfully if I could have a do over I would choose to be a backend application automation tester.</a:t>
            </a:r>
            <a:endParaRPr lang="en-ZA" dirty="0"/>
          </a:p>
        </p:txBody>
      </p:sp>
      <p:sp>
        <p:nvSpPr>
          <p:cNvPr id="4" name="Header Placeholder 3"/>
          <p:cNvSpPr>
            <a:spLocks noGrp="1"/>
          </p:cNvSpPr>
          <p:nvPr>
            <p:ph type="hdr" sz="quarter"/>
          </p:nvPr>
        </p:nvSpPr>
        <p:spPr/>
        <p:txBody>
          <a:bodyPr/>
          <a:lstStyle/>
          <a:p>
            <a:r>
              <a:rPr lang="en-ZA"/>
              <a:t>Testing with Jest</a:t>
            </a:r>
            <a:endParaRPr lang="en-ZA" dirty="0"/>
          </a:p>
        </p:txBody>
      </p:sp>
      <p:sp>
        <p:nvSpPr>
          <p:cNvPr id="5" name="Footer Placeholder 4"/>
          <p:cNvSpPr>
            <a:spLocks noGrp="1"/>
          </p:cNvSpPr>
          <p:nvPr>
            <p:ph type="ftr" sz="quarter" idx="4"/>
          </p:nvPr>
        </p:nvSpPr>
        <p:spPr/>
        <p:txBody>
          <a:bodyPr/>
          <a:lstStyle/>
          <a:p>
            <a:endParaRPr lang="en-ZA" dirty="0"/>
          </a:p>
        </p:txBody>
      </p:sp>
    </p:spTree>
    <p:extLst>
      <p:ext uri="{BB962C8B-B14F-4D97-AF65-F5344CB8AC3E}">
        <p14:creationId xmlns:p14="http://schemas.microsoft.com/office/powerpoint/2010/main" val="383189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76409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340411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Merged into previous</a:t>
            </a:r>
            <a:endParaRPr lang="en-ZA" dirty="0"/>
          </a:p>
        </p:txBody>
      </p:sp>
      <p:sp>
        <p:nvSpPr>
          <p:cNvPr id="4" name="Header Placeholder 3"/>
          <p:cNvSpPr>
            <a:spLocks noGrp="1"/>
          </p:cNvSpPr>
          <p:nvPr>
            <p:ph type="hdr" sz="quarter"/>
          </p:nvPr>
        </p:nvSpPr>
        <p:spPr/>
        <p:txBody>
          <a:bodyPr/>
          <a:lstStyle/>
          <a:p>
            <a:r>
              <a:rPr lang="en-ZA"/>
              <a:t>Testing with Jest</a:t>
            </a:r>
            <a:endParaRPr lang="en-ZA" dirty="0"/>
          </a:p>
        </p:txBody>
      </p:sp>
      <p:sp>
        <p:nvSpPr>
          <p:cNvPr id="5" name="Footer Placeholder 4"/>
          <p:cNvSpPr>
            <a:spLocks noGrp="1"/>
          </p:cNvSpPr>
          <p:nvPr>
            <p:ph type="ftr" sz="quarter" idx="4"/>
          </p:nvPr>
        </p:nvSpPr>
        <p:spPr/>
        <p:txBody>
          <a:bodyPr/>
          <a:lstStyle/>
          <a:p>
            <a:endParaRPr lang="en-ZA" dirty="0"/>
          </a:p>
        </p:txBody>
      </p:sp>
    </p:spTree>
    <p:extLst>
      <p:ext uri="{BB962C8B-B14F-4D97-AF65-F5344CB8AC3E}">
        <p14:creationId xmlns:p14="http://schemas.microsoft.com/office/powerpoint/2010/main" val="1870600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a:t>
            </a:r>
          </a:p>
          <a:p>
            <a:r>
              <a:rPr lang="en-US" dirty="0"/>
              <a:t>As in this picture – we can do something when we receive a callback and not before</a:t>
            </a:r>
            <a:endParaRPr lang="en-ZA" dirty="0"/>
          </a:p>
        </p:txBody>
      </p:sp>
      <p:sp>
        <p:nvSpPr>
          <p:cNvPr id="4" name="Header Placeholder 3"/>
          <p:cNvSpPr>
            <a:spLocks noGrp="1"/>
          </p:cNvSpPr>
          <p:nvPr>
            <p:ph type="hdr" sz="quarter"/>
          </p:nvPr>
        </p:nvSpPr>
        <p:spPr/>
        <p:txBody>
          <a:bodyPr/>
          <a:lstStyle/>
          <a:p>
            <a:r>
              <a:rPr lang="en-ZA"/>
              <a:t>Testing with Jest</a:t>
            </a:r>
            <a:endParaRPr lang="en-ZA" dirty="0"/>
          </a:p>
        </p:txBody>
      </p:sp>
      <p:sp>
        <p:nvSpPr>
          <p:cNvPr id="5" name="Footer Placeholder 4"/>
          <p:cNvSpPr>
            <a:spLocks noGrp="1"/>
          </p:cNvSpPr>
          <p:nvPr>
            <p:ph type="ftr" sz="quarter" idx="4"/>
          </p:nvPr>
        </p:nvSpPr>
        <p:spPr/>
        <p:txBody>
          <a:bodyPr/>
          <a:lstStyle/>
          <a:p>
            <a:endParaRPr lang="en-ZA" dirty="0"/>
          </a:p>
        </p:txBody>
      </p:sp>
    </p:spTree>
    <p:extLst>
      <p:ext uri="{BB962C8B-B14F-4D97-AF65-F5344CB8AC3E}">
        <p14:creationId xmlns:p14="http://schemas.microsoft.com/office/powerpoint/2010/main" val="1074428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a:t>
            </a:r>
            <a:endParaRPr lang="en-ZA" dirty="0"/>
          </a:p>
          <a:p>
            <a:r>
              <a:rPr lang="en-ZA" dirty="0"/>
              <a:t>Before we jump into the workshop lets just take some time to familiarise ourselves with the code repository we will be using for the demo. Hopefully by now you all have the repo cloned locally so lets take a look:</a:t>
            </a:r>
          </a:p>
          <a:p>
            <a:pPr marL="228600" indent="-228600">
              <a:buAutoNum type="arabicPeriod"/>
            </a:pPr>
            <a:r>
              <a:rPr lang="en-ZA" dirty="0"/>
              <a:t>Tests – self descriptive. You will notice all the test code is written in </a:t>
            </a:r>
            <a:r>
              <a:rPr lang="en-ZA" dirty="0" err="1"/>
              <a:t>Javascript</a:t>
            </a:r>
            <a:r>
              <a:rPr lang="en-ZA" dirty="0"/>
              <a:t> using the Jest testing framework.  This was chosen because again its simple and easy to use allowing us to focus on the subject matter of this workshop rather than fiddling around with frameworks.</a:t>
            </a:r>
          </a:p>
          <a:p>
            <a:pPr marL="228600" indent="-228600">
              <a:buAutoNum type="arabicPeriod"/>
            </a:pPr>
            <a:r>
              <a:rPr lang="en-ZA" dirty="0"/>
              <a:t>Lib – custom code designed to make this workshop easier to reason on</a:t>
            </a:r>
          </a:p>
          <a:p>
            <a:pPr marL="228600" indent="-228600">
              <a:buAutoNum type="arabicPeriod"/>
            </a:pPr>
            <a:r>
              <a:rPr lang="en-ZA" dirty="0" err="1"/>
              <a:t>Rabbitmq</a:t>
            </a:r>
            <a:r>
              <a:rPr lang="en-ZA" dirty="0"/>
              <a:t> – configuration designed to get a </a:t>
            </a:r>
            <a:r>
              <a:rPr lang="en-ZA" dirty="0" err="1"/>
              <a:t>rabbitmq</a:t>
            </a:r>
            <a:r>
              <a:rPr lang="en-ZA" dirty="0"/>
              <a:t> instance up and running easily</a:t>
            </a:r>
          </a:p>
          <a:p>
            <a:pPr marL="228600" indent="-228600">
              <a:buAutoNum type="arabicPeriod"/>
            </a:pPr>
            <a:r>
              <a:rPr lang="en-ZA" dirty="0" err="1"/>
              <a:t>Package.json</a:t>
            </a:r>
            <a:r>
              <a:rPr lang="en-ZA" dirty="0"/>
              <a:t>, package-</a:t>
            </a:r>
            <a:r>
              <a:rPr lang="en-ZA" dirty="0" err="1"/>
              <a:t>lock.json</a:t>
            </a:r>
            <a:r>
              <a:rPr lang="en-ZA" dirty="0"/>
              <a:t>, and .</a:t>
            </a:r>
            <a:r>
              <a:rPr lang="en-ZA" dirty="0" err="1"/>
              <a:t>babelrc</a:t>
            </a:r>
            <a:r>
              <a:rPr lang="en-ZA" dirty="0"/>
              <a:t> installs libraries we need such as Jest and in particular </a:t>
            </a:r>
            <a:r>
              <a:rPr lang="en-ZA" dirty="0" err="1"/>
              <a:t>amqplib</a:t>
            </a:r>
            <a:r>
              <a:rPr lang="en-ZA" dirty="0"/>
              <a:t>.  This is the client library which will allow our tests to interact with the </a:t>
            </a:r>
            <a:r>
              <a:rPr lang="en-ZA" dirty="0" err="1"/>
              <a:t>rabbitmq</a:t>
            </a:r>
            <a:r>
              <a:rPr lang="en-ZA" dirty="0"/>
              <a:t> server.</a:t>
            </a:r>
          </a:p>
          <a:p>
            <a:pPr marL="228600" indent="-228600">
              <a:buAutoNum type="arabicPeriod"/>
            </a:pPr>
            <a:r>
              <a:rPr lang="en-ZA" dirty="0"/>
              <a:t>Docker-compose – this is how we are constructing our testing environment.  Two containers will be started up – one for the </a:t>
            </a:r>
            <a:r>
              <a:rPr lang="en-ZA" dirty="0" err="1"/>
              <a:t>rabbitmq</a:t>
            </a:r>
            <a:r>
              <a:rPr lang="en-ZA" dirty="0"/>
              <a:t> server and another for the </a:t>
            </a:r>
            <a:r>
              <a:rPr lang="en-ZA" dirty="0" err="1"/>
              <a:t>Javascript</a:t>
            </a:r>
            <a:r>
              <a:rPr lang="en-ZA" dirty="0"/>
              <a:t> tests to execute from.</a:t>
            </a:r>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331575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 start with first two and </a:t>
            </a:r>
            <a:r>
              <a:rPr lang="en-US"/>
              <a:t>then Calvin with second two.</a:t>
            </a:r>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052036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847458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27526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endParaRPr lang="en-ZA" dirty="0"/>
          </a:p>
        </p:txBody>
      </p:sp>
      <p:sp>
        <p:nvSpPr>
          <p:cNvPr id="5" name="Footer Placeholder 4"/>
          <p:cNvSpPr>
            <a:spLocks noGrp="1"/>
          </p:cNvSpPr>
          <p:nvPr>
            <p:ph type="ftr" sz="quarter" idx="11"/>
          </p:nvPr>
        </p:nvSpPr>
        <p:spPr/>
        <p:txBody>
          <a:bodyPr/>
          <a:lstStyle/>
          <a:p>
            <a:endParaRPr lang="en-ZA" dirty="0"/>
          </a:p>
        </p:txBody>
      </p:sp>
      <p:sp>
        <p:nvSpPr>
          <p:cNvPr id="6" name="Header Placeholder 5"/>
          <p:cNvSpPr>
            <a:spLocks noGrp="1"/>
          </p:cNvSpPr>
          <p:nvPr>
            <p:ph type="hdr" sz="quarter" idx="12"/>
          </p:nvPr>
        </p:nvSpPr>
        <p:spPr/>
        <p:txBody>
          <a:bodyPr/>
          <a:lstStyle/>
          <a:p>
            <a:r>
              <a:rPr lang="en-ZA" dirty="0"/>
              <a:t>Testing with Jest</a:t>
            </a:r>
          </a:p>
        </p:txBody>
      </p:sp>
    </p:spTree>
    <p:extLst>
      <p:ext uri="{BB962C8B-B14F-4D97-AF65-F5344CB8AC3E}">
        <p14:creationId xmlns:p14="http://schemas.microsoft.com/office/powerpoint/2010/main" val="32490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endParaRPr lang="en-ZA" dirty="0"/>
          </a:p>
        </p:txBody>
      </p:sp>
      <p:sp>
        <p:nvSpPr>
          <p:cNvPr id="5" name="Footer Placeholder 4"/>
          <p:cNvSpPr>
            <a:spLocks noGrp="1"/>
          </p:cNvSpPr>
          <p:nvPr>
            <p:ph type="ftr" sz="quarter" idx="11"/>
          </p:nvPr>
        </p:nvSpPr>
        <p:spPr/>
        <p:txBody>
          <a:bodyPr/>
          <a:lstStyle/>
          <a:p>
            <a:endParaRPr lang="en-ZA" dirty="0"/>
          </a:p>
        </p:txBody>
      </p:sp>
      <p:sp>
        <p:nvSpPr>
          <p:cNvPr id="6" name="Header Placeholder 5"/>
          <p:cNvSpPr>
            <a:spLocks noGrp="1"/>
          </p:cNvSpPr>
          <p:nvPr>
            <p:ph type="hdr" sz="quarter" idx="12"/>
          </p:nvPr>
        </p:nvSpPr>
        <p:spPr/>
        <p:txBody>
          <a:bodyPr/>
          <a:lstStyle/>
          <a:p>
            <a:r>
              <a:rPr lang="en-ZA" dirty="0"/>
              <a:t>Testing with Jest</a:t>
            </a:r>
          </a:p>
        </p:txBody>
      </p:sp>
    </p:spTree>
    <p:extLst>
      <p:ext uri="{BB962C8B-B14F-4D97-AF65-F5344CB8AC3E}">
        <p14:creationId xmlns:p14="http://schemas.microsoft.com/office/powerpoint/2010/main" val="305458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a:t>
            </a:r>
          </a:p>
          <a:p>
            <a:r>
              <a:rPr lang="en-US" dirty="0"/>
              <a:t>Before we jump into testing async systems you might ask why bother creating async systems in the first place? Lets be honest – if, by design, an application could respond after an entire day its going to make your tests take impractical to execute. It just makes everything harder.  This is true.  But even with this in mind its still worth it under certain conditions.</a:t>
            </a:r>
          </a:p>
          <a:p>
            <a:endParaRPr lang="en-US" dirty="0"/>
          </a:p>
          <a:p>
            <a:r>
              <a:rPr lang="en-US" dirty="0"/>
              <a:t>Consider an application that might periodically go offline for batch processing – you don’t want everything dependent on that application to go offline.  Instead, your application could accept the request and say this will be processed at some point in the future when the application comes back online.  This way you put a layer of resilience between two applications.</a:t>
            </a:r>
          </a:p>
          <a:p>
            <a:endParaRPr lang="en-US" dirty="0"/>
          </a:p>
          <a:p>
            <a:r>
              <a:rPr lang="en-US" dirty="0"/>
              <a:t>Consider an application that needs to throttle how fast it handles requests.  Asynchronous messaging also helps here.  And the message broker allows this queue of work to survive application restarts.</a:t>
            </a:r>
            <a:endParaRPr lang="en-Z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rPr>
              <a:t>Testing with Jest</a:t>
            </a: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16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a:t>
            </a:r>
            <a:endParaRPr lang="en-ZA" dirty="0"/>
          </a:p>
          <a:p>
            <a:r>
              <a:rPr lang="en-ZA" dirty="0"/>
              <a:t>Another worthy consideration is what are we NOT talking about today? Often asynchronous messaging is associated with concurrency and parallelism.  While systems can use these concepts to deal with asynchronous messaging the focus of this presentation is not on this.</a:t>
            </a:r>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18670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those Instagram influencers out there I’m sure this is not unfamiliar to you – when uploading a big video to Instagram you can continue browsing the site even while its being uploaded.  Your phone accepts a response saying the request will be processed at some point soon – then you can carry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perhaps something everyone can appreciate – a phone call is inherently synchronous.  While an </a:t>
            </a:r>
            <a:r>
              <a:rPr lang="en-US" dirty="0" err="1"/>
              <a:t>sms</a:t>
            </a:r>
            <a:r>
              <a:rPr lang="en-US" dirty="0"/>
              <a:t> is inherently asynchronous – your phone accepts a response saying the message has been delivered.  Hopefully that pretty girl will respond at some point…</a:t>
            </a:r>
            <a:endParaRPr lang="en-Z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rPr>
              <a:t>Testing with Jest</a:t>
            </a: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6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(merged into previous)</a:t>
            </a:r>
            <a:endParaRPr lang="en-Z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rPr>
              <a:t>Testing with Jest</a:t>
            </a: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9990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few popular asynchronous messaging systems in the industry</a:t>
            </a:r>
            <a:r>
              <a:rPr lang="en-ZA" dirty="0"/>
              <a:t>.  If you using any one of these you are in good company.  For the purpose of today’s workshop we will be using RabbitMQ.  It’s a very popular, simple and easy to use system.  We will be using a free </a:t>
            </a:r>
            <a:r>
              <a:rPr lang="en-ZA" dirty="0" err="1"/>
              <a:t>dockerised</a:t>
            </a:r>
            <a:r>
              <a:rPr lang="en-ZA" dirty="0"/>
              <a:t> version of the app so no need to worry about installation.</a:t>
            </a:r>
            <a:endParaRPr lang="en-US"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75109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465191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02073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38794773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01563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3012805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00827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16687206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094591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125281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2109784C-49EA-4EDB-95ED-55ED82AC8A45}"/>
              </a:ext>
            </a:extLst>
          </p:cNvPr>
          <p:cNvGrpSpPr/>
          <p:nvPr userDrawn="1"/>
        </p:nvGrpSpPr>
        <p:grpSpPr>
          <a:xfrm>
            <a:off x="165936" y="2875818"/>
            <a:ext cx="3653230" cy="3628733"/>
            <a:chOff x="-313637" y="2821055"/>
            <a:chExt cx="4420408" cy="4390767"/>
          </a:xfrm>
        </p:grpSpPr>
        <p:sp>
          <p:nvSpPr>
            <p:cNvPr id="59" name="Explosion: 14 Points 58">
              <a:extLst>
                <a:ext uri="{FF2B5EF4-FFF2-40B4-BE49-F238E27FC236}">
                  <a16:creationId xmlns:a16="http://schemas.microsoft.com/office/drawing/2014/main" id="{5F3DB41F-527E-4A39-A173-E64E88A7B6E4}"/>
                </a:ext>
              </a:extLst>
            </p:cNvPr>
            <p:cNvSpPr/>
            <p:nvPr userDrawn="1"/>
          </p:nvSpPr>
          <p:spPr>
            <a:xfrm rot="13158955">
              <a:off x="-313637" y="2821055"/>
              <a:ext cx="4393210" cy="4390767"/>
            </a:xfrm>
            <a:prstGeom prst="irregularSeal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Explosion: 8 Points 57">
              <a:extLst>
                <a:ext uri="{FF2B5EF4-FFF2-40B4-BE49-F238E27FC236}">
                  <a16:creationId xmlns:a16="http://schemas.microsoft.com/office/drawing/2014/main" id="{A82D937A-7171-4D34-90C0-D870E33989AB}"/>
                </a:ext>
              </a:extLst>
            </p:cNvPr>
            <p:cNvSpPr/>
            <p:nvPr userDrawn="1"/>
          </p:nvSpPr>
          <p:spPr>
            <a:xfrm>
              <a:off x="-286439" y="3196933"/>
              <a:ext cx="4393210" cy="3825820"/>
            </a:xfrm>
            <a:prstGeom prst="irregularSeal1">
              <a:avLst/>
            </a:prstGeom>
            <a:pattFill prst="divot">
              <a:fgClr>
                <a:schemeClr val="bg1"/>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49" name="Rectangle: Rounded Corners 48">
            <a:extLst>
              <a:ext uri="{FF2B5EF4-FFF2-40B4-BE49-F238E27FC236}">
                <a16:creationId xmlns:a16="http://schemas.microsoft.com/office/drawing/2014/main" id="{27B39892-6851-41CA-9F8B-11E5C663745A}"/>
              </a:ext>
            </a:extLst>
          </p:cNvPr>
          <p:cNvSpPr/>
          <p:nvPr/>
        </p:nvSpPr>
        <p:spPr>
          <a:xfrm rot="20955434">
            <a:off x="1039345" y="3684198"/>
            <a:ext cx="1833716" cy="2426260"/>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Rectangle 49">
            <a:extLst>
              <a:ext uri="{FF2B5EF4-FFF2-40B4-BE49-F238E27FC236}">
                <a16:creationId xmlns:a16="http://schemas.microsoft.com/office/drawing/2014/main" id="{C53C967E-28E2-4F4D-B2D4-2E831AA75789}"/>
              </a:ext>
            </a:extLst>
          </p:cNvPr>
          <p:cNvSpPr/>
          <p:nvPr/>
        </p:nvSpPr>
        <p:spPr>
          <a:xfrm rot="20955434">
            <a:off x="1019539" y="3673758"/>
            <a:ext cx="1833716" cy="2426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id="{1AFC5624-4CF5-4F66-8F0E-98D48F293ACB}"/>
              </a:ext>
            </a:extLst>
          </p:cNvPr>
          <p:cNvSpPr/>
          <p:nvPr/>
        </p:nvSpPr>
        <p:spPr>
          <a:xfrm rot="20955434">
            <a:off x="1025490" y="3659399"/>
            <a:ext cx="1792075" cy="2426260"/>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Rounded Corners 51">
            <a:extLst>
              <a:ext uri="{FF2B5EF4-FFF2-40B4-BE49-F238E27FC236}">
                <a16:creationId xmlns:a16="http://schemas.microsoft.com/office/drawing/2014/main" id="{45A4ECEA-AE2D-4348-8004-AA31AF213734}"/>
              </a:ext>
            </a:extLst>
          </p:cNvPr>
          <p:cNvSpPr/>
          <p:nvPr/>
        </p:nvSpPr>
        <p:spPr>
          <a:xfrm rot="20955434">
            <a:off x="958027" y="3641832"/>
            <a:ext cx="1833716" cy="2426261"/>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91" name="Group 90">
            <a:extLst>
              <a:ext uri="{FF2B5EF4-FFF2-40B4-BE49-F238E27FC236}">
                <a16:creationId xmlns:a16="http://schemas.microsoft.com/office/drawing/2014/main" id="{3CB8C20D-3532-443E-93F8-9146AAA0916F}"/>
              </a:ext>
            </a:extLst>
          </p:cNvPr>
          <p:cNvGrpSpPr/>
          <p:nvPr userDrawn="1"/>
        </p:nvGrpSpPr>
        <p:grpSpPr>
          <a:xfrm>
            <a:off x="6342945" y="595043"/>
            <a:ext cx="5173918" cy="5969116"/>
            <a:chOff x="6342945" y="595043"/>
            <a:chExt cx="5173918" cy="5969116"/>
          </a:xfrm>
        </p:grpSpPr>
        <p:grpSp>
          <p:nvGrpSpPr>
            <p:cNvPr id="6" name="Group 5">
              <a:extLst>
                <a:ext uri="{FF2B5EF4-FFF2-40B4-BE49-F238E27FC236}">
                  <a16:creationId xmlns:a16="http://schemas.microsoft.com/office/drawing/2014/main" id="{485B583E-7A45-4E9B-BEBE-B912F28052F6}"/>
                </a:ext>
              </a:extLst>
            </p:cNvPr>
            <p:cNvGrpSpPr/>
            <p:nvPr/>
          </p:nvGrpSpPr>
          <p:grpSpPr>
            <a:xfrm rot="1366490">
              <a:off x="7255233" y="1002001"/>
              <a:ext cx="4092422" cy="5439459"/>
              <a:chOff x="1596328" y="568502"/>
              <a:chExt cx="4501664" cy="5983403"/>
            </a:xfrm>
            <a:effectLst>
              <a:outerShdw dist="38100" dir="2700000" algn="tl" rotWithShape="0">
                <a:prstClr val="black">
                  <a:alpha val="40000"/>
                </a:prstClr>
              </a:outerShdw>
            </a:effectLst>
          </p:grpSpPr>
          <p:sp>
            <p:nvSpPr>
              <p:cNvPr id="23" name="Rectangle: Rounded Corners 22">
                <a:extLst>
                  <a:ext uri="{FF2B5EF4-FFF2-40B4-BE49-F238E27FC236}">
                    <a16:creationId xmlns:a16="http://schemas.microsoft.com/office/drawing/2014/main" id="{5C32C9B8-9E35-4822-8F28-177B8AF2E4C7}"/>
                  </a:ext>
                </a:extLst>
              </p:cNvPr>
              <p:cNvSpPr/>
              <p:nvPr/>
            </p:nvSpPr>
            <p:spPr>
              <a:xfrm rot="21383342">
                <a:off x="1774186" y="691432"/>
                <a:ext cx="4323806" cy="5720995"/>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19FF1ADF-599F-4293-941D-D5810B5F9116}"/>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F4EA344F-36D1-4C2B-B614-6636B382D7C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Rounded Corners 25">
                <a:extLst>
                  <a:ext uri="{FF2B5EF4-FFF2-40B4-BE49-F238E27FC236}">
                    <a16:creationId xmlns:a16="http://schemas.microsoft.com/office/drawing/2014/main" id="{CB1CEE06-FF89-4272-BBA3-D36CEB13C489}"/>
                  </a:ext>
                </a:extLst>
              </p:cNvPr>
              <p:cNvSpPr/>
              <p:nvPr/>
            </p:nvSpPr>
            <p:spPr>
              <a:xfrm rot="21383342">
                <a:off x="1596328" y="568502"/>
                <a:ext cx="4323806" cy="5720996"/>
              </a:xfrm>
              <a:prstGeom prst="roundRect">
                <a:avLst>
                  <a:gd name="adj" fmla="val 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48DCB68D-EFB6-4DD3-8CF4-0E0F8CCF7CBD}"/>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8" name="Straight Connector 27">
                <a:extLst>
                  <a:ext uri="{FF2B5EF4-FFF2-40B4-BE49-F238E27FC236}">
                    <a16:creationId xmlns:a16="http://schemas.microsoft.com/office/drawing/2014/main" id="{698B280C-1116-475E-8E99-3BC2AF232539}"/>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8209D4F-85FE-49A0-BEC3-FF7B57F13710}"/>
                </a:ext>
              </a:extLst>
            </p:cNvPr>
            <p:cNvGrpSpPr/>
            <p:nvPr/>
          </p:nvGrpSpPr>
          <p:grpSpPr>
            <a:xfrm rot="461039">
              <a:off x="6925255" y="1154773"/>
              <a:ext cx="4591608" cy="5065551"/>
              <a:chOff x="7484411" y="1689075"/>
              <a:chExt cx="4174189" cy="4605045"/>
            </a:xfrm>
          </p:grpSpPr>
          <p:sp>
            <p:nvSpPr>
              <p:cNvPr id="17" name="Rectangle: Rounded Corners 16">
                <a:extLst>
                  <a:ext uri="{FF2B5EF4-FFF2-40B4-BE49-F238E27FC236}">
                    <a16:creationId xmlns:a16="http://schemas.microsoft.com/office/drawing/2014/main" id="{55C209FF-461B-435F-AE8D-AA28C462262E}"/>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66F973D-10C4-487B-B4CE-352E14D2B456}"/>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3AC60177-8332-403C-B2AD-08027980E86D}"/>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Rounded Corners 19">
                <a:extLst>
                  <a:ext uri="{FF2B5EF4-FFF2-40B4-BE49-F238E27FC236}">
                    <a16:creationId xmlns:a16="http://schemas.microsoft.com/office/drawing/2014/main" id="{8BABC41B-F2C0-4F23-8975-976438D5688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8D4FDF06-B05E-4D41-9450-B42DA7B409E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C7EB86E6-4304-49D9-9135-EA5AD1E4778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8" name="Group 7">
              <a:extLst>
                <a:ext uri="{FF2B5EF4-FFF2-40B4-BE49-F238E27FC236}">
                  <a16:creationId xmlns:a16="http://schemas.microsoft.com/office/drawing/2014/main" id="{B02637CD-5C0C-4CFF-800B-6115CCADC564}"/>
                </a:ext>
              </a:extLst>
            </p:cNvPr>
            <p:cNvGrpSpPr/>
            <p:nvPr/>
          </p:nvGrpSpPr>
          <p:grpSpPr>
            <a:xfrm rot="982448">
              <a:off x="7288002" y="961255"/>
              <a:ext cx="3720384" cy="4944962"/>
              <a:chOff x="1596328" y="568502"/>
              <a:chExt cx="4501664" cy="5983403"/>
            </a:xfrm>
            <a:effectLst>
              <a:outerShdw dist="38100" dir="2700000" algn="tl" rotWithShape="0">
                <a:prstClr val="black">
                  <a:alpha val="40000"/>
                </a:prstClr>
              </a:outerShdw>
            </a:effectLst>
          </p:grpSpPr>
          <p:sp>
            <p:nvSpPr>
              <p:cNvPr id="9" name="Rectangle: Rounded Corners 8">
                <a:extLst>
                  <a:ext uri="{FF2B5EF4-FFF2-40B4-BE49-F238E27FC236}">
                    <a16:creationId xmlns:a16="http://schemas.microsoft.com/office/drawing/2014/main" id="{10E3F358-FC85-4DB2-B284-F2CDB2CDAD77}"/>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6A46DBD3-5ABB-46DF-B36D-B22E294FC88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9F966A65-7320-47F9-990D-7470D1C4C168}"/>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Rounded Corners 12">
                <a:extLst>
                  <a:ext uri="{FF2B5EF4-FFF2-40B4-BE49-F238E27FC236}">
                    <a16:creationId xmlns:a16="http://schemas.microsoft.com/office/drawing/2014/main" id="{1110EE0C-767A-4574-8771-A702CC48F72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66E81C0E-04EC-4337-A91B-2AF91D409EDD}"/>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91360E89-735D-477D-BA8C-401B9DE63AA5}"/>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EABF17D9-9454-4BD3-B7A8-18C1439F7A22}"/>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EBFC8D7-4069-4A9A-97D8-DC93FF4D3F4D}"/>
                </a:ext>
              </a:extLst>
            </p:cNvPr>
            <p:cNvGrpSpPr/>
            <p:nvPr userDrawn="1"/>
          </p:nvGrpSpPr>
          <p:grpSpPr>
            <a:xfrm rot="738880">
              <a:off x="6342945" y="595043"/>
              <a:ext cx="4501664" cy="5969116"/>
              <a:chOff x="1596328" y="568502"/>
              <a:chExt cx="4501664" cy="5969116"/>
            </a:xfrm>
          </p:grpSpPr>
          <p:sp>
            <p:nvSpPr>
              <p:cNvPr id="30" name="Rectangle: Rounded Corners 29">
                <a:extLst>
                  <a:ext uri="{FF2B5EF4-FFF2-40B4-BE49-F238E27FC236}">
                    <a16:creationId xmlns:a16="http://schemas.microsoft.com/office/drawing/2014/main" id="{CF7CB6A0-5F69-4C1B-8CEE-301C9E580753}"/>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940E9634-9752-422D-9579-9AF8DF729D4B}"/>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A78F9B67-043A-4A25-9628-0AF86A098FF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094A1C2F-22D4-46DD-908E-25A98C447C8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Rectangle: Rounded Corners 33">
                <a:extLst>
                  <a:ext uri="{FF2B5EF4-FFF2-40B4-BE49-F238E27FC236}">
                    <a16:creationId xmlns:a16="http://schemas.microsoft.com/office/drawing/2014/main" id="{FFF59747-0C50-4185-BE4C-BFA06DED7177}"/>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4413521F-E797-47BA-AE93-5EB56039CFEF}"/>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0AA6014B-E59F-4409-82A3-A6DE73943CB5}"/>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7" name="Straight Connector 36">
                <a:extLst>
                  <a:ext uri="{FF2B5EF4-FFF2-40B4-BE49-F238E27FC236}">
                    <a16:creationId xmlns:a16="http://schemas.microsoft.com/office/drawing/2014/main" id="{964BB77D-F8FD-4850-A680-2FC2D56281EA}"/>
                  </a:ext>
                </a:extLst>
              </p:cNvPr>
              <p:cNvCxnSpPr>
                <a:cxnSpLocks/>
                <a:endCxn id="3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38" name="Group 37">
            <a:extLst>
              <a:ext uri="{FF2B5EF4-FFF2-40B4-BE49-F238E27FC236}">
                <a16:creationId xmlns:a16="http://schemas.microsoft.com/office/drawing/2014/main" id="{CA11DBCC-C4FA-4631-9A82-038643861E1A}"/>
              </a:ext>
            </a:extLst>
          </p:cNvPr>
          <p:cNvGrpSpPr/>
          <p:nvPr userDrawn="1"/>
        </p:nvGrpSpPr>
        <p:grpSpPr>
          <a:xfrm rot="265631">
            <a:off x="6532483" y="203249"/>
            <a:ext cx="3864345" cy="4353509"/>
            <a:chOff x="1865543" y="111578"/>
            <a:chExt cx="3864345" cy="4353509"/>
          </a:xfrm>
        </p:grpSpPr>
        <p:pic>
          <p:nvPicPr>
            <p:cNvPr id="39" name="Picture 38" descr="A person looking at the camera&#10;&#10;Description generated with very high confidence">
              <a:extLst>
                <a:ext uri="{FF2B5EF4-FFF2-40B4-BE49-F238E27FC236}">
                  <a16:creationId xmlns:a16="http://schemas.microsoft.com/office/drawing/2014/main" id="{DB9A7DAA-6FC6-4FE6-816F-5F8D84228C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21088425">
              <a:off x="1989177" y="2342007"/>
              <a:ext cx="3740711" cy="2123080"/>
            </a:xfrm>
            <a:prstGeom prst="rect">
              <a:avLst/>
            </a:prstGeom>
          </p:spPr>
        </p:pic>
        <p:pic>
          <p:nvPicPr>
            <p:cNvPr id="40" name="Picture 39" descr="A person looking at the camera&#10;&#10;Description generated with very high confidence">
              <a:extLst>
                <a:ext uri="{FF2B5EF4-FFF2-40B4-BE49-F238E27FC236}">
                  <a16:creationId xmlns:a16="http://schemas.microsoft.com/office/drawing/2014/main" id="{246ED35F-59B6-4CB1-81FF-A8F72845BA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rot="116365">
              <a:off x="1865543" y="111578"/>
              <a:ext cx="3740711" cy="2115409"/>
            </a:xfrm>
            <a:prstGeom prst="rect">
              <a:avLst/>
            </a:prstGeom>
          </p:spPr>
        </p:pic>
      </p:grpSp>
      <p:sp>
        <p:nvSpPr>
          <p:cNvPr id="41" name="Rectangle 40">
            <a:extLst>
              <a:ext uri="{FF2B5EF4-FFF2-40B4-BE49-F238E27FC236}">
                <a16:creationId xmlns:a16="http://schemas.microsoft.com/office/drawing/2014/main" id="{721ABEBA-C0D2-4F05-88C9-68C6518F4EDC}"/>
              </a:ext>
            </a:extLst>
          </p:cNvPr>
          <p:cNvSpPr/>
          <p:nvPr userDrawn="1"/>
        </p:nvSpPr>
        <p:spPr>
          <a:xfrm rot="487992">
            <a:off x="7680120" y="4287587"/>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42" name="Rectangle 41">
            <a:extLst>
              <a:ext uri="{FF2B5EF4-FFF2-40B4-BE49-F238E27FC236}">
                <a16:creationId xmlns:a16="http://schemas.microsoft.com/office/drawing/2014/main" id="{5B281297-3E4C-481D-9DBA-DD16A4F81EFD}"/>
              </a:ext>
            </a:extLst>
          </p:cNvPr>
          <p:cNvSpPr/>
          <p:nvPr userDrawn="1"/>
        </p:nvSpPr>
        <p:spPr>
          <a:xfrm rot="487992">
            <a:off x="7136960" y="4951623"/>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
        <p:nvSpPr>
          <p:cNvPr id="54" name="Freeform: Shape 53">
            <a:extLst>
              <a:ext uri="{FF2B5EF4-FFF2-40B4-BE49-F238E27FC236}">
                <a16:creationId xmlns:a16="http://schemas.microsoft.com/office/drawing/2014/main" id="{53AD5E0C-58DD-4281-B020-65A70CD66EE4}"/>
              </a:ext>
            </a:extLst>
          </p:cNvPr>
          <p:cNvSpPr/>
          <p:nvPr userDrawn="1"/>
        </p:nvSpPr>
        <p:spPr>
          <a:xfrm rot="20956028">
            <a:off x="1202631" y="6090020"/>
            <a:ext cx="1316240" cy="61809"/>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55" name="Straight Connector 54">
            <a:extLst>
              <a:ext uri="{FF2B5EF4-FFF2-40B4-BE49-F238E27FC236}">
                <a16:creationId xmlns:a16="http://schemas.microsoft.com/office/drawing/2014/main" id="{0E627FCB-9E76-4A3D-B9D6-BD646BBE51CF}"/>
              </a:ext>
            </a:extLst>
          </p:cNvPr>
          <p:cNvCxnSpPr>
            <a:cxnSpLocks/>
          </p:cNvCxnSpPr>
          <p:nvPr userDrawn="1"/>
        </p:nvCxnSpPr>
        <p:spPr>
          <a:xfrm rot="21172092">
            <a:off x="1203382" y="6202912"/>
            <a:ext cx="53197" cy="6722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9FC52164-3119-4936-8EB9-EEA27355777D}"/>
              </a:ext>
            </a:extLst>
          </p:cNvPr>
          <p:cNvSpPr/>
          <p:nvPr userDrawn="1"/>
        </p:nvSpPr>
        <p:spPr>
          <a:xfrm rot="1193073">
            <a:off x="2487062" y="1004746"/>
            <a:ext cx="4986335" cy="3103778"/>
          </a:xfrm>
          <a:custGeom>
            <a:avLst/>
            <a:gdLst>
              <a:gd name="connsiteX0" fmla="*/ 652001 w 5484969"/>
              <a:gd name="connsiteY0" fmla="*/ 3750 h 2821616"/>
              <a:gd name="connsiteX1" fmla="*/ 726256 w 5484969"/>
              <a:gd name="connsiteY1" fmla="*/ 0 h 2821616"/>
              <a:gd name="connsiteX2" fmla="*/ 4379144 w 5484969"/>
              <a:gd name="connsiteY2" fmla="*/ 0 h 2821616"/>
              <a:gd name="connsiteX3" fmla="*/ 5090645 w 5484969"/>
              <a:gd name="connsiteY3" fmla="*/ 579890 h 2821616"/>
              <a:gd name="connsiteX4" fmla="*/ 5104807 w 5484969"/>
              <a:gd name="connsiteY4" fmla="*/ 720372 h 2821616"/>
              <a:gd name="connsiteX5" fmla="*/ 5484969 w 5484969"/>
              <a:gd name="connsiteY5" fmla="*/ 710579 h 2821616"/>
              <a:gd name="connsiteX6" fmla="*/ 5105400 w 5484969"/>
              <a:gd name="connsiteY6" fmla="*/ 1282702 h 2821616"/>
              <a:gd name="connsiteX7" fmla="*/ 5105400 w 5484969"/>
              <a:gd name="connsiteY7" fmla="*/ 2095360 h 2821616"/>
              <a:gd name="connsiteX8" fmla="*/ 4379144 w 5484969"/>
              <a:gd name="connsiteY8" fmla="*/ 2821616 h 2821616"/>
              <a:gd name="connsiteX9" fmla="*/ 726256 w 5484969"/>
              <a:gd name="connsiteY9" fmla="*/ 2821616 h 2821616"/>
              <a:gd name="connsiteX10" fmla="*/ 0 w 5484969"/>
              <a:gd name="connsiteY10" fmla="*/ 2095360 h 2821616"/>
              <a:gd name="connsiteX11" fmla="*/ 0 w 5484969"/>
              <a:gd name="connsiteY11" fmla="*/ 726256 h 2821616"/>
              <a:gd name="connsiteX12" fmla="*/ 652001 w 5484969"/>
              <a:gd name="connsiteY12" fmla="*/ 3750 h 28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4969" h="2821616">
                <a:moveTo>
                  <a:pt x="652001" y="3750"/>
                </a:moveTo>
                <a:cubicBezTo>
                  <a:pt x="676415" y="1270"/>
                  <a:pt x="701187" y="0"/>
                  <a:pt x="726256" y="0"/>
                </a:cubicBezTo>
                <a:lnTo>
                  <a:pt x="4379144" y="0"/>
                </a:lnTo>
                <a:cubicBezTo>
                  <a:pt x="4730107" y="0"/>
                  <a:pt x="5022924" y="248948"/>
                  <a:pt x="5090645" y="579890"/>
                </a:cubicBezTo>
                <a:lnTo>
                  <a:pt x="5104807" y="720372"/>
                </a:lnTo>
                <a:lnTo>
                  <a:pt x="5484969" y="710579"/>
                </a:lnTo>
                <a:lnTo>
                  <a:pt x="5105400" y="1282702"/>
                </a:lnTo>
                <a:lnTo>
                  <a:pt x="5105400" y="2095360"/>
                </a:lnTo>
                <a:cubicBezTo>
                  <a:pt x="5105400" y="2496460"/>
                  <a:pt x="4780244" y="2821616"/>
                  <a:pt x="4379144" y="2821616"/>
                </a:cubicBezTo>
                <a:lnTo>
                  <a:pt x="726256" y="2821616"/>
                </a:lnTo>
                <a:cubicBezTo>
                  <a:pt x="325156" y="2821616"/>
                  <a:pt x="0" y="2496460"/>
                  <a:pt x="0" y="2095360"/>
                </a:cubicBezTo>
                <a:lnTo>
                  <a:pt x="0" y="726256"/>
                </a:lnTo>
                <a:cubicBezTo>
                  <a:pt x="0" y="350225"/>
                  <a:pt x="285782" y="40941"/>
                  <a:pt x="652001" y="3750"/>
                </a:cubicBezTo>
                <a:close/>
              </a:path>
            </a:pathLst>
          </a:custGeom>
          <a:solidFill>
            <a:schemeClr val="tx1"/>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2840040" y="1161428"/>
            <a:ext cx="3456349" cy="1506435"/>
          </a:xfrm>
        </p:spPr>
        <p:txBody>
          <a:bodyPr anchor="b"/>
          <a:lstStyle>
            <a:lvl1pPr algn="r">
              <a:lnSpc>
                <a:spcPts val="4600"/>
              </a:lnSpc>
              <a:defRPr sz="4800">
                <a:solidFill>
                  <a:schemeClr val="bg1"/>
                </a:solidFill>
                <a:effectLst>
                  <a:outerShdw dist="63500" dir="2700000" algn="tl" rotWithShape="0">
                    <a:prstClr val="black"/>
                  </a:outerShdw>
                </a:effectLst>
              </a:defRPr>
            </a:lvl1pPr>
          </a:lstStyle>
          <a:p>
            <a:r>
              <a:rPr lang="en-US" noProof="0"/>
              <a:t>Presentation or Book Title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2840039" y="3239263"/>
            <a:ext cx="3456349" cy="671648"/>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7" name="Text Placeholder 56">
            <a:extLst>
              <a:ext uri="{FF2B5EF4-FFF2-40B4-BE49-F238E27FC236}">
                <a16:creationId xmlns:a16="http://schemas.microsoft.com/office/drawing/2014/main" id="{6AD90999-CF67-4430-95A1-C21E00952FB4}"/>
              </a:ext>
            </a:extLst>
          </p:cNvPr>
          <p:cNvSpPr>
            <a:spLocks noGrp="1"/>
          </p:cNvSpPr>
          <p:nvPr userDrawn="1">
            <p:ph type="body" sz="quarter" idx="11" hasCustomPrompt="1"/>
          </p:nvPr>
        </p:nvSpPr>
        <p:spPr>
          <a:xfrm>
            <a:off x="2828900" y="2734213"/>
            <a:ext cx="3467125" cy="352425"/>
          </a:xfrm>
        </p:spPr>
        <p:txBody>
          <a:bodyPr/>
          <a:lstStyle>
            <a:lvl1pPr marL="0" indent="0" algn="r">
              <a:buNone/>
              <a:defRPr spc="600">
                <a:solidFill>
                  <a:schemeClr val="bg1"/>
                </a:solidFill>
                <a:effectLst>
                  <a:outerShdw dist="50800" dir="2700000" algn="tl" rotWithShape="0">
                    <a:prstClr val="black"/>
                  </a:outerShdw>
                </a:effectLst>
                <a:latin typeface="+mj-lt"/>
              </a:defRPr>
            </a:lvl1pPr>
            <a:lvl5pPr>
              <a:defRPr/>
            </a:lvl5pPr>
          </a:lstStyle>
          <a:p>
            <a:pPr lvl="0"/>
            <a:r>
              <a:rPr lang="en-US" noProof="0"/>
              <a:t>AUTHOR</a:t>
            </a:r>
          </a:p>
        </p:txBody>
      </p:sp>
      <p:cxnSp>
        <p:nvCxnSpPr>
          <p:cNvPr id="47" name="Straight Connector 46">
            <a:extLst>
              <a:ext uri="{FF2B5EF4-FFF2-40B4-BE49-F238E27FC236}">
                <a16:creationId xmlns:a16="http://schemas.microsoft.com/office/drawing/2014/main" id="{816C3744-0130-43CE-B8FD-D98964FDA7F2}"/>
              </a:ext>
            </a:extLst>
          </p:cNvPr>
          <p:cNvCxnSpPr/>
          <p:nvPr userDrawn="1"/>
        </p:nvCxnSpPr>
        <p:spPr>
          <a:xfrm>
            <a:off x="2972837" y="3099563"/>
            <a:ext cx="3456349" cy="0"/>
          </a:xfrm>
          <a:prstGeom prst="line">
            <a:avLst/>
          </a:prstGeom>
          <a:effectLst>
            <a:outerShdw dist="25400" dir="2700000" algn="tl" rotWithShape="0">
              <a:prstClr val="black"/>
            </a:outerShdw>
          </a:effectLst>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rot="20951507">
            <a:off x="966796" y="3624238"/>
            <a:ext cx="1832400" cy="2426400"/>
          </a:xfrm>
          <a:pattFill prst="dkDnDiag">
            <a:fgClr>
              <a:schemeClr val="accent1"/>
            </a:fgClr>
            <a:bgClr>
              <a:schemeClr val="tx1"/>
            </a:bgClr>
          </a:pattFill>
        </p:spPr>
        <p:txBody>
          <a:bodyPr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or Drag and Drop a photo of the book cover</a:t>
            </a:r>
          </a:p>
        </p:txBody>
      </p:sp>
    </p:spTree>
    <p:extLst>
      <p:ext uri="{BB962C8B-B14F-4D97-AF65-F5344CB8AC3E}">
        <p14:creationId xmlns:p14="http://schemas.microsoft.com/office/powerpoint/2010/main" val="1471709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Divider">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4E00C1B-A23A-4EEE-A286-327847E4C178}"/>
              </a:ext>
            </a:extLst>
          </p:cNvPr>
          <p:cNvGrpSpPr/>
          <p:nvPr userDrawn="1"/>
        </p:nvGrpSpPr>
        <p:grpSpPr>
          <a:xfrm>
            <a:off x="5547008" y="1627398"/>
            <a:ext cx="1191961" cy="5259889"/>
            <a:chOff x="5448080" y="1627398"/>
            <a:chExt cx="1191961" cy="5259889"/>
          </a:xfrm>
        </p:grpSpPr>
        <p:sp>
          <p:nvSpPr>
            <p:cNvPr id="29" name="Arrow: Down 28">
              <a:extLst>
                <a:ext uri="{FF2B5EF4-FFF2-40B4-BE49-F238E27FC236}">
                  <a16:creationId xmlns:a16="http://schemas.microsoft.com/office/drawing/2014/main" id="{39E16B14-83E4-444A-A32C-29FE0CC3C4E7}"/>
                </a:ext>
              </a:extLst>
            </p:cNvPr>
            <p:cNvSpPr/>
            <p:nvPr/>
          </p:nvSpPr>
          <p:spPr>
            <a:xfrm rot="11212082" flipH="1">
              <a:off x="5744634" y="1627398"/>
              <a:ext cx="895407" cy="715909"/>
            </a:xfrm>
            <a:prstGeom prst="downArrow">
              <a:avLst>
                <a:gd name="adj1" fmla="val 100000"/>
                <a:gd name="adj2" fmla="val 72228"/>
              </a:avLst>
            </a:prstGeom>
            <a:gradFill>
              <a:gsLst>
                <a:gs pos="0">
                  <a:srgbClr val="F2D9B0"/>
                </a:gs>
                <a:gs pos="31000">
                  <a:srgbClr val="CFBF9D"/>
                </a:gs>
                <a:gs pos="67000">
                  <a:srgbClr val="F2D9B0"/>
                </a:gs>
                <a:gs pos="100000">
                  <a:srgbClr val="CEAA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E95BD2D9-8D1C-4CE5-AD8C-06218724DBF0}"/>
                </a:ext>
              </a:extLst>
            </p:cNvPr>
            <p:cNvSpPr/>
            <p:nvPr/>
          </p:nvSpPr>
          <p:spPr>
            <a:xfrm rot="412082">
              <a:off x="6101283" y="1629447"/>
              <a:ext cx="250426" cy="144618"/>
            </a:xfrm>
            <a:custGeom>
              <a:avLst/>
              <a:gdLst>
                <a:gd name="connsiteX0" fmla="*/ 151508 w 303016"/>
                <a:gd name="connsiteY0" fmla="*/ 0 h 174988"/>
                <a:gd name="connsiteX1" fmla="*/ 303016 w 303016"/>
                <a:gd name="connsiteY1" fmla="*/ 174988 h 174988"/>
                <a:gd name="connsiteX2" fmla="*/ 0 w 303016"/>
                <a:gd name="connsiteY2" fmla="*/ 174988 h 174988"/>
              </a:gdLst>
              <a:ahLst/>
              <a:cxnLst>
                <a:cxn ang="0">
                  <a:pos x="connsiteX0" y="connsiteY0"/>
                </a:cxn>
                <a:cxn ang="0">
                  <a:pos x="connsiteX1" y="connsiteY1"/>
                </a:cxn>
                <a:cxn ang="0">
                  <a:pos x="connsiteX2" y="connsiteY2"/>
                </a:cxn>
              </a:cxnLst>
              <a:rect l="l" t="t" r="r" b="b"/>
              <a:pathLst>
                <a:path w="303016" h="174988">
                  <a:moveTo>
                    <a:pt x="151508" y="0"/>
                  </a:moveTo>
                  <a:lnTo>
                    <a:pt x="303016" y="174988"/>
                  </a:lnTo>
                  <a:lnTo>
                    <a:pt x="0" y="174988"/>
                  </a:lnTo>
                  <a:close/>
                </a:path>
              </a:pathLst>
            </a:custGeom>
            <a:gradFill>
              <a:gsLst>
                <a:gs pos="0">
                  <a:schemeClr val="tx1"/>
                </a:gs>
                <a:gs pos="100000">
                  <a:schemeClr val="tx1">
                    <a:lumMod val="65000"/>
                    <a:lumOff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54" name="Group 53">
              <a:extLst>
                <a:ext uri="{FF2B5EF4-FFF2-40B4-BE49-F238E27FC236}">
                  <a16:creationId xmlns:a16="http://schemas.microsoft.com/office/drawing/2014/main" id="{20E4CD2A-DB3D-4F10-9C0A-300A35316585}"/>
                </a:ext>
              </a:extLst>
            </p:cNvPr>
            <p:cNvGrpSpPr/>
            <p:nvPr userDrawn="1"/>
          </p:nvGrpSpPr>
          <p:grpSpPr>
            <a:xfrm>
              <a:off x="5448080" y="1988774"/>
              <a:ext cx="894144" cy="4898513"/>
              <a:chOff x="5448080" y="1988774"/>
              <a:chExt cx="894144" cy="4898513"/>
            </a:xfrm>
          </p:grpSpPr>
          <p:sp>
            <p:nvSpPr>
              <p:cNvPr id="53" name="Freeform: Shape 52">
                <a:extLst>
                  <a:ext uri="{FF2B5EF4-FFF2-40B4-BE49-F238E27FC236}">
                    <a16:creationId xmlns:a16="http://schemas.microsoft.com/office/drawing/2014/main" id="{AF1CFB73-03BC-4A12-AF84-EB2C2F78F47D}"/>
                  </a:ext>
                </a:extLst>
              </p:cNvPr>
              <p:cNvSpPr/>
              <p:nvPr/>
            </p:nvSpPr>
            <p:spPr>
              <a:xfrm rot="11212082" flipH="1">
                <a:off x="5448080" y="1988774"/>
                <a:ext cx="223532" cy="4898513"/>
              </a:xfrm>
              <a:custGeom>
                <a:avLst/>
                <a:gdLst>
                  <a:gd name="connsiteX0" fmla="*/ 111766 w 223532"/>
                  <a:gd name="connsiteY0" fmla="*/ 4898513 h 4898513"/>
                  <a:gd name="connsiteX1" fmla="*/ 223532 w 223532"/>
                  <a:gd name="connsiteY1" fmla="*/ 4786747 h 4898513"/>
                  <a:gd name="connsiteX2" fmla="*/ 223532 w 223532"/>
                  <a:gd name="connsiteY2" fmla="*/ 26924 h 4898513"/>
                  <a:gd name="connsiteX3" fmla="*/ 0 w 223532"/>
                  <a:gd name="connsiteY3" fmla="*/ 0 h 4898513"/>
                  <a:gd name="connsiteX4" fmla="*/ 0 w 223532"/>
                  <a:gd name="connsiteY4" fmla="*/ 4786747 h 489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98513">
                    <a:moveTo>
                      <a:pt x="111766" y="4898513"/>
                    </a:moveTo>
                    <a:lnTo>
                      <a:pt x="223532" y="4786747"/>
                    </a:lnTo>
                    <a:lnTo>
                      <a:pt x="223532" y="26924"/>
                    </a:lnTo>
                    <a:lnTo>
                      <a:pt x="0" y="0"/>
                    </a:lnTo>
                    <a:lnTo>
                      <a:pt x="0" y="478674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2" name="Freeform: Shape 51">
                <a:extLst>
                  <a:ext uri="{FF2B5EF4-FFF2-40B4-BE49-F238E27FC236}">
                    <a16:creationId xmlns:a16="http://schemas.microsoft.com/office/drawing/2014/main" id="{D6458B7A-A930-43C8-AF63-3DC8C3BB6AC3}"/>
                  </a:ext>
                </a:extLst>
              </p:cNvPr>
              <p:cNvSpPr/>
              <p:nvPr/>
            </p:nvSpPr>
            <p:spPr>
              <a:xfrm rot="11212082" flipH="1">
                <a:off x="5671618" y="2015603"/>
                <a:ext cx="223532" cy="4871589"/>
              </a:xfrm>
              <a:custGeom>
                <a:avLst/>
                <a:gdLst>
                  <a:gd name="connsiteX0" fmla="*/ 111766 w 223532"/>
                  <a:gd name="connsiteY0" fmla="*/ 4871589 h 4871589"/>
                  <a:gd name="connsiteX1" fmla="*/ 223532 w 223532"/>
                  <a:gd name="connsiteY1" fmla="*/ 4759823 h 4871589"/>
                  <a:gd name="connsiteX2" fmla="*/ 223532 w 223532"/>
                  <a:gd name="connsiteY2" fmla="*/ 26924 h 4871589"/>
                  <a:gd name="connsiteX3" fmla="*/ 0 w 223532"/>
                  <a:gd name="connsiteY3" fmla="*/ 0 h 4871589"/>
                  <a:gd name="connsiteX4" fmla="*/ 0 w 223532"/>
                  <a:gd name="connsiteY4" fmla="*/ 4759823 h 487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71589">
                    <a:moveTo>
                      <a:pt x="111766" y="4871589"/>
                    </a:moveTo>
                    <a:lnTo>
                      <a:pt x="223532" y="4759823"/>
                    </a:lnTo>
                    <a:lnTo>
                      <a:pt x="223532" y="26924"/>
                    </a:lnTo>
                    <a:lnTo>
                      <a:pt x="0" y="0"/>
                    </a:lnTo>
                    <a:lnTo>
                      <a:pt x="0" y="47598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1" name="Freeform: Shape 50">
                <a:extLst>
                  <a:ext uri="{FF2B5EF4-FFF2-40B4-BE49-F238E27FC236}">
                    <a16:creationId xmlns:a16="http://schemas.microsoft.com/office/drawing/2014/main" id="{343A5BD8-E585-43CF-BEE4-9DC5BF633C0F}"/>
                  </a:ext>
                </a:extLst>
              </p:cNvPr>
              <p:cNvSpPr/>
              <p:nvPr/>
            </p:nvSpPr>
            <p:spPr>
              <a:xfrm rot="11212082" flipH="1">
                <a:off x="5895155" y="2042428"/>
                <a:ext cx="223532" cy="4844666"/>
              </a:xfrm>
              <a:custGeom>
                <a:avLst/>
                <a:gdLst>
                  <a:gd name="connsiteX0" fmla="*/ 111766 w 223532"/>
                  <a:gd name="connsiteY0" fmla="*/ 4844666 h 4844666"/>
                  <a:gd name="connsiteX1" fmla="*/ 223532 w 223532"/>
                  <a:gd name="connsiteY1" fmla="*/ 4732900 h 4844666"/>
                  <a:gd name="connsiteX2" fmla="*/ 223532 w 223532"/>
                  <a:gd name="connsiteY2" fmla="*/ 26924 h 4844666"/>
                  <a:gd name="connsiteX3" fmla="*/ 0 w 223532"/>
                  <a:gd name="connsiteY3" fmla="*/ 0 h 4844666"/>
                  <a:gd name="connsiteX4" fmla="*/ 0 w 223532"/>
                  <a:gd name="connsiteY4" fmla="*/ 4732900 h 48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44666">
                    <a:moveTo>
                      <a:pt x="111766" y="4844666"/>
                    </a:moveTo>
                    <a:lnTo>
                      <a:pt x="223532" y="4732900"/>
                    </a:lnTo>
                    <a:lnTo>
                      <a:pt x="223532" y="26924"/>
                    </a:lnTo>
                    <a:lnTo>
                      <a:pt x="0" y="0"/>
                    </a:lnTo>
                    <a:lnTo>
                      <a:pt x="0" y="4732900"/>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0" name="Freeform: Shape 49">
                <a:extLst>
                  <a:ext uri="{FF2B5EF4-FFF2-40B4-BE49-F238E27FC236}">
                    <a16:creationId xmlns:a16="http://schemas.microsoft.com/office/drawing/2014/main" id="{ED60379A-B22B-4D81-9CC0-12C7D380883B}"/>
                  </a:ext>
                </a:extLst>
              </p:cNvPr>
              <p:cNvSpPr/>
              <p:nvPr userDrawn="1"/>
            </p:nvSpPr>
            <p:spPr>
              <a:xfrm rot="11212082" flipH="1">
                <a:off x="6118692" y="2069256"/>
                <a:ext cx="223532" cy="4817741"/>
              </a:xfrm>
              <a:custGeom>
                <a:avLst/>
                <a:gdLst>
                  <a:gd name="connsiteX0" fmla="*/ 111766 w 223532"/>
                  <a:gd name="connsiteY0" fmla="*/ 4817741 h 4817741"/>
                  <a:gd name="connsiteX1" fmla="*/ 223532 w 223532"/>
                  <a:gd name="connsiteY1" fmla="*/ 4705975 h 4817741"/>
                  <a:gd name="connsiteX2" fmla="*/ 223532 w 223532"/>
                  <a:gd name="connsiteY2" fmla="*/ 26923 h 4817741"/>
                  <a:gd name="connsiteX3" fmla="*/ 0 w 223532"/>
                  <a:gd name="connsiteY3" fmla="*/ 0 h 4817741"/>
                  <a:gd name="connsiteX4" fmla="*/ 0 w 223532"/>
                  <a:gd name="connsiteY4" fmla="*/ 4705975 h 4817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17741">
                    <a:moveTo>
                      <a:pt x="111766" y="4817741"/>
                    </a:moveTo>
                    <a:lnTo>
                      <a:pt x="223532" y="4705975"/>
                    </a:lnTo>
                    <a:lnTo>
                      <a:pt x="223532" y="26923"/>
                    </a:lnTo>
                    <a:lnTo>
                      <a:pt x="0" y="0"/>
                    </a:lnTo>
                    <a:lnTo>
                      <a:pt x="0" y="4705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grpSp>
      <p:grpSp>
        <p:nvGrpSpPr>
          <p:cNvPr id="19" name="Group 18">
            <a:extLst>
              <a:ext uri="{FF2B5EF4-FFF2-40B4-BE49-F238E27FC236}">
                <a16:creationId xmlns:a16="http://schemas.microsoft.com/office/drawing/2014/main" id="{5FBDFCE9-EC4C-43CD-B6B5-30548F1162BA}"/>
              </a:ext>
            </a:extLst>
          </p:cNvPr>
          <p:cNvGrpSpPr/>
          <p:nvPr userDrawn="1"/>
        </p:nvGrpSpPr>
        <p:grpSpPr>
          <a:xfrm rot="287358">
            <a:off x="643630" y="444441"/>
            <a:ext cx="4501664" cy="5969116"/>
            <a:chOff x="1596328" y="568502"/>
            <a:chExt cx="4501664" cy="5969116"/>
          </a:xfrm>
        </p:grpSpPr>
        <p:sp>
          <p:nvSpPr>
            <p:cNvPr id="20" name="Rectangle: Rounded Corners 19">
              <a:extLst>
                <a:ext uri="{FF2B5EF4-FFF2-40B4-BE49-F238E27FC236}">
                  <a16:creationId xmlns:a16="http://schemas.microsoft.com/office/drawing/2014/main" id="{54D3D538-9678-4C9A-AB21-FBC7F0FDBAE6}"/>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8A709E7A-3511-4C36-A9A3-811497ECC22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7A1DD063-6E0E-405E-93C1-7607DC8881E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74C10E4C-02E5-4347-A409-D8CDBF70F41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3">
              <a:extLst>
                <a:ext uri="{FF2B5EF4-FFF2-40B4-BE49-F238E27FC236}">
                  <a16:creationId xmlns:a16="http://schemas.microsoft.com/office/drawing/2014/main" id="{8F9D7E4C-1B6B-4818-89E2-9D5B1A9733A2}"/>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78BBD740-EB72-4C01-A598-6B953CC14C1E}"/>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012937C5-21D4-4D4C-998F-795A4A7ADE29}"/>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8E2CC12-AEDC-4DF3-B69A-B63822CEE09D}"/>
                </a:ext>
              </a:extLst>
            </p:cNvPr>
            <p:cNvCxnSpPr>
              <a:cxnSpLocks/>
              <a:endCxn id="2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Picture Placeholder 9">
            <a:extLst>
              <a:ext uri="{FF2B5EF4-FFF2-40B4-BE49-F238E27FC236}">
                <a16:creationId xmlns:a16="http://schemas.microsoft.com/office/drawing/2014/main" id="{A91407A6-3CF3-44AF-8F8B-D792156875E7}"/>
              </a:ext>
            </a:extLst>
          </p:cNvPr>
          <p:cNvSpPr>
            <a:spLocks noGrp="1"/>
          </p:cNvSpPr>
          <p:nvPr userDrawn="1">
            <p:ph type="pic" sz="quarter" idx="12" hasCustomPrompt="1"/>
          </p:nvPr>
        </p:nvSpPr>
        <p:spPr>
          <a:xfrm rot="21423916">
            <a:off x="543996" y="595115"/>
            <a:ext cx="5180922" cy="5667768"/>
          </a:xfrm>
          <a:solidFill>
            <a:schemeClr val="bg1">
              <a:lumMod val="95000"/>
            </a:schemeClr>
          </a:solidFill>
          <a:effectLst>
            <a:outerShdw dist="76200" dir="2700000" algn="tl" rotWithShape="0">
              <a:schemeClr val="accent6"/>
            </a:outerShdw>
          </a:effectLst>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7172655" y="2235200"/>
            <a:ext cx="4423415" cy="2387600"/>
          </a:xfrm>
        </p:spPr>
        <p:txBody>
          <a:bodyPr anchor="b"/>
          <a:lstStyle>
            <a:lvl1pPr algn="l">
              <a:lnSpc>
                <a:spcPts val="6000"/>
              </a:lnSpc>
              <a:defRPr sz="6000">
                <a:effectLst>
                  <a:outerShdw dist="50800" dir="2700000" algn="tl" rotWithShape="0">
                    <a:schemeClr val="accent1"/>
                  </a:outerShdw>
                </a:effectLst>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7172656" y="4714875"/>
            <a:ext cx="3742590" cy="1047750"/>
          </a:xfrm>
          <a:prstGeom prst="plaque">
            <a:avLst>
              <a:gd name="adj" fmla="val 7640"/>
            </a:avLst>
          </a:prstGeom>
          <a:solidFill>
            <a:schemeClr val="tx1"/>
          </a:solidFill>
        </p:spPr>
        <p:txBody>
          <a:bodyPr lIns="108000" tIns="108000" rIns="108000" bIns="108000"/>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Footer Placeholder 6">
            <a:extLst>
              <a:ext uri="{FF2B5EF4-FFF2-40B4-BE49-F238E27FC236}">
                <a16:creationId xmlns:a16="http://schemas.microsoft.com/office/drawing/2014/main" id="{A4D3C13C-FA44-4DB1-9AEA-04A430EA0FFC}"/>
              </a:ext>
            </a:extLst>
          </p:cNvPr>
          <p:cNvSpPr>
            <a:spLocks noGrp="1"/>
          </p:cNvSpPr>
          <p:nvPr userDrawn="1">
            <p:ph type="ftr" sz="quarter" idx="10"/>
          </p:nvPr>
        </p:nvSpPr>
        <p:spPr>
          <a:xfrm>
            <a:off x="360000" y="6356350"/>
            <a:ext cx="4114800" cy="365125"/>
          </a:xfrm>
        </p:spPr>
        <p:txBody>
          <a:bodyPr/>
          <a:lstStyle>
            <a:lvl1pPr>
              <a:defRPr>
                <a:solidFill>
                  <a:schemeClr val="tx1"/>
                </a:solidFill>
              </a:defRPr>
            </a:lvl1pPr>
          </a:lstStyle>
          <a:p>
            <a:endParaRPr lang="en-US" noProof="0" dirty="0"/>
          </a:p>
        </p:txBody>
      </p:sp>
      <p:sp>
        <p:nvSpPr>
          <p:cNvPr id="4" name="Slide Number Placeholder 3">
            <a:extLst>
              <a:ext uri="{FF2B5EF4-FFF2-40B4-BE49-F238E27FC236}">
                <a16:creationId xmlns:a16="http://schemas.microsoft.com/office/drawing/2014/main" id="{DDD86DBD-75F5-41AC-889A-77BF2EFCE979}"/>
              </a:ext>
            </a:extLst>
          </p:cNvPr>
          <p:cNvSpPr>
            <a:spLocks noGrp="1"/>
          </p:cNvSpPr>
          <p:nvPr userDrawn="1">
            <p:ph type="sldNum" sz="quarter" idx="13"/>
          </p:nvPr>
        </p:nvSpPr>
        <p:spPr>
          <a:solidFill>
            <a:schemeClr val="accent2"/>
          </a:solidFill>
        </p:spPr>
        <p:txBody>
          <a:bodyPr/>
          <a:lstStyle>
            <a:lvl1pPr>
              <a:defRPr>
                <a:solidFill>
                  <a:schemeClr val="tx1"/>
                </a:solidFill>
              </a:defRPr>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11056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ext Layou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C85178-59DC-446D-A5D1-55AE31652F1F}"/>
              </a:ext>
            </a:extLst>
          </p:cNvPr>
          <p:cNvSpPr/>
          <p:nvPr userDrawn="1"/>
        </p:nvSpPr>
        <p:spPr>
          <a:xfrm>
            <a:off x="0" y="0"/>
            <a:ext cx="594036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0" name="Picture 9" descr="A close up of a logo&#10;&#10;Description generated with very high confidence">
            <a:extLst>
              <a:ext uri="{FF2B5EF4-FFF2-40B4-BE49-F238E27FC236}">
                <a16:creationId xmlns:a16="http://schemas.microsoft.com/office/drawing/2014/main" id="{301BA655-41EE-40A8-800F-7F7EDA0E9AA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60000">
            <a:off x="787819" y="219944"/>
            <a:ext cx="4156364" cy="6234545"/>
          </a:xfrm>
          <a:prstGeom prst="rect">
            <a:avLst/>
          </a:prstGeom>
        </p:spPr>
      </p:pic>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279113" y="803776"/>
            <a:ext cx="3173775" cy="3587249"/>
          </a:xfrm>
          <a:solidFill>
            <a:schemeClr val="bg1">
              <a:lumMod val="95000"/>
            </a:schemeClr>
          </a:solidFill>
          <a:effectLst>
            <a:outerShdw dist="63500" dir="2700000" algn="tl" rotWithShape="0">
              <a:schemeClr val="accent1"/>
            </a:outerShdw>
          </a:effectLst>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6251638" y="360000"/>
            <a:ext cx="5581562"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251638" y="1080000"/>
            <a:ext cx="5580000" cy="360362"/>
          </a:xfrm>
        </p:spPr>
        <p:txBody>
          <a:bodyPr/>
          <a:lstStyle>
            <a:lvl1pPr marL="0" indent="0">
              <a:buNone/>
              <a:defRPr sz="2100">
                <a:solidFill>
                  <a:schemeClr val="tx1"/>
                </a:solidFill>
                <a:latin typeface="+mj-lt"/>
              </a:defRPr>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6251638" y="1620000"/>
            <a:ext cx="5580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4" name="Slide Number Placeholder 3">
            <a:extLst>
              <a:ext uri="{FF2B5EF4-FFF2-40B4-BE49-F238E27FC236}">
                <a16:creationId xmlns:a16="http://schemas.microsoft.com/office/drawing/2014/main" id="{486D1A04-4135-4514-92FD-3DAAE226B0D1}"/>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
        <p:nvSpPr>
          <p:cNvPr id="17" name="Text Placeholder 16">
            <a:extLst>
              <a:ext uri="{FF2B5EF4-FFF2-40B4-BE49-F238E27FC236}">
                <a16:creationId xmlns:a16="http://schemas.microsoft.com/office/drawing/2014/main" id="{C8092C5A-71B5-4D96-9F81-FE955286DC24}"/>
              </a:ext>
            </a:extLst>
          </p:cNvPr>
          <p:cNvSpPr>
            <a:spLocks noGrp="1"/>
          </p:cNvSpPr>
          <p:nvPr>
            <p:ph type="body" sz="quarter" idx="15" hasCustomPrompt="1"/>
          </p:nvPr>
        </p:nvSpPr>
        <p:spPr>
          <a:xfrm>
            <a:off x="1419225" y="4631293"/>
            <a:ext cx="2800350" cy="529115"/>
          </a:xfrm>
          <a:prstGeom prst="plaque">
            <a:avLst/>
          </a:prstGeom>
          <a:solidFill>
            <a:schemeClr val="tx1"/>
          </a:solidFill>
          <a:effectLst>
            <a:outerShdw dist="38100" dir="2700000" algn="tl" rotWithShape="0">
              <a:schemeClr val="accent2"/>
            </a:outerShdw>
          </a:effectLst>
        </p:spPr>
        <p:txBody>
          <a:bodyPr anchor="ctr"/>
          <a:lstStyle>
            <a:lvl1pPr marL="0" indent="0" algn="ctr">
              <a:buNone/>
              <a:defRPr sz="1400" i="1">
                <a:solidFill>
                  <a:schemeClr val="bg1"/>
                </a:solidFill>
              </a:defRPr>
            </a:lvl1pPr>
            <a:lvl2pPr marL="360363" indent="0">
              <a:buNone/>
              <a:defRPr/>
            </a:lvl2pPr>
            <a:lvl3pPr marL="623888" indent="0">
              <a:buNone/>
              <a:defRPr/>
            </a:lvl3pPr>
            <a:lvl4pPr marL="896938" indent="0">
              <a:buNone/>
              <a:defRPr/>
            </a:lvl4pPr>
            <a:lvl5pPr marL="1169988" indent="0">
              <a:buNone/>
              <a:defRPr/>
            </a:lvl5pPr>
          </a:lstStyle>
          <a:p>
            <a:pPr lvl="0"/>
            <a:r>
              <a:rPr lang="en-US" noProof="0"/>
              <a:t>Image Caption</a:t>
            </a:r>
          </a:p>
        </p:txBody>
      </p:sp>
    </p:spTree>
    <p:extLst>
      <p:ext uri="{BB962C8B-B14F-4D97-AF65-F5344CB8AC3E}">
        <p14:creationId xmlns:p14="http://schemas.microsoft.com/office/powerpoint/2010/main" val="54319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908520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ext Layout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0959F13-FAC9-4E8F-9932-1065189FA551}"/>
              </a:ext>
            </a:extLst>
          </p:cNvPr>
          <p:cNvGrpSpPr/>
          <p:nvPr userDrawn="1"/>
        </p:nvGrpSpPr>
        <p:grpSpPr>
          <a:xfrm rot="20700000">
            <a:off x="6863163" y="262799"/>
            <a:ext cx="5256337" cy="6122852"/>
            <a:chOff x="1621499" y="228547"/>
            <a:chExt cx="5256337" cy="6122852"/>
          </a:xfrm>
        </p:grpSpPr>
        <p:grpSp>
          <p:nvGrpSpPr>
            <p:cNvPr id="10" name="Group 9">
              <a:extLst>
                <a:ext uri="{FF2B5EF4-FFF2-40B4-BE49-F238E27FC236}">
                  <a16:creationId xmlns:a16="http://schemas.microsoft.com/office/drawing/2014/main" id="{8594449C-AB0D-4567-BBEE-98FC3844E4A2}"/>
                </a:ext>
              </a:extLst>
            </p:cNvPr>
            <p:cNvGrpSpPr/>
            <p:nvPr userDrawn="1"/>
          </p:nvGrpSpPr>
          <p:grpSpPr>
            <a:xfrm rot="461039">
              <a:off x="2286228" y="1285848"/>
              <a:ext cx="4591608" cy="5065551"/>
              <a:chOff x="7484411" y="1689075"/>
              <a:chExt cx="4174189" cy="4605045"/>
            </a:xfrm>
          </p:grpSpPr>
          <p:sp>
            <p:nvSpPr>
              <p:cNvPr id="11" name="Rectangle: Rounded Corners 10">
                <a:extLst>
                  <a:ext uri="{FF2B5EF4-FFF2-40B4-BE49-F238E27FC236}">
                    <a16:creationId xmlns:a16="http://schemas.microsoft.com/office/drawing/2014/main" id="{AD475B22-2288-4DE3-8454-9818E359F218}"/>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9B09049-CEAF-4343-8ABF-C09E8E52D677}"/>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A1B11FB4-C165-442E-BF4B-7E9F3240DC81}"/>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a16="http://schemas.microsoft.com/office/drawing/2014/main" id="{AEDE794E-3F71-47E0-8D7D-52077C8D64B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6C27985-FFAC-41EB-A4D4-FBDF69B2B297}"/>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B5BE1008-EFB9-4A87-9812-9D0A2E1F3E3B}"/>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A5FA6D2F-C9B1-4D8D-B149-78CA104F2C05}"/>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19" name="Rectangle: Rounded Corners 18">
                <a:extLst>
                  <a:ext uri="{FF2B5EF4-FFF2-40B4-BE49-F238E27FC236}">
                    <a16:creationId xmlns:a16="http://schemas.microsoft.com/office/drawing/2014/main" id="{CE941CDE-3E25-4988-BD34-B5BDD5889BE3}"/>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F64AD703-27EA-40FE-9651-7A70A69FFDC0}"/>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CBEF6C44-DC04-464E-B4BD-EB7BC4A98F4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Rounded Corners 21">
                <a:extLst>
                  <a:ext uri="{FF2B5EF4-FFF2-40B4-BE49-F238E27FC236}">
                    <a16:creationId xmlns:a16="http://schemas.microsoft.com/office/drawing/2014/main" id="{A15D1098-D31E-47B7-9248-53CDAC3B05D5}"/>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EB633B96-DECA-483F-AB81-13E98D989467}"/>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CE41C79-EF4B-47B0-B1CB-B3E0BD56D81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6F92B126-A685-4E82-AD06-5A7AE83D759D}"/>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44157EA-D275-4C8D-9D8B-E85B7BFA6B93}"/>
                </a:ext>
              </a:extLst>
            </p:cNvPr>
            <p:cNvGrpSpPr/>
            <p:nvPr userDrawn="1"/>
          </p:nvGrpSpPr>
          <p:grpSpPr>
            <a:xfrm rot="738880">
              <a:off x="1621499" y="228547"/>
              <a:ext cx="4501664" cy="5969116"/>
              <a:chOff x="1596328" y="568502"/>
              <a:chExt cx="4501664" cy="5969116"/>
            </a:xfrm>
          </p:grpSpPr>
          <p:sp>
            <p:nvSpPr>
              <p:cNvPr id="27" name="Rectangle: Rounded Corners 26">
                <a:extLst>
                  <a:ext uri="{FF2B5EF4-FFF2-40B4-BE49-F238E27FC236}">
                    <a16:creationId xmlns:a16="http://schemas.microsoft.com/office/drawing/2014/main" id="{BCCBC8CE-13D8-43B1-8BD0-AC8CAE105029}"/>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182CC4D1-72DA-40A4-9E56-50B3A173FB11}"/>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CBF6A7C7-35CC-4C6E-80D9-0639FBEF799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893844DC-AA0F-4F37-9997-B0AFF70F5689}"/>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30">
                <a:extLst>
                  <a:ext uri="{FF2B5EF4-FFF2-40B4-BE49-F238E27FC236}">
                    <a16:creationId xmlns:a16="http://schemas.microsoft.com/office/drawing/2014/main" id="{2DFDBC8B-B6C4-4DB2-9AB9-9F2F9D69F96C}"/>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5AC242B-5628-4AED-A752-C4A187BD1A94}"/>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id="{4D337AAB-EA47-40BE-A5EC-769A36A1D9E0}"/>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5579637"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5579637" cy="360362"/>
          </a:xfrm>
        </p:spPr>
        <p:txBody>
          <a:bodyPr/>
          <a:lstStyle>
            <a:lvl1pPr marL="0" indent="0">
              <a:buNone/>
              <a:defRPr sz="2100" b="0">
                <a:solidFill>
                  <a:schemeClr val="tx1"/>
                </a:solidFill>
                <a:latin typeface="+mj-lt"/>
              </a:defRPr>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306272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rot="232843">
            <a:off x="6160724" y="1191448"/>
            <a:ext cx="5580000" cy="4500563"/>
          </a:xfrm>
          <a:solidFill>
            <a:schemeClr val="bg1">
              <a:lumMod val="95000"/>
            </a:schemeClr>
          </a:solidFill>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4" name="Slide Number Placeholder 3">
            <a:extLst>
              <a:ext uri="{FF2B5EF4-FFF2-40B4-BE49-F238E27FC236}">
                <a16:creationId xmlns:a16="http://schemas.microsoft.com/office/drawing/2014/main" id="{DDB7FF97-8DE0-4BC9-893C-64D61BE88356}"/>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877560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omparison with Images">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85824579-C428-41FA-B7F4-B80AB0B6A8BB}"/>
              </a:ext>
            </a:extLst>
          </p:cNvPr>
          <p:cNvSpPr>
            <a:spLocks noGrp="1"/>
          </p:cNvSpPr>
          <p:nvPr>
            <p:ph type="body" sz="quarter" idx="16" hasCustomPrompt="1"/>
          </p:nvPr>
        </p:nvSpPr>
        <p:spPr>
          <a:xfrm rot="21067299">
            <a:off x="4813731" y="2483063"/>
            <a:ext cx="2102132" cy="2214891"/>
          </a:xfrm>
          <a:prstGeom prst="irregularSeal1">
            <a:avLst/>
          </a:prstGeom>
          <a:solidFill>
            <a:schemeClr val="accent3"/>
          </a:solidFill>
          <a:effectLst>
            <a:outerShdw dist="63500" dir="2700000" algn="tl" rotWithShape="0">
              <a:schemeClr val="accent2"/>
            </a:outerShdw>
          </a:effectLst>
        </p:spPr>
        <p:txBody>
          <a:bodyPr anchor="ctr"/>
          <a:lstStyle>
            <a:lvl1pPr marL="0" indent="0" algn="ctr">
              <a:buNone/>
              <a:defRPr sz="6000" b="0">
                <a:solidFill>
                  <a:schemeClr val="tx1"/>
                </a:solidFill>
                <a:effectLst>
                  <a:outerShdw dist="50800" dir="2700000" sx="102000" sy="102000" algn="tl" rotWithShape="0">
                    <a:schemeClr val="accent1"/>
                  </a:outerShdw>
                </a:effectLst>
                <a:latin typeface="+mj-lt"/>
              </a:defRPr>
            </a:lvl1pPr>
            <a:lvl2pPr marL="360363" indent="0">
              <a:buNone/>
              <a:defRPr/>
            </a:lvl2pPr>
            <a:lvl3pPr marL="623888" indent="0">
              <a:buNone/>
              <a:defRPr/>
            </a:lvl3pPr>
            <a:lvl4pPr marL="896938" indent="0">
              <a:buNone/>
              <a:defRPr/>
            </a:lvl4pPr>
            <a:lvl5pPr marL="1169988" indent="0">
              <a:buNone/>
              <a:defRPr/>
            </a:lvl5pPr>
          </a:lstStyle>
          <a:p>
            <a:pPr lvl="0"/>
            <a:r>
              <a:rPr lang="en-US" noProof="0"/>
              <a:t>VS.</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rot="-120000">
            <a:off x="359999" y="1836992"/>
            <a:ext cx="4348126" cy="4140000"/>
          </a:xfrm>
          <a:noFill/>
          <a:ln w="3175">
            <a:solidFill>
              <a:schemeClr val="accent1"/>
            </a:solidFill>
            <a:prstDash val="dash"/>
          </a:ln>
        </p:spPr>
        <p:txBody>
          <a:bodyPr lIns="108000" tIns="108000" rIns="108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rot="-60000">
            <a:off x="363329" y="1241268"/>
            <a:ext cx="1660000" cy="396000"/>
          </a:xfrm>
          <a:solidFill>
            <a:schemeClr val="accent3"/>
          </a:solidFill>
        </p:spPr>
        <p:txBody>
          <a:bodyPr lIns="72000" anchor="ctr"/>
          <a:lstStyle>
            <a:lvl1pPr marL="0" indent="0">
              <a:buNone/>
              <a:defRPr b="0">
                <a:solidFill>
                  <a:schemeClr val="tx1"/>
                </a:solidFill>
                <a:latin typeface="+mj-lt"/>
              </a:defRPr>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rot="120000">
            <a:off x="7074190" y="1836992"/>
            <a:ext cx="4348126" cy="4140000"/>
          </a:xfrm>
          <a:noFill/>
          <a:ln w="3175">
            <a:solidFill>
              <a:schemeClr val="accent2"/>
            </a:solidFill>
            <a:prstDash val="dash"/>
          </a:ln>
        </p:spPr>
        <p:txBody>
          <a:bodyPr lIns="108000" tIns="108000" rIns="108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rot="60000">
            <a:off x="7077520" y="1189756"/>
            <a:ext cx="1660000" cy="396000"/>
          </a:xfrm>
          <a:solidFill>
            <a:schemeClr val="tx1"/>
          </a:solidFill>
        </p:spPr>
        <p:txBody>
          <a:bodyPr lIns="72000" anchor="ctr"/>
          <a:lstStyle>
            <a:lvl1pPr marL="0" indent="0">
              <a:buNone/>
              <a:defRPr b="0">
                <a:solidFill>
                  <a:schemeClr val="bg1"/>
                </a:solidFill>
                <a:latin typeface="+mj-lt"/>
              </a:defRPr>
            </a:lvl1pPr>
          </a:lstStyle>
          <a:p>
            <a:pPr lvl="0"/>
            <a:r>
              <a:rPr lang="en-US" noProof="0"/>
              <a:t>Compare B</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943860C3-6D26-42E2-B584-0DEEF85E47D0}"/>
              </a:ext>
            </a:extLst>
          </p:cNvPr>
          <p:cNvSpPr>
            <a:spLocks noGrp="1"/>
          </p:cNvSpPr>
          <p:nvPr>
            <p:ph type="sldNum" sz="quarter" idx="15"/>
          </p:nvPr>
        </p:nvSpPr>
        <p:spPr/>
        <p:txBody>
          <a:bodyPr/>
          <a:lstStyle/>
          <a:p>
            <a:r>
              <a:rPr lang="en-US" noProof="0" dirty="0"/>
              <a:t>p </a:t>
            </a:r>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FD452BFA-B549-45CF-AF80-2BA174A3D33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194262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dirty="0"/>
              <a:t>p </a:t>
            </a:r>
            <a:fld id="{058DB212-BFA2-403F-85EF-DFD3FF6D973A}" type="slidenum">
              <a:rPr lang="en-US" smtClean="0"/>
              <a:pPr/>
              <a:t>‹#›</a:t>
            </a:fld>
            <a:endParaRPr lang="en-US" dirty="0"/>
          </a:p>
        </p:txBody>
      </p:sp>
    </p:spTree>
    <p:extLst>
      <p:ext uri="{BB962C8B-B14F-4D97-AF65-F5344CB8AC3E}">
        <p14:creationId xmlns:p14="http://schemas.microsoft.com/office/powerpoint/2010/main" val="957981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endParaRPr lang="en-US" noProof="0" dirty="0"/>
          </a:p>
        </p:txBody>
      </p:sp>
      <p:sp>
        <p:nvSpPr>
          <p:cNvPr id="3" name="Slide Number Placeholder 2">
            <a:extLst>
              <a:ext uri="{FF2B5EF4-FFF2-40B4-BE49-F238E27FC236}">
                <a16:creationId xmlns:a16="http://schemas.microsoft.com/office/drawing/2014/main" id="{5DAAADB9-AB9E-497B-A118-64DE31D9806B}"/>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971791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85B583E-7A45-4E9B-BEBE-B912F28052F6}"/>
              </a:ext>
            </a:extLst>
          </p:cNvPr>
          <p:cNvGrpSpPr/>
          <p:nvPr/>
        </p:nvGrpSpPr>
        <p:grpSpPr>
          <a:xfrm rot="1366490">
            <a:off x="2683233" y="838479"/>
            <a:ext cx="4092422" cy="5439459"/>
            <a:chOff x="1596328" y="568502"/>
            <a:chExt cx="4501664" cy="5983403"/>
          </a:xfrm>
          <a:effectLst>
            <a:outerShdw dist="38100" dir="2700000" algn="tl" rotWithShape="0">
              <a:prstClr val="black">
                <a:alpha val="40000"/>
              </a:prstClr>
            </a:outerShdw>
          </a:effectLst>
        </p:grpSpPr>
        <p:sp>
          <p:nvSpPr>
            <p:cNvPr id="23" name="Rectangle: Rounded Corners 22">
              <a:extLst>
                <a:ext uri="{FF2B5EF4-FFF2-40B4-BE49-F238E27FC236}">
                  <a16:creationId xmlns:a16="http://schemas.microsoft.com/office/drawing/2014/main" id="{5C32C9B8-9E35-4822-8F28-177B8AF2E4C7}"/>
                </a:ext>
              </a:extLst>
            </p:cNvPr>
            <p:cNvSpPr/>
            <p:nvPr/>
          </p:nvSpPr>
          <p:spPr>
            <a:xfrm rot="21383342">
              <a:off x="1774186" y="691432"/>
              <a:ext cx="4323806" cy="5720995"/>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19FF1ADF-599F-4293-941D-D5810B5F9116}"/>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F4EA344F-36D1-4C2B-B614-6636B382D7C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Rounded Corners 25">
              <a:extLst>
                <a:ext uri="{FF2B5EF4-FFF2-40B4-BE49-F238E27FC236}">
                  <a16:creationId xmlns:a16="http://schemas.microsoft.com/office/drawing/2014/main" id="{CB1CEE06-FF89-4272-BBA3-D36CEB13C489}"/>
                </a:ext>
              </a:extLst>
            </p:cNvPr>
            <p:cNvSpPr/>
            <p:nvPr/>
          </p:nvSpPr>
          <p:spPr>
            <a:xfrm rot="21383342">
              <a:off x="1596328" y="568502"/>
              <a:ext cx="4323806" cy="5720996"/>
            </a:xfrm>
            <a:prstGeom prst="roundRect">
              <a:avLst>
                <a:gd name="adj" fmla="val 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48DCB68D-EFB6-4DD3-8CF4-0E0F8CCF7CBD}"/>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8" name="Straight Connector 27">
              <a:extLst>
                <a:ext uri="{FF2B5EF4-FFF2-40B4-BE49-F238E27FC236}">
                  <a16:creationId xmlns:a16="http://schemas.microsoft.com/office/drawing/2014/main" id="{698B280C-1116-475E-8E99-3BC2AF232539}"/>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8209D4F-85FE-49A0-BEC3-FF7B57F13710}"/>
              </a:ext>
            </a:extLst>
          </p:cNvPr>
          <p:cNvGrpSpPr/>
          <p:nvPr/>
        </p:nvGrpSpPr>
        <p:grpSpPr>
          <a:xfrm rot="461039">
            <a:off x="2286228" y="1285848"/>
            <a:ext cx="4591608" cy="5065551"/>
            <a:chOff x="7484411" y="1689075"/>
            <a:chExt cx="4174189" cy="4605045"/>
          </a:xfrm>
        </p:grpSpPr>
        <p:sp>
          <p:nvSpPr>
            <p:cNvPr id="17" name="Rectangle: Rounded Corners 16">
              <a:extLst>
                <a:ext uri="{FF2B5EF4-FFF2-40B4-BE49-F238E27FC236}">
                  <a16:creationId xmlns:a16="http://schemas.microsoft.com/office/drawing/2014/main" id="{55C209FF-461B-435F-AE8D-AA28C462262E}"/>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66F973D-10C4-487B-B4CE-352E14D2B456}"/>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3AC60177-8332-403C-B2AD-08027980E86D}"/>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Rounded Corners 19">
              <a:extLst>
                <a:ext uri="{FF2B5EF4-FFF2-40B4-BE49-F238E27FC236}">
                  <a16:creationId xmlns:a16="http://schemas.microsoft.com/office/drawing/2014/main" id="{8BABC41B-F2C0-4F23-8975-976438D5688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8D4FDF06-B05E-4D41-9450-B42DA7B409E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C7EB86E6-4304-49D9-9135-EA5AD1E4778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8" name="Group 7">
            <a:extLst>
              <a:ext uri="{FF2B5EF4-FFF2-40B4-BE49-F238E27FC236}">
                <a16:creationId xmlns:a16="http://schemas.microsoft.com/office/drawing/2014/main" id="{B02637CD-5C0C-4CFF-800B-6115CCADC564}"/>
              </a:ext>
            </a:extLst>
          </p:cNvPr>
          <p:cNvGrpSpPr/>
          <p:nvPr/>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9" name="Rectangle: Rounded Corners 8">
              <a:extLst>
                <a:ext uri="{FF2B5EF4-FFF2-40B4-BE49-F238E27FC236}">
                  <a16:creationId xmlns:a16="http://schemas.microsoft.com/office/drawing/2014/main" id="{10E3F358-FC85-4DB2-B284-F2CDB2CDAD77}"/>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6A46DBD3-5ABB-46DF-B36D-B22E294FC88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9F966A65-7320-47F9-990D-7470D1C4C168}"/>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Rounded Corners 12">
              <a:extLst>
                <a:ext uri="{FF2B5EF4-FFF2-40B4-BE49-F238E27FC236}">
                  <a16:creationId xmlns:a16="http://schemas.microsoft.com/office/drawing/2014/main" id="{1110EE0C-767A-4574-8771-A702CC48F72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66E81C0E-04EC-4337-A91B-2AF91D409EDD}"/>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91360E89-735D-477D-BA8C-401B9DE63AA5}"/>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EABF17D9-9454-4BD3-B7A8-18C1439F7A22}"/>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EBFC8D7-4069-4A9A-97D8-DC93FF4D3F4D}"/>
              </a:ext>
            </a:extLst>
          </p:cNvPr>
          <p:cNvGrpSpPr/>
          <p:nvPr userDrawn="1"/>
        </p:nvGrpSpPr>
        <p:grpSpPr>
          <a:xfrm rot="738880">
            <a:off x="1621499" y="228547"/>
            <a:ext cx="4501664" cy="5969116"/>
            <a:chOff x="1596328" y="568502"/>
            <a:chExt cx="4501664" cy="5969116"/>
          </a:xfrm>
        </p:grpSpPr>
        <p:sp>
          <p:nvSpPr>
            <p:cNvPr id="30" name="Rectangle: Rounded Corners 29">
              <a:extLst>
                <a:ext uri="{FF2B5EF4-FFF2-40B4-BE49-F238E27FC236}">
                  <a16:creationId xmlns:a16="http://schemas.microsoft.com/office/drawing/2014/main" id="{CF7CB6A0-5F69-4C1B-8CEE-301C9E580753}"/>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940E9634-9752-422D-9579-9AF8DF729D4B}"/>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A78F9B67-043A-4A25-9628-0AF86A098FF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094A1C2F-22D4-46DD-908E-25A98C447C8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Rectangle: Rounded Corners 33">
              <a:extLst>
                <a:ext uri="{FF2B5EF4-FFF2-40B4-BE49-F238E27FC236}">
                  <a16:creationId xmlns:a16="http://schemas.microsoft.com/office/drawing/2014/main" id="{FFF59747-0C50-4185-BE4C-BFA06DED7177}"/>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4413521F-E797-47BA-AE93-5EB56039CFEF}"/>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0AA6014B-E59F-4409-82A3-A6DE73943CB5}"/>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7" name="Straight Connector 36">
              <a:extLst>
                <a:ext uri="{FF2B5EF4-FFF2-40B4-BE49-F238E27FC236}">
                  <a16:creationId xmlns:a16="http://schemas.microsoft.com/office/drawing/2014/main" id="{964BB77D-F8FD-4850-A680-2FC2D56281EA}"/>
                </a:ext>
              </a:extLst>
            </p:cNvPr>
            <p:cNvCxnSpPr>
              <a:cxnSpLocks/>
              <a:endCxn id="3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A11DBCC-C4FA-4631-9A82-038643861E1A}"/>
              </a:ext>
            </a:extLst>
          </p:cNvPr>
          <p:cNvGrpSpPr/>
          <p:nvPr userDrawn="1"/>
        </p:nvGrpSpPr>
        <p:grpSpPr>
          <a:xfrm rot="311939" flipH="1">
            <a:off x="1958751" y="77870"/>
            <a:ext cx="4049754" cy="4323705"/>
            <a:chOff x="1680134" y="141382"/>
            <a:chExt cx="4049754" cy="4323705"/>
          </a:xfrm>
        </p:grpSpPr>
        <p:pic>
          <p:nvPicPr>
            <p:cNvPr id="39" name="Picture 38" descr="A person looking at the camera&#10;&#10;Description generated with very high confidence">
              <a:extLst>
                <a:ext uri="{FF2B5EF4-FFF2-40B4-BE49-F238E27FC236}">
                  <a16:creationId xmlns:a16="http://schemas.microsoft.com/office/drawing/2014/main" id="{DB9A7DAA-6FC6-4FE6-816F-5F8D84228C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21088425">
              <a:off x="1989177" y="2342007"/>
              <a:ext cx="3740711" cy="2123080"/>
            </a:xfrm>
            <a:prstGeom prst="rect">
              <a:avLst/>
            </a:prstGeom>
          </p:spPr>
        </p:pic>
        <p:pic>
          <p:nvPicPr>
            <p:cNvPr id="40" name="Picture 39" descr="A person looking at the camera&#10;&#10;Description generated with very high confidence">
              <a:extLst>
                <a:ext uri="{FF2B5EF4-FFF2-40B4-BE49-F238E27FC236}">
                  <a16:creationId xmlns:a16="http://schemas.microsoft.com/office/drawing/2014/main" id="{246ED35F-59B6-4CB1-81FF-A8F72845BA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rot="21464218">
              <a:off x="1680134" y="141382"/>
              <a:ext cx="3740711" cy="2115409"/>
            </a:xfrm>
            <a:prstGeom prst="rect">
              <a:avLst/>
            </a:prstGeom>
          </p:spPr>
        </p:pic>
      </p:grpSp>
      <p:sp>
        <p:nvSpPr>
          <p:cNvPr id="41" name="Rectangle 40">
            <a:extLst>
              <a:ext uri="{FF2B5EF4-FFF2-40B4-BE49-F238E27FC236}">
                <a16:creationId xmlns:a16="http://schemas.microsoft.com/office/drawing/2014/main" id="{721ABEBA-C0D2-4F05-88C9-68C6518F4EDC}"/>
              </a:ext>
            </a:extLst>
          </p:cNvPr>
          <p:cNvSpPr/>
          <p:nvPr userDrawn="1"/>
        </p:nvSpPr>
        <p:spPr>
          <a:xfrm rot="487992">
            <a:off x="3108120" y="4124065"/>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42" name="Rectangle 41">
            <a:extLst>
              <a:ext uri="{FF2B5EF4-FFF2-40B4-BE49-F238E27FC236}">
                <a16:creationId xmlns:a16="http://schemas.microsoft.com/office/drawing/2014/main" id="{5B281297-3E4C-481D-9DBA-DD16A4F81EFD}"/>
              </a:ext>
            </a:extLst>
          </p:cNvPr>
          <p:cNvSpPr/>
          <p:nvPr userDrawn="1"/>
        </p:nvSpPr>
        <p:spPr>
          <a:xfrm rot="487992">
            <a:off x="2564960" y="4788101"/>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
        <p:nvSpPr>
          <p:cNvPr id="43" name="Freeform: Shape 42">
            <a:extLst>
              <a:ext uri="{FF2B5EF4-FFF2-40B4-BE49-F238E27FC236}">
                <a16:creationId xmlns:a16="http://schemas.microsoft.com/office/drawing/2014/main" id="{9FC52164-3119-4936-8EB9-EEA27355777D}"/>
              </a:ext>
            </a:extLst>
          </p:cNvPr>
          <p:cNvSpPr/>
          <p:nvPr userDrawn="1"/>
        </p:nvSpPr>
        <p:spPr>
          <a:xfrm rot="246093" flipH="1">
            <a:off x="4682229" y="1372475"/>
            <a:ext cx="5996084" cy="3103778"/>
          </a:xfrm>
          <a:custGeom>
            <a:avLst/>
            <a:gdLst>
              <a:gd name="connsiteX0" fmla="*/ 652001 w 5484969"/>
              <a:gd name="connsiteY0" fmla="*/ 3750 h 2821616"/>
              <a:gd name="connsiteX1" fmla="*/ 726256 w 5484969"/>
              <a:gd name="connsiteY1" fmla="*/ 0 h 2821616"/>
              <a:gd name="connsiteX2" fmla="*/ 4379144 w 5484969"/>
              <a:gd name="connsiteY2" fmla="*/ 0 h 2821616"/>
              <a:gd name="connsiteX3" fmla="*/ 5090645 w 5484969"/>
              <a:gd name="connsiteY3" fmla="*/ 579890 h 2821616"/>
              <a:gd name="connsiteX4" fmla="*/ 5104807 w 5484969"/>
              <a:gd name="connsiteY4" fmla="*/ 720372 h 2821616"/>
              <a:gd name="connsiteX5" fmla="*/ 5484969 w 5484969"/>
              <a:gd name="connsiteY5" fmla="*/ 710579 h 2821616"/>
              <a:gd name="connsiteX6" fmla="*/ 5105400 w 5484969"/>
              <a:gd name="connsiteY6" fmla="*/ 1282702 h 2821616"/>
              <a:gd name="connsiteX7" fmla="*/ 5105400 w 5484969"/>
              <a:gd name="connsiteY7" fmla="*/ 2095360 h 2821616"/>
              <a:gd name="connsiteX8" fmla="*/ 4379144 w 5484969"/>
              <a:gd name="connsiteY8" fmla="*/ 2821616 h 2821616"/>
              <a:gd name="connsiteX9" fmla="*/ 726256 w 5484969"/>
              <a:gd name="connsiteY9" fmla="*/ 2821616 h 2821616"/>
              <a:gd name="connsiteX10" fmla="*/ 0 w 5484969"/>
              <a:gd name="connsiteY10" fmla="*/ 2095360 h 2821616"/>
              <a:gd name="connsiteX11" fmla="*/ 0 w 5484969"/>
              <a:gd name="connsiteY11" fmla="*/ 726256 h 2821616"/>
              <a:gd name="connsiteX12" fmla="*/ 652001 w 5484969"/>
              <a:gd name="connsiteY12" fmla="*/ 3750 h 28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4969" h="2821616">
                <a:moveTo>
                  <a:pt x="652001" y="3750"/>
                </a:moveTo>
                <a:cubicBezTo>
                  <a:pt x="676415" y="1270"/>
                  <a:pt x="701187" y="0"/>
                  <a:pt x="726256" y="0"/>
                </a:cubicBezTo>
                <a:lnTo>
                  <a:pt x="4379144" y="0"/>
                </a:lnTo>
                <a:cubicBezTo>
                  <a:pt x="4730107" y="0"/>
                  <a:pt x="5022924" y="248948"/>
                  <a:pt x="5090645" y="579890"/>
                </a:cubicBezTo>
                <a:lnTo>
                  <a:pt x="5104807" y="720372"/>
                </a:lnTo>
                <a:lnTo>
                  <a:pt x="5484969" y="710579"/>
                </a:lnTo>
                <a:lnTo>
                  <a:pt x="5105400" y="1282702"/>
                </a:lnTo>
                <a:lnTo>
                  <a:pt x="5105400" y="2095360"/>
                </a:lnTo>
                <a:cubicBezTo>
                  <a:pt x="5105400" y="2496460"/>
                  <a:pt x="4780244" y="2821616"/>
                  <a:pt x="4379144" y="2821616"/>
                </a:cubicBezTo>
                <a:lnTo>
                  <a:pt x="726256" y="2821616"/>
                </a:lnTo>
                <a:cubicBezTo>
                  <a:pt x="325156" y="2821616"/>
                  <a:pt x="0" y="2496460"/>
                  <a:pt x="0" y="2095360"/>
                </a:cubicBezTo>
                <a:lnTo>
                  <a:pt x="0" y="726256"/>
                </a:lnTo>
                <a:cubicBezTo>
                  <a:pt x="0" y="350225"/>
                  <a:pt x="285782" y="40941"/>
                  <a:pt x="652001" y="3750"/>
                </a:cubicBezTo>
                <a:close/>
              </a:path>
            </a:pathLst>
          </a:custGeom>
          <a:solidFill>
            <a:schemeClr val="tx1"/>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5981735" y="1485251"/>
            <a:ext cx="3456349" cy="1870156"/>
          </a:xfrm>
        </p:spPr>
        <p:txBody>
          <a:bodyPr anchor="b"/>
          <a:lstStyle>
            <a:lvl1pPr algn="l">
              <a:lnSpc>
                <a:spcPts val="4600"/>
              </a:lnSpc>
              <a:defRPr sz="4800">
                <a:solidFill>
                  <a:schemeClr val="bg1"/>
                </a:solidFill>
                <a:effectLst>
                  <a:outerShdw dist="63500" dir="2700000" algn="tl" rotWithShape="0">
                    <a:prstClr val="black"/>
                  </a:outerShdw>
                </a:effectLst>
              </a:defRPr>
            </a:lvl1pPr>
          </a:lstStyle>
          <a:p>
            <a:r>
              <a:rPr lang="en-US" noProof="0"/>
              <a:t>Presentation or Book Title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5981735" y="3591661"/>
            <a:ext cx="3456349" cy="671648"/>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47" name="Straight Connector 46">
            <a:extLst>
              <a:ext uri="{FF2B5EF4-FFF2-40B4-BE49-F238E27FC236}">
                <a16:creationId xmlns:a16="http://schemas.microsoft.com/office/drawing/2014/main" id="{816C3744-0130-43CE-B8FD-D98964FDA7F2}"/>
              </a:ext>
            </a:extLst>
          </p:cNvPr>
          <p:cNvCxnSpPr/>
          <p:nvPr userDrawn="1"/>
        </p:nvCxnSpPr>
        <p:spPr>
          <a:xfrm>
            <a:off x="5981735" y="3451961"/>
            <a:ext cx="3456349" cy="0"/>
          </a:xfrm>
          <a:prstGeom prst="line">
            <a:avLst/>
          </a:prstGeom>
          <a:effectLst>
            <a:outerShdw dist="25400" dir="2700000" algn="tl" rotWithShape="0">
              <a:prstClr val="black"/>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103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4E00C1B-A23A-4EEE-A286-327847E4C178}"/>
              </a:ext>
            </a:extLst>
          </p:cNvPr>
          <p:cNvGrpSpPr/>
          <p:nvPr userDrawn="1"/>
        </p:nvGrpSpPr>
        <p:grpSpPr>
          <a:xfrm>
            <a:off x="5547008" y="1627398"/>
            <a:ext cx="1191961" cy="5259889"/>
            <a:chOff x="5448080" y="1627398"/>
            <a:chExt cx="1191961" cy="5259889"/>
          </a:xfrm>
        </p:grpSpPr>
        <p:sp>
          <p:nvSpPr>
            <p:cNvPr id="29" name="Arrow: Down 28">
              <a:extLst>
                <a:ext uri="{FF2B5EF4-FFF2-40B4-BE49-F238E27FC236}">
                  <a16:creationId xmlns:a16="http://schemas.microsoft.com/office/drawing/2014/main" id="{39E16B14-83E4-444A-A32C-29FE0CC3C4E7}"/>
                </a:ext>
              </a:extLst>
            </p:cNvPr>
            <p:cNvSpPr/>
            <p:nvPr/>
          </p:nvSpPr>
          <p:spPr>
            <a:xfrm rot="11212082" flipH="1">
              <a:off x="5744634" y="1627398"/>
              <a:ext cx="895407" cy="715909"/>
            </a:xfrm>
            <a:prstGeom prst="downArrow">
              <a:avLst>
                <a:gd name="adj1" fmla="val 100000"/>
                <a:gd name="adj2" fmla="val 72228"/>
              </a:avLst>
            </a:prstGeom>
            <a:gradFill>
              <a:gsLst>
                <a:gs pos="0">
                  <a:srgbClr val="F2D9B0"/>
                </a:gs>
                <a:gs pos="31000">
                  <a:srgbClr val="CFBF9D"/>
                </a:gs>
                <a:gs pos="67000">
                  <a:srgbClr val="F2D9B0"/>
                </a:gs>
                <a:gs pos="100000">
                  <a:srgbClr val="CEAA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E95BD2D9-8D1C-4CE5-AD8C-06218724DBF0}"/>
                </a:ext>
              </a:extLst>
            </p:cNvPr>
            <p:cNvSpPr/>
            <p:nvPr/>
          </p:nvSpPr>
          <p:spPr>
            <a:xfrm rot="412082">
              <a:off x="6101283" y="1629447"/>
              <a:ext cx="250426" cy="144618"/>
            </a:xfrm>
            <a:custGeom>
              <a:avLst/>
              <a:gdLst>
                <a:gd name="connsiteX0" fmla="*/ 151508 w 303016"/>
                <a:gd name="connsiteY0" fmla="*/ 0 h 174988"/>
                <a:gd name="connsiteX1" fmla="*/ 303016 w 303016"/>
                <a:gd name="connsiteY1" fmla="*/ 174988 h 174988"/>
                <a:gd name="connsiteX2" fmla="*/ 0 w 303016"/>
                <a:gd name="connsiteY2" fmla="*/ 174988 h 174988"/>
              </a:gdLst>
              <a:ahLst/>
              <a:cxnLst>
                <a:cxn ang="0">
                  <a:pos x="connsiteX0" y="connsiteY0"/>
                </a:cxn>
                <a:cxn ang="0">
                  <a:pos x="connsiteX1" y="connsiteY1"/>
                </a:cxn>
                <a:cxn ang="0">
                  <a:pos x="connsiteX2" y="connsiteY2"/>
                </a:cxn>
              </a:cxnLst>
              <a:rect l="l" t="t" r="r" b="b"/>
              <a:pathLst>
                <a:path w="303016" h="174988">
                  <a:moveTo>
                    <a:pt x="151508" y="0"/>
                  </a:moveTo>
                  <a:lnTo>
                    <a:pt x="303016" y="174988"/>
                  </a:lnTo>
                  <a:lnTo>
                    <a:pt x="0" y="174988"/>
                  </a:lnTo>
                  <a:close/>
                </a:path>
              </a:pathLst>
            </a:custGeom>
            <a:gradFill>
              <a:gsLst>
                <a:gs pos="0">
                  <a:schemeClr val="tx1"/>
                </a:gs>
                <a:gs pos="100000">
                  <a:schemeClr val="tx1">
                    <a:lumMod val="65000"/>
                    <a:lumOff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54" name="Group 53">
              <a:extLst>
                <a:ext uri="{FF2B5EF4-FFF2-40B4-BE49-F238E27FC236}">
                  <a16:creationId xmlns:a16="http://schemas.microsoft.com/office/drawing/2014/main" id="{20E4CD2A-DB3D-4F10-9C0A-300A35316585}"/>
                </a:ext>
              </a:extLst>
            </p:cNvPr>
            <p:cNvGrpSpPr/>
            <p:nvPr userDrawn="1"/>
          </p:nvGrpSpPr>
          <p:grpSpPr>
            <a:xfrm>
              <a:off x="5448080" y="1988774"/>
              <a:ext cx="894144" cy="4898513"/>
              <a:chOff x="5448080" y="1988774"/>
              <a:chExt cx="894144" cy="4898513"/>
            </a:xfrm>
          </p:grpSpPr>
          <p:sp>
            <p:nvSpPr>
              <p:cNvPr id="53" name="Freeform: Shape 52">
                <a:extLst>
                  <a:ext uri="{FF2B5EF4-FFF2-40B4-BE49-F238E27FC236}">
                    <a16:creationId xmlns:a16="http://schemas.microsoft.com/office/drawing/2014/main" id="{AF1CFB73-03BC-4A12-AF84-EB2C2F78F47D}"/>
                  </a:ext>
                </a:extLst>
              </p:cNvPr>
              <p:cNvSpPr/>
              <p:nvPr/>
            </p:nvSpPr>
            <p:spPr>
              <a:xfrm rot="11212082" flipH="1">
                <a:off x="5448080" y="1988774"/>
                <a:ext cx="223532" cy="4898513"/>
              </a:xfrm>
              <a:custGeom>
                <a:avLst/>
                <a:gdLst>
                  <a:gd name="connsiteX0" fmla="*/ 111766 w 223532"/>
                  <a:gd name="connsiteY0" fmla="*/ 4898513 h 4898513"/>
                  <a:gd name="connsiteX1" fmla="*/ 223532 w 223532"/>
                  <a:gd name="connsiteY1" fmla="*/ 4786747 h 4898513"/>
                  <a:gd name="connsiteX2" fmla="*/ 223532 w 223532"/>
                  <a:gd name="connsiteY2" fmla="*/ 26924 h 4898513"/>
                  <a:gd name="connsiteX3" fmla="*/ 0 w 223532"/>
                  <a:gd name="connsiteY3" fmla="*/ 0 h 4898513"/>
                  <a:gd name="connsiteX4" fmla="*/ 0 w 223532"/>
                  <a:gd name="connsiteY4" fmla="*/ 4786747 h 489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98513">
                    <a:moveTo>
                      <a:pt x="111766" y="4898513"/>
                    </a:moveTo>
                    <a:lnTo>
                      <a:pt x="223532" y="4786747"/>
                    </a:lnTo>
                    <a:lnTo>
                      <a:pt x="223532" y="26924"/>
                    </a:lnTo>
                    <a:lnTo>
                      <a:pt x="0" y="0"/>
                    </a:lnTo>
                    <a:lnTo>
                      <a:pt x="0" y="478674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2" name="Freeform: Shape 51">
                <a:extLst>
                  <a:ext uri="{FF2B5EF4-FFF2-40B4-BE49-F238E27FC236}">
                    <a16:creationId xmlns:a16="http://schemas.microsoft.com/office/drawing/2014/main" id="{D6458B7A-A930-43C8-AF63-3DC8C3BB6AC3}"/>
                  </a:ext>
                </a:extLst>
              </p:cNvPr>
              <p:cNvSpPr/>
              <p:nvPr/>
            </p:nvSpPr>
            <p:spPr>
              <a:xfrm rot="11212082" flipH="1">
                <a:off x="5671618" y="2015603"/>
                <a:ext cx="223532" cy="4871589"/>
              </a:xfrm>
              <a:custGeom>
                <a:avLst/>
                <a:gdLst>
                  <a:gd name="connsiteX0" fmla="*/ 111766 w 223532"/>
                  <a:gd name="connsiteY0" fmla="*/ 4871589 h 4871589"/>
                  <a:gd name="connsiteX1" fmla="*/ 223532 w 223532"/>
                  <a:gd name="connsiteY1" fmla="*/ 4759823 h 4871589"/>
                  <a:gd name="connsiteX2" fmla="*/ 223532 w 223532"/>
                  <a:gd name="connsiteY2" fmla="*/ 26924 h 4871589"/>
                  <a:gd name="connsiteX3" fmla="*/ 0 w 223532"/>
                  <a:gd name="connsiteY3" fmla="*/ 0 h 4871589"/>
                  <a:gd name="connsiteX4" fmla="*/ 0 w 223532"/>
                  <a:gd name="connsiteY4" fmla="*/ 4759823 h 487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71589">
                    <a:moveTo>
                      <a:pt x="111766" y="4871589"/>
                    </a:moveTo>
                    <a:lnTo>
                      <a:pt x="223532" y="4759823"/>
                    </a:lnTo>
                    <a:lnTo>
                      <a:pt x="223532" y="26924"/>
                    </a:lnTo>
                    <a:lnTo>
                      <a:pt x="0" y="0"/>
                    </a:lnTo>
                    <a:lnTo>
                      <a:pt x="0" y="47598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1" name="Freeform: Shape 50">
                <a:extLst>
                  <a:ext uri="{FF2B5EF4-FFF2-40B4-BE49-F238E27FC236}">
                    <a16:creationId xmlns:a16="http://schemas.microsoft.com/office/drawing/2014/main" id="{343A5BD8-E585-43CF-BEE4-9DC5BF633C0F}"/>
                  </a:ext>
                </a:extLst>
              </p:cNvPr>
              <p:cNvSpPr/>
              <p:nvPr/>
            </p:nvSpPr>
            <p:spPr>
              <a:xfrm rot="11212082" flipH="1">
                <a:off x="5895155" y="2042428"/>
                <a:ext cx="223532" cy="4844666"/>
              </a:xfrm>
              <a:custGeom>
                <a:avLst/>
                <a:gdLst>
                  <a:gd name="connsiteX0" fmla="*/ 111766 w 223532"/>
                  <a:gd name="connsiteY0" fmla="*/ 4844666 h 4844666"/>
                  <a:gd name="connsiteX1" fmla="*/ 223532 w 223532"/>
                  <a:gd name="connsiteY1" fmla="*/ 4732900 h 4844666"/>
                  <a:gd name="connsiteX2" fmla="*/ 223532 w 223532"/>
                  <a:gd name="connsiteY2" fmla="*/ 26924 h 4844666"/>
                  <a:gd name="connsiteX3" fmla="*/ 0 w 223532"/>
                  <a:gd name="connsiteY3" fmla="*/ 0 h 4844666"/>
                  <a:gd name="connsiteX4" fmla="*/ 0 w 223532"/>
                  <a:gd name="connsiteY4" fmla="*/ 4732900 h 48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44666">
                    <a:moveTo>
                      <a:pt x="111766" y="4844666"/>
                    </a:moveTo>
                    <a:lnTo>
                      <a:pt x="223532" y="4732900"/>
                    </a:lnTo>
                    <a:lnTo>
                      <a:pt x="223532" y="26924"/>
                    </a:lnTo>
                    <a:lnTo>
                      <a:pt x="0" y="0"/>
                    </a:lnTo>
                    <a:lnTo>
                      <a:pt x="0" y="4732900"/>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0" name="Freeform: Shape 49">
                <a:extLst>
                  <a:ext uri="{FF2B5EF4-FFF2-40B4-BE49-F238E27FC236}">
                    <a16:creationId xmlns:a16="http://schemas.microsoft.com/office/drawing/2014/main" id="{ED60379A-B22B-4D81-9CC0-12C7D380883B}"/>
                  </a:ext>
                </a:extLst>
              </p:cNvPr>
              <p:cNvSpPr/>
              <p:nvPr userDrawn="1"/>
            </p:nvSpPr>
            <p:spPr>
              <a:xfrm rot="11212082" flipH="1">
                <a:off x="6118692" y="2069256"/>
                <a:ext cx="223532" cy="4817741"/>
              </a:xfrm>
              <a:custGeom>
                <a:avLst/>
                <a:gdLst>
                  <a:gd name="connsiteX0" fmla="*/ 111766 w 223532"/>
                  <a:gd name="connsiteY0" fmla="*/ 4817741 h 4817741"/>
                  <a:gd name="connsiteX1" fmla="*/ 223532 w 223532"/>
                  <a:gd name="connsiteY1" fmla="*/ 4705975 h 4817741"/>
                  <a:gd name="connsiteX2" fmla="*/ 223532 w 223532"/>
                  <a:gd name="connsiteY2" fmla="*/ 26923 h 4817741"/>
                  <a:gd name="connsiteX3" fmla="*/ 0 w 223532"/>
                  <a:gd name="connsiteY3" fmla="*/ 0 h 4817741"/>
                  <a:gd name="connsiteX4" fmla="*/ 0 w 223532"/>
                  <a:gd name="connsiteY4" fmla="*/ 4705975 h 4817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17741">
                    <a:moveTo>
                      <a:pt x="111766" y="4817741"/>
                    </a:moveTo>
                    <a:lnTo>
                      <a:pt x="223532" y="4705975"/>
                    </a:lnTo>
                    <a:lnTo>
                      <a:pt x="223532" y="26923"/>
                    </a:lnTo>
                    <a:lnTo>
                      <a:pt x="0" y="0"/>
                    </a:lnTo>
                    <a:lnTo>
                      <a:pt x="0" y="4705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grpSp>
      <p:grpSp>
        <p:nvGrpSpPr>
          <p:cNvPr id="19" name="Group 18">
            <a:extLst>
              <a:ext uri="{FF2B5EF4-FFF2-40B4-BE49-F238E27FC236}">
                <a16:creationId xmlns:a16="http://schemas.microsoft.com/office/drawing/2014/main" id="{5FBDFCE9-EC4C-43CD-B6B5-30548F1162BA}"/>
              </a:ext>
            </a:extLst>
          </p:cNvPr>
          <p:cNvGrpSpPr/>
          <p:nvPr userDrawn="1"/>
        </p:nvGrpSpPr>
        <p:grpSpPr>
          <a:xfrm rot="287358">
            <a:off x="643630" y="444441"/>
            <a:ext cx="4501664" cy="5969116"/>
            <a:chOff x="1596328" y="568502"/>
            <a:chExt cx="4501664" cy="5969116"/>
          </a:xfrm>
        </p:grpSpPr>
        <p:sp>
          <p:nvSpPr>
            <p:cNvPr id="20" name="Rectangle: Rounded Corners 19">
              <a:extLst>
                <a:ext uri="{FF2B5EF4-FFF2-40B4-BE49-F238E27FC236}">
                  <a16:creationId xmlns:a16="http://schemas.microsoft.com/office/drawing/2014/main" id="{54D3D538-9678-4C9A-AB21-FBC7F0FDBAE6}"/>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8A709E7A-3511-4C36-A9A3-811497ECC22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7A1DD063-6E0E-405E-93C1-7607DC8881E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74C10E4C-02E5-4347-A409-D8CDBF70F41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3">
              <a:extLst>
                <a:ext uri="{FF2B5EF4-FFF2-40B4-BE49-F238E27FC236}">
                  <a16:creationId xmlns:a16="http://schemas.microsoft.com/office/drawing/2014/main" id="{8F9D7E4C-1B6B-4818-89E2-9D5B1A9733A2}"/>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78BBD740-EB72-4C01-A598-6B953CC14C1E}"/>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012937C5-21D4-4D4C-998F-795A4A7ADE29}"/>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8E2CC12-AEDC-4DF3-B69A-B63822CEE09D}"/>
                </a:ext>
              </a:extLst>
            </p:cNvPr>
            <p:cNvCxnSpPr>
              <a:cxnSpLocks/>
              <a:endCxn id="2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7172655" y="2235200"/>
            <a:ext cx="4423415" cy="2387600"/>
          </a:xfrm>
        </p:spPr>
        <p:txBody>
          <a:bodyPr anchor="b"/>
          <a:lstStyle>
            <a:lvl1pPr algn="l">
              <a:lnSpc>
                <a:spcPts val="6000"/>
              </a:lnSpc>
              <a:defRPr sz="6000">
                <a:effectLst>
                  <a:outerShdw dist="50800" dir="2700000" algn="tl" rotWithShape="0">
                    <a:schemeClr val="accent1"/>
                  </a:outerShdw>
                </a:effectLst>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7172656" y="4714875"/>
            <a:ext cx="3742590" cy="1047750"/>
          </a:xfrm>
          <a:prstGeom prst="plaque">
            <a:avLst>
              <a:gd name="adj" fmla="val 7640"/>
            </a:avLst>
          </a:prstGeom>
          <a:solidFill>
            <a:schemeClr val="tx1"/>
          </a:solidFill>
        </p:spPr>
        <p:txBody>
          <a:bodyPr lIns="108000" tIns="108000" rIns="108000" bIns="108000"/>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Footer Placeholder 6">
            <a:extLst>
              <a:ext uri="{FF2B5EF4-FFF2-40B4-BE49-F238E27FC236}">
                <a16:creationId xmlns:a16="http://schemas.microsoft.com/office/drawing/2014/main" id="{A4D3C13C-FA44-4DB1-9AEA-04A430EA0FFC}"/>
              </a:ext>
            </a:extLst>
          </p:cNvPr>
          <p:cNvSpPr>
            <a:spLocks noGrp="1"/>
          </p:cNvSpPr>
          <p:nvPr userDrawn="1">
            <p:ph type="ftr" sz="quarter" idx="10"/>
          </p:nvPr>
        </p:nvSpPr>
        <p:spPr>
          <a:xfrm>
            <a:off x="360000" y="6356350"/>
            <a:ext cx="4114800" cy="365125"/>
          </a:xfrm>
        </p:spPr>
        <p:txBody>
          <a:bodyPr/>
          <a:lstStyle>
            <a:lvl1pPr>
              <a:defRPr>
                <a:solidFill>
                  <a:schemeClr val="tx1"/>
                </a:solidFill>
              </a:defRPr>
            </a:lvl1pPr>
          </a:lstStyle>
          <a:p>
            <a:endParaRPr lang="en-US" noProof="0" dirty="0"/>
          </a:p>
        </p:txBody>
      </p:sp>
      <p:sp>
        <p:nvSpPr>
          <p:cNvPr id="4" name="Slide Number Placeholder 3">
            <a:extLst>
              <a:ext uri="{FF2B5EF4-FFF2-40B4-BE49-F238E27FC236}">
                <a16:creationId xmlns:a16="http://schemas.microsoft.com/office/drawing/2014/main" id="{DDD86DBD-75F5-41AC-889A-77BF2EFCE979}"/>
              </a:ext>
            </a:extLst>
          </p:cNvPr>
          <p:cNvSpPr>
            <a:spLocks noGrp="1"/>
          </p:cNvSpPr>
          <p:nvPr userDrawn="1">
            <p:ph type="sldNum" sz="quarter" idx="13"/>
          </p:nvPr>
        </p:nvSpPr>
        <p:spPr>
          <a:solidFill>
            <a:schemeClr val="accent2"/>
          </a:solidFill>
        </p:spPr>
        <p:txBody>
          <a:bodyPr/>
          <a:lstStyle>
            <a:lvl1pPr>
              <a:defRPr>
                <a:solidFill>
                  <a:schemeClr val="tx1"/>
                </a:solidFill>
              </a:defRPr>
            </a:lvl1pPr>
          </a:lstStyle>
          <a:p>
            <a:r>
              <a:rPr lang="en-US" noProof="0" dirty="0"/>
              <a:t>p </a:t>
            </a:r>
            <a:fld id="{058DB212-BFA2-403F-85EF-DFD3FF6D973A}" type="slidenum">
              <a:rPr lang="en-US" b="0" noProof="0" smtClean="0"/>
              <a:pPr/>
              <a:t>‹#›</a:t>
            </a:fld>
            <a:endParaRPr lang="en-US" b="0" noProof="0" dirty="0"/>
          </a:p>
        </p:txBody>
      </p:sp>
      <p:grpSp>
        <p:nvGrpSpPr>
          <p:cNvPr id="28" name="Group 27">
            <a:extLst>
              <a:ext uri="{FF2B5EF4-FFF2-40B4-BE49-F238E27FC236}">
                <a16:creationId xmlns:a16="http://schemas.microsoft.com/office/drawing/2014/main" id="{A4A5F959-7A27-4A9C-AA9A-C8A5F0D59867}"/>
              </a:ext>
            </a:extLst>
          </p:cNvPr>
          <p:cNvGrpSpPr/>
          <p:nvPr userDrawn="1"/>
        </p:nvGrpSpPr>
        <p:grpSpPr>
          <a:xfrm flipH="1">
            <a:off x="1024107" y="570359"/>
            <a:ext cx="3740711" cy="4243023"/>
            <a:chOff x="1834655" y="141382"/>
            <a:chExt cx="3740711" cy="4243023"/>
          </a:xfrm>
        </p:grpSpPr>
        <p:pic>
          <p:nvPicPr>
            <p:cNvPr id="31" name="Picture 30" descr="A person looking at the camera&#10;&#10;Description generated with very high confidence">
              <a:extLst>
                <a:ext uri="{FF2B5EF4-FFF2-40B4-BE49-F238E27FC236}">
                  <a16:creationId xmlns:a16="http://schemas.microsoft.com/office/drawing/2014/main" id="{9AF4BDB7-61C7-4BA0-ACA9-58BF729C3FB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834655" y="2261325"/>
              <a:ext cx="3740711" cy="2123080"/>
            </a:xfrm>
            <a:prstGeom prst="rect">
              <a:avLst/>
            </a:prstGeom>
          </p:spPr>
        </p:pic>
        <p:pic>
          <p:nvPicPr>
            <p:cNvPr id="32" name="Picture 31" descr="A person looking at the camera&#10;&#10;Description generated with very high confidence">
              <a:extLst>
                <a:ext uri="{FF2B5EF4-FFF2-40B4-BE49-F238E27FC236}">
                  <a16:creationId xmlns:a16="http://schemas.microsoft.com/office/drawing/2014/main" id="{6210C269-1B02-4A3E-BB4A-54CBF500761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a:off x="1834655" y="141382"/>
              <a:ext cx="3740711" cy="2115409"/>
            </a:xfrm>
            <a:prstGeom prst="rect">
              <a:avLst/>
            </a:prstGeom>
          </p:spPr>
        </p:pic>
      </p:grpSp>
      <p:sp>
        <p:nvSpPr>
          <p:cNvPr id="33" name="Rectangle 32">
            <a:extLst>
              <a:ext uri="{FF2B5EF4-FFF2-40B4-BE49-F238E27FC236}">
                <a16:creationId xmlns:a16="http://schemas.microsoft.com/office/drawing/2014/main" id="{EACF9BE4-5BA9-4B7E-B69B-67AD043EAF07}"/>
              </a:ext>
            </a:extLst>
          </p:cNvPr>
          <p:cNvSpPr/>
          <p:nvPr userDrawn="1"/>
        </p:nvSpPr>
        <p:spPr>
          <a:xfrm>
            <a:off x="2184750" y="4616554"/>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34" name="Rectangle 33">
            <a:extLst>
              <a:ext uri="{FF2B5EF4-FFF2-40B4-BE49-F238E27FC236}">
                <a16:creationId xmlns:a16="http://schemas.microsoft.com/office/drawing/2014/main" id="{766F3FAA-B14A-4A17-9A0F-7FD1E4C2D1D6}"/>
              </a:ext>
            </a:extLst>
          </p:cNvPr>
          <p:cNvSpPr/>
          <p:nvPr userDrawn="1"/>
        </p:nvSpPr>
        <p:spPr>
          <a:xfrm>
            <a:off x="1751462" y="5280590"/>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Tree>
    <p:extLst>
      <p:ext uri="{BB962C8B-B14F-4D97-AF65-F5344CB8AC3E}">
        <p14:creationId xmlns:p14="http://schemas.microsoft.com/office/powerpoint/2010/main" val="1491808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943860C3-6D26-42E2-B584-0DEEF85E47D0}"/>
              </a:ext>
            </a:extLst>
          </p:cNvPr>
          <p:cNvSpPr>
            <a:spLocks noGrp="1"/>
          </p:cNvSpPr>
          <p:nvPr>
            <p:ph type="sldNum" sz="quarter" idx="15"/>
          </p:nvPr>
        </p:nvSpPr>
        <p:spPr/>
        <p:txBody>
          <a:bodyPr/>
          <a:lstStyle/>
          <a:p>
            <a:r>
              <a:rPr lang="en-US" noProof="0" dirty="0"/>
              <a:t>p </a:t>
            </a:r>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FD452BFA-B549-45CF-AF80-2BA174A3D336}"/>
              </a:ext>
            </a:extLst>
          </p:cNvPr>
          <p:cNvSpPr>
            <a:spLocks noGrp="1"/>
          </p:cNvSpPr>
          <p:nvPr>
            <p:ph type="title"/>
          </p:nvPr>
        </p:nvSpPr>
        <p:spPr/>
        <p:txBody>
          <a:bodyPr/>
          <a:lstStyle/>
          <a:p>
            <a:r>
              <a:rPr lang="en-US" noProof="0"/>
              <a:t>Click to edit Master title style</a:t>
            </a:r>
          </a:p>
        </p:txBody>
      </p:sp>
      <p:pic>
        <p:nvPicPr>
          <p:cNvPr id="2" name="Picture 1">
            <a:extLst>
              <a:ext uri="{FF2B5EF4-FFF2-40B4-BE49-F238E27FC236}">
                <a16:creationId xmlns:a16="http://schemas.microsoft.com/office/drawing/2014/main" id="{32DCC290-2953-4E0A-9EB7-4D26ED5ABFE5}"/>
              </a:ext>
            </a:extLst>
          </p:cNvPr>
          <p:cNvPicPr>
            <a:picLocks noChangeAspect="1"/>
          </p:cNvPicPr>
          <p:nvPr userDrawn="1"/>
        </p:nvPicPr>
        <p:blipFill>
          <a:blip r:embed="rId2"/>
          <a:stretch>
            <a:fillRect/>
          </a:stretch>
        </p:blipFill>
        <p:spPr>
          <a:xfrm>
            <a:off x="4751108" y="2518029"/>
            <a:ext cx="2280102" cy="2328874"/>
          </a:xfrm>
          <a:prstGeom prst="rect">
            <a:avLst/>
          </a:prstGeom>
        </p:spPr>
      </p:pic>
      <p:sp>
        <p:nvSpPr>
          <p:cNvPr id="12" name="Text Placeholder 4">
            <a:extLst>
              <a:ext uri="{FF2B5EF4-FFF2-40B4-BE49-F238E27FC236}">
                <a16:creationId xmlns:a16="http://schemas.microsoft.com/office/drawing/2014/main" id="{93089384-7CE6-4858-9F61-8B3B02A4AD3E}"/>
              </a:ext>
            </a:extLst>
          </p:cNvPr>
          <p:cNvSpPr>
            <a:spLocks noGrp="1"/>
          </p:cNvSpPr>
          <p:nvPr>
            <p:ph type="body" sz="quarter" idx="3"/>
          </p:nvPr>
        </p:nvSpPr>
        <p:spPr>
          <a:xfrm rot="120000">
            <a:off x="7128035" y="1205545"/>
            <a:ext cx="4359111" cy="424912"/>
          </a:xfrm>
          <a:solidFill>
            <a:schemeClr val="tx1"/>
          </a:solidFill>
        </p:spPr>
        <p:txBody>
          <a:bodyPr vert="horz" lIns="72000" tIns="0" rIns="0" bIns="0" rtlCol="0" anchor="ctr">
            <a:noAutofit/>
          </a:bodyPr>
          <a:lstStyle>
            <a:lvl1pPr marL="0" indent="0">
              <a:buNone/>
              <a:defRPr lang="en-US" b="0">
                <a:solidFill>
                  <a:schemeClr val="bg1"/>
                </a:solidFill>
                <a:latin typeface="+mj-lt"/>
              </a:defRPr>
            </a:lvl1pPr>
          </a:lstStyle>
          <a:p>
            <a:pPr marL="360363" lvl="0" indent="-360363"/>
            <a:r>
              <a:rPr lang="en-US" noProof="0"/>
              <a:t>Edit Master text styles</a:t>
            </a:r>
          </a:p>
        </p:txBody>
      </p:sp>
      <p:sp>
        <p:nvSpPr>
          <p:cNvPr id="17" name="Content Placeholder 5">
            <a:extLst>
              <a:ext uri="{FF2B5EF4-FFF2-40B4-BE49-F238E27FC236}">
                <a16:creationId xmlns:a16="http://schemas.microsoft.com/office/drawing/2014/main" id="{B89D3B01-1146-4BA4-81D2-41B0600D3002}"/>
              </a:ext>
            </a:extLst>
          </p:cNvPr>
          <p:cNvSpPr>
            <a:spLocks noGrp="1"/>
          </p:cNvSpPr>
          <p:nvPr>
            <p:ph sz="quarter" idx="4"/>
          </p:nvPr>
        </p:nvSpPr>
        <p:spPr>
          <a:xfrm rot="120000">
            <a:off x="7056867" y="1785942"/>
            <a:ext cx="4386544" cy="4165062"/>
          </a:xfrm>
          <a:noFill/>
          <a:ln w="3175">
            <a:solidFill>
              <a:schemeClr val="accent2"/>
            </a:solidFill>
            <a:prstDash val="dash"/>
          </a:ln>
        </p:spPr>
        <p:txBody>
          <a:bodyPr vert="horz" lIns="108000" tIns="108000" rIns="10800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2">
            <a:extLst>
              <a:ext uri="{FF2B5EF4-FFF2-40B4-BE49-F238E27FC236}">
                <a16:creationId xmlns:a16="http://schemas.microsoft.com/office/drawing/2014/main" id="{D7A928BA-716E-489C-824F-3D5F4BE37293}"/>
              </a:ext>
            </a:extLst>
          </p:cNvPr>
          <p:cNvSpPr>
            <a:spLocks noGrp="1"/>
          </p:cNvSpPr>
          <p:nvPr>
            <p:ph type="body" idx="1"/>
          </p:nvPr>
        </p:nvSpPr>
        <p:spPr>
          <a:xfrm rot="-120000">
            <a:off x="287496" y="1266124"/>
            <a:ext cx="4363752" cy="462404"/>
          </a:xfrm>
          <a:solidFill>
            <a:schemeClr val="accent3"/>
          </a:solidFill>
        </p:spPr>
        <p:txBody>
          <a:bodyPr vert="horz" lIns="72000" tIns="0" rIns="0" bIns="0" rtlCol="0" anchor="ctr">
            <a:noAutofit/>
          </a:bodyPr>
          <a:lstStyle>
            <a:lvl1pPr marL="0" indent="0">
              <a:buNone/>
              <a:defRPr lang="en-US" b="0">
                <a:solidFill>
                  <a:schemeClr val="tx1"/>
                </a:solidFill>
                <a:latin typeface="+mj-lt"/>
              </a:defRPr>
            </a:lvl1pPr>
          </a:lstStyle>
          <a:p>
            <a:pPr marL="360363" lvl="0" indent="-360363"/>
            <a:r>
              <a:rPr lang="en-US" noProof="0"/>
              <a:t>Edit Master text styles</a:t>
            </a:r>
          </a:p>
        </p:txBody>
      </p:sp>
      <p:sp>
        <p:nvSpPr>
          <p:cNvPr id="19" name="Content Placeholder 3">
            <a:extLst>
              <a:ext uri="{FF2B5EF4-FFF2-40B4-BE49-F238E27FC236}">
                <a16:creationId xmlns:a16="http://schemas.microsoft.com/office/drawing/2014/main" id="{032CC9F2-9B0A-4A3C-A51F-164BD7B7F7F7}"/>
              </a:ext>
            </a:extLst>
          </p:cNvPr>
          <p:cNvSpPr>
            <a:spLocks noGrp="1"/>
          </p:cNvSpPr>
          <p:nvPr>
            <p:ph sz="half" idx="2"/>
          </p:nvPr>
        </p:nvSpPr>
        <p:spPr>
          <a:xfrm rot="-120000">
            <a:off x="371870" y="1883488"/>
            <a:ext cx="4312808" cy="4057823"/>
          </a:xfrm>
          <a:noFill/>
          <a:ln w="3175">
            <a:solidFill>
              <a:schemeClr val="accent1"/>
            </a:solidFill>
            <a:prstDash val="dash"/>
          </a:ln>
        </p:spPr>
        <p:txBody>
          <a:bodyPr vert="horz" lIns="108000" tIns="108000" rIns="108000" bIns="0" rtlCol="0">
            <a:noAutofit/>
          </a:bodyPr>
          <a:lstStyle>
            <a:lvl1pPr>
              <a:defRPr lang="en-US"/>
            </a:lvl1pPr>
            <a:lvl2pPr>
              <a:defRPr lang="en-US"/>
            </a:lvl2pPr>
            <a:lvl3pPr>
              <a:defRPr lang="en-US"/>
            </a:lvl3pPr>
            <a:lvl4pPr>
              <a:defRPr lang="en-US"/>
            </a:lvl4pPr>
            <a:lvl5pPr>
              <a:defRPr lang="en-US"/>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92698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080000"/>
            <a:ext cx="114732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endParaRPr lang="en-US" noProof="0" dirty="0"/>
          </a:p>
        </p:txBody>
      </p:sp>
      <p:sp>
        <p:nvSpPr>
          <p:cNvPr id="4" name="Slide Number Placeholder 3">
            <a:extLst>
              <a:ext uri="{FF2B5EF4-FFF2-40B4-BE49-F238E27FC236}">
                <a16:creationId xmlns:a16="http://schemas.microsoft.com/office/drawing/2014/main" id="{63720D0B-2230-4D2F-B841-87791161AB16}"/>
              </a:ext>
            </a:extLst>
          </p:cNvPr>
          <p:cNvSpPr>
            <a:spLocks noGrp="1"/>
          </p:cNvSpPr>
          <p:nvPr>
            <p:ph type="sldNum" sz="quarter" idx="13"/>
          </p:nvPr>
        </p:nvSpPr>
        <p:spPr/>
        <p:txBody>
          <a:body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080000"/>
            <a:ext cx="55800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080000"/>
            <a:ext cx="55800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A3E0A3CC-DCEB-4611-915F-6939FEDB7305}"/>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311923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A3E0A3CC-DCEB-4611-915F-6939FEDB7305}"/>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
        <p:nvSpPr>
          <p:cNvPr id="10" name="Content Placeholder 2">
            <a:extLst>
              <a:ext uri="{FF2B5EF4-FFF2-40B4-BE49-F238E27FC236}">
                <a16:creationId xmlns:a16="http://schemas.microsoft.com/office/drawing/2014/main" id="{F310302E-DD17-4871-97D4-C32B568EDCF9}"/>
              </a:ext>
            </a:extLst>
          </p:cNvPr>
          <p:cNvSpPr>
            <a:spLocks noGrp="1"/>
          </p:cNvSpPr>
          <p:nvPr>
            <p:ph idx="1"/>
          </p:nvPr>
        </p:nvSpPr>
        <p:spPr>
          <a:xfrm>
            <a:off x="4572001" y="1135117"/>
            <a:ext cx="7261200" cy="472593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4D110AA5-4C8F-4BCB-B4A4-100EF7DEFC28}"/>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1" name="Text Placeholder 3">
            <a:extLst>
              <a:ext uri="{FF2B5EF4-FFF2-40B4-BE49-F238E27FC236}">
                <a16:creationId xmlns:a16="http://schemas.microsoft.com/office/drawing/2014/main" id="{37C31A47-3630-4DA6-8936-69C0FB464014}"/>
              </a:ext>
            </a:extLst>
          </p:cNvPr>
          <p:cNvSpPr>
            <a:spLocks noGrp="1"/>
          </p:cNvSpPr>
          <p:nvPr>
            <p:ph type="body" sz="half" idx="2"/>
          </p:nvPr>
        </p:nvSpPr>
        <p:spPr>
          <a:xfrm>
            <a:off x="360000" y="1143054"/>
            <a:ext cx="3932237" cy="47259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271060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7839798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0959F13-FAC9-4E8F-9932-1065189FA551}"/>
              </a:ext>
            </a:extLst>
          </p:cNvPr>
          <p:cNvGrpSpPr/>
          <p:nvPr userDrawn="1"/>
        </p:nvGrpSpPr>
        <p:grpSpPr>
          <a:xfrm rot="20700000">
            <a:off x="5633454" y="262799"/>
            <a:ext cx="5256337" cy="6122852"/>
            <a:chOff x="1621499" y="228547"/>
            <a:chExt cx="5256337" cy="6122852"/>
          </a:xfrm>
        </p:grpSpPr>
        <p:grpSp>
          <p:nvGrpSpPr>
            <p:cNvPr id="10" name="Group 9">
              <a:extLst>
                <a:ext uri="{FF2B5EF4-FFF2-40B4-BE49-F238E27FC236}">
                  <a16:creationId xmlns:a16="http://schemas.microsoft.com/office/drawing/2014/main" id="{8594449C-AB0D-4567-BBEE-98FC3844E4A2}"/>
                </a:ext>
              </a:extLst>
            </p:cNvPr>
            <p:cNvGrpSpPr/>
            <p:nvPr userDrawn="1"/>
          </p:nvGrpSpPr>
          <p:grpSpPr>
            <a:xfrm rot="461039">
              <a:off x="2286228" y="1285848"/>
              <a:ext cx="4591608" cy="5065551"/>
              <a:chOff x="7484411" y="1689075"/>
              <a:chExt cx="4174189" cy="4605045"/>
            </a:xfrm>
          </p:grpSpPr>
          <p:sp>
            <p:nvSpPr>
              <p:cNvPr id="11" name="Rectangle: Rounded Corners 10">
                <a:extLst>
                  <a:ext uri="{FF2B5EF4-FFF2-40B4-BE49-F238E27FC236}">
                    <a16:creationId xmlns:a16="http://schemas.microsoft.com/office/drawing/2014/main" id="{AD475B22-2288-4DE3-8454-9818E359F218}"/>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9B09049-CEAF-4343-8ABF-C09E8E52D677}"/>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A1B11FB4-C165-442E-BF4B-7E9F3240DC81}"/>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a16="http://schemas.microsoft.com/office/drawing/2014/main" id="{AEDE794E-3F71-47E0-8D7D-52077C8D64B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6C27985-FFAC-41EB-A4D4-FBDF69B2B297}"/>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B5BE1008-EFB9-4A87-9812-9D0A2E1F3E3B}"/>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A5FA6D2F-C9B1-4D8D-B149-78CA104F2C05}"/>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19" name="Rectangle: Rounded Corners 18">
                <a:extLst>
                  <a:ext uri="{FF2B5EF4-FFF2-40B4-BE49-F238E27FC236}">
                    <a16:creationId xmlns:a16="http://schemas.microsoft.com/office/drawing/2014/main" id="{CE941CDE-3E25-4988-BD34-B5BDD5889BE3}"/>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F64AD703-27EA-40FE-9651-7A70A69FFDC0}"/>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CBEF6C44-DC04-464E-B4BD-EB7BC4A98F4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Rounded Corners 21">
                <a:extLst>
                  <a:ext uri="{FF2B5EF4-FFF2-40B4-BE49-F238E27FC236}">
                    <a16:creationId xmlns:a16="http://schemas.microsoft.com/office/drawing/2014/main" id="{A15D1098-D31E-47B7-9248-53CDAC3B05D5}"/>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EB633B96-DECA-483F-AB81-13E98D989467}"/>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CE41C79-EF4B-47B0-B1CB-B3E0BD56D81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6F92B126-A685-4E82-AD06-5A7AE83D759D}"/>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44157EA-D275-4C8D-9D8B-E85B7BFA6B93}"/>
                </a:ext>
              </a:extLst>
            </p:cNvPr>
            <p:cNvGrpSpPr/>
            <p:nvPr userDrawn="1"/>
          </p:nvGrpSpPr>
          <p:grpSpPr>
            <a:xfrm rot="738880">
              <a:off x="1621499" y="228547"/>
              <a:ext cx="4501664" cy="5969116"/>
              <a:chOff x="1596328" y="568502"/>
              <a:chExt cx="4501664" cy="5969116"/>
            </a:xfrm>
          </p:grpSpPr>
          <p:sp>
            <p:nvSpPr>
              <p:cNvPr id="27" name="Rectangle: Rounded Corners 26">
                <a:extLst>
                  <a:ext uri="{FF2B5EF4-FFF2-40B4-BE49-F238E27FC236}">
                    <a16:creationId xmlns:a16="http://schemas.microsoft.com/office/drawing/2014/main" id="{BCCBC8CE-13D8-43B1-8BD0-AC8CAE105029}"/>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182CC4D1-72DA-40A4-9E56-50B3A173FB11}"/>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CBF6A7C7-35CC-4C6E-80D9-0639FBEF799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893844DC-AA0F-4F37-9997-B0AFF70F5689}"/>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30">
                <a:extLst>
                  <a:ext uri="{FF2B5EF4-FFF2-40B4-BE49-F238E27FC236}">
                    <a16:creationId xmlns:a16="http://schemas.microsoft.com/office/drawing/2014/main" id="{2DFDBC8B-B6C4-4DB2-9AB9-9F2F9D69F96C}"/>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5AC242B-5628-4AED-A752-C4A187BD1A94}"/>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id="{4D337AAB-EA47-40BE-A5EC-769A36A1D9E0}"/>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5579637" cy="540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4" name="Slide Number Placeholder 3">
            <a:extLst>
              <a:ext uri="{FF2B5EF4-FFF2-40B4-BE49-F238E27FC236}">
                <a16:creationId xmlns:a16="http://schemas.microsoft.com/office/drawing/2014/main" id="{DDB7FF97-8DE0-4BC9-893C-64D61BE88356}"/>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
        <p:nvSpPr>
          <p:cNvPr id="32" name="Text Placeholder 3">
            <a:extLst>
              <a:ext uri="{FF2B5EF4-FFF2-40B4-BE49-F238E27FC236}">
                <a16:creationId xmlns:a16="http://schemas.microsoft.com/office/drawing/2014/main" id="{46D4145C-2757-4CDE-9C06-8842ACBC5F66}"/>
              </a:ext>
            </a:extLst>
          </p:cNvPr>
          <p:cNvSpPr>
            <a:spLocks noGrp="1"/>
          </p:cNvSpPr>
          <p:nvPr>
            <p:ph type="body" sz="half" idx="2"/>
          </p:nvPr>
        </p:nvSpPr>
        <p:spPr>
          <a:xfrm>
            <a:off x="360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5" name="Picture Placeholder 2">
            <a:extLst>
              <a:ext uri="{FF2B5EF4-FFF2-40B4-BE49-F238E27FC236}">
                <a16:creationId xmlns:a16="http://schemas.microsoft.com/office/drawing/2014/main" id="{A6270262-E72E-4838-918F-26FA30F8C3E6}"/>
              </a:ext>
            </a:extLst>
          </p:cNvPr>
          <p:cNvSpPr>
            <a:spLocks noGrp="1"/>
          </p:cNvSpPr>
          <p:nvPr>
            <p:ph type="pic" idx="1"/>
          </p:nvPr>
        </p:nvSpPr>
        <p:spPr>
          <a:xfrm rot="240000">
            <a:off x="5482104" y="1187407"/>
            <a:ext cx="5587593" cy="4495784"/>
          </a:xfrm>
          <a:solidFill>
            <a:schemeClr val="bg1">
              <a:lumMod val="95000"/>
            </a:schemeClr>
          </a:solidFill>
        </p:spPr>
        <p:txBody>
          <a:bodyPr vert="horz" lIns="0" tIns="0" rIns="0" bIns="0" rtlCol="0" anchor="ctr">
            <a:noAutofit/>
          </a:bodyPr>
          <a:lstStyle>
            <a:lvl1pPr>
              <a:defRPr lang="en-US" sz="1600" i="1" dirty="0">
                <a:cs typeface="Times New Roman" panose="02020603050405020304" pitchFamily="18" charset="0"/>
              </a:defRPr>
            </a:lvl1pPr>
          </a:lstStyle>
          <a:p>
            <a:pPr marL="0" lvl="0" indent="0" algn="ctr">
              <a:buNone/>
            </a:pPr>
            <a:r>
              <a:rPr lang="en-US" noProof="0" dirty="0"/>
              <a:t>Click icon to add picture</a:t>
            </a:r>
          </a:p>
        </p:txBody>
      </p:sp>
    </p:spTree>
    <p:extLst>
      <p:ext uri="{BB962C8B-B14F-4D97-AF65-F5344CB8AC3E}">
        <p14:creationId xmlns:p14="http://schemas.microsoft.com/office/powerpoint/2010/main" val="217051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6247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593248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241797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69556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43497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noProof="0"/>
              <a:t>p </a:t>
            </a:r>
            <a:fld id="{058DB212-BFA2-403F-85EF-DFD3FF6D973A}" type="slidenum">
              <a:rPr lang="en-US" noProof="0" smtClean="0"/>
              <a:pPr/>
              <a:t>‹#›</a:t>
            </a:fld>
            <a:endParaRPr lang="en-US" noProof="0" dirty="0"/>
          </a:p>
        </p:txBody>
      </p:sp>
      <p:grpSp>
        <p:nvGrpSpPr>
          <p:cNvPr id="10" name="Group 9">
            <a:extLst>
              <a:ext uri="{FF2B5EF4-FFF2-40B4-BE49-F238E27FC236}">
                <a16:creationId xmlns:a16="http://schemas.microsoft.com/office/drawing/2014/main" id="{DF5B804B-A796-4A07-8CD1-CC3310B08F7B}"/>
              </a:ext>
            </a:extLst>
          </p:cNvPr>
          <p:cNvGrpSpPr/>
          <p:nvPr userDrawn="1"/>
        </p:nvGrpSpPr>
        <p:grpSpPr>
          <a:xfrm rot="20700000">
            <a:off x="5633454" y="262799"/>
            <a:ext cx="5256337" cy="6122852"/>
            <a:chOff x="1621499" y="228547"/>
            <a:chExt cx="5256337" cy="6122852"/>
          </a:xfrm>
        </p:grpSpPr>
        <p:grpSp>
          <p:nvGrpSpPr>
            <p:cNvPr id="11" name="Group 10">
              <a:extLst>
                <a:ext uri="{FF2B5EF4-FFF2-40B4-BE49-F238E27FC236}">
                  <a16:creationId xmlns:a16="http://schemas.microsoft.com/office/drawing/2014/main" id="{344D1B5D-5EA8-4CA3-BF29-F17FFAA068F0}"/>
                </a:ext>
              </a:extLst>
            </p:cNvPr>
            <p:cNvGrpSpPr/>
            <p:nvPr userDrawn="1"/>
          </p:nvGrpSpPr>
          <p:grpSpPr>
            <a:xfrm rot="461039">
              <a:off x="2286228" y="1285848"/>
              <a:ext cx="4591608" cy="5065551"/>
              <a:chOff x="7484411" y="1689075"/>
              <a:chExt cx="4174189" cy="4605045"/>
            </a:xfrm>
          </p:grpSpPr>
          <p:sp>
            <p:nvSpPr>
              <p:cNvPr id="28" name="Rectangle: Rounded Corners 10">
                <a:extLst>
                  <a:ext uri="{FF2B5EF4-FFF2-40B4-BE49-F238E27FC236}">
                    <a16:creationId xmlns:a16="http://schemas.microsoft.com/office/drawing/2014/main" id="{89E55F5E-8D02-4EED-9A7A-01B6306609A4}"/>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D16F40B5-EBC2-4F77-BA89-FE2BDCAEFA49}"/>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C9BEB360-2A59-4E13-800C-7714D313237F}"/>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13">
                <a:extLst>
                  <a:ext uri="{FF2B5EF4-FFF2-40B4-BE49-F238E27FC236}">
                    <a16:creationId xmlns:a16="http://schemas.microsoft.com/office/drawing/2014/main" id="{753BC0AD-4E29-4879-870A-FF82EB2EAD07}"/>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14">
                <a:extLst>
                  <a:ext uri="{FF2B5EF4-FFF2-40B4-BE49-F238E27FC236}">
                    <a16:creationId xmlns:a16="http://schemas.microsoft.com/office/drawing/2014/main" id="{A5A3F149-FA16-4EC6-B213-F2AE7063DD3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16">
                <a:extLst>
                  <a:ext uri="{FF2B5EF4-FFF2-40B4-BE49-F238E27FC236}">
                    <a16:creationId xmlns:a16="http://schemas.microsoft.com/office/drawing/2014/main" id="{AEDC6AEA-08EC-451E-B3C6-70A7DFFB3A5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2" name="Group 11">
              <a:extLst>
                <a:ext uri="{FF2B5EF4-FFF2-40B4-BE49-F238E27FC236}">
                  <a16:creationId xmlns:a16="http://schemas.microsoft.com/office/drawing/2014/main" id="{5E1D721D-38D3-43A2-8BD6-6806DDBAE58D}"/>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21" name="Rectangle: Rounded Corners 18">
                <a:extLst>
                  <a:ext uri="{FF2B5EF4-FFF2-40B4-BE49-F238E27FC236}">
                    <a16:creationId xmlns:a16="http://schemas.microsoft.com/office/drawing/2014/main" id="{CFF5315A-13ED-438D-977E-A02AAE9A0565}"/>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31C7EF18-98E8-4932-A7FA-7D3348E621AA}"/>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41ADC3EC-C743-404C-BD02-0C5B0A01B1A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1">
                <a:extLst>
                  <a:ext uri="{FF2B5EF4-FFF2-40B4-BE49-F238E27FC236}">
                    <a16:creationId xmlns:a16="http://schemas.microsoft.com/office/drawing/2014/main" id="{FE486DCE-C6F6-4335-8B00-68106E5CCEE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E1F2CE57-8D15-4A43-99FB-2C05EB792218}"/>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3">
                <a:extLst>
                  <a:ext uri="{FF2B5EF4-FFF2-40B4-BE49-F238E27FC236}">
                    <a16:creationId xmlns:a16="http://schemas.microsoft.com/office/drawing/2014/main" id="{C94813FF-5F60-4B99-B45D-978367D7742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4663BB8-2182-4F9D-ACCC-6DA0F6ECE4F4}"/>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7F1956-4865-453F-97ED-6F6BBD94C84B}"/>
                </a:ext>
              </a:extLst>
            </p:cNvPr>
            <p:cNvGrpSpPr/>
            <p:nvPr userDrawn="1"/>
          </p:nvGrpSpPr>
          <p:grpSpPr>
            <a:xfrm rot="738880">
              <a:off x="1621499" y="228547"/>
              <a:ext cx="4501664" cy="5969116"/>
              <a:chOff x="1596328" y="568502"/>
              <a:chExt cx="4501664" cy="5969116"/>
            </a:xfrm>
          </p:grpSpPr>
          <p:sp>
            <p:nvSpPr>
              <p:cNvPr id="14" name="Rectangle: Rounded Corners 13">
                <a:extLst>
                  <a:ext uri="{FF2B5EF4-FFF2-40B4-BE49-F238E27FC236}">
                    <a16:creationId xmlns:a16="http://schemas.microsoft.com/office/drawing/2014/main" id="{A224CC9D-74A6-4AB5-BB74-4B34ACC9424C}"/>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16313C5-6826-4C73-B596-AAE16E60BBE8}"/>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D87B3E72-942D-4AD4-BA60-77147E50A3A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82BE5E4-EAA6-446D-96DA-2C57DCC86D1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Rounded Corners 17">
                <a:extLst>
                  <a:ext uri="{FF2B5EF4-FFF2-40B4-BE49-F238E27FC236}">
                    <a16:creationId xmlns:a16="http://schemas.microsoft.com/office/drawing/2014/main" id="{8BF5DB5F-A4A5-4807-9224-228DD19AA210}"/>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32">
                <a:extLst>
                  <a:ext uri="{FF2B5EF4-FFF2-40B4-BE49-F238E27FC236}">
                    <a16:creationId xmlns:a16="http://schemas.microsoft.com/office/drawing/2014/main" id="{185511E5-9792-4762-9974-96392E53241C}"/>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EC5E43C4-20C1-47A6-AE78-58C222F3324E}"/>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9780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r>
              <a:rPr lang="en-US"/>
              <a:t>p </a:t>
            </a:r>
            <a:fld id="{058DB212-BFA2-403F-85EF-DFD3FF6D973A}" type="slidenum">
              <a:rPr lang="en-US" smtClean="0"/>
              <a:pPr/>
              <a:t>‹#›</a:t>
            </a:fld>
            <a:endParaRPr lang="en-US" dirty="0"/>
          </a:p>
        </p:txBody>
      </p:sp>
      <p:sp>
        <p:nvSpPr>
          <p:cNvPr id="36" name="Rectangle 35">
            <a:extLst>
              <a:ext uri="{FF2B5EF4-FFF2-40B4-BE49-F238E27FC236}">
                <a16:creationId xmlns:a16="http://schemas.microsoft.com/office/drawing/2014/main" id="{ACCEA100-D29A-42FF-AD17-CD893927AF64}"/>
              </a:ext>
            </a:extLst>
          </p:cNvPr>
          <p:cNvSpPr/>
          <p:nvPr userDrawn="1"/>
        </p:nvSpPr>
        <p:spPr>
          <a:xfrm rot="360000">
            <a:off x="11296248" y="6261969"/>
            <a:ext cx="528475" cy="45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3F7C466A-ECD8-4796-821D-38D95D96C61A}"/>
              </a:ext>
            </a:extLst>
          </p:cNvPr>
          <p:cNvSpPr txBox="1"/>
          <p:nvPr userDrawn="1"/>
        </p:nvSpPr>
        <p:spPr>
          <a:xfrm>
            <a:off x="9488566" y="6315437"/>
            <a:ext cx="1486986" cy="365125"/>
          </a:xfrm>
          <a:prstGeom prst="rect">
            <a:avLst/>
          </a:prstGeom>
          <a:noFill/>
        </p:spPr>
        <p:txBody>
          <a:bodyPr wrap="square" lIns="0" tIns="0" rIns="0" bIns="0" rtlCol="0" anchor="ctr">
            <a:noAutofit/>
          </a:bodyPr>
          <a:lstStyle/>
          <a:p>
            <a:pPr algn="r">
              <a:lnSpc>
                <a:spcPts val="1400"/>
              </a:lnSpc>
            </a:pPr>
            <a:r>
              <a:rPr lang="en-US" sz="1800" noProof="1">
                <a:solidFill>
                  <a:schemeClr val="tx1"/>
                </a:solidFill>
                <a:effectLst>
                  <a:outerShdw dist="38100" dir="2700000" algn="tl" rotWithShape="0">
                    <a:schemeClr val="accent1"/>
                  </a:outerShdw>
                </a:effectLst>
                <a:latin typeface="+mj-lt"/>
              </a:rPr>
              <a:t>Jens </a:t>
            </a:r>
            <a:br>
              <a:rPr lang="en-US" sz="1800" noProof="1">
                <a:solidFill>
                  <a:schemeClr val="tx1"/>
                </a:solidFill>
                <a:effectLst>
                  <a:outerShdw dist="38100" dir="2700000" algn="tl" rotWithShape="0">
                    <a:schemeClr val="accent1"/>
                  </a:outerShdw>
                </a:effectLst>
                <a:latin typeface="+mj-lt"/>
              </a:rPr>
            </a:br>
            <a:r>
              <a:rPr lang="en-US" sz="1800" noProof="1">
                <a:solidFill>
                  <a:schemeClr val="tx1"/>
                </a:solidFill>
                <a:effectLst>
                  <a:outerShdw dist="38100" dir="2700000" algn="tl" rotWithShape="0">
                    <a:schemeClr val="accent1"/>
                  </a:outerShdw>
                </a:effectLst>
                <a:latin typeface="+mj-lt"/>
              </a:rPr>
              <a:t>Martensson</a:t>
            </a:r>
          </a:p>
        </p:txBody>
      </p:sp>
      <p:sp>
        <p:nvSpPr>
          <p:cNvPr id="38" name="Oval 37">
            <a:extLst>
              <a:ext uri="{FF2B5EF4-FFF2-40B4-BE49-F238E27FC236}">
                <a16:creationId xmlns:a16="http://schemas.microsoft.com/office/drawing/2014/main" id="{498A9C77-D7CE-4B40-920F-D9B5744E09E8}"/>
              </a:ext>
            </a:extLst>
          </p:cNvPr>
          <p:cNvSpPr/>
          <p:nvPr userDrawn="1"/>
        </p:nvSpPr>
        <p:spPr>
          <a:xfrm>
            <a:off x="11846922" y="6173293"/>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65E4F61-2EDC-429B-B4D6-E3ECFEABDB89}"/>
              </a:ext>
            </a:extLst>
          </p:cNvPr>
          <p:cNvSpPr/>
          <p:nvPr userDrawn="1"/>
        </p:nvSpPr>
        <p:spPr>
          <a:xfrm>
            <a:off x="11492290" y="6160569"/>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8403124-DFD5-48F0-9CA5-DFCDC288022A}"/>
              </a:ext>
            </a:extLst>
          </p:cNvPr>
          <p:cNvSpPr/>
          <p:nvPr userDrawn="1"/>
        </p:nvSpPr>
        <p:spPr>
          <a:xfrm>
            <a:off x="11079735" y="629257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4EEC2A5-0386-469F-87A7-02B1DD8806E2}"/>
              </a:ext>
            </a:extLst>
          </p:cNvPr>
          <p:cNvSpPr/>
          <p:nvPr userDrawn="1"/>
        </p:nvSpPr>
        <p:spPr>
          <a:xfrm>
            <a:off x="11672205" y="6223079"/>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7A826F74-3FA1-486C-9B44-5CB963FD0950}"/>
              </a:ext>
            </a:extLst>
          </p:cNvPr>
          <p:cNvSpPr/>
          <p:nvPr userDrawn="1"/>
        </p:nvSpPr>
        <p:spPr>
          <a:xfrm>
            <a:off x="11891335" y="6599392"/>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92E3E68F-94A5-4CA0-A294-978501B37FA1}"/>
              </a:ext>
            </a:extLst>
          </p:cNvPr>
          <p:cNvSpPr/>
          <p:nvPr userDrawn="1"/>
        </p:nvSpPr>
        <p:spPr>
          <a:xfrm>
            <a:off x="11914194" y="640198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276F9E6F-C8C7-48A7-B203-7800E6E640E2}"/>
              </a:ext>
            </a:extLst>
          </p:cNvPr>
          <p:cNvSpPr/>
          <p:nvPr userDrawn="1"/>
        </p:nvSpPr>
        <p:spPr>
          <a:xfrm>
            <a:off x="11206123" y="6203845"/>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655A8061-0C11-40FE-9110-C0DC86A16BDB}"/>
              </a:ext>
            </a:extLst>
          </p:cNvPr>
          <p:cNvSpPr/>
          <p:nvPr userDrawn="1"/>
        </p:nvSpPr>
        <p:spPr>
          <a:xfrm>
            <a:off x="11176687" y="642484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508C767E-FFD6-4B9F-BD24-5432EB1A4C63}"/>
              </a:ext>
            </a:extLst>
          </p:cNvPr>
          <p:cNvSpPr/>
          <p:nvPr userDrawn="1"/>
        </p:nvSpPr>
        <p:spPr>
          <a:xfrm>
            <a:off x="11090838" y="6561771"/>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D0C8EBFE-8923-4C9D-AE47-6036F2DA963A}"/>
              </a:ext>
            </a:extLst>
          </p:cNvPr>
          <p:cNvSpPr/>
          <p:nvPr userDrawn="1"/>
        </p:nvSpPr>
        <p:spPr>
          <a:xfrm>
            <a:off x="11206122" y="6678980"/>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4660842"/>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 id="2147484345" r:id="rId19"/>
    <p:sldLayoutId id="2147484346" r:id="rId20"/>
    <p:sldLayoutId id="2147484347" r:id="rId21"/>
    <p:sldLayoutId id="2147484348" r:id="rId22"/>
    <p:sldLayoutId id="2147483739" r:id="rId23"/>
    <p:sldLayoutId id="2147483665" r:id="rId24"/>
    <p:sldLayoutId id="2147483666" r:id="rId25"/>
    <p:sldLayoutId id="2147483669" r:id="rId26"/>
    <p:sldLayoutId id="2147483650" r:id="rId27"/>
    <p:sldLayoutId id="2147483652" r:id="rId28"/>
    <p:sldLayoutId id="2147483668" r:id="rId29"/>
    <p:sldLayoutId id="2147483667" r:id="rId30"/>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5"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6"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7"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8"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9"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0"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1"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2"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3"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4"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5"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6"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8" name="Group 217">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19"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20"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21"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22"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3"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24"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25"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26"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27"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28"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29"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30"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32" name="Rectangle 231">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4" name="Freeform 11">
            <a:extLst>
              <a:ext uri="{FF2B5EF4-FFF2-40B4-BE49-F238E27FC236}">
                <a16:creationId xmlns:a16="http://schemas.microsoft.com/office/drawing/2014/main" id="{664D6319-AE80-458F-A2C6-1F035126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236" name="Rectangle 235">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EB23BB-BD05-4BB1-A430-0DEBDE812B7C}"/>
              </a:ext>
            </a:extLst>
          </p:cNvPr>
          <p:cNvPicPr>
            <a:picLocks noChangeAspect="1"/>
          </p:cNvPicPr>
          <p:nvPr/>
        </p:nvPicPr>
        <p:blipFill rotWithShape="1">
          <a:blip r:embed="rId3">
            <a:alphaModFix amt="35000"/>
          </a:blip>
          <a:srcRect l="10277" r="8833" b="-1"/>
          <a:stretch/>
        </p:blipFill>
        <p:spPr>
          <a:xfrm>
            <a:off x="0" y="-24132"/>
            <a:ext cx="12192000" cy="6857990"/>
          </a:xfrm>
          <a:prstGeom prst="rect">
            <a:avLst/>
          </a:prstGeom>
        </p:spPr>
      </p:pic>
      <p:sp>
        <p:nvSpPr>
          <p:cNvPr id="2" name="Title 1">
            <a:extLst>
              <a:ext uri="{FF2B5EF4-FFF2-40B4-BE49-F238E27FC236}">
                <a16:creationId xmlns:a16="http://schemas.microsoft.com/office/drawing/2014/main" id="{53A696F6-A75F-4EDE-8522-47785F1CE321}"/>
              </a:ext>
            </a:extLst>
          </p:cNvPr>
          <p:cNvSpPr>
            <a:spLocks noGrp="1"/>
          </p:cNvSpPr>
          <p:nvPr>
            <p:ph type="title"/>
          </p:nvPr>
        </p:nvSpPr>
        <p:spPr>
          <a:xfrm>
            <a:off x="1935513" y="624110"/>
            <a:ext cx="8911687" cy="1280890"/>
          </a:xfrm>
        </p:spPr>
        <p:txBody>
          <a:bodyPr vert="horz" lIns="91440" tIns="45720" rIns="91440" bIns="45720" rtlCol="0" anchor="t">
            <a:normAutofit/>
          </a:bodyPr>
          <a:lstStyle/>
          <a:p>
            <a:r>
              <a:rPr lang="en-US" sz="3600" b="1" dirty="0">
                <a:solidFill>
                  <a:schemeClr val="tx1"/>
                </a:solidFill>
              </a:rPr>
              <a:t>Asynchronous Testing</a:t>
            </a:r>
            <a:br>
              <a:rPr lang="en-US" sz="3600" b="1" dirty="0">
                <a:solidFill>
                  <a:schemeClr val="tx1"/>
                </a:solidFill>
              </a:rPr>
            </a:br>
            <a:r>
              <a:rPr lang="en-US" sz="3600" b="1" dirty="0">
                <a:solidFill>
                  <a:schemeClr val="tx1"/>
                </a:solidFill>
              </a:rPr>
              <a:t>          Nordic Testing Days – June 2022</a:t>
            </a:r>
          </a:p>
        </p:txBody>
      </p:sp>
      <p:graphicFrame>
        <p:nvGraphicFramePr>
          <p:cNvPr id="54" name="Text Placeholder 2">
            <a:extLst>
              <a:ext uri="{FF2B5EF4-FFF2-40B4-BE49-F238E27FC236}">
                <a16:creationId xmlns:a16="http://schemas.microsoft.com/office/drawing/2014/main" id="{C50DE625-1EFA-B7C2-960D-19DF6F8CB57F}"/>
              </a:ext>
            </a:extLst>
          </p:cNvPr>
          <p:cNvGraphicFramePr/>
          <p:nvPr>
            <p:extLst>
              <p:ext uri="{D42A27DB-BD31-4B8C-83A1-F6EECF244321}">
                <p14:modId xmlns:p14="http://schemas.microsoft.com/office/powerpoint/2010/main" val="3536625078"/>
              </p:ext>
            </p:extLst>
          </p:nvPr>
        </p:nvGraphicFramePr>
        <p:xfrm>
          <a:off x="1740023" y="2679915"/>
          <a:ext cx="8664606" cy="23803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6736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7"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8"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1"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2"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3"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4"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5"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6"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7"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8"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0" name="Group 29">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31"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2"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3"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4"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5"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6"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7"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8"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9"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0"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1"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2"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4" name="Rectangle 43">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8" name="Rectangle 47">
            <a:extLst>
              <a:ext uri="{FF2B5EF4-FFF2-40B4-BE49-F238E27FC236}">
                <a16:creationId xmlns:a16="http://schemas.microsoft.com/office/drawing/2014/main" id="{B4BAC1B2-6636-4CB3-8018-BAAE8A045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99E51F2A-41B1-4159-8DCF-C9E46EDC5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047" y="935646"/>
            <a:ext cx="4851190" cy="4968016"/>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4868BDA6-98C8-4E7B-8A59-1162BE9390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53" name="Freeform 11">
              <a:extLst>
                <a:ext uri="{FF2B5EF4-FFF2-40B4-BE49-F238E27FC236}">
                  <a16:creationId xmlns:a16="http://schemas.microsoft.com/office/drawing/2014/main" id="{D81ADA10-FA3B-405F-86D4-1BA4D4140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4" name="Freeform 12">
              <a:extLst>
                <a:ext uri="{FF2B5EF4-FFF2-40B4-BE49-F238E27FC236}">
                  <a16:creationId xmlns:a16="http://schemas.microsoft.com/office/drawing/2014/main" id="{D4F2022F-50BA-40A0-9DE3-95D8E5D847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5" name="Freeform 13">
              <a:extLst>
                <a:ext uri="{FF2B5EF4-FFF2-40B4-BE49-F238E27FC236}">
                  <a16:creationId xmlns:a16="http://schemas.microsoft.com/office/drawing/2014/main" id="{D45B3AAD-CD8F-42A9-8911-746584CB4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6" name="Freeform 14">
              <a:extLst>
                <a:ext uri="{FF2B5EF4-FFF2-40B4-BE49-F238E27FC236}">
                  <a16:creationId xmlns:a16="http://schemas.microsoft.com/office/drawing/2014/main" id="{1B5BBA15-98B5-49B1-BFAA-70496407C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7" name="Freeform 15">
              <a:extLst>
                <a:ext uri="{FF2B5EF4-FFF2-40B4-BE49-F238E27FC236}">
                  <a16:creationId xmlns:a16="http://schemas.microsoft.com/office/drawing/2014/main" id="{1426328E-D8AD-4CF3-84C4-EADAF4B7C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8" name="Freeform 16">
              <a:extLst>
                <a:ext uri="{FF2B5EF4-FFF2-40B4-BE49-F238E27FC236}">
                  <a16:creationId xmlns:a16="http://schemas.microsoft.com/office/drawing/2014/main" id="{6D173D77-4FAE-4B6E-BCA3-88C023DEA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9" name="Freeform 17">
              <a:extLst>
                <a:ext uri="{FF2B5EF4-FFF2-40B4-BE49-F238E27FC236}">
                  <a16:creationId xmlns:a16="http://schemas.microsoft.com/office/drawing/2014/main" id="{D2F3C6ED-3296-4551-890C-E00636FC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0" name="Freeform 18">
              <a:extLst>
                <a:ext uri="{FF2B5EF4-FFF2-40B4-BE49-F238E27FC236}">
                  <a16:creationId xmlns:a16="http://schemas.microsoft.com/office/drawing/2014/main" id="{CCD94978-E895-4165-8420-BFD493A48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1" name="Freeform 19">
              <a:extLst>
                <a:ext uri="{FF2B5EF4-FFF2-40B4-BE49-F238E27FC236}">
                  <a16:creationId xmlns:a16="http://schemas.microsoft.com/office/drawing/2014/main" id="{2D296B6E-5119-44C6-8316-91B13AC22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2" name="Freeform 20">
              <a:extLst>
                <a:ext uri="{FF2B5EF4-FFF2-40B4-BE49-F238E27FC236}">
                  <a16:creationId xmlns:a16="http://schemas.microsoft.com/office/drawing/2014/main" id="{9718EC72-EF07-434B-86CA-F9FB74FA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id="{4A84889A-F40B-4581-B8FF-D34D3EC21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id="{EEA5C22F-63E7-4E2A-9135-6820FC6B8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6" name="Group 65">
            <a:extLst>
              <a:ext uri="{FF2B5EF4-FFF2-40B4-BE49-F238E27FC236}">
                <a16:creationId xmlns:a16="http://schemas.microsoft.com/office/drawing/2014/main" id="{12B2B893-BDFC-47A3-A8C8-B3351994B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67" name="Freeform 27">
              <a:extLst>
                <a:ext uri="{FF2B5EF4-FFF2-40B4-BE49-F238E27FC236}">
                  <a16:creationId xmlns:a16="http://schemas.microsoft.com/office/drawing/2014/main" id="{8D083C0B-408E-4195-B8E1-33451B8A3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8" name="Freeform 28">
              <a:extLst>
                <a:ext uri="{FF2B5EF4-FFF2-40B4-BE49-F238E27FC236}">
                  <a16:creationId xmlns:a16="http://schemas.microsoft.com/office/drawing/2014/main" id="{7C7442FE-70AA-4B30-9386-0E011A0A9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9" name="Freeform 29">
              <a:extLst>
                <a:ext uri="{FF2B5EF4-FFF2-40B4-BE49-F238E27FC236}">
                  <a16:creationId xmlns:a16="http://schemas.microsoft.com/office/drawing/2014/main" id="{6183366D-5F8A-40D5-9D35-25286ECB4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0" name="Freeform 30">
              <a:extLst>
                <a:ext uri="{FF2B5EF4-FFF2-40B4-BE49-F238E27FC236}">
                  <a16:creationId xmlns:a16="http://schemas.microsoft.com/office/drawing/2014/main" id="{F9E4E29F-ED9B-42DE-8858-A3B54120E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1" name="Freeform 31">
              <a:extLst>
                <a:ext uri="{FF2B5EF4-FFF2-40B4-BE49-F238E27FC236}">
                  <a16:creationId xmlns:a16="http://schemas.microsoft.com/office/drawing/2014/main" id="{75C77770-2C7D-4356-A1C0-F3B10DCC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2" name="Freeform 32">
              <a:extLst>
                <a:ext uri="{FF2B5EF4-FFF2-40B4-BE49-F238E27FC236}">
                  <a16:creationId xmlns:a16="http://schemas.microsoft.com/office/drawing/2014/main" id="{A583B398-24D3-452A-9279-409D85D4C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3" name="Freeform 33">
              <a:extLst>
                <a:ext uri="{FF2B5EF4-FFF2-40B4-BE49-F238E27FC236}">
                  <a16:creationId xmlns:a16="http://schemas.microsoft.com/office/drawing/2014/main" id="{8592BE0E-0BF6-4FE9-ABD6-7B7188BFD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4" name="Freeform 34">
              <a:extLst>
                <a:ext uri="{FF2B5EF4-FFF2-40B4-BE49-F238E27FC236}">
                  <a16:creationId xmlns:a16="http://schemas.microsoft.com/office/drawing/2014/main" id="{C3D34FBF-02FF-4A36-BD2F-560F61252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5" name="Freeform 35">
              <a:extLst>
                <a:ext uri="{FF2B5EF4-FFF2-40B4-BE49-F238E27FC236}">
                  <a16:creationId xmlns:a16="http://schemas.microsoft.com/office/drawing/2014/main" id="{F7F01C2A-5852-4E78-87E5-963993815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6" name="Freeform 36">
              <a:extLst>
                <a:ext uri="{FF2B5EF4-FFF2-40B4-BE49-F238E27FC236}">
                  <a16:creationId xmlns:a16="http://schemas.microsoft.com/office/drawing/2014/main" id="{3F3D15E2-E389-4E28-815C-9F1EF5387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7" name="Freeform 37">
              <a:extLst>
                <a:ext uri="{FF2B5EF4-FFF2-40B4-BE49-F238E27FC236}">
                  <a16:creationId xmlns:a16="http://schemas.microsoft.com/office/drawing/2014/main" id="{933BD079-DCEA-44C2-A3ED-3919F996F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8" name="Freeform 38">
              <a:extLst>
                <a:ext uri="{FF2B5EF4-FFF2-40B4-BE49-F238E27FC236}">
                  <a16:creationId xmlns:a16="http://schemas.microsoft.com/office/drawing/2014/main" id="{760D82AC-986D-4E9A-9989-BB83B349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8324602" y="935646"/>
            <a:ext cx="3181597" cy="3841735"/>
          </a:xfrm>
        </p:spPr>
        <p:txBody>
          <a:bodyPr vert="horz" lIns="91440" tIns="45720" rIns="91440" bIns="45720" rtlCol="0" anchor="b">
            <a:normAutofit/>
          </a:bodyPr>
          <a:lstStyle/>
          <a:p>
            <a:r>
              <a:rPr lang="en-US" sz="4400" b="1"/>
              <a:t>Rabbit Demo</a:t>
            </a:r>
          </a:p>
        </p:txBody>
      </p:sp>
      <p:pic>
        <p:nvPicPr>
          <p:cNvPr id="3" name="Picture 2">
            <a:extLst>
              <a:ext uri="{FF2B5EF4-FFF2-40B4-BE49-F238E27FC236}">
                <a16:creationId xmlns:a16="http://schemas.microsoft.com/office/drawing/2014/main" id="{18984BAC-EDAA-43FC-99CE-5887234D7AB7}"/>
              </a:ext>
            </a:extLst>
          </p:cNvPr>
          <p:cNvPicPr>
            <a:picLocks noChangeAspect="1"/>
          </p:cNvPicPr>
          <p:nvPr/>
        </p:nvPicPr>
        <p:blipFill>
          <a:blip r:embed="rId3"/>
          <a:stretch>
            <a:fillRect/>
          </a:stretch>
        </p:blipFill>
        <p:spPr>
          <a:xfrm>
            <a:off x="929675" y="2992015"/>
            <a:ext cx="4213521" cy="842703"/>
          </a:xfrm>
          <a:prstGeom prst="rect">
            <a:avLst/>
          </a:prstGeom>
        </p:spPr>
      </p:pic>
      <p:sp>
        <p:nvSpPr>
          <p:cNvPr id="80" name="Rectangle 79">
            <a:extLst>
              <a:ext uri="{FF2B5EF4-FFF2-40B4-BE49-F238E27FC236}">
                <a16:creationId xmlns:a16="http://schemas.microsoft.com/office/drawing/2014/main" id="{FE8CCA1D-3EED-438C-8DF2-1F365B6F1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2" name="Freeform 33">
            <a:extLst>
              <a:ext uri="{FF2B5EF4-FFF2-40B4-BE49-F238E27FC236}">
                <a16:creationId xmlns:a16="http://schemas.microsoft.com/office/drawing/2014/main" id="{32D9B158-7DEE-41F9-AC1A-4F746D428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1" name="TextBox 10">
            <a:extLst>
              <a:ext uri="{FF2B5EF4-FFF2-40B4-BE49-F238E27FC236}">
                <a16:creationId xmlns:a16="http://schemas.microsoft.com/office/drawing/2014/main" id="{692654D1-45D4-4FE3-A750-41A66454523C}"/>
              </a:ext>
            </a:extLst>
          </p:cNvPr>
          <p:cNvSpPr txBox="1"/>
          <p:nvPr/>
        </p:nvSpPr>
        <p:spPr>
          <a:xfrm>
            <a:off x="894736" y="3431974"/>
            <a:ext cx="11080955" cy="400110"/>
          </a:xfrm>
          <a:prstGeom prst="rect">
            <a:avLst/>
          </a:prstGeom>
          <a:noFill/>
        </p:spPr>
        <p:txBody>
          <a:bodyPr wrap="square" rtlCol="0">
            <a:spAutoFit/>
          </a:bodyPr>
          <a:lstStyle/>
          <a:p>
            <a:pPr marL="342900" indent="-342900">
              <a:buFont typeface="Arial" panose="020B0604020202020204" pitchFamily="34" charset="0"/>
              <a:buChar char="•"/>
            </a:pPr>
            <a:endParaRPr lang="en-ZA" sz="2000" dirty="0"/>
          </a:p>
        </p:txBody>
      </p:sp>
    </p:spTree>
    <p:extLst>
      <p:ext uri="{BB962C8B-B14F-4D97-AF65-F5344CB8AC3E}">
        <p14:creationId xmlns:p14="http://schemas.microsoft.com/office/powerpoint/2010/main" val="335548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8"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1"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2"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3"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4"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5"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6"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7"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8"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9"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1" name="Group 30">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32"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3"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4"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5"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6"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7"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8"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9"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0"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1"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2"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3"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5" name="Rectangle 44">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9" name="Rectangle 4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1843391" y="624110"/>
            <a:ext cx="9383408" cy="1280890"/>
          </a:xfrm>
        </p:spPr>
        <p:txBody>
          <a:bodyPr vert="horz" lIns="91440" tIns="45720" rIns="91440" bIns="45720" rtlCol="0" anchor="t">
            <a:normAutofit/>
          </a:bodyPr>
          <a:lstStyle/>
          <a:p>
            <a:r>
              <a:rPr lang="en-US" b="1">
                <a:solidFill>
                  <a:schemeClr val="bg1"/>
                </a:solidFill>
              </a:rPr>
              <a:t>Benefits queuing messages</a:t>
            </a:r>
          </a:p>
        </p:txBody>
      </p:sp>
      <p:sp>
        <p:nvSpPr>
          <p:cNvPr id="5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3" name="TextBox 10">
            <a:extLst>
              <a:ext uri="{FF2B5EF4-FFF2-40B4-BE49-F238E27FC236}">
                <a16:creationId xmlns:a16="http://schemas.microsoft.com/office/drawing/2014/main" id="{1C60B912-661D-D38A-1480-89DF41789332}"/>
              </a:ext>
            </a:extLst>
          </p:cNvPr>
          <p:cNvGraphicFramePr/>
          <p:nvPr>
            <p:extLst>
              <p:ext uri="{D42A27DB-BD31-4B8C-83A1-F6EECF244321}">
                <p14:modId xmlns:p14="http://schemas.microsoft.com/office/powerpoint/2010/main" val="90615777"/>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813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0D31-8CD3-4C82-BDDD-F66DD0608F62}"/>
              </a:ext>
            </a:extLst>
          </p:cNvPr>
          <p:cNvSpPr>
            <a:spLocks noGrp="1"/>
          </p:cNvSpPr>
          <p:nvPr>
            <p:ph sz="half" idx="1"/>
          </p:nvPr>
        </p:nvSpPr>
        <p:spPr/>
        <p:txBody>
          <a:bodyPr/>
          <a:lstStyle/>
          <a:p>
            <a:r>
              <a:rPr lang="en-ZA" dirty="0"/>
              <a:t>Tasks that may take a while; high iteration</a:t>
            </a:r>
          </a:p>
        </p:txBody>
      </p:sp>
      <p:sp>
        <p:nvSpPr>
          <p:cNvPr id="4" name="Text Placeholder 3">
            <a:extLst>
              <a:ext uri="{FF2B5EF4-FFF2-40B4-BE49-F238E27FC236}">
                <a16:creationId xmlns:a16="http://schemas.microsoft.com/office/drawing/2014/main" id="{F67D7691-DD8B-4DF8-8E0E-FD0770580515}"/>
              </a:ext>
            </a:extLst>
          </p:cNvPr>
          <p:cNvSpPr>
            <a:spLocks noGrp="1"/>
          </p:cNvSpPr>
          <p:nvPr>
            <p:ph type="body" sz="quarter" idx="12"/>
          </p:nvPr>
        </p:nvSpPr>
        <p:spPr>
          <a:solidFill>
            <a:schemeClr val="accent2"/>
          </a:solidFill>
        </p:spPr>
        <p:txBody>
          <a:bodyPr/>
          <a:lstStyle/>
          <a:p>
            <a:r>
              <a:rPr lang="en-US" dirty="0"/>
              <a:t>Good for</a:t>
            </a:r>
            <a:endParaRPr lang="en-ZA" dirty="0"/>
          </a:p>
        </p:txBody>
      </p:sp>
      <p:sp>
        <p:nvSpPr>
          <p:cNvPr id="5" name="Content Placeholder 4">
            <a:extLst>
              <a:ext uri="{FF2B5EF4-FFF2-40B4-BE49-F238E27FC236}">
                <a16:creationId xmlns:a16="http://schemas.microsoft.com/office/drawing/2014/main" id="{7C25152A-29EE-4D21-B472-C1C676637792}"/>
              </a:ext>
            </a:extLst>
          </p:cNvPr>
          <p:cNvSpPr>
            <a:spLocks noGrp="1"/>
          </p:cNvSpPr>
          <p:nvPr>
            <p:ph sz="half" idx="2"/>
          </p:nvPr>
        </p:nvSpPr>
        <p:spPr/>
        <p:txBody>
          <a:bodyPr/>
          <a:lstStyle/>
          <a:p>
            <a:r>
              <a:rPr lang="en-ZA" dirty="0"/>
              <a:t>Simplicity</a:t>
            </a:r>
          </a:p>
        </p:txBody>
      </p:sp>
      <p:sp>
        <p:nvSpPr>
          <p:cNvPr id="6" name="Text Placeholder 5">
            <a:extLst>
              <a:ext uri="{FF2B5EF4-FFF2-40B4-BE49-F238E27FC236}">
                <a16:creationId xmlns:a16="http://schemas.microsoft.com/office/drawing/2014/main" id="{8B1A57A3-D7EB-47BC-91D1-DA61637AC4A5}"/>
              </a:ext>
            </a:extLst>
          </p:cNvPr>
          <p:cNvSpPr>
            <a:spLocks noGrp="1"/>
          </p:cNvSpPr>
          <p:nvPr>
            <p:ph type="body" sz="quarter" idx="13"/>
          </p:nvPr>
        </p:nvSpPr>
        <p:spPr>
          <a:solidFill>
            <a:srgbClr val="0070C0"/>
          </a:solidFill>
        </p:spPr>
        <p:txBody>
          <a:bodyPr/>
          <a:lstStyle/>
          <a:p>
            <a:r>
              <a:rPr lang="en-US" dirty="0"/>
              <a:t>Not so good</a:t>
            </a:r>
            <a:endParaRPr lang="en-ZA" dirty="0"/>
          </a:p>
        </p:txBody>
      </p:sp>
      <p:sp>
        <p:nvSpPr>
          <p:cNvPr id="7" name="Title 6">
            <a:extLst>
              <a:ext uri="{FF2B5EF4-FFF2-40B4-BE49-F238E27FC236}">
                <a16:creationId xmlns:a16="http://schemas.microsoft.com/office/drawing/2014/main" id="{9D0739A9-7AB5-4978-A621-B600D5BD9EEC}"/>
              </a:ext>
            </a:extLst>
          </p:cNvPr>
          <p:cNvSpPr>
            <a:spLocks noGrp="1"/>
          </p:cNvSpPr>
          <p:nvPr>
            <p:ph type="title"/>
          </p:nvPr>
        </p:nvSpPr>
        <p:spPr>
          <a:xfrm>
            <a:off x="1686757" y="142044"/>
            <a:ext cx="8371644" cy="754602"/>
          </a:xfrm>
        </p:spPr>
        <p:txBody>
          <a:bodyPr>
            <a:normAutofit/>
          </a:bodyPr>
          <a:lstStyle/>
          <a:p>
            <a:endParaRPr lang="en-ZA" dirty="0"/>
          </a:p>
        </p:txBody>
      </p:sp>
    </p:spTree>
    <p:extLst>
      <p:ext uri="{BB962C8B-B14F-4D97-AF65-F5344CB8AC3E}">
        <p14:creationId xmlns:p14="http://schemas.microsoft.com/office/powerpoint/2010/main" val="421361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38">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33"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028" name="Picture 4" descr="javascript - How to return the response from an asynchronous call - Stack  Overflow">
            <a:extLst>
              <a:ext uri="{FF2B5EF4-FFF2-40B4-BE49-F238E27FC236}">
                <a16:creationId xmlns:a16="http://schemas.microsoft.com/office/drawing/2014/main" id="{8C7C8D6D-C2E8-4256-8166-AAD15ED198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1174" y="694105"/>
            <a:ext cx="7901609" cy="59507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5F78EC-0032-4B92-BC38-C53FD26CCBF0}"/>
              </a:ext>
            </a:extLst>
          </p:cNvPr>
          <p:cNvSpPr txBox="1"/>
          <p:nvPr/>
        </p:nvSpPr>
        <p:spPr>
          <a:xfrm>
            <a:off x="1378226" y="109330"/>
            <a:ext cx="8610600" cy="584775"/>
          </a:xfrm>
          <a:prstGeom prst="rect">
            <a:avLst/>
          </a:prstGeom>
          <a:noFill/>
        </p:spPr>
        <p:txBody>
          <a:bodyPr wrap="square" rtlCol="0">
            <a:spAutoFit/>
          </a:bodyPr>
          <a:lstStyle/>
          <a:p>
            <a:r>
              <a:rPr lang="en-US" sz="3200" b="1" dirty="0"/>
              <a:t>Callbacks</a:t>
            </a:r>
            <a:endParaRPr lang="en-ZA" sz="3200" b="1" dirty="0"/>
          </a:p>
        </p:txBody>
      </p:sp>
      <p:sp>
        <p:nvSpPr>
          <p:cNvPr id="3" name="TextBox 2">
            <a:extLst>
              <a:ext uri="{FF2B5EF4-FFF2-40B4-BE49-F238E27FC236}">
                <a16:creationId xmlns:a16="http://schemas.microsoft.com/office/drawing/2014/main" id="{3AF12C33-0802-4C2E-9252-9D50B0319A26}"/>
              </a:ext>
            </a:extLst>
          </p:cNvPr>
          <p:cNvSpPr txBox="1"/>
          <p:nvPr/>
        </p:nvSpPr>
        <p:spPr>
          <a:xfrm>
            <a:off x="8829398" y="109330"/>
            <a:ext cx="3685624" cy="2031325"/>
          </a:xfrm>
          <a:prstGeom prst="rect">
            <a:avLst/>
          </a:prstGeom>
          <a:noFill/>
        </p:spPr>
        <p:txBody>
          <a:bodyPr wrap="none" rtlCol="0">
            <a:spAutoFit/>
          </a:bodyPr>
          <a:lstStyle/>
          <a:p>
            <a:r>
              <a:rPr lang="en-US" dirty="0"/>
              <a:t>Main () {</a:t>
            </a:r>
          </a:p>
          <a:p>
            <a:r>
              <a:rPr lang="en-US" dirty="0"/>
              <a:t>   </a:t>
            </a:r>
            <a:r>
              <a:rPr lang="en-US" dirty="0" err="1"/>
              <a:t>setupCallback</a:t>
            </a:r>
            <a:r>
              <a:rPr lang="en-US" dirty="0"/>
              <a:t>(</a:t>
            </a:r>
            <a:r>
              <a:rPr lang="en-US" dirty="0" err="1"/>
              <a:t>doSomething</a:t>
            </a:r>
            <a:r>
              <a:rPr lang="en-US" dirty="0"/>
              <a:t>)</a:t>
            </a:r>
          </a:p>
          <a:p>
            <a:r>
              <a:rPr lang="en-US" dirty="0"/>
              <a:t>}</a:t>
            </a:r>
          </a:p>
          <a:p>
            <a:endParaRPr lang="en-US" dirty="0"/>
          </a:p>
          <a:p>
            <a:r>
              <a:rPr lang="en-US" dirty="0" err="1"/>
              <a:t>doSomething</a:t>
            </a:r>
            <a:r>
              <a:rPr lang="en-US" dirty="0"/>
              <a:t>(message) {</a:t>
            </a:r>
          </a:p>
          <a:p>
            <a:r>
              <a:rPr lang="en-ZA" dirty="0"/>
              <a:t>   process(message)</a:t>
            </a:r>
          </a:p>
          <a:p>
            <a:r>
              <a:rPr lang="en-ZA" dirty="0"/>
              <a:t>}</a:t>
            </a:r>
          </a:p>
        </p:txBody>
      </p:sp>
      <p:sp>
        <p:nvSpPr>
          <p:cNvPr id="8" name="TextBox 7">
            <a:extLst>
              <a:ext uri="{FF2B5EF4-FFF2-40B4-BE49-F238E27FC236}">
                <a16:creationId xmlns:a16="http://schemas.microsoft.com/office/drawing/2014/main" id="{A2047E92-594D-4198-8D54-79C59E1D8A3C}"/>
              </a:ext>
            </a:extLst>
          </p:cNvPr>
          <p:cNvSpPr txBox="1"/>
          <p:nvPr/>
        </p:nvSpPr>
        <p:spPr>
          <a:xfrm>
            <a:off x="6784358" y="5133522"/>
            <a:ext cx="5569153" cy="923330"/>
          </a:xfrm>
          <a:prstGeom prst="rect">
            <a:avLst/>
          </a:prstGeom>
          <a:noFill/>
        </p:spPr>
        <p:txBody>
          <a:bodyPr wrap="none" rtlCol="0">
            <a:spAutoFit/>
          </a:bodyPr>
          <a:lstStyle/>
          <a:p>
            <a:r>
              <a:rPr lang="en-US" dirty="0"/>
              <a:t>Main () {</a:t>
            </a:r>
          </a:p>
          <a:p>
            <a:r>
              <a:rPr lang="en-US" dirty="0"/>
              <a:t>   </a:t>
            </a:r>
            <a:r>
              <a:rPr lang="en-US" dirty="0" err="1"/>
              <a:t>doSomething</a:t>
            </a:r>
            <a:r>
              <a:rPr lang="en-US" dirty="0"/>
              <a:t>(message =&gt; process(message))</a:t>
            </a:r>
          </a:p>
          <a:p>
            <a:r>
              <a:rPr lang="en-US" dirty="0"/>
              <a:t>}</a:t>
            </a:r>
          </a:p>
        </p:txBody>
      </p:sp>
    </p:spTree>
    <p:extLst>
      <p:ext uri="{BB962C8B-B14F-4D97-AF65-F5344CB8AC3E}">
        <p14:creationId xmlns:p14="http://schemas.microsoft.com/office/powerpoint/2010/main" val="411776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000" y="96373"/>
            <a:ext cx="5579637" cy="719047"/>
          </a:xfrm>
        </p:spPr>
        <p:txBody>
          <a:bodyPr>
            <a:noAutofit/>
          </a:bodyPr>
          <a:lstStyle/>
          <a:p>
            <a:r>
              <a:rPr lang="en-US" dirty="0">
                <a:solidFill>
                  <a:schemeClr val="tx1"/>
                </a:solidFill>
              </a:rPr>
              <a:t>The make-up the repo</a:t>
            </a:r>
          </a:p>
        </p:txBody>
      </p:sp>
      <p:sp>
        <p:nvSpPr>
          <p:cNvPr id="12" name="Flowchart: Multidocument 11"/>
          <p:cNvSpPr/>
          <p:nvPr/>
        </p:nvSpPr>
        <p:spPr>
          <a:xfrm>
            <a:off x="8335247" y="3082917"/>
            <a:ext cx="1781469" cy="1180971"/>
          </a:xfrm>
          <a:prstGeom prst="flowChartMulti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--tests--</a:t>
            </a:r>
          </a:p>
        </p:txBody>
      </p:sp>
      <p:sp>
        <p:nvSpPr>
          <p:cNvPr id="13" name="Flowchart: Process 12"/>
          <p:cNvSpPr/>
          <p:nvPr/>
        </p:nvSpPr>
        <p:spPr>
          <a:xfrm>
            <a:off x="1813270" y="828768"/>
            <a:ext cx="2703311" cy="487342"/>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 Project</a:t>
            </a:r>
          </a:p>
        </p:txBody>
      </p:sp>
      <p:sp>
        <p:nvSpPr>
          <p:cNvPr id="14" name="Round Diagonal Corner Rectangle 13"/>
          <p:cNvSpPr/>
          <p:nvPr/>
        </p:nvSpPr>
        <p:spPr>
          <a:xfrm>
            <a:off x="1675934" y="5798020"/>
            <a:ext cx="2845374" cy="558276"/>
          </a:xfrm>
          <a:prstGeom prst="round2Diag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err="1"/>
              <a:t>package.json</a:t>
            </a:r>
            <a:endParaRPr lang="en-ZA" sz="3000" dirty="0"/>
          </a:p>
        </p:txBody>
      </p:sp>
      <p:sp>
        <p:nvSpPr>
          <p:cNvPr id="20" name="Round Diagonal Corner Rectangle 19"/>
          <p:cNvSpPr/>
          <p:nvPr/>
        </p:nvSpPr>
        <p:spPr>
          <a:xfrm>
            <a:off x="3620297" y="2070762"/>
            <a:ext cx="3005419" cy="607782"/>
          </a:xfrm>
          <a:prstGeom prst="round2Diag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node modules</a:t>
            </a:r>
          </a:p>
        </p:txBody>
      </p:sp>
      <p:cxnSp>
        <p:nvCxnSpPr>
          <p:cNvPr id="22" name="Elbow Connector 21"/>
          <p:cNvCxnSpPr>
            <a:cxnSpLocks/>
          </p:cNvCxnSpPr>
          <p:nvPr/>
        </p:nvCxnSpPr>
        <p:spPr>
          <a:xfrm rot="16200000" flipH="1">
            <a:off x="2605079" y="1382911"/>
            <a:ext cx="1045195" cy="10433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a:off x="2010287" y="2800270"/>
            <a:ext cx="969692" cy="1636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 Diagonal Corner Rectangle 30"/>
          <p:cNvSpPr/>
          <p:nvPr/>
        </p:nvSpPr>
        <p:spPr>
          <a:xfrm>
            <a:off x="64655" y="1660145"/>
            <a:ext cx="1606552" cy="511612"/>
          </a:xfrm>
          <a:prstGeom prst="round2Diag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Node.js</a:t>
            </a:r>
          </a:p>
        </p:txBody>
      </p:sp>
      <p:cxnSp>
        <p:nvCxnSpPr>
          <p:cNvPr id="33" name="Elbow Connector 32"/>
          <p:cNvCxnSpPr/>
          <p:nvPr/>
        </p:nvCxnSpPr>
        <p:spPr>
          <a:xfrm rot="5400000">
            <a:off x="1183585" y="983794"/>
            <a:ext cx="703397" cy="5559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5" name="Round Diagonal Corner Rectangle 24"/>
          <p:cNvSpPr/>
          <p:nvPr/>
        </p:nvSpPr>
        <p:spPr>
          <a:xfrm>
            <a:off x="585926" y="4909929"/>
            <a:ext cx="3746409" cy="464135"/>
          </a:xfrm>
          <a:prstGeom prst="round2Diag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Docker-compose</a:t>
            </a:r>
            <a:endParaRPr lang="en-ZA" sz="3000" dirty="0"/>
          </a:p>
        </p:txBody>
      </p:sp>
      <p:cxnSp>
        <p:nvCxnSpPr>
          <p:cNvPr id="21" name="Elbow Connector 20"/>
          <p:cNvCxnSpPr>
            <a:cxnSpLocks/>
          </p:cNvCxnSpPr>
          <p:nvPr/>
        </p:nvCxnSpPr>
        <p:spPr>
          <a:xfrm rot="10800000" flipV="1">
            <a:off x="4296825" y="4111867"/>
            <a:ext cx="4038422" cy="10821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2297808" y="5392560"/>
            <a:ext cx="558275" cy="12700"/>
          </a:xfrm>
          <a:prstGeom prst="bentConnector3">
            <a:avLst>
              <a:gd name="adj1" fmla="val 139017"/>
            </a:avLst>
          </a:prstGeom>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338548DA-2300-479E-8D92-6576BB7474FA}"/>
              </a:ext>
            </a:extLst>
          </p:cNvPr>
          <p:cNvCxnSpPr>
            <a:cxnSpLocks/>
            <a:stCxn id="8" idx="5"/>
          </p:cNvCxnSpPr>
          <p:nvPr/>
        </p:nvCxnSpPr>
        <p:spPr>
          <a:xfrm>
            <a:off x="2916117" y="3815408"/>
            <a:ext cx="1534213" cy="1691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Data 7">
            <a:extLst>
              <a:ext uri="{FF2B5EF4-FFF2-40B4-BE49-F238E27FC236}">
                <a16:creationId xmlns:a16="http://schemas.microsoft.com/office/drawing/2014/main" id="{191438F6-4EAC-4D5B-8439-5DB0A8F7E07E}"/>
              </a:ext>
            </a:extLst>
          </p:cNvPr>
          <p:cNvSpPr/>
          <p:nvPr/>
        </p:nvSpPr>
        <p:spPr>
          <a:xfrm>
            <a:off x="1878265" y="3366928"/>
            <a:ext cx="1153169" cy="896960"/>
          </a:xfrm>
          <a:prstGeom prst="flowChartInputOutpu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a:t>
            </a:r>
            <a:endParaRPr lang="en-ZA" dirty="0"/>
          </a:p>
        </p:txBody>
      </p:sp>
      <p:sp>
        <p:nvSpPr>
          <p:cNvPr id="23" name="Flowchart: Data 22">
            <a:extLst>
              <a:ext uri="{FF2B5EF4-FFF2-40B4-BE49-F238E27FC236}">
                <a16:creationId xmlns:a16="http://schemas.microsoft.com/office/drawing/2014/main" id="{108BCC0C-E10F-47DA-8E62-497A355DCDD6}"/>
              </a:ext>
            </a:extLst>
          </p:cNvPr>
          <p:cNvSpPr/>
          <p:nvPr/>
        </p:nvSpPr>
        <p:spPr>
          <a:xfrm>
            <a:off x="4302926" y="3367318"/>
            <a:ext cx="1781469" cy="839517"/>
          </a:xfrm>
          <a:prstGeom prst="flowChartInputOutp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RabbitMq</a:t>
            </a:r>
            <a:endParaRPr lang="en-ZA" dirty="0"/>
          </a:p>
        </p:txBody>
      </p:sp>
      <p:cxnSp>
        <p:nvCxnSpPr>
          <p:cNvPr id="17" name="Connector: Elbow 16">
            <a:extLst>
              <a:ext uri="{FF2B5EF4-FFF2-40B4-BE49-F238E27FC236}">
                <a16:creationId xmlns:a16="http://schemas.microsoft.com/office/drawing/2014/main" id="{C8088E97-79EC-4A80-AB65-9B76C46B03ED}"/>
              </a:ext>
            </a:extLst>
          </p:cNvPr>
          <p:cNvCxnSpPr>
            <a:cxnSpLocks/>
            <a:endCxn id="12" idx="1"/>
          </p:cNvCxnSpPr>
          <p:nvPr/>
        </p:nvCxnSpPr>
        <p:spPr>
          <a:xfrm flipV="1">
            <a:off x="5800295" y="3673403"/>
            <a:ext cx="2534952" cy="1846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A5601BA-7C78-4149-B0E8-9A738721F91E}"/>
              </a:ext>
            </a:extLst>
          </p:cNvPr>
          <p:cNvCxnSpPr>
            <a:cxnSpLocks/>
          </p:cNvCxnSpPr>
          <p:nvPr/>
        </p:nvCxnSpPr>
        <p:spPr>
          <a:xfrm rot="5400000">
            <a:off x="3563800" y="3627162"/>
            <a:ext cx="3506843" cy="16012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ound Diagonal Corner Rectangle 13">
            <a:extLst>
              <a:ext uri="{FF2B5EF4-FFF2-40B4-BE49-F238E27FC236}">
                <a16:creationId xmlns:a16="http://schemas.microsoft.com/office/drawing/2014/main" id="{D899F3B0-02AE-43BA-A778-D7C81E38B170}"/>
              </a:ext>
            </a:extLst>
          </p:cNvPr>
          <p:cNvSpPr/>
          <p:nvPr/>
        </p:nvSpPr>
        <p:spPr>
          <a:xfrm>
            <a:off x="4634143" y="6308510"/>
            <a:ext cx="2325949" cy="453117"/>
          </a:xfrm>
          <a:prstGeom prst="round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t>Package-</a:t>
            </a:r>
            <a:r>
              <a:rPr lang="en-ZA" b="1" dirty="0" err="1"/>
              <a:t>lock.json</a:t>
            </a:r>
            <a:endParaRPr lang="en-ZA" b="1" dirty="0"/>
          </a:p>
        </p:txBody>
      </p:sp>
      <p:cxnSp>
        <p:nvCxnSpPr>
          <p:cNvPr id="51" name="Connector: Elbow 50">
            <a:extLst>
              <a:ext uri="{FF2B5EF4-FFF2-40B4-BE49-F238E27FC236}">
                <a16:creationId xmlns:a16="http://schemas.microsoft.com/office/drawing/2014/main" id="{83713BB9-B5B9-43DF-B35B-5B52FECA9C1F}"/>
              </a:ext>
            </a:extLst>
          </p:cNvPr>
          <p:cNvCxnSpPr/>
          <p:nvPr/>
        </p:nvCxnSpPr>
        <p:spPr>
          <a:xfrm>
            <a:off x="4232280" y="6359696"/>
            <a:ext cx="401863" cy="2842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97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2574988" y="360000"/>
            <a:ext cx="5581562" cy="540000"/>
          </a:xfrm>
        </p:spPr>
        <p:txBody>
          <a:bodyPr>
            <a:noAutofit/>
          </a:bodyPr>
          <a:lstStyle/>
          <a:p>
            <a:pPr algn="ctr"/>
            <a:r>
              <a:rPr lang="en-US" b="1" dirty="0">
                <a:solidFill>
                  <a:schemeClr val="tx1"/>
                </a:solidFill>
              </a:rPr>
              <a:t>Workshop Time</a:t>
            </a:r>
          </a:p>
        </p:txBody>
      </p:sp>
      <p:sp>
        <p:nvSpPr>
          <p:cNvPr id="4" name="Content Placeholder 3">
            <a:extLst>
              <a:ext uri="{FF2B5EF4-FFF2-40B4-BE49-F238E27FC236}">
                <a16:creationId xmlns:a16="http://schemas.microsoft.com/office/drawing/2014/main" id="{1DAA6A7D-B90B-46EE-9822-7ADCFA136068}"/>
              </a:ext>
            </a:extLst>
          </p:cNvPr>
          <p:cNvSpPr>
            <a:spLocks noGrp="1"/>
          </p:cNvSpPr>
          <p:nvPr>
            <p:ph sz="half" idx="1"/>
          </p:nvPr>
        </p:nvSpPr>
        <p:spPr>
          <a:xfrm>
            <a:off x="496334" y="1620000"/>
            <a:ext cx="11335304" cy="4500000"/>
          </a:xfrm>
        </p:spPr>
        <p:txBody>
          <a:bodyPr/>
          <a:lstStyle/>
          <a:p>
            <a:endParaRPr lang="en-ZA" dirty="0"/>
          </a:p>
        </p:txBody>
      </p:sp>
      <p:pic>
        <p:nvPicPr>
          <p:cNvPr id="8" name="Picture 7"/>
          <p:cNvPicPr>
            <a:picLocks noChangeAspect="1"/>
          </p:cNvPicPr>
          <p:nvPr/>
        </p:nvPicPr>
        <p:blipFill>
          <a:blip r:embed="rId3"/>
          <a:stretch>
            <a:fillRect/>
          </a:stretch>
        </p:blipFill>
        <p:spPr>
          <a:xfrm>
            <a:off x="496334" y="1582500"/>
            <a:ext cx="5578323" cy="4499238"/>
          </a:xfrm>
          <a:prstGeom prst="rect">
            <a:avLst/>
          </a:prstGeom>
        </p:spPr>
      </p:pic>
    </p:spTree>
    <p:extLst>
      <p:ext uri="{BB962C8B-B14F-4D97-AF65-F5344CB8AC3E}">
        <p14:creationId xmlns:p14="http://schemas.microsoft.com/office/powerpoint/2010/main" val="121809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619245" y="973668"/>
            <a:ext cx="8825659" cy="706964"/>
          </a:xfrm>
        </p:spPr>
        <p:txBody>
          <a:bodyPr>
            <a:normAutofit/>
          </a:bodyPr>
          <a:lstStyle/>
          <a:p>
            <a:pPr fontAlgn="base"/>
            <a:r>
              <a:rPr lang="en-ZA" b="1" dirty="0">
                <a:solidFill>
                  <a:schemeClr val="tx1"/>
                </a:solidFill>
              </a:rPr>
              <a:t>Wrapping up!</a:t>
            </a:r>
          </a:p>
        </p:txBody>
      </p:sp>
      <p:sp>
        <p:nvSpPr>
          <p:cNvPr id="10" name="Text Placeholder 9"/>
          <p:cNvSpPr>
            <a:spLocks noGrp="1"/>
          </p:cNvSpPr>
          <p:nvPr>
            <p:ph type="body" idx="1"/>
          </p:nvPr>
        </p:nvSpPr>
        <p:spPr>
          <a:xfrm>
            <a:off x="208549" y="1829772"/>
            <a:ext cx="2618628" cy="4068947"/>
          </a:xfrm>
        </p:spPr>
        <p:txBody>
          <a:bodyPr>
            <a:normAutofit/>
          </a:bodyPr>
          <a:lstStyle/>
          <a:p>
            <a:pPr marL="342900" lvl="0" indent="-342900">
              <a:buClr>
                <a:srgbClr val="B31166"/>
              </a:buClr>
              <a:buFont typeface="Wingdings 3" charset="2"/>
              <a:buChar char=""/>
            </a:pPr>
            <a:endParaRPr lang="en-US" sz="1800" dirty="0">
              <a:solidFill>
                <a:prstClr val="black">
                  <a:lumMod val="75000"/>
                  <a:lumOff val="25000"/>
                </a:prstClr>
              </a:solidFill>
            </a:endParaRPr>
          </a:p>
          <a:p>
            <a:pPr marL="342900" lvl="0" indent="-342900">
              <a:buClr>
                <a:srgbClr val="B31166"/>
              </a:buClr>
              <a:buFont typeface="Wingdings 3" charset="2"/>
              <a:buChar char=""/>
            </a:pPr>
            <a:endParaRPr lang="en-US" sz="1800" dirty="0">
              <a:solidFill>
                <a:prstClr val="black">
                  <a:lumMod val="75000"/>
                  <a:lumOff val="25000"/>
                </a:prstClr>
              </a:solidFill>
            </a:endParaRPr>
          </a:p>
          <a:p>
            <a:pPr marL="342900" lvl="0" indent="-342900">
              <a:buClr>
                <a:srgbClr val="B31166"/>
              </a:buClr>
              <a:buFont typeface="Wingdings 3" charset="2"/>
              <a:buChar char=""/>
            </a:pPr>
            <a:endParaRPr lang="en-US" sz="1800" dirty="0">
              <a:solidFill>
                <a:prstClr val="black">
                  <a:lumMod val="75000"/>
                  <a:lumOff val="25000"/>
                </a:prstClr>
              </a:solidFill>
            </a:endParaRPr>
          </a:p>
          <a:p>
            <a:endParaRPr lang="en-ZA" dirty="0"/>
          </a:p>
        </p:txBody>
      </p:sp>
    </p:spTree>
    <p:extLst>
      <p:ext uri="{BB962C8B-B14F-4D97-AF65-F5344CB8AC3E}">
        <p14:creationId xmlns:p14="http://schemas.microsoft.com/office/powerpoint/2010/main" val="235414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619245" y="973668"/>
            <a:ext cx="8825659" cy="706964"/>
          </a:xfrm>
        </p:spPr>
        <p:txBody>
          <a:bodyPr>
            <a:normAutofit/>
          </a:bodyPr>
          <a:lstStyle/>
          <a:p>
            <a:pPr fontAlgn="base"/>
            <a:r>
              <a:rPr lang="en-ZA" b="1" dirty="0">
                <a:solidFill>
                  <a:schemeClr val="tx1"/>
                </a:solidFill>
              </a:rPr>
              <a:t>Questions &amp; Thank you!</a:t>
            </a:r>
          </a:p>
        </p:txBody>
      </p:sp>
      <p:sp>
        <p:nvSpPr>
          <p:cNvPr id="10" name="Text Placeholder 9"/>
          <p:cNvSpPr>
            <a:spLocks noGrp="1"/>
          </p:cNvSpPr>
          <p:nvPr>
            <p:ph type="body" idx="1"/>
          </p:nvPr>
        </p:nvSpPr>
        <p:spPr>
          <a:xfrm>
            <a:off x="208549" y="1829772"/>
            <a:ext cx="2618628" cy="4068947"/>
          </a:xfrm>
        </p:spPr>
        <p:txBody>
          <a:bodyPr>
            <a:normAutofit/>
          </a:bodyPr>
          <a:lstStyle/>
          <a:p>
            <a:pPr marL="342900" lvl="0" indent="-342900">
              <a:buClr>
                <a:srgbClr val="B31166"/>
              </a:buClr>
              <a:buFont typeface="Wingdings 3" charset="2"/>
              <a:buChar char=""/>
            </a:pPr>
            <a:endParaRPr lang="en-US" sz="1800" dirty="0">
              <a:solidFill>
                <a:prstClr val="black">
                  <a:lumMod val="75000"/>
                  <a:lumOff val="25000"/>
                </a:prstClr>
              </a:solidFill>
            </a:endParaRPr>
          </a:p>
          <a:p>
            <a:pPr marL="342900" lvl="0" indent="-342900">
              <a:buClr>
                <a:srgbClr val="B31166"/>
              </a:buClr>
              <a:buFont typeface="Wingdings 3" charset="2"/>
              <a:buChar char=""/>
            </a:pPr>
            <a:endParaRPr lang="en-US" sz="1800" dirty="0">
              <a:solidFill>
                <a:prstClr val="black">
                  <a:lumMod val="75000"/>
                  <a:lumOff val="25000"/>
                </a:prstClr>
              </a:solidFill>
            </a:endParaRPr>
          </a:p>
          <a:p>
            <a:pPr marL="342900" lvl="0" indent="-342900">
              <a:buClr>
                <a:srgbClr val="B31166"/>
              </a:buClr>
              <a:buFont typeface="Wingdings 3" charset="2"/>
              <a:buChar char=""/>
            </a:pPr>
            <a:endParaRPr lang="en-US" sz="1800" dirty="0">
              <a:solidFill>
                <a:prstClr val="black">
                  <a:lumMod val="75000"/>
                  <a:lumOff val="25000"/>
                </a:prstClr>
              </a:solidFill>
            </a:endParaRPr>
          </a:p>
          <a:p>
            <a:endParaRPr lang="en-ZA" dirty="0"/>
          </a:p>
        </p:txBody>
      </p:sp>
    </p:spTree>
    <p:extLst>
      <p:ext uri="{BB962C8B-B14F-4D97-AF65-F5344CB8AC3E}">
        <p14:creationId xmlns:p14="http://schemas.microsoft.com/office/powerpoint/2010/main" val="367824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ross 7" descr="Image Overlay">
            <a:extLst>
              <a:ext uri="{FF2B5EF4-FFF2-40B4-BE49-F238E27FC236}">
                <a16:creationId xmlns:a16="http://schemas.microsoft.com/office/drawing/2014/main" id="{11E4FD26-D9FC-4F2F-B2E7-434946FEB2ED}"/>
              </a:ext>
            </a:extLst>
          </p:cNvPr>
          <p:cNvSpPr/>
          <p:nvPr/>
        </p:nvSpPr>
        <p:spPr>
          <a:xfrm rot="-60000">
            <a:off x="989628" y="832188"/>
            <a:ext cx="4389747" cy="4931519"/>
          </a:xfrm>
          <a:prstGeom prst="plus">
            <a:avLst>
              <a:gd name="adj" fmla="val 4170"/>
            </a:avLst>
          </a:prstGeom>
          <a:noFill/>
          <a:ln w="19050">
            <a:solidFill>
              <a:schemeClr val="accent1"/>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5638800" y="2974427"/>
            <a:ext cx="65" cy="276999"/>
          </a:xfrm>
          <a:prstGeom prst="rect">
            <a:avLst/>
          </a:prstGeom>
          <a:noFill/>
        </p:spPr>
        <p:txBody>
          <a:bodyPr wrap="none" lIns="0" tIns="0" rIns="0" bIns="0" rtlCol="0">
            <a:spAutoFit/>
          </a:bodyPr>
          <a:lstStyle/>
          <a:p>
            <a:endParaRPr lang="en-ZA" dirty="0"/>
          </a:p>
        </p:txBody>
      </p:sp>
      <p:sp>
        <p:nvSpPr>
          <p:cNvPr id="32" name="Rectangle: Rounded Corners 31">
            <a:extLst>
              <a:ext uri="{FF2B5EF4-FFF2-40B4-BE49-F238E27FC236}">
                <a16:creationId xmlns:a16="http://schemas.microsoft.com/office/drawing/2014/main" id="{98B4D578-088B-47C8-BF80-A83F6EF6D428}"/>
              </a:ext>
            </a:extLst>
          </p:cNvPr>
          <p:cNvSpPr/>
          <p:nvPr/>
        </p:nvSpPr>
        <p:spPr>
          <a:xfrm>
            <a:off x="6320893" y="337389"/>
            <a:ext cx="5468280" cy="6183222"/>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A few of the most popular South African greetings:</a:t>
            </a:r>
          </a:p>
          <a:p>
            <a:pPr algn="ctr"/>
            <a:endParaRPr lang="en-ZA" b="1" dirty="0">
              <a:solidFill>
                <a:schemeClr val="tx1"/>
              </a:solidFill>
            </a:endParaRPr>
          </a:p>
          <a:p>
            <a:pPr marL="342900" indent="-342900" algn="ctr">
              <a:buFont typeface="Arial" panose="020B0604020202020204" pitchFamily="34" charset="0"/>
              <a:buChar char="•"/>
            </a:pPr>
            <a:r>
              <a:rPr lang="en-ZA" sz="2400" dirty="0">
                <a:solidFill>
                  <a:schemeClr val="tx1"/>
                </a:solidFill>
                <a:latin typeface="+mj-lt"/>
              </a:rPr>
              <a:t>Hello</a:t>
            </a:r>
          </a:p>
          <a:p>
            <a:pPr marL="342900" indent="-342900" algn="ctr">
              <a:buFont typeface="Arial" panose="020B0604020202020204" pitchFamily="34" charset="0"/>
              <a:buChar char="•"/>
            </a:pPr>
            <a:r>
              <a:rPr lang="en-ZA" sz="2400" dirty="0" err="1">
                <a:solidFill>
                  <a:schemeClr val="tx1"/>
                </a:solidFill>
                <a:latin typeface="+mj-lt"/>
              </a:rPr>
              <a:t>Heita</a:t>
            </a:r>
            <a:r>
              <a:rPr lang="en-ZA" sz="2400" dirty="0">
                <a:solidFill>
                  <a:schemeClr val="tx1"/>
                </a:solidFill>
                <a:latin typeface="+mj-lt"/>
              </a:rPr>
              <a:t>. Pronounced hay-</a:t>
            </a:r>
            <a:r>
              <a:rPr lang="en-ZA" sz="2400" dirty="0" err="1">
                <a:solidFill>
                  <a:schemeClr val="tx1"/>
                </a:solidFill>
                <a:latin typeface="+mj-lt"/>
              </a:rPr>
              <a:t>tah</a:t>
            </a:r>
            <a:endParaRPr lang="en-ZA" sz="2400" dirty="0">
              <a:solidFill>
                <a:schemeClr val="tx1"/>
              </a:solidFill>
              <a:latin typeface="+mj-lt"/>
            </a:endParaRPr>
          </a:p>
          <a:p>
            <a:pPr marL="342900" indent="-342900" algn="ctr">
              <a:buFont typeface="Arial" panose="020B0604020202020204" pitchFamily="34" charset="0"/>
              <a:buChar char="•"/>
            </a:pPr>
            <a:r>
              <a:rPr lang="en-ZA" sz="2400" dirty="0">
                <a:solidFill>
                  <a:schemeClr val="tx1"/>
                </a:solidFill>
                <a:latin typeface="+mj-lt"/>
              </a:rPr>
              <a:t>Howzit. Pronounced how-zit</a:t>
            </a:r>
          </a:p>
          <a:p>
            <a:pPr marL="342900" indent="-342900" algn="ctr">
              <a:buFont typeface="Arial" panose="020B0604020202020204" pitchFamily="34" charset="0"/>
              <a:buChar char="•"/>
            </a:pPr>
            <a:r>
              <a:rPr lang="en-ZA" sz="2400" dirty="0" err="1">
                <a:solidFill>
                  <a:schemeClr val="tx1"/>
                </a:solidFill>
                <a:latin typeface="+mj-lt"/>
              </a:rPr>
              <a:t>Goeie</a:t>
            </a:r>
            <a:r>
              <a:rPr lang="en-ZA" sz="2400" dirty="0">
                <a:solidFill>
                  <a:schemeClr val="tx1"/>
                </a:solidFill>
                <a:latin typeface="+mj-lt"/>
              </a:rPr>
              <a:t> Dag</a:t>
            </a:r>
          </a:p>
          <a:p>
            <a:pPr marL="342900" indent="-342900" algn="ctr">
              <a:buFont typeface="Arial" panose="020B0604020202020204" pitchFamily="34" charset="0"/>
              <a:buChar char="•"/>
            </a:pPr>
            <a:r>
              <a:rPr lang="en-ZA" sz="2400" dirty="0" err="1">
                <a:solidFill>
                  <a:schemeClr val="tx1"/>
                </a:solidFill>
                <a:latin typeface="+mj-lt"/>
              </a:rPr>
              <a:t>Aweh</a:t>
            </a:r>
            <a:endParaRPr lang="en-ZA" sz="2400" dirty="0">
              <a:solidFill>
                <a:schemeClr val="tx1"/>
              </a:solidFill>
              <a:latin typeface="+mj-lt"/>
            </a:endParaRPr>
          </a:p>
          <a:p>
            <a:pPr marL="342900" indent="-342900" algn="ctr">
              <a:buFont typeface="Arial" panose="020B0604020202020204" pitchFamily="34" charset="0"/>
              <a:buChar char="•"/>
            </a:pPr>
            <a:r>
              <a:rPr lang="en-ZA" sz="2400" dirty="0" err="1">
                <a:solidFill>
                  <a:schemeClr val="tx1"/>
                </a:solidFill>
                <a:latin typeface="+mj-lt"/>
              </a:rPr>
              <a:t>Sawubona</a:t>
            </a:r>
            <a:r>
              <a:rPr lang="en-ZA" sz="2400" dirty="0">
                <a:solidFill>
                  <a:schemeClr val="tx1"/>
                </a:solidFill>
                <a:latin typeface="+mj-lt"/>
              </a:rPr>
              <a:t> </a:t>
            </a:r>
          </a:p>
          <a:p>
            <a:pPr marL="342900" indent="-342900" algn="ctr">
              <a:buFont typeface="Arial" panose="020B0604020202020204" pitchFamily="34" charset="0"/>
              <a:buChar char="•"/>
            </a:pPr>
            <a:r>
              <a:rPr lang="en-ZA" sz="2400" dirty="0" err="1">
                <a:solidFill>
                  <a:schemeClr val="tx1"/>
                </a:solidFill>
                <a:latin typeface="+mj-lt"/>
              </a:rPr>
              <a:t>Sanibonani</a:t>
            </a:r>
            <a:r>
              <a:rPr lang="en-ZA" sz="2400" dirty="0">
                <a:solidFill>
                  <a:schemeClr val="tx1"/>
                </a:solidFill>
                <a:latin typeface="+mj-lt"/>
              </a:rPr>
              <a:t> </a:t>
            </a:r>
          </a:p>
          <a:p>
            <a:pPr marL="342900" indent="-342900" algn="ctr">
              <a:buFont typeface="Arial" panose="020B0604020202020204" pitchFamily="34" charset="0"/>
              <a:buChar char="•"/>
            </a:pPr>
            <a:r>
              <a:rPr lang="en-ZA" sz="2400" dirty="0">
                <a:solidFill>
                  <a:schemeClr val="tx1"/>
                </a:solidFill>
                <a:latin typeface="+mj-lt"/>
              </a:rPr>
              <a:t>Molo </a:t>
            </a:r>
          </a:p>
          <a:p>
            <a:pPr marL="342900" indent="-342900" algn="ctr">
              <a:buFont typeface="Arial" panose="020B0604020202020204" pitchFamily="34" charset="0"/>
              <a:buChar char="•"/>
            </a:pPr>
            <a:r>
              <a:rPr lang="en-ZA" sz="2400" dirty="0">
                <a:solidFill>
                  <a:schemeClr val="tx1"/>
                </a:solidFill>
                <a:latin typeface="+mj-lt"/>
              </a:rPr>
              <a:t>Dumela </a:t>
            </a:r>
          </a:p>
          <a:p>
            <a:pPr marL="342900" indent="-342900" algn="ctr">
              <a:buFont typeface="Arial" panose="020B0604020202020204" pitchFamily="34" charset="0"/>
              <a:buChar char="•"/>
            </a:pPr>
            <a:r>
              <a:rPr lang="en-ZA" sz="2400" dirty="0" err="1">
                <a:solidFill>
                  <a:schemeClr val="tx1"/>
                </a:solidFill>
                <a:latin typeface="+mj-lt"/>
              </a:rPr>
              <a:t>Dumelang</a:t>
            </a:r>
            <a:endParaRPr lang="en-ZA" sz="2400" dirty="0">
              <a:solidFill>
                <a:schemeClr val="tx1"/>
              </a:solidFill>
              <a:latin typeface="+mj-lt"/>
            </a:endParaRPr>
          </a:p>
        </p:txBody>
      </p:sp>
      <p:pic>
        <p:nvPicPr>
          <p:cNvPr id="7" name="Picture Placeholder 6">
            <a:extLst>
              <a:ext uri="{FF2B5EF4-FFF2-40B4-BE49-F238E27FC236}">
                <a16:creationId xmlns:a16="http://schemas.microsoft.com/office/drawing/2014/main" id="{CD51C588-0FF0-4634-8E1D-7ACDC260E8B4}"/>
              </a:ext>
            </a:extLst>
          </p:cNvPr>
          <p:cNvPicPr>
            <a:picLocks noGrp="1" noChangeAspect="1"/>
          </p:cNvPicPr>
          <p:nvPr>
            <p:ph type="pic" sz="quarter" idx="12"/>
          </p:nvPr>
        </p:nvPicPr>
        <p:blipFill rotWithShape="1">
          <a:blip r:embed="rId3"/>
          <a:srcRect l="15651" r="15651"/>
          <a:stretch/>
        </p:blipFill>
        <p:spPr>
          <a:xfrm rot="21423916">
            <a:off x="544615" y="594519"/>
            <a:ext cx="5083175" cy="5668963"/>
          </a:xfrm>
          <a:solidFill>
            <a:schemeClr val="accent2"/>
          </a:solidFill>
          <a:ln>
            <a:solidFill>
              <a:schemeClr val="accent2">
                <a:lumMod val="75000"/>
              </a:schemeClr>
            </a:solidFill>
          </a:ln>
          <a:effectLst>
            <a:outerShdw dist="76200" dir="2700000" algn="tl" rotWithShape="0">
              <a:srgbClr val="0070C0"/>
            </a:outerShdw>
          </a:effectLst>
        </p:spPr>
      </p:pic>
    </p:spTree>
    <p:extLst>
      <p:ext uri="{BB962C8B-B14F-4D97-AF65-F5344CB8AC3E}">
        <p14:creationId xmlns:p14="http://schemas.microsoft.com/office/powerpoint/2010/main" val="414506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4"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5"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6"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7"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8"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9"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0"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1"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2"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3"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4"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5"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7" name="Group 66">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8"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9"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0"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1"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2"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3"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4"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5"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6"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7"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8"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9"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1" name="Rectangle 80">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3"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85" name="Rectangle 84">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73513" y="0"/>
            <a:ext cx="5613431" cy="6853245"/>
            <a:chOff x="2487613" y="285750"/>
            <a:chExt cx="2428876" cy="5654676"/>
          </a:xfrm>
          <a:solidFill>
            <a:schemeClr val="accent1"/>
          </a:solidFill>
        </p:grpSpPr>
        <p:sp>
          <p:nvSpPr>
            <p:cNvPr id="88"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89"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90"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91"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92"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93"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94"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95"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96"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97"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98"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99"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01"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Title 5"/>
          <p:cNvSpPr>
            <a:spLocks noGrp="1"/>
          </p:cNvSpPr>
          <p:nvPr>
            <p:ph type="title"/>
          </p:nvPr>
        </p:nvSpPr>
        <p:spPr>
          <a:xfrm>
            <a:off x="987215" y="1318591"/>
            <a:ext cx="5102159" cy="4220820"/>
          </a:xfrm>
        </p:spPr>
        <p:txBody>
          <a:bodyPr vert="horz" lIns="91440" tIns="45720" rIns="91440" bIns="45720" rtlCol="0" anchor="ctr">
            <a:normAutofit/>
          </a:bodyPr>
          <a:lstStyle/>
          <a:p>
            <a:r>
              <a:rPr lang="en-US" sz="5400">
                <a:solidFill>
                  <a:srgbClr val="FFFFFF"/>
                </a:solidFill>
              </a:rPr>
              <a:t>Attention, attention, we have a few things to mention</a:t>
            </a:r>
          </a:p>
        </p:txBody>
      </p:sp>
      <p:sp>
        <p:nvSpPr>
          <p:cNvPr id="7" name="Content Placeholder 6"/>
          <p:cNvSpPr>
            <a:spLocks noGrp="1"/>
          </p:cNvSpPr>
          <p:nvPr>
            <p:ph idx="1"/>
          </p:nvPr>
        </p:nvSpPr>
        <p:spPr>
          <a:xfrm>
            <a:off x="7712032" y="804334"/>
            <a:ext cx="3675634" cy="5249332"/>
          </a:xfrm>
        </p:spPr>
        <p:txBody>
          <a:bodyPr vert="horz" lIns="91440" tIns="45720" rIns="91440" bIns="45720" rtlCol="0" anchor="ctr">
            <a:normAutofit/>
          </a:bodyPr>
          <a:lstStyle/>
          <a:p>
            <a:pPr marL="0" indent="0">
              <a:buNone/>
            </a:pPr>
            <a:r>
              <a:rPr lang="en-US" b="1" dirty="0">
                <a:solidFill>
                  <a:srgbClr val="FFFFFF"/>
                </a:solidFill>
              </a:rPr>
              <a:t>git clone</a:t>
            </a:r>
          </a:p>
          <a:p>
            <a:pPr marL="0" indent="0">
              <a:buNone/>
            </a:pPr>
            <a:r>
              <a:rPr lang="en-US" b="1" dirty="0">
                <a:solidFill>
                  <a:srgbClr val="FFFFFF"/>
                </a:solidFill>
              </a:rPr>
              <a:t>Internet access</a:t>
            </a:r>
          </a:p>
          <a:p>
            <a:pPr marL="0" indent="0">
              <a:buNone/>
            </a:pPr>
            <a:r>
              <a:rPr lang="en-US" b="1" dirty="0">
                <a:solidFill>
                  <a:srgbClr val="FFFFFF"/>
                </a:solidFill>
              </a:rPr>
              <a:t>Docker</a:t>
            </a:r>
          </a:p>
          <a:p>
            <a:pPr marL="0" indent="0">
              <a:buNone/>
            </a:pPr>
            <a:r>
              <a:rPr lang="en-US" b="1" dirty="0">
                <a:solidFill>
                  <a:srgbClr val="FFFFFF"/>
                </a:solidFill>
              </a:rPr>
              <a:t>Docker-compose</a:t>
            </a:r>
          </a:p>
        </p:txBody>
      </p:sp>
    </p:spTree>
    <p:extLst>
      <p:ext uri="{BB962C8B-B14F-4D97-AF65-F5344CB8AC3E}">
        <p14:creationId xmlns:p14="http://schemas.microsoft.com/office/powerpoint/2010/main" val="595823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4"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1" name="Rectangle 40">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9C764-110D-449C-835A-9B4201EB9CB9}"/>
              </a:ext>
            </a:extLst>
          </p:cNvPr>
          <p:cNvSpPr>
            <a:spLocks noGrp="1"/>
          </p:cNvSpPr>
          <p:nvPr>
            <p:ph type="ctrTitle"/>
          </p:nvPr>
        </p:nvSpPr>
        <p:spPr>
          <a:xfrm>
            <a:off x="1259893" y="3101093"/>
            <a:ext cx="2454052" cy="3029344"/>
          </a:xfrm>
        </p:spPr>
        <p:txBody>
          <a:bodyPr vert="horz" lIns="91440" tIns="45720" rIns="91440" bIns="45720" rtlCol="0" anchor="t">
            <a:normAutofit/>
          </a:bodyPr>
          <a:lstStyle/>
          <a:p>
            <a:pPr algn="l"/>
            <a:r>
              <a:rPr lang="en-US" sz="3200">
                <a:effectLst/>
              </a:rPr>
              <a:t>What the purpose of async </a:t>
            </a:r>
          </a:p>
        </p:txBody>
      </p:sp>
      <p:sp>
        <p:nvSpPr>
          <p:cNvPr id="43"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5" name="Rectangle 44">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61E545BE-0CE2-BD04-31BA-D63DCA1E0288}"/>
              </a:ext>
            </a:extLst>
          </p:cNvPr>
          <p:cNvGraphicFramePr/>
          <p:nvPr>
            <p:extLst>
              <p:ext uri="{D42A27DB-BD31-4B8C-83A1-F6EECF244321}">
                <p14:modId xmlns:p14="http://schemas.microsoft.com/office/powerpoint/2010/main" val="2813703646"/>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940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648D937-09F2-43B2-8DC8-9B5623B249AC}"/>
              </a:ext>
            </a:extLst>
          </p:cNvPr>
          <p:cNvPicPr>
            <a:picLocks noGrp="1" noChangeAspect="1"/>
          </p:cNvPicPr>
          <p:nvPr>
            <p:ph sz="half" idx="1"/>
          </p:nvPr>
        </p:nvPicPr>
        <p:blipFill>
          <a:blip r:embed="rId3"/>
          <a:stretch>
            <a:fillRect/>
          </a:stretch>
        </p:blipFill>
        <p:spPr>
          <a:xfrm rot="-120000">
            <a:off x="169647" y="3015482"/>
            <a:ext cx="3579115" cy="2622705"/>
          </a:xfrm>
        </p:spPr>
      </p:pic>
      <p:sp>
        <p:nvSpPr>
          <p:cNvPr id="4" name="Text Placeholder 3">
            <a:extLst>
              <a:ext uri="{FF2B5EF4-FFF2-40B4-BE49-F238E27FC236}">
                <a16:creationId xmlns:a16="http://schemas.microsoft.com/office/drawing/2014/main" id="{62949F86-5C29-498A-A82B-5C385E462B84}"/>
              </a:ext>
            </a:extLst>
          </p:cNvPr>
          <p:cNvSpPr>
            <a:spLocks noGrp="1"/>
          </p:cNvSpPr>
          <p:nvPr>
            <p:ph type="body" sz="quarter" idx="12"/>
          </p:nvPr>
        </p:nvSpPr>
        <p:spPr>
          <a:xfrm rot="-60000">
            <a:off x="739602" y="1874535"/>
            <a:ext cx="2321711" cy="432777"/>
          </a:xfrm>
          <a:solidFill>
            <a:schemeClr val="accent5">
              <a:lumMod val="20000"/>
              <a:lumOff val="80000"/>
            </a:schemeClr>
          </a:solidFill>
        </p:spPr>
        <p:txBody>
          <a:bodyPr>
            <a:normAutofit/>
          </a:bodyPr>
          <a:lstStyle/>
          <a:p>
            <a:pPr algn="ctr"/>
            <a:r>
              <a:rPr lang="en-US" dirty="0"/>
              <a:t>Must follow order</a:t>
            </a:r>
          </a:p>
        </p:txBody>
      </p:sp>
      <p:sp>
        <p:nvSpPr>
          <p:cNvPr id="6" name="Text Placeholder 5">
            <a:extLst>
              <a:ext uri="{FF2B5EF4-FFF2-40B4-BE49-F238E27FC236}">
                <a16:creationId xmlns:a16="http://schemas.microsoft.com/office/drawing/2014/main" id="{C06DA4BE-B94E-4403-A77E-497EFEDA774B}"/>
              </a:ext>
            </a:extLst>
          </p:cNvPr>
          <p:cNvSpPr>
            <a:spLocks noGrp="1"/>
          </p:cNvSpPr>
          <p:nvPr>
            <p:ph type="body" sz="quarter" idx="13"/>
          </p:nvPr>
        </p:nvSpPr>
        <p:spPr>
          <a:xfrm rot="60000">
            <a:off x="4694516" y="1883436"/>
            <a:ext cx="3020982" cy="396000"/>
          </a:xfrm>
          <a:solidFill>
            <a:srgbClr val="00B0F0"/>
          </a:solidFill>
        </p:spPr>
        <p:txBody>
          <a:bodyPr>
            <a:noAutofit/>
          </a:bodyPr>
          <a:lstStyle/>
          <a:p>
            <a:pPr algn="ctr"/>
            <a:r>
              <a:rPr lang="en-US" dirty="0">
                <a:solidFill>
                  <a:schemeClr val="tx1"/>
                </a:solidFill>
              </a:rPr>
              <a:t>Free flow</a:t>
            </a:r>
          </a:p>
        </p:txBody>
      </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809346" y="417254"/>
            <a:ext cx="10054124" cy="706964"/>
          </a:xfrm>
        </p:spPr>
        <p:txBody>
          <a:bodyPr>
            <a:normAutofit/>
          </a:bodyPr>
          <a:lstStyle/>
          <a:p>
            <a:r>
              <a:rPr lang="en-US" dirty="0">
                <a:solidFill>
                  <a:schemeClr val="tx1"/>
                </a:solidFill>
              </a:rPr>
              <a:t>Synchronous vs Asynchronous vs Concurrent</a:t>
            </a:r>
          </a:p>
        </p:txBody>
      </p:sp>
      <p:sp>
        <p:nvSpPr>
          <p:cNvPr id="9" name="Text Placeholder 5">
            <a:extLst>
              <a:ext uri="{FF2B5EF4-FFF2-40B4-BE49-F238E27FC236}">
                <a16:creationId xmlns:a16="http://schemas.microsoft.com/office/drawing/2014/main" id="{26AF2F65-CB83-4EFF-8B7A-25358A3D3773}"/>
              </a:ext>
            </a:extLst>
          </p:cNvPr>
          <p:cNvSpPr txBox="1">
            <a:spLocks/>
          </p:cNvSpPr>
          <p:nvPr/>
        </p:nvSpPr>
        <p:spPr>
          <a:xfrm rot="60000">
            <a:off x="8983115" y="1905209"/>
            <a:ext cx="3020982" cy="396000"/>
          </a:xfrm>
          <a:prstGeom prst="rect">
            <a:avLst/>
          </a:prstGeom>
          <a:solidFill>
            <a:srgbClr val="FFC000"/>
          </a:solidFill>
        </p:spPr>
        <p:txBody>
          <a:bodyPr vert="horz" lIns="72000" tIns="45720" rIns="91440" bIns="45720" rtlCol="0" anchor="ctr">
            <a:noAutofit/>
          </a:bodyPr>
          <a:lstStyle>
            <a:lvl1pPr marL="0" indent="0" algn="l" defTabSz="457200" rtl="0" eaLnBrk="1" latinLnBrk="0" hangingPunct="1">
              <a:spcBef>
                <a:spcPts val="1000"/>
              </a:spcBef>
              <a:spcAft>
                <a:spcPts val="0"/>
              </a:spcAft>
              <a:buClr>
                <a:schemeClr val="accent1"/>
              </a:buClr>
              <a:buFont typeface="Wingdings 3" charset="2"/>
              <a:buNone/>
              <a:defRPr sz="1800" b="0" kern="1200">
                <a:solidFill>
                  <a:schemeClr val="bg1"/>
                </a:solidFill>
                <a:latin typeface="+mj-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ctr"/>
            <a:r>
              <a:rPr lang="en-US" dirty="0">
                <a:solidFill>
                  <a:schemeClr val="tx1"/>
                </a:solidFill>
                <a:sym typeface="Wingdings" panose="05000000000000000000" pitchFamily="2" charset="2"/>
              </a:rPr>
              <a:t>Multitasking x 2</a:t>
            </a:r>
            <a:endParaRPr lang="en-US" dirty="0">
              <a:solidFill>
                <a:schemeClr val="tx1"/>
              </a:solidFill>
            </a:endParaRPr>
          </a:p>
        </p:txBody>
      </p:sp>
      <p:pic>
        <p:nvPicPr>
          <p:cNvPr id="11" name="Picture 10">
            <a:extLst>
              <a:ext uri="{FF2B5EF4-FFF2-40B4-BE49-F238E27FC236}">
                <a16:creationId xmlns:a16="http://schemas.microsoft.com/office/drawing/2014/main" id="{D31E3CD5-712D-498A-9D72-030366F3243A}"/>
              </a:ext>
            </a:extLst>
          </p:cNvPr>
          <p:cNvPicPr>
            <a:picLocks noChangeAspect="1"/>
          </p:cNvPicPr>
          <p:nvPr/>
        </p:nvPicPr>
        <p:blipFill>
          <a:blip r:embed="rId4"/>
          <a:stretch>
            <a:fillRect/>
          </a:stretch>
        </p:blipFill>
        <p:spPr>
          <a:xfrm>
            <a:off x="8398565" y="2939582"/>
            <a:ext cx="3608758" cy="2693782"/>
          </a:xfrm>
          <a:prstGeom prst="rect">
            <a:avLst/>
          </a:prstGeom>
        </p:spPr>
      </p:pic>
      <p:pic>
        <p:nvPicPr>
          <p:cNvPr id="15" name="Picture 14">
            <a:extLst>
              <a:ext uri="{FF2B5EF4-FFF2-40B4-BE49-F238E27FC236}">
                <a16:creationId xmlns:a16="http://schemas.microsoft.com/office/drawing/2014/main" id="{68A6EF35-3798-4A89-A2BA-DD814B2770E1}"/>
              </a:ext>
            </a:extLst>
          </p:cNvPr>
          <p:cNvPicPr>
            <a:picLocks noChangeAspect="1"/>
          </p:cNvPicPr>
          <p:nvPr/>
        </p:nvPicPr>
        <p:blipFill>
          <a:blip r:embed="rId5"/>
          <a:stretch>
            <a:fillRect/>
          </a:stretch>
        </p:blipFill>
        <p:spPr>
          <a:xfrm>
            <a:off x="4152602" y="2953826"/>
            <a:ext cx="3886796" cy="2665295"/>
          </a:xfrm>
          <a:prstGeom prst="rect">
            <a:avLst/>
          </a:prstGeom>
        </p:spPr>
      </p:pic>
    </p:spTree>
    <p:extLst>
      <p:ext uri="{BB962C8B-B14F-4D97-AF65-F5344CB8AC3E}">
        <p14:creationId xmlns:p14="http://schemas.microsoft.com/office/powerpoint/2010/main" val="175764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4"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id="{51BE15AD-74D9-4540-AECA-6A338D30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59C764-110D-449C-835A-9B4201EB9CB9}"/>
              </a:ext>
            </a:extLst>
          </p:cNvPr>
          <p:cNvSpPr>
            <a:spLocks noGrp="1"/>
          </p:cNvSpPr>
          <p:nvPr>
            <p:ph type="ctrTitle"/>
          </p:nvPr>
        </p:nvSpPr>
        <p:spPr>
          <a:xfrm>
            <a:off x="1794897" y="624110"/>
            <a:ext cx="9712998" cy="1280890"/>
          </a:xfrm>
        </p:spPr>
        <p:txBody>
          <a:bodyPr vert="horz" lIns="91440" tIns="45720" rIns="91440" bIns="45720" rtlCol="0" anchor="t">
            <a:normAutofit/>
          </a:bodyPr>
          <a:lstStyle/>
          <a:p>
            <a:pPr algn="l"/>
            <a:r>
              <a:rPr lang="en-US" sz="3600" dirty="0">
                <a:solidFill>
                  <a:schemeClr val="accent2">
                    <a:lumMod val="75000"/>
                  </a:schemeClr>
                </a:solidFill>
                <a:effectLst/>
              </a:rPr>
              <a:t>Asynchronous use cases</a:t>
            </a:r>
          </a:p>
        </p:txBody>
      </p:sp>
      <p:sp>
        <p:nvSpPr>
          <p:cNvPr id="43" name="Rectangle 42">
            <a:extLst>
              <a:ext uri="{FF2B5EF4-FFF2-40B4-BE49-F238E27FC236}">
                <a16:creationId xmlns:a16="http://schemas.microsoft.com/office/drawing/2014/main" id="{5E2E47D1-2C32-4FB7-A5F0-F31C8F39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11">
            <a:extLst>
              <a:ext uri="{FF2B5EF4-FFF2-40B4-BE49-F238E27FC236}">
                <a16:creationId xmlns:a16="http://schemas.microsoft.com/office/drawing/2014/main" id="{884C5A90-A356-4F6E-92BE-AA6527470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TextBox 2">
            <a:extLst>
              <a:ext uri="{FF2B5EF4-FFF2-40B4-BE49-F238E27FC236}">
                <a16:creationId xmlns:a16="http://schemas.microsoft.com/office/drawing/2014/main" id="{74800101-03D1-353B-3DF5-4DC51A10517A}"/>
              </a:ext>
            </a:extLst>
          </p:cNvPr>
          <p:cNvGraphicFramePr/>
          <p:nvPr>
            <p:extLst>
              <p:ext uri="{D42A27DB-BD31-4B8C-83A1-F6EECF244321}">
                <p14:modId xmlns:p14="http://schemas.microsoft.com/office/powerpoint/2010/main" val="4203801121"/>
              </p:ext>
            </p:extLst>
          </p:nvPr>
        </p:nvGraphicFramePr>
        <p:xfrm>
          <a:off x="1794897" y="2222983"/>
          <a:ext cx="9712998" cy="4048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036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C764-110D-449C-835A-9B4201EB9CB9}"/>
              </a:ext>
            </a:extLst>
          </p:cNvPr>
          <p:cNvSpPr>
            <a:spLocks noGrp="1"/>
          </p:cNvSpPr>
          <p:nvPr>
            <p:ph type="ctrTitle"/>
          </p:nvPr>
        </p:nvSpPr>
        <p:spPr>
          <a:xfrm>
            <a:off x="231884" y="247939"/>
            <a:ext cx="8196499" cy="638469"/>
          </a:xfrm>
        </p:spPr>
        <p:txBody>
          <a:bodyPr>
            <a:normAutofit/>
          </a:bodyPr>
          <a:lstStyle/>
          <a:p>
            <a:pPr algn="ctr"/>
            <a:r>
              <a:rPr lang="en-US" sz="3600" b="1" dirty="0">
                <a:solidFill>
                  <a:schemeClr val="tx1"/>
                </a:solidFill>
                <a:effectLst/>
              </a:rPr>
              <a:t>Examples of async functionality</a:t>
            </a:r>
          </a:p>
        </p:txBody>
      </p:sp>
      <p:sp>
        <p:nvSpPr>
          <p:cNvPr id="3" name="TextBox 2"/>
          <p:cNvSpPr txBox="1"/>
          <p:nvPr/>
        </p:nvSpPr>
        <p:spPr>
          <a:xfrm>
            <a:off x="231884" y="1137305"/>
            <a:ext cx="11665255" cy="5437244"/>
          </a:xfrm>
          <a:prstGeom prst="rect">
            <a:avLst/>
          </a:prstGeom>
          <a:noFill/>
        </p:spPr>
        <p:txBody>
          <a:bodyPr wrap="square" rtlCol="0">
            <a:noAutofit/>
          </a:bodyPr>
          <a:lstStyle/>
          <a:p>
            <a:pPr marL="742950" marR="0" lvl="1" indent="-285750" algn="l" defTabSz="457200" rtl="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lang="en-US" dirty="0">
                <a:solidFill>
                  <a:prstClr val="black"/>
                </a:solidFill>
                <a:latin typeface="+mj-lt"/>
              </a:rPr>
              <a:t>When loading a picture to Instagram, you don’t have to wait for the picture to finish uploading in order to continue using the app.</a:t>
            </a:r>
          </a:p>
          <a:p>
            <a:pPr marL="742950" marR="0" lvl="1" indent="-285750" algn="l" defTabSz="457200" rtl="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lang="en-US" dirty="0">
                <a:solidFill>
                  <a:prstClr val="black"/>
                </a:solidFill>
                <a:latin typeface="+mj-lt"/>
              </a:rPr>
              <a:t>Liking a picture on Instagram</a:t>
            </a:r>
          </a:p>
          <a:p>
            <a:pPr marL="742950" marR="0" lvl="1" indent="-285750" algn="l" defTabSz="457200" rtl="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lang="en-US" dirty="0">
                <a:solidFill>
                  <a:prstClr val="black"/>
                </a:solidFill>
                <a:latin typeface="+mj-lt"/>
              </a:rPr>
              <a:t>Getting long lists information on a website</a:t>
            </a:r>
          </a:p>
          <a:p>
            <a:pPr marL="742950" marR="0" lvl="1" indent="-285750" algn="l" defTabSz="457200" rtl="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endParaRPr kumimoji="0" lang="en-ZA" b="0" i="0" u="none" strike="noStrike" kern="1200" cap="none" spc="0" normalizeH="0" baseline="0" noProof="0" dirty="0">
              <a:ln>
                <a:noFill/>
              </a:ln>
              <a:solidFill>
                <a:prstClr val="black"/>
              </a:solidFill>
              <a:effectLst/>
              <a:uLnTx/>
              <a:uFillTx/>
              <a:latin typeface="+mj-lt"/>
            </a:endParaRPr>
          </a:p>
        </p:txBody>
      </p:sp>
    </p:spTree>
    <p:extLst>
      <p:ext uri="{BB962C8B-B14F-4D97-AF65-F5344CB8AC3E}">
        <p14:creationId xmlns:p14="http://schemas.microsoft.com/office/powerpoint/2010/main" val="296128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8" name="Group 12">
            <a:extLst>
              <a:ext uri="{FF2B5EF4-FFF2-40B4-BE49-F238E27FC236}">
                <a16:creationId xmlns:a16="http://schemas.microsoft.com/office/drawing/2014/main" id="{6884825E-EC03-4722-8283-74EC8EECC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C04A4164-FDD3-4AE9-8129-4E1B921E2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242BA971-550B-4D73-A876-FA172A0C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F52F4EE2-AD57-433A-87C2-B1418FE22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418466F3-BDB0-4394-BA4A-CF39BF690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9B5012CA-30F7-4EAF-9345-0EC48D013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F1CEB021-8D0F-48F1-947A-7F206BE2D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03D5F265-52CB-44C4-AC6C-690E2BAFF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AC865DC3-14CF-426B-B727-540299B5F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28D0689D-31AE-4EAE-8B89-90DCD47F1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17172BB3-0B74-4B5A-B1FC-09313DAC3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24BF584C-D8EA-4C47-98AB-CDD5EB007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124EB1F1-5E4E-4599-A171-9D779202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0" name="Group 26">
            <a:extLst>
              <a:ext uri="{FF2B5EF4-FFF2-40B4-BE49-F238E27FC236}">
                <a16:creationId xmlns:a16="http://schemas.microsoft.com/office/drawing/2014/main" id="{2209368F-1AD1-453A-8026-F04870973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8" name="Freeform 27">
              <a:extLst>
                <a:ext uri="{FF2B5EF4-FFF2-40B4-BE49-F238E27FC236}">
                  <a16:creationId xmlns:a16="http://schemas.microsoft.com/office/drawing/2014/main" id="{0E69BFA4-17AB-4ABA-8D3C-631A60BE0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4292D11E-0C01-4D2E-B100-948220935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A3A4E547-348A-4729-AC00-1E84D8AD92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AE8EC33A-BF4E-4E28-A2F7-033DBBC9D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38008CFA-8ADB-4AAB-8B54-AB4FE356C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F204F925-C7EB-4729-AB29-7487C8ED8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1B850771-3B79-4C27-9CC3-3CBFA90C0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565B2F18-C5EF-495D-AF6F-226B7CA9D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BCA4A062-5E82-4F21-BEBB-7E3C4405C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85F9DBD7-D46E-42F2-96B1-B9EE44691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098B143F-4C52-4FCA-AC4A-E9BEA91C7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A3617AF3-1F02-4D51-9908-2C09CAAB0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1" name="Rectangle 40">
            <a:extLst>
              <a:ext uri="{FF2B5EF4-FFF2-40B4-BE49-F238E27FC236}">
                <a16:creationId xmlns:a16="http://schemas.microsoft.com/office/drawing/2014/main" id="{76CA6318-3044-4469-954D-B2AD9DE3B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2" name="Freeform 11">
            <a:extLst>
              <a:ext uri="{FF2B5EF4-FFF2-40B4-BE49-F238E27FC236}">
                <a16:creationId xmlns:a16="http://schemas.microsoft.com/office/drawing/2014/main" id="{A0AB96DE-D383-4C34-8E56-500D64DE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3" name="Rectangle 44">
            <a:extLst>
              <a:ext uri="{FF2B5EF4-FFF2-40B4-BE49-F238E27FC236}">
                <a16:creationId xmlns:a16="http://schemas.microsoft.com/office/drawing/2014/main" id="{E58C8766-4DE8-4DB6-A4A6-6D5750763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649224" y="645106"/>
            <a:ext cx="6574536" cy="1259894"/>
          </a:xfrm>
        </p:spPr>
        <p:txBody>
          <a:bodyPr vert="horz" lIns="91440" tIns="45720" rIns="91440" bIns="45720" rtlCol="0" anchor="t">
            <a:normAutofit/>
          </a:bodyPr>
          <a:lstStyle/>
          <a:p>
            <a:r>
              <a:rPr lang="en-US" b="1" dirty="0">
                <a:solidFill>
                  <a:srgbClr val="57486E"/>
                </a:solidFill>
              </a:rPr>
              <a:t>Companies using asynchronous functionality</a:t>
            </a:r>
          </a:p>
        </p:txBody>
      </p:sp>
      <p:sp>
        <p:nvSpPr>
          <p:cNvPr id="47" name="Rectangle 46">
            <a:extLst>
              <a:ext uri="{FF2B5EF4-FFF2-40B4-BE49-F238E27FC236}">
                <a16:creationId xmlns:a16="http://schemas.microsoft.com/office/drawing/2014/main" id="{FB8C794E-3CC5-4FA5-9A46-B9702575C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7486E"/>
          </a:solidFill>
          <a:ln>
            <a:noFill/>
          </a:ln>
          <a:effectLst/>
        </p:spPr>
        <p:style>
          <a:lnRef idx="1">
            <a:schemeClr val="accent1"/>
          </a:lnRef>
          <a:fillRef idx="3">
            <a:schemeClr val="accent1"/>
          </a:fillRef>
          <a:effectRef idx="2">
            <a:schemeClr val="accent1"/>
          </a:effectRef>
          <a:fontRef idx="minor">
            <a:schemeClr val="lt1"/>
          </a:fontRef>
        </p:style>
      </p:sp>
      <p:sp>
        <p:nvSpPr>
          <p:cNvPr id="54" name="Content Placeholder 9">
            <a:extLst>
              <a:ext uri="{FF2B5EF4-FFF2-40B4-BE49-F238E27FC236}">
                <a16:creationId xmlns:a16="http://schemas.microsoft.com/office/drawing/2014/main" id="{BF3ED6F5-F652-AC59-075A-2F94C4636AF5}"/>
              </a:ext>
            </a:extLst>
          </p:cNvPr>
          <p:cNvSpPr>
            <a:spLocks noGrp="1"/>
          </p:cNvSpPr>
          <p:nvPr>
            <p:ph sz="half" idx="1"/>
          </p:nvPr>
        </p:nvSpPr>
        <p:spPr>
          <a:xfrm>
            <a:off x="649224" y="2133600"/>
            <a:ext cx="6574535" cy="3759253"/>
          </a:xfrm>
        </p:spPr>
        <p:txBody>
          <a:bodyPr vert="horz" lIns="91440" tIns="45720" rIns="91440" bIns="45720" rtlCol="0">
            <a:normAutofit/>
          </a:bodyPr>
          <a:lstStyle/>
          <a:p>
            <a:pPr lvl="1">
              <a:buClr>
                <a:srgbClr val="FF3F72"/>
              </a:buClr>
            </a:pPr>
            <a:r>
              <a:rPr lang="en-US" dirty="0"/>
              <a:t>RabbitMQ</a:t>
            </a:r>
          </a:p>
          <a:p>
            <a:pPr lvl="1">
              <a:buClr>
                <a:srgbClr val="FF3F72"/>
              </a:buClr>
            </a:pPr>
            <a:r>
              <a:rPr lang="en-US" dirty="0"/>
              <a:t>Amazon MQ</a:t>
            </a:r>
          </a:p>
          <a:p>
            <a:pPr lvl="1">
              <a:buClr>
                <a:srgbClr val="FF3F72"/>
              </a:buClr>
            </a:pPr>
            <a:r>
              <a:rPr lang="en-US" dirty="0"/>
              <a:t>Kafka</a:t>
            </a:r>
          </a:p>
          <a:p>
            <a:pPr lvl="1">
              <a:buClr>
                <a:srgbClr val="FF3F72"/>
              </a:buClr>
            </a:pPr>
            <a:r>
              <a:rPr lang="en-US" dirty="0"/>
              <a:t>Apache ActiveMQ</a:t>
            </a:r>
          </a:p>
          <a:p>
            <a:pPr lvl="1">
              <a:buClr>
                <a:srgbClr val="FF3F72"/>
              </a:buClr>
            </a:pPr>
            <a:r>
              <a:rPr lang="en-US" dirty="0"/>
              <a:t>Google Cloud Pub/Sub</a:t>
            </a:r>
          </a:p>
        </p:txBody>
      </p:sp>
      <p:pic>
        <p:nvPicPr>
          <p:cNvPr id="5" name="Content Placeholder 4">
            <a:extLst>
              <a:ext uri="{FF2B5EF4-FFF2-40B4-BE49-F238E27FC236}">
                <a16:creationId xmlns:a16="http://schemas.microsoft.com/office/drawing/2014/main" id="{368F552C-E23C-4097-960A-ADE14D1CB4F0}"/>
              </a:ext>
            </a:extLst>
          </p:cNvPr>
          <p:cNvPicPr>
            <a:picLocks noChangeAspect="1"/>
          </p:cNvPicPr>
          <p:nvPr/>
        </p:nvPicPr>
        <p:blipFill>
          <a:blip r:embed="rId3"/>
          <a:stretch>
            <a:fillRect/>
          </a:stretch>
        </p:blipFill>
        <p:spPr>
          <a:xfrm>
            <a:off x="7562087" y="4064660"/>
            <a:ext cx="3981455" cy="1114807"/>
          </a:xfrm>
          <a:prstGeom prst="rect">
            <a:avLst/>
          </a:prstGeom>
        </p:spPr>
      </p:pic>
      <p:sp>
        <p:nvSpPr>
          <p:cNvPr id="49" name="Freeform 11">
            <a:extLst>
              <a:ext uri="{FF2B5EF4-FFF2-40B4-BE49-F238E27FC236}">
                <a16:creationId xmlns:a16="http://schemas.microsoft.com/office/drawing/2014/main" id="{DCA9D2DF-B9C7-4D7E-A14E-830BAEE6F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43CB2D0-C494-4C3A-B0F4-B7F595D60ECB}"/>
              </a:ext>
            </a:extLst>
          </p:cNvPr>
          <p:cNvPicPr>
            <a:picLocks noChangeAspect="1"/>
          </p:cNvPicPr>
          <p:nvPr/>
        </p:nvPicPr>
        <p:blipFill>
          <a:blip r:embed="rId4"/>
          <a:stretch>
            <a:fillRect/>
          </a:stretch>
        </p:blipFill>
        <p:spPr>
          <a:xfrm>
            <a:off x="7264587" y="2258202"/>
            <a:ext cx="4290570" cy="1259895"/>
          </a:xfrm>
          <a:prstGeom prst="rect">
            <a:avLst/>
          </a:prstGeom>
        </p:spPr>
      </p:pic>
      <p:pic>
        <p:nvPicPr>
          <p:cNvPr id="8" name="Picture 7">
            <a:extLst>
              <a:ext uri="{FF2B5EF4-FFF2-40B4-BE49-F238E27FC236}">
                <a16:creationId xmlns:a16="http://schemas.microsoft.com/office/drawing/2014/main" id="{65BC2322-1CB5-4C77-90E1-456DD9D370B1}"/>
              </a:ext>
            </a:extLst>
          </p:cNvPr>
          <p:cNvPicPr>
            <a:picLocks noChangeAspect="1"/>
          </p:cNvPicPr>
          <p:nvPr/>
        </p:nvPicPr>
        <p:blipFill>
          <a:blip r:embed="rId5"/>
          <a:stretch>
            <a:fillRect/>
          </a:stretch>
        </p:blipFill>
        <p:spPr>
          <a:xfrm>
            <a:off x="6904302" y="408933"/>
            <a:ext cx="4819795" cy="1439551"/>
          </a:xfrm>
          <a:prstGeom prst="rect">
            <a:avLst/>
          </a:prstGeom>
        </p:spPr>
      </p:pic>
    </p:spTree>
    <p:extLst>
      <p:ext uri="{BB962C8B-B14F-4D97-AF65-F5344CB8AC3E}">
        <p14:creationId xmlns:p14="http://schemas.microsoft.com/office/powerpoint/2010/main" val="237184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705678" y="236484"/>
            <a:ext cx="9422297" cy="1078493"/>
          </a:xfrm>
        </p:spPr>
        <p:txBody>
          <a:bodyPr>
            <a:normAutofit/>
          </a:bodyPr>
          <a:lstStyle/>
          <a:p>
            <a:r>
              <a:rPr lang="en-US" sz="4000" b="1" dirty="0">
                <a:solidFill>
                  <a:schemeClr val="tx1"/>
                </a:solidFill>
              </a:rPr>
              <a:t>Rabbit MQ</a:t>
            </a:r>
          </a:p>
        </p:txBody>
      </p:sp>
      <p:sp>
        <p:nvSpPr>
          <p:cNvPr id="4" name="TextBox 3">
            <a:extLst>
              <a:ext uri="{FF2B5EF4-FFF2-40B4-BE49-F238E27FC236}">
                <a16:creationId xmlns:a16="http://schemas.microsoft.com/office/drawing/2014/main" id="{DEF63A85-1A1F-4B5B-BA7A-81663E066A86}"/>
              </a:ext>
            </a:extLst>
          </p:cNvPr>
          <p:cNvSpPr txBox="1"/>
          <p:nvPr/>
        </p:nvSpPr>
        <p:spPr>
          <a:xfrm>
            <a:off x="894736" y="3431974"/>
            <a:ext cx="11080955" cy="1323439"/>
          </a:xfrm>
          <a:prstGeom prst="rect">
            <a:avLst/>
          </a:prstGeom>
          <a:noFill/>
        </p:spPr>
        <p:txBody>
          <a:bodyPr wrap="square" rtlCol="0">
            <a:spAutoFit/>
          </a:bodyPr>
          <a:lstStyle/>
          <a:p>
            <a:r>
              <a:rPr lang="en-ZA" sz="2000" dirty="0">
                <a:latin typeface="+mj-lt"/>
              </a:rPr>
              <a:t>1 - Producers create messages and send them to the Queues</a:t>
            </a:r>
          </a:p>
          <a:p>
            <a:r>
              <a:rPr lang="en-ZA" sz="2000" dirty="0">
                <a:latin typeface="+mj-lt"/>
              </a:rPr>
              <a:t>2 – Brokers are the Message Queues</a:t>
            </a:r>
          </a:p>
          <a:p>
            <a:r>
              <a:rPr lang="en-ZA" sz="2000" dirty="0">
                <a:latin typeface="+mj-lt"/>
              </a:rPr>
              <a:t>3 – Consumer are Applications that </a:t>
            </a:r>
            <a:r>
              <a:rPr lang="en-ZA" sz="2000" b="0" i="0" dirty="0">
                <a:effectLst/>
                <a:latin typeface="+mj-lt"/>
              </a:rPr>
              <a:t>connect to these queues and regularly read the messages &amp; wait for them to be processed</a:t>
            </a:r>
            <a:endParaRPr lang="en-ZA" sz="2000" dirty="0"/>
          </a:p>
        </p:txBody>
      </p:sp>
      <p:sp>
        <p:nvSpPr>
          <p:cNvPr id="5" name="Flowchart: Process 4">
            <a:extLst>
              <a:ext uri="{FF2B5EF4-FFF2-40B4-BE49-F238E27FC236}">
                <a16:creationId xmlns:a16="http://schemas.microsoft.com/office/drawing/2014/main" id="{AFB5ED96-CF1B-417B-A2E7-2429F30DA9E3}"/>
              </a:ext>
            </a:extLst>
          </p:cNvPr>
          <p:cNvSpPr/>
          <p:nvPr/>
        </p:nvSpPr>
        <p:spPr>
          <a:xfrm>
            <a:off x="359079" y="1754652"/>
            <a:ext cx="2718418" cy="627762"/>
          </a:xfrm>
          <a:prstGeom prst="flowChartProcess">
            <a:avLst/>
          </a:prstGeom>
          <a:solidFill>
            <a:srgbClr val="FF6600"/>
          </a:solidFill>
          <a:ln cmpd="dbl">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1-Producer</a:t>
            </a:r>
          </a:p>
        </p:txBody>
      </p:sp>
      <p:sp>
        <p:nvSpPr>
          <p:cNvPr id="7" name="Flowchart: Process 6">
            <a:extLst>
              <a:ext uri="{FF2B5EF4-FFF2-40B4-BE49-F238E27FC236}">
                <a16:creationId xmlns:a16="http://schemas.microsoft.com/office/drawing/2014/main" id="{2925D34D-3919-45C3-BF4C-7DDB012E7003}"/>
              </a:ext>
            </a:extLst>
          </p:cNvPr>
          <p:cNvSpPr/>
          <p:nvPr/>
        </p:nvSpPr>
        <p:spPr>
          <a:xfrm>
            <a:off x="4454589" y="1777268"/>
            <a:ext cx="2811449" cy="605146"/>
          </a:xfrm>
          <a:custGeom>
            <a:avLst/>
            <a:gdLst>
              <a:gd name="connsiteX0" fmla="*/ 0 w 2811449"/>
              <a:gd name="connsiteY0" fmla="*/ 0 h 605146"/>
              <a:gd name="connsiteX1" fmla="*/ 618519 w 2811449"/>
              <a:gd name="connsiteY1" fmla="*/ 0 h 605146"/>
              <a:gd name="connsiteX2" fmla="*/ 1208923 w 2811449"/>
              <a:gd name="connsiteY2" fmla="*/ 0 h 605146"/>
              <a:gd name="connsiteX3" fmla="*/ 1799327 w 2811449"/>
              <a:gd name="connsiteY3" fmla="*/ 0 h 605146"/>
              <a:gd name="connsiteX4" fmla="*/ 2277274 w 2811449"/>
              <a:gd name="connsiteY4" fmla="*/ 0 h 605146"/>
              <a:gd name="connsiteX5" fmla="*/ 2811449 w 2811449"/>
              <a:gd name="connsiteY5" fmla="*/ 0 h 605146"/>
              <a:gd name="connsiteX6" fmla="*/ 2811449 w 2811449"/>
              <a:gd name="connsiteY6" fmla="*/ 308624 h 605146"/>
              <a:gd name="connsiteX7" fmla="*/ 2811449 w 2811449"/>
              <a:gd name="connsiteY7" fmla="*/ 605146 h 605146"/>
              <a:gd name="connsiteX8" fmla="*/ 2249159 w 2811449"/>
              <a:gd name="connsiteY8" fmla="*/ 605146 h 605146"/>
              <a:gd name="connsiteX9" fmla="*/ 1771213 w 2811449"/>
              <a:gd name="connsiteY9" fmla="*/ 605146 h 605146"/>
              <a:gd name="connsiteX10" fmla="*/ 1293267 w 2811449"/>
              <a:gd name="connsiteY10" fmla="*/ 605146 h 605146"/>
              <a:gd name="connsiteX11" fmla="*/ 702862 w 2811449"/>
              <a:gd name="connsiteY11" fmla="*/ 605146 h 605146"/>
              <a:gd name="connsiteX12" fmla="*/ 0 w 2811449"/>
              <a:gd name="connsiteY12" fmla="*/ 605146 h 605146"/>
              <a:gd name="connsiteX13" fmla="*/ 0 w 2811449"/>
              <a:gd name="connsiteY13" fmla="*/ 290470 h 605146"/>
              <a:gd name="connsiteX14" fmla="*/ 0 w 2811449"/>
              <a:gd name="connsiteY14" fmla="*/ 0 h 60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1449" h="605146" fill="none" extrusionOk="0">
                <a:moveTo>
                  <a:pt x="0" y="0"/>
                </a:moveTo>
                <a:cubicBezTo>
                  <a:pt x="192082" y="-27613"/>
                  <a:pt x="343373" y="14828"/>
                  <a:pt x="618519" y="0"/>
                </a:cubicBezTo>
                <a:cubicBezTo>
                  <a:pt x="893665" y="-14828"/>
                  <a:pt x="960701" y="13317"/>
                  <a:pt x="1208923" y="0"/>
                </a:cubicBezTo>
                <a:cubicBezTo>
                  <a:pt x="1457145" y="-13317"/>
                  <a:pt x="1615576" y="41510"/>
                  <a:pt x="1799327" y="0"/>
                </a:cubicBezTo>
                <a:cubicBezTo>
                  <a:pt x="1983078" y="-41510"/>
                  <a:pt x="2048858" y="23297"/>
                  <a:pt x="2277274" y="0"/>
                </a:cubicBezTo>
                <a:cubicBezTo>
                  <a:pt x="2505690" y="-23297"/>
                  <a:pt x="2558144" y="63695"/>
                  <a:pt x="2811449" y="0"/>
                </a:cubicBezTo>
                <a:cubicBezTo>
                  <a:pt x="2816635" y="117812"/>
                  <a:pt x="2801629" y="188803"/>
                  <a:pt x="2811449" y="308624"/>
                </a:cubicBezTo>
                <a:cubicBezTo>
                  <a:pt x="2821269" y="428445"/>
                  <a:pt x="2810489" y="477552"/>
                  <a:pt x="2811449" y="605146"/>
                </a:cubicBezTo>
                <a:cubicBezTo>
                  <a:pt x="2610363" y="614947"/>
                  <a:pt x="2409700" y="548243"/>
                  <a:pt x="2249159" y="605146"/>
                </a:cubicBezTo>
                <a:cubicBezTo>
                  <a:pt x="2088618" y="662049"/>
                  <a:pt x="1985330" y="552797"/>
                  <a:pt x="1771213" y="605146"/>
                </a:cubicBezTo>
                <a:cubicBezTo>
                  <a:pt x="1557096" y="657495"/>
                  <a:pt x="1392456" y="552544"/>
                  <a:pt x="1293267" y="605146"/>
                </a:cubicBezTo>
                <a:cubicBezTo>
                  <a:pt x="1194078" y="657748"/>
                  <a:pt x="958863" y="540268"/>
                  <a:pt x="702862" y="605146"/>
                </a:cubicBezTo>
                <a:cubicBezTo>
                  <a:pt x="446862" y="670024"/>
                  <a:pt x="243716" y="564665"/>
                  <a:pt x="0" y="605146"/>
                </a:cubicBezTo>
                <a:cubicBezTo>
                  <a:pt x="-36078" y="477547"/>
                  <a:pt x="24291" y="435994"/>
                  <a:pt x="0" y="290470"/>
                </a:cubicBezTo>
                <a:cubicBezTo>
                  <a:pt x="-24291" y="144946"/>
                  <a:pt x="20960" y="112769"/>
                  <a:pt x="0" y="0"/>
                </a:cubicBezTo>
                <a:close/>
              </a:path>
              <a:path w="2811449" h="605146" stroke="0" extrusionOk="0">
                <a:moveTo>
                  <a:pt x="0" y="0"/>
                </a:moveTo>
                <a:cubicBezTo>
                  <a:pt x="121729" y="-4984"/>
                  <a:pt x="373257" y="15503"/>
                  <a:pt x="534175" y="0"/>
                </a:cubicBezTo>
                <a:cubicBezTo>
                  <a:pt x="695094" y="-15503"/>
                  <a:pt x="851104" y="13464"/>
                  <a:pt x="1012122" y="0"/>
                </a:cubicBezTo>
                <a:cubicBezTo>
                  <a:pt x="1173140" y="-13464"/>
                  <a:pt x="1382037" y="38823"/>
                  <a:pt x="1630640" y="0"/>
                </a:cubicBezTo>
                <a:cubicBezTo>
                  <a:pt x="1879243" y="-38823"/>
                  <a:pt x="2027189" y="49027"/>
                  <a:pt x="2164816" y="0"/>
                </a:cubicBezTo>
                <a:cubicBezTo>
                  <a:pt x="2302443" y="-49027"/>
                  <a:pt x="2503564" y="4575"/>
                  <a:pt x="2811449" y="0"/>
                </a:cubicBezTo>
                <a:cubicBezTo>
                  <a:pt x="2838130" y="67353"/>
                  <a:pt x="2783584" y="193021"/>
                  <a:pt x="2811449" y="314676"/>
                </a:cubicBezTo>
                <a:cubicBezTo>
                  <a:pt x="2839314" y="436331"/>
                  <a:pt x="2784046" y="517358"/>
                  <a:pt x="2811449" y="605146"/>
                </a:cubicBezTo>
                <a:cubicBezTo>
                  <a:pt x="2552056" y="615777"/>
                  <a:pt x="2409531" y="599057"/>
                  <a:pt x="2249159" y="605146"/>
                </a:cubicBezTo>
                <a:cubicBezTo>
                  <a:pt x="2088787" y="611235"/>
                  <a:pt x="1979063" y="559641"/>
                  <a:pt x="1771213" y="605146"/>
                </a:cubicBezTo>
                <a:cubicBezTo>
                  <a:pt x="1563363" y="650651"/>
                  <a:pt x="1390143" y="594662"/>
                  <a:pt x="1208923" y="605146"/>
                </a:cubicBezTo>
                <a:cubicBezTo>
                  <a:pt x="1027703" y="615630"/>
                  <a:pt x="833432" y="543943"/>
                  <a:pt x="646633" y="605146"/>
                </a:cubicBezTo>
                <a:cubicBezTo>
                  <a:pt x="459834" y="666349"/>
                  <a:pt x="182427" y="563738"/>
                  <a:pt x="0" y="605146"/>
                </a:cubicBezTo>
                <a:cubicBezTo>
                  <a:pt x="-28056" y="483156"/>
                  <a:pt x="13990" y="418501"/>
                  <a:pt x="0" y="290470"/>
                </a:cubicBezTo>
                <a:cubicBezTo>
                  <a:pt x="-13990" y="162439"/>
                  <a:pt x="7291" y="60584"/>
                  <a:pt x="0" y="0"/>
                </a:cubicBezTo>
                <a:close/>
              </a:path>
            </a:pathLst>
          </a:custGeom>
          <a:solidFill>
            <a:schemeClr val="bg2">
              <a:lumMod val="75000"/>
            </a:schemeClr>
          </a:solidFill>
          <a:ln>
            <a:extLst>
              <a:ext uri="{C807C97D-BFC1-408E-A445-0C87EB9F89A2}">
                <ask:lineSketchStyleProps xmlns:ask="http://schemas.microsoft.com/office/drawing/2018/sketchyshapes" sd="1219033472">
                  <a:prstGeom prst="flowChartProcess">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2-Broker</a:t>
            </a:r>
          </a:p>
          <a:p>
            <a:pPr algn="ctr"/>
            <a:r>
              <a:rPr lang="en-ZA" b="1" dirty="0">
                <a:solidFill>
                  <a:srgbClr val="FF0000"/>
                </a:solidFill>
              </a:rPr>
              <a:t>RabbitMQ</a:t>
            </a:r>
          </a:p>
        </p:txBody>
      </p:sp>
      <p:sp>
        <p:nvSpPr>
          <p:cNvPr id="9" name="Flowchart: Process 8">
            <a:extLst>
              <a:ext uri="{FF2B5EF4-FFF2-40B4-BE49-F238E27FC236}">
                <a16:creationId xmlns:a16="http://schemas.microsoft.com/office/drawing/2014/main" id="{19599B05-172A-45C0-8B4E-0EE71977D060}"/>
              </a:ext>
            </a:extLst>
          </p:cNvPr>
          <p:cNvSpPr/>
          <p:nvPr/>
        </p:nvSpPr>
        <p:spPr>
          <a:xfrm>
            <a:off x="9114503" y="1754652"/>
            <a:ext cx="2718418" cy="485710"/>
          </a:xfrm>
          <a:prstGeom prst="flowChartProcess">
            <a:avLst/>
          </a:prstGeom>
          <a:solidFill>
            <a:srgbClr val="00B050"/>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3-Consumer</a:t>
            </a:r>
          </a:p>
        </p:txBody>
      </p:sp>
      <p:cxnSp>
        <p:nvCxnSpPr>
          <p:cNvPr id="10" name="Connector: Elbow 9">
            <a:extLst>
              <a:ext uri="{FF2B5EF4-FFF2-40B4-BE49-F238E27FC236}">
                <a16:creationId xmlns:a16="http://schemas.microsoft.com/office/drawing/2014/main" id="{1DD1EEE0-A1EB-421E-B477-EC87F3F1F9A1}"/>
              </a:ext>
            </a:extLst>
          </p:cNvPr>
          <p:cNvCxnSpPr>
            <a:cxnSpLocks/>
            <a:stCxn id="5" idx="3"/>
            <a:endCxn id="7" idx="1"/>
          </p:cNvCxnSpPr>
          <p:nvPr/>
        </p:nvCxnSpPr>
        <p:spPr>
          <a:xfrm>
            <a:off x="3077497" y="2068533"/>
            <a:ext cx="1377092" cy="113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descr="consume">
            <a:extLst>
              <a:ext uri="{FF2B5EF4-FFF2-40B4-BE49-F238E27FC236}">
                <a16:creationId xmlns:a16="http://schemas.microsoft.com/office/drawing/2014/main" id="{C860A346-80BB-4A51-91CF-29CAC94B7360}"/>
              </a:ext>
              <a:ext uri="{C183D7F6-B498-43B3-948B-1728B52AA6E4}">
                <adec:decorative xmlns:adec="http://schemas.microsoft.com/office/drawing/2017/decorative" val="0"/>
              </a:ext>
            </a:extLst>
          </p:cNvPr>
          <p:cNvCxnSpPr>
            <a:cxnSpLocks/>
            <a:stCxn id="9" idx="1"/>
          </p:cNvCxnSpPr>
          <p:nvPr/>
        </p:nvCxnSpPr>
        <p:spPr>
          <a:xfrm rot="10800000" flipV="1">
            <a:off x="7246693" y="1997507"/>
            <a:ext cx="1867810" cy="21924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555524"/>
      </p:ext>
    </p:extLst>
  </p:cSld>
  <p:clrMapOvr>
    <a:masterClrMapping/>
  </p:clrMapOvr>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528B8-C444-45B7-B47E-4E25744F99D7}">
  <ds:schemaRefs>
    <ds:schemaRef ds:uri="http://schemas.microsoft.com/sharepoint/v3/contenttype/forms"/>
  </ds:schemaRefs>
</ds:datastoreItem>
</file>

<file path=customXml/itemProps2.xml><?xml version="1.0" encoding="utf-8"?>
<ds:datastoreItem xmlns:ds="http://schemas.openxmlformats.org/officeDocument/2006/customXml" ds:itemID="{A274B198-DC50-45EA-9766-6C5A0F0804E6}">
  <ds:schemaRefs>
    <ds:schemaRef ds:uri="http://purl.org/dc/elements/1.1/"/>
    <ds:schemaRef ds:uri="http://purl.org/dc/dcmitype/"/>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http://schemas.microsoft.com/office/2006/metadata/properties"/>
    <ds:schemaRef ds:uri="16c05727-aa75-4e4a-9b5f-8a80a1165891"/>
    <ds:schemaRef ds:uri="http://www.w3.org/XML/1998/namespace"/>
    <ds:schemaRef ds:uri="http://purl.org/dc/terms/"/>
  </ds:schemaRefs>
</ds:datastoreItem>
</file>

<file path=customXml/itemProps3.xml><?xml version="1.0" encoding="utf-8"?>
<ds:datastoreItem xmlns:ds="http://schemas.openxmlformats.org/officeDocument/2006/customXml" ds:itemID="{D3F428A3-E19B-45C4-8565-4DD8C31BF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1108</Words>
  <Application>Microsoft Office PowerPoint</Application>
  <PresentationFormat>Widescreen</PresentationFormat>
  <Paragraphs>141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Asynchronous Testing           Nordic Testing Days – June 2022</vt:lpstr>
      <vt:lpstr>PowerPoint Presentation</vt:lpstr>
      <vt:lpstr>Attention, attention, we have a few things to mention</vt:lpstr>
      <vt:lpstr>What the purpose of async </vt:lpstr>
      <vt:lpstr>Synchronous vs Asynchronous vs Concurrent</vt:lpstr>
      <vt:lpstr>Asynchronous use cases</vt:lpstr>
      <vt:lpstr>Examples of async functionality</vt:lpstr>
      <vt:lpstr>Companies using asynchronous functionality</vt:lpstr>
      <vt:lpstr>Rabbit MQ</vt:lpstr>
      <vt:lpstr>Rabbit Demo</vt:lpstr>
      <vt:lpstr>Benefits queuing messages</vt:lpstr>
      <vt:lpstr>PowerPoint Presentation</vt:lpstr>
      <vt:lpstr>PowerPoint Presentation</vt:lpstr>
      <vt:lpstr>The make-up the repo</vt:lpstr>
      <vt:lpstr>Workshop Time</vt:lpstr>
      <vt:lpstr>Wrapping up!</vt:lpstr>
      <vt:lpstr>Questions &amp; 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2019-04-10T19:03:05Z</dcterms:created>
  <dcterms:modified xsi:type="dcterms:W3CDTF">2022-04-30T18:22:26Z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