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Playfair Displ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cc6633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cc6633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cc66330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cc66330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cc66330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cc66330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cc66330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cc66330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Shujuku Hackers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Calvin Qiao, Chris Cortez, Austin Wang, Tatum Tu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and test the algorithm from the paper “Variational Shape Approximation”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for geometric approximation of surfaces to reduce the computational cost of graphics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concept of geometric proxies, we drive the distortion error down through repeated clustering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025" y="3327800"/>
            <a:ext cx="2516499" cy="16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0" y="4955000"/>
            <a:ext cx="40434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source: “Variational Shape Approximation”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12075"/>
            <a:ext cx="34413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Polygonal Mesh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Unordered map of polygons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Parameters of proxy planes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assigned polygons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Queue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of polygons</a:t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4495725" y="1112063"/>
            <a:ext cx="4504500" cy="3456600"/>
            <a:chOff x="4171875" y="1178738"/>
            <a:chExt cx="4504500" cy="345660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5810325" y="1178738"/>
              <a:ext cx="2704125" cy="3456600"/>
              <a:chOff x="4762575" y="1017713"/>
              <a:chExt cx="2704125" cy="345660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5059500" y="1017713"/>
                <a:ext cx="2407200" cy="1155925"/>
                <a:chOff x="6031050" y="1645013"/>
                <a:chExt cx="2407200" cy="1155925"/>
              </a:xfrm>
            </p:grpSpPr>
            <p:grpSp>
              <p:nvGrpSpPr>
                <p:cNvPr id="87" name="Google Shape;87;p15"/>
                <p:cNvGrpSpPr/>
                <p:nvPr/>
              </p:nvGrpSpPr>
              <p:grpSpPr>
                <a:xfrm>
                  <a:off x="6031050" y="1645013"/>
                  <a:ext cx="2407200" cy="1155925"/>
                  <a:chOff x="4078425" y="1102550"/>
                  <a:chExt cx="2407200" cy="1155925"/>
                </a:xfrm>
              </p:grpSpPr>
              <p:sp>
                <p:nvSpPr>
                  <p:cNvPr id="88" name="Google Shape;88;p15"/>
                  <p:cNvSpPr/>
                  <p:nvPr/>
                </p:nvSpPr>
                <p:spPr>
                  <a:xfrm>
                    <a:off x="4621175" y="1685775"/>
                    <a:ext cx="681000" cy="5727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15"/>
                  <p:cNvSpPr/>
                  <p:nvPr/>
                </p:nvSpPr>
                <p:spPr>
                  <a:xfrm>
                    <a:off x="40784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15"/>
                  <p:cNvSpPr/>
                  <p:nvPr/>
                </p:nvSpPr>
                <p:spPr>
                  <a:xfrm>
                    <a:off x="43295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15"/>
                  <p:cNvSpPr/>
                  <p:nvPr/>
                </p:nvSpPr>
                <p:spPr>
                  <a:xfrm>
                    <a:off x="45806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15"/>
                  <p:cNvSpPr/>
                  <p:nvPr/>
                </p:nvSpPr>
                <p:spPr>
                  <a:xfrm>
                    <a:off x="48317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15"/>
                  <p:cNvSpPr/>
                  <p:nvPr/>
                </p:nvSpPr>
                <p:spPr>
                  <a:xfrm>
                    <a:off x="50828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15"/>
                  <p:cNvSpPr/>
                  <p:nvPr/>
                </p:nvSpPr>
                <p:spPr>
                  <a:xfrm>
                    <a:off x="53339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95;p15"/>
                  <p:cNvSpPr/>
                  <p:nvPr/>
                </p:nvSpPr>
                <p:spPr>
                  <a:xfrm>
                    <a:off x="55850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96;p15"/>
                  <p:cNvSpPr/>
                  <p:nvPr/>
                </p:nvSpPr>
                <p:spPr>
                  <a:xfrm>
                    <a:off x="5836125" y="1229600"/>
                    <a:ext cx="251100" cy="2685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15"/>
                  <p:cNvSpPr txBox="1"/>
                  <p:nvPr/>
                </p:nvSpPr>
                <p:spPr>
                  <a:xfrm>
                    <a:off x="6087225" y="1102550"/>
                    <a:ext cx="398400" cy="43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...</a:t>
                    </a:r>
                    <a:endParaRPr/>
                  </a:p>
                </p:txBody>
              </p:sp>
              <p:cxnSp>
                <p:nvCxnSpPr>
                  <p:cNvPr id="98" name="Google Shape;98;p15"/>
                  <p:cNvCxnSpPr/>
                  <p:nvPr/>
                </p:nvCxnSpPr>
                <p:spPr>
                  <a:xfrm>
                    <a:off x="4961675" y="1374075"/>
                    <a:ext cx="0" cy="311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99" name="Google Shape;99;p15"/>
                  <p:cNvSpPr/>
                  <p:nvPr/>
                </p:nvSpPr>
                <p:spPr>
                  <a:xfrm>
                    <a:off x="4918275" y="1323975"/>
                    <a:ext cx="78000" cy="831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0" name="Google Shape;100;p15"/>
                <p:cNvSpPr/>
                <p:nvPr/>
              </p:nvSpPr>
              <p:spPr>
                <a:xfrm rot="1679963">
                  <a:off x="6705600" y="2315156"/>
                  <a:ext cx="428789" cy="390671"/>
                </a:xfrm>
                <a:prstGeom prst="pentagon">
                  <a:avLst>
                    <a:gd name="hf" fmla="val 105146"/>
                    <a:gd name="vf" fmla="val 110557"/>
                  </a:avLst>
                </a:prstGeom>
                <a:solidFill>
                  <a:srgbClr val="C9DAF8"/>
                </a:solidFill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" name="Google Shape;101;p15"/>
              <p:cNvSpPr/>
              <p:nvPr/>
            </p:nvSpPr>
            <p:spPr>
              <a:xfrm>
                <a:off x="50595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3106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5617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8128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60639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3150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5661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817200" y="2698788"/>
                <a:ext cx="251100" cy="268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 txBox="1"/>
              <p:nvPr/>
            </p:nvSpPr>
            <p:spPr>
              <a:xfrm>
                <a:off x="7068300" y="2571738"/>
                <a:ext cx="398400" cy="4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  <p:cxnSp>
            <p:nvCxnSpPr>
              <p:cNvPr id="110" name="Google Shape;110;p15"/>
              <p:cNvCxnSpPr>
                <a:endCxn id="111" idx="0"/>
              </p:cNvCxnSpPr>
              <p:nvPr/>
            </p:nvCxnSpPr>
            <p:spPr>
              <a:xfrm>
                <a:off x="5942850" y="2843363"/>
                <a:ext cx="4977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2" name="Google Shape;112;p15"/>
              <p:cNvSpPr/>
              <p:nvPr/>
            </p:nvSpPr>
            <p:spPr>
              <a:xfrm>
                <a:off x="5899350" y="2793163"/>
                <a:ext cx="78000" cy="831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100050" y="3333863"/>
                <a:ext cx="681000" cy="572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3" name="Google Shape;113;p15"/>
              <p:cNvCxnSpPr>
                <a:stCxn id="112" idx="3"/>
              </p:cNvCxnSpPr>
              <p:nvPr/>
            </p:nvCxnSpPr>
            <p:spPr>
              <a:xfrm flipH="1">
                <a:off x="5619773" y="2864093"/>
                <a:ext cx="291000" cy="46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5497650" y="3333872"/>
                <a:ext cx="251100" cy="199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5497650" y="3533672"/>
                <a:ext cx="251100" cy="199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5497650" y="3733472"/>
                <a:ext cx="251100" cy="199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5497650" y="3933272"/>
                <a:ext cx="251100" cy="199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 txBox="1"/>
              <p:nvPr/>
            </p:nvSpPr>
            <p:spPr>
              <a:xfrm rot="5400000">
                <a:off x="5488050" y="4060013"/>
                <a:ext cx="398400" cy="4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584200" y="3592013"/>
                <a:ext cx="78000" cy="831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5"/>
              <p:cNvCxnSpPr/>
              <p:nvPr/>
            </p:nvCxnSpPr>
            <p:spPr>
              <a:xfrm rot="10800000">
                <a:off x="4762625" y="3629025"/>
                <a:ext cx="82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4762625" y="1819175"/>
                <a:ext cx="0" cy="181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5"/>
              <p:cNvCxnSpPr/>
              <p:nvPr/>
            </p:nvCxnSpPr>
            <p:spPr>
              <a:xfrm rot="10800000">
                <a:off x="4762575" y="1814525"/>
                <a:ext cx="67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5"/>
              <p:cNvCxnSpPr>
                <a:endCxn id="90" idx="2"/>
              </p:cNvCxnSpPr>
              <p:nvPr/>
            </p:nvCxnSpPr>
            <p:spPr>
              <a:xfrm rot="10800000">
                <a:off x="5436150" y="1413263"/>
                <a:ext cx="0" cy="4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24" name="Google Shape;124;p15"/>
            <p:cNvSpPr/>
            <p:nvPr/>
          </p:nvSpPr>
          <p:spPr>
            <a:xfrm>
              <a:off x="7229475" y="3695700"/>
              <a:ext cx="514350" cy="190500"/>
            </a:xfrm>
            <a:prstGeom prst="flowChartInputOutput">
              <a:avLst/>
            </a:prstGeom>
            <a:solidFill>
              <a:srgbClr val="C9DAF8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447650" y="3749388"/>
              <a:ext cx="78000" cy="831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26625" y="1340200"/>
              <a:ext cx="1507500" cy="509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PolygonalMesh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Class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26625" y="2892500"/>
              <a:ext cx="1507500" cy="509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Proxy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Class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8" name="Google Shape;128;p15"/>
            <p:cNvCxnSpPr/>
            <p:nvPr/>
          </p:nvCxnSpPr>
          <p:spPr>
            <a:xfrm rot="10800000">
              <a:off x="4171875" y="2638425"/>
              <a:ext cx="4504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rot="5400000">
            <a:off x="4096600" y="1947525"/>
            <a:ext cx="2969700" cy="1853700"/>
          </a:xfrm>
          <a:prstGeom prst="wedgeRoundRectCallout">
            <a:avLst>
              <a:gd name="adj1" fmla="val 21226"/>
              <a:gd name="adj2" fmla="val 66502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Breakdown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721288" y="1495250"/>
            <a:ext cx="1685400" cy="10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Load STL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726631" y="1495250"/>
            <a:ext cx="1685400" cy="10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Partition the Surface using Flooding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731975" y="1495250"/>
            <a:ext cx="1685400" cy="10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Partitions to Proxies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731975" y="3168847"/>
            <a:ext cx="1685400" cy="10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Re-partition the Surface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737319" y="1495250"/>
            <a:ext cx="1685400" cy="10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Proxies into Mesh/STL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475942" y="1959101"/>
            <a:ext cx="181500" cy="16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481286" y="1959101"/>
            <a:ext cx="181500" cy="16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6486630" y="1959101"/>
            <a:ext cx="181500" cy="16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5400000">
            <a:off x="5147961" y="2755927"/>
            <a:ext cx="3423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-5400000">
            <a:off x="5694466" y="2756121"/>
            <a:ext cx="3423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987725" y="3228625"/>
            <a:ext cx="24243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Loyds Clustering Algorithm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(k-means)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Task Assignment 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41700" y="1283525"/>
            <a:ext cx="35796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 Proxy class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41700" y="3115175"/>
            <a:ext cx="35796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 Loyds Clustering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341700" y="4031000"/>
            <a:ext cx="35796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Convert Final Proxy class to output mesh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11700" y="2199350"/>
            <a:ext cx="35796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 the Initial Partition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624125" y="1317275"/>
            <a:ext cx="2614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Austin, Calvin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0" y="3182675"/>
            <a:ext cx="2614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Austin, Calvin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572000" y="4140950"/>
            <a:ext cx="2614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Chris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572000" y="2233100"/>
            <a:ext cx="2614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Tatum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4040900" y="1455900"/>
            <a:ext cx="531000" cy="2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40900" y="2381750"/>
            <a:ext cx="531000" cy="2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040900" y="3297575"/>
            <a:ext cx="531000" cy="2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040900" y="4213400"/>
            <a:ext cx="531000" cy="2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Playfair Display</vt:lpstr>
      <vt:lpstr>Arial</vt:lpstr>
      <vt:lpstr>Lato</vt:lpstr>
      <vt:lpstr>Blue &amp; Gold</vt:lpstr>
      <vt:lpstr>Shujuku Hackers</vt:lpstr>
      <vt:lpstr>Project Goal</vt:lpstr>
      <vt:lpstr>Data Structures</vt:lpstr>
      <vt:lpstr>Algorithm Breakdown</vt:lpstr>
      <vt:lpstr>Initial Task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Shujuku Hackers</dc:title>
  <cp:lastModifiedBy>cdcortez</cp:lastModifiedBy>
  <cp:revision>1</cp:revision>
  <dcterms:modified xsi:type="dcterms:W3CDTF">2019-03-18T00:16:01Z</dcterms:modified>
</cp:coreProperties>
</file>