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4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823F-75B4-4246-8F0F-438B51244D28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08E95-7EAE-DE4A-98C7-4609D27D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54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823F-75B4-4246-8F0F-438B51244D28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08E95-7EAE-DE4A-98C7-4609D27D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37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823F-75B4-4246-8F0F-438B51244D28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08E95-7EAE-DE4A-98C7-4609D27D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56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823F-75B4-4246-8F0F-438B51244D28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08E95-7EAE-DE4A-98C7-4609D27D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0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823F-75B4-4246-8F0F-438B51244D28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08E95-7EAE-DE4A-98C7-4609D27D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9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823F-75B4-4246-8F0F-438B51244D28}" type="datetimeFigureOut">
              <a:rPr lang="en-US" smtClean="0"/>
              <a:t>3/16/17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08E95-7EAE-DE4A-98C7-4609D27D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5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823F-75B4-4246-8F0F-438B51244D28}" type="datetimeFigureOut">
              <a:rPr lang="en-US" smtClean="0"/>
              <a:t>3/16/17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08E95-7EAE-DE4A-98C7-4609D27D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67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823F-75B4-4246-8F0F-438B51244D28}" type="datetimeFigureOut">
              <a:rPr lang="en-US" smtClean="0"/>
              <a:t>3/16/17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08E95-7EAE-DE4A-98C7-4609D27D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77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823F-75B4-4246-8F0F-438B51244D28}" type="datetimeFigureOut">
              <a:rPr lang="en-US" smtClean="0"/>
              <a:t>3/16/17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08E95-7EAE-DE4A-98C7-4609D27D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1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823F-75B4-4246-8F0F-438B51244D28}" type="datetimeFigureOut">
              <a:rPr lang="en-US" smtClean="0"/>
              <a:t>3/16/17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08E95-7EAE-DE4A-98C7-4609D27D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2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823F-75B4-4246-8F0F-438B51244D28}" type="datetimeFigureOut">
              <a:rPr lang="en-US" smtClean="0"/>
              <a:t>3/16/17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08E95-7EAE-DE4A-98C7-4609D27D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78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8823F-75B4-4246-8F0F-438B51244D28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08E95-7EAE-DE4A-98C7-4609D27D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2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7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15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Color Helper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1" y="1276132"/>
            <a:ext cx="3545490" cy="535414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Calvin Barker</a:t>
            </a:r>
          </a:p>
          <a:p>
            <a:r>
              <a:rPr lang="en-US" sz="2000" dirty="0" smtClean="0"/>
              <a:t>This app is meant to help people identify and compare colors.</a:t>
            </a:r>
          </a:p>
          <a:p>
            <a:r>
              <a:rPr lang="en-US" sz="2000" dirty="0" smtClean="0"/>
              <a:t>A user will be able to load two different images on one screen that go through a color-encoding algorithm, tap colors that need to be identified, and then compare between the two pictures.</a:t>
            </a:r>
          </a:p>
          <a:p>
            <a:r>
              <a:rPr lang="en-US" sz="2000" dirty="0" smtClean="0"/>
              <a:t>Technologies/Topics: Intents (camera,) image and color encoding, multithreading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111" y="1499955"/>
            <a:ext cx="5443433" cy="43021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85111" y="5902084"/>
            <a:ext cx="5358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Simulated usage case for someone with </a:t>
            </a:r>
            <a:r>
              <a:rPr lang="en-US" sz="1400" dirty="0" err="1" smtClean="0"/>
              <a:t>deuteranopia</a:t>
            </a:r>
            <a:r>
              <a:rPr lang="en-US" sz="1400" dirty="0" smtClean="0"/>
              <a:t> (a form of red-green color blindness) 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58829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86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Color Helper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Helper</dc:title>
  <dc:creator>Default</dc:creator>
  <cp:lastModifiedBy>Default</cp:lastModifiedBy>
  <cp:revision>4</cp:revision>
  <dcterms:created xsi:type="dcterms:W3CDTF">2017-03-16T15:08:38Z</dcterms:created>
  <dcterms:modified xsi:type="dcterms:W3CDTF">2017-03-16T15:47:38Z</dcterms:modified>
</cp:coreProperties>
</file>