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9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E2E4-7E66-46D0-9B25-668AC871EFF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5A65-9650-40FF-9CF2-541EA8CE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HTML5 and CSS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Depreciated HTML Elements in           HTML5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6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in the previous lecture, CSS stands for cascading style sheet.</a:t>
            </a:r>
          </a:p>
          <a:p>
            <a:endParaRPr lang="en-US" dirty="0"/>
          </a:p>
          <a:p>
            <a:r>
              <a:rPr lang="en-US" dirty="0" smtClean="0"/>
              <a:t>CSS is useful for styling web pages</a:t>
            </a:r>
          </a:p>
          <a:p>
            <a:endParaRPr lang="en-US" dirty="0"/>
          </a:p>
          <a:p>
            <a:r>
              <a:rPr lang="en-US" dirty="0" smtClean="0"/>
              <a:t>CSS can be implemented through inline, head or external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0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External CSS (Head)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an example of external CSS. The following head content will reside in the same file as HTML. The file style.css lives in </a:t>
            </a:r>
            <a:r>
              <a:rPr lang="en-US" dirty="0" err="1" smtClean="0"/>
              <a:t>css</a:t>
            </a:r>
            <a:r>
              <a:rPr lang="en-US" dirty="0" smtClean="0"/>
              <a:t>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="stylesheet"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=“/this/is/my/path/to/</a:t>
            </a:r>
            <a:r>
              <a:rPr lang="en-US" dirty="0" err="1" smtClean="0"/>
              <a:t>css</a:t>
            </a:r>
            <a:r>
              <a:rPr lang="en-US" dirty="0" smtClean="0"/>
              <a:t>/style.css"&gt;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2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Inline CSS (body)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example of CSS in the body section or inline CSS. This implementation overrides all others.</a:t>
            </a:r>
          </a:p>
          <a:p>
            <a:endParaRPr lang="en-US" dirty="0"/>
          </a:p>
          <a:p>
            <a:r>
              <a:rPr lang="en-US" dirty="0" smtClean="0"/>
              <a:t>&lt;div style=“bg-color:red;width:20px;"&gt;This is an example of inline style.&lt;/div&gt;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style is defined in the head section</a:t>
            </a:r>
          </a:p>
          <a:p>
            <a:endParaRPr lang="en-US" dirty="0"/>
          </a:p>
          <a:p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	P{</a:t>
            </a:r>
          </a:p>
          <a:p>
            <a:pPr marL="914400" lvl="2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Float:left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z-index: 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&lt;/head&gt;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7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CSS, we can either have an id or class for an element. The element can also be styled without having an Id or class.</a:t>
            </a:r>
          </a:p>
          <a:p>
            <a:endParaRPr lang="en-US" dirty="0"/>
          </a:p>
          <a:p>
            <a:r>
              <a:rPr lang="en-US" dirty="0" smtClean="0"/>
              <a:t>Classes are preferred over id’s.</a:t>
            </a:r>
          </a:p>
          <a:p>
            <a:r>
              <a:rPr lang="en-US" dirty="0" smtClean="0"/>
              <a:t>Classes can be helpful for grouping elements</a:t>
            </a:r>
          </a:p>
          <a:p>
            <a:r>
              <a:rPr lang="en-US" dirty="0" smtClean="0"/>
              <a:t>Id’s are unique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an id:</a:t>
            </a:r>
          </a:p>
          <a:p>
            <a:r>
              <a:rPr lang="en-US" dirty="0" smtClean="0"/>
              <a:t>&lt;p id = “paragraph”&gt; Styling paragraph&lt;/p&gt;</a:t>
            </a:r>
          </a:p>
          <a:p>
            <a:r>
              <a:rPr lang="en-US" dirty="0" smtClean="0"/>
              <a:t>Example of a class:</a:t>
            </a:r>
          </a:p>
          <a:p>
            <a:r>
              <a:rPr lang="en-US" dirty="0" smtClean="0"/>
              <a:t>&lt;p class = “paragraph”&gt;Styling paragraph&lt;/p&gt;</a:t>
            </a:r>
          </a:p>
          <a:p>
            <a:r>
              <a:rPr lang="en-US" dirty="0" smtClean="0"/>
              <a:t>Independent Element Styling:</a:t>
            </a:r>
          </a:p>
          <a:p>
            <a:r>
              <a:rPr lang="en-US" dirty="0" smtClean="0"/>
              <a:t>&lt;p&gt;Styling paragraph&lt;/p&gt;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8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Styling Id:</a:t>
            </a:r>
          </a:p>
          <a:p>
            <a:pPr marL="0" indent="0">
              <a:buNone/>
            </a:pPr>
            <a:r>
              <a:rPr lang="en-US" dirty="0" smtClean="0"/>
              <a:t>  #paragraph{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Position:relative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Styling Class:</a:t>
            </a:r>
          </a:p>
          <a:p>
            <a:pPr marL="0" indent="0">
              <a:buNone/>
            </a:pPr>
            <a:r>
              <a:rPr lang="en-US" dirty="0" smtClean="0"/>
              <a:t>  .paragraph{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Position:static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Independent Styling:</a:t>
            </a:r>
          </a:p>
          <a:p>
            <a:pPr marL="0" indent="0">
              <a:buNone/>
            </a:pPr>
            <a:r>
              <a:rPr lang="en-US" dirty="0" smtClean="0"/>
              <a:t> p{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Id’s can be useful for targeting elements in </a:t>
            </a:r>
            <a:r>
              <a:rPr lang="en-US" dirty="0" err="1" smtClean="0"/>
              <a:t>javascript</a:t>
            </a:r>
            <a:r>
              <a:rPr lang="en-US" dirty="0" smtClean="0"/>
              <a:t>. But, it is mostly </a:t>
            </a:r>
            <a:r>
              <a:rPr lang="en-US" smtClean="0"/>
              <a:t>it’s uniqueness </a:t>
            </a:r>
            <a:r>
              <a:rPr lang="en-US" dirty="0" smtClean="0"/>
              <a:t>that makes it important in CSS.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/>
              <a:t>document.getElementById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lements doesn’t necessarily have to be targeted by id’s in </a:t>
            </a:r>
            <a:r>
              <a:rPr lang="en-US" dirty="0" err="1" smtClean="0"/>
              <a:t>javascript</a:t>
            </a:r>
            <a:r>
              <a:rPr lang="en-US" dirty="0" smtClean="0"/>
              <a:t>. The above example is just to exemplify one of the uses of id’s outside of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sinhap@smccd.edu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The list of some of the depreciated HTML elements in HTML5 is as follows: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pplet</a:t>
            </a:r>
          </a:p>
          <a:p>
            <a:r>
              <a:rPr lang="en-US" dirty="0"/>
              <a:t>a</a:t>
            </a:r>
            <a:r>
              <a:rPr lang="en-US" dirty="0" smtClean="0"/>
              <a:t>cronym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gsound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laintext</a:t>
            </a:r>
          </a:p>
          <a:p>
            <a:r>
              <a:rPr lang="en-US" dirty="0"/>
              <a:t>s</a:t>
            </a:r>
            <a:r>
              <a:rPr lang="en-US" dirty="0" smtClean="0"/>
              <a:t>trike</a:t>
            </a:r>
          </a:p>
          <a:p>
            <a:r>
              <a:rPr lang="en-US" dirty="0" err="1" smtClean="0"/>
              <a:t>noembed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for Obsolete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pplet -&gt; object or embed</a:t>
            </a:r>
          </a:p>
          <a:p>
            <a:r>
              <a:rPr lang="en-US" dirty="0"/>
              <a:t>a</a:t>
            </a:r>
            <a:r>
              <a:rPr lang="en-US" dirty="0" smtClean="0"/>
              <a:t>cronym -&gt; </a:t>
            </a:r>
            <a:r>
              <a:rPr lang="en-US" dirty="0" err="1" smtClean="0"/>
              <a:t>abbr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gsound</a:t>
            </a:r>
            <a:r>
              <a:rPr lang="en-US" dirty="0" smtClean="0"/>
              <a:t> -&gt; audio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 -&gt; 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laintext -&gt; text/plain</a:t>
            </a:r>
          </a:p>
          <a:p>
            <a:r>
              <a:rPr lang="en-US" dirty="0"/>
              <a:t>s</a:t>
            </a:r>
            <a:r>
              <a:rPr lang="en-US" dirty="0" smtClean="0"/>
              <a:t>trike -&gt; del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oembed</a:t>
            </a:r>
            <a:r>
              <a:rPr lang="en-US" dirty="0" smtClean="0"/>
              <a:t> -&gt; object or embed for fallback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 in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Examples of some of the semantic elements:</a:t>
            </a:r>
          </a:p>
          <a:p>
            <a:r>
              <a:rPr lang="en-US" dirty="0"/>
              <a:t>s</a:t>
            </a:r>
            <a:r>
              <a:rPr lang="en-US" dirty="0" smtClean="0"/>
              <a:t>ection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av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rticle</a:t>
            </a:r>
          </a:p>
          <a:p>
            <a:r>
              <a:rPr lang="en-US" dirty="0"/>
              <a:t>a</a:t>
            </a:r>
            <a:r>
              <a:rPr lang="en-US" dirty="0" smtClean="0"/>
              <a:t>side</a:t>
            </a:r>
          </a:p>
          <a:p>
            <a:r>
              <a:rPr lang="en-US" dirty="0"/>
              <a:t>m</a:t>
            </a:r>
            <a:r>
              <a:rPr lang="en-US" dirty="0" smtClean="0"/>
              <a:t>ain</a:t>
            </a:r>
          </a:p>
          <a:p>
            <a:r>
              <a:rPr lang="en-US" dirty="0"/>
              <a:t>h</a:t>
            </a:r>
            <a:r>
              <a:rPr lang="en-US" dirty="0" smtClean="0"/>
              <a:t>eader</a:t>
            </a:r>
          </a:p>
          <a:p>
            <a:r>
              <a:rPr lang="en-US" dirty="0"/>
              <a:t>f</a:t>
            </a:r>
            <a:r>
              <a:rPr lang="en-US" dirty="0" smtClean="0"/>
              <a:t>ooter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Header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 it is evident by the name, the header element is designed for the header of the page. It can contains elements from h1-h6 and others.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&lt;header&gt;&lt;div&gt;This is an example for header &lt;/div&gt; &lt;/header&gt;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element defines navigation</a:t>
            </a:r>
          </a:p>
          <a:p>
            <a:pPr marL="0" indent="0">
              <a:buNone/>
            </a:pPr>
            <a:r>
              <a:rPr lang="en-US" dirty="0" smtClean="0"/>
              <a:t>It typically contains a list of links to other pages in the website.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&lt;li&gt;&lt;a </a:t>
            </a:r>
            <a:r>
              <a:rPr lang="en-US" dirty="0" err="1" smtClean="0"/>
              <a:t>href</a:t>
            </a:r>
            <a:r>
              <a:rPr lang="en-US" dirty="0" smtClean="0"/>
              <a:t>=“#”&gt;Home&lt;/a&gt;&lt;/li&gt;</a:t>
            </a:r>
          </a:p>
          <a:p>
            <a:pPr marL="0" indent="0">
              <a:buNone/>
            </a:pPr>
            <a:r>
              <a:rPr lang="en-US" dirty="0" smtClean="0"/>
              <a:t>    &lt;li&gt;&lt;a </a:t>
            </a:r>
            <a:r>
              <a:rPr lang="en-US" dirty="0" err="1" smtClean="0"/>
              <a:t>href</a:t>
            </a:r>
            <a:r>
              <a:rPr lang="en-US" dirty="0" smtClean="0"/>
              <a:t>=“#”&gt;contact Us&lt;/a&gt;&lt;/li&gt;</a:t>
            </a:r>
          </a:p>
          <a:p>
            <a:pPr marL="0" indent="0">
              <a:buNone/>
            </a:pPr>
            <a:r>
              <a:rPr lang="en-US" dirty="0" smtClean="0"/>
              <a:t>     &lt;li&gt;&lt;a </a:t>
            </a:r>
            <a:r>
              <a:rPr lang="en-US" dirty="0" err="1" smtClean="0"/>
              <a:t>href</a:t>
            </a:r>
            <a:r>
              <a:rPr lang="en-US" dirty="0" smtClean="0"/>
              <a:t>=“#”&gt;About&lt;/a&gt;&lt;/li&gt;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article is for content item that would stand alone.</a:t>
            </a:r>
          </a:p>
          <a:p>
            <a:pPr marL="0" indent="0">
              <a:buNone/>
            </a:pPr>
            <a:r>
              <a:rPr lang="en-US" dirty="0" smtClean="0"/>
              <a:t>&lt;article&gt;</a:t>
            </a:r>
            <a:br>
              <a:rPr lang="en-US" dirty="0" smtClean="0"/>
            </a:br>
            <a:r>
              <a:rPr lang="en-US" dirty="0" smtClean="0"/>
              <a:t>        &lt;h1&gt;My First Article&lt;/h1&gt;</a:t>
            </a:r>
            <a:br>
              <a:rPr lang="en-US" dirty="0" smtClean="0"/>
            </a:br>
            <a:r>
              <a:rPr lang="en-US" dirty="0" smtClean="0"/>
              <a:t>       &lt;p&gt;This &lt;b&gt;This is bold&lt;/b&gt; is my first                 article...&lt;/p&gt;</a:t>
            </a:r>
            <a:br>
              <a:rPr lang="en-US" dirty="0" smtClean="0"/>
            </a:br>
            <a:r>
              <a:rPr lang="en-US" dirty="0" smtClean="0"/>
              <a:t>        ...</a:t>
            </a:r>
            <a:br>
              <a:rPr lang="en-US" dirty="0" smtClean="0"/>
            </a:br>
            <a:r>
              <a:rPr lang="en-US" dirty="0" smtClean="0"/>
              <a:t>&lt;/article&gt;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 element can be used for content that relate to another content item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&lt;/section&gt; </a:t>
            </a:r>
          </a:p>
          <a:p>
            <a:pPr marL="0" indent="0">
              <a:buNone/>
            </a:pPr>
            <a:r>
              <a:rPr lang="en-US" dirty="0" smtClean="0"/>
              <a:t>&lt;aside&gt; </a:t>
            </a:r>
          </a:p>
          <a:p>
            <a:pPr marL="0" indent="0">
              <a:buNone/>
            </a:pPr>
            <a:r>
              <a:rPr lang="en-US" dirty="0" smtClean="0"/>
              <a:t>&lt;p&gt;This is an example for aside... &lt;/p&gt; &lt;/aside&gt;</a:t>
            </a:r>
          </a:p>
          <a:p>
            <a:pPr marL="0" indent="0">
              <a:buNone/>
            </a:pPr>
            <a:r>
              <a:rPr lang="en-US" dirty="0" smtClean="0"/>
              <a:t> &lt;/section&gt;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7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Evident by its name, Footer is supposed to be placed at the bottom of the page.</a:t>
            </a:r>
          </a:p>
          <a:p>
            <a:pPr marL="0" indent="0">
              <a:buNone/>
            </a:pPr>
            <a:r>
              <a:rPr lang="en-US" dirty="0" smtClean="0"/>
              <a:t>&lt;footer&gt;</a:t>
            </a:r>
          </a:p>
          <a:p>
            <a:pPr marL="0" indent="0">
              <a:buNone/>
            </a:pPr>
            <a:r>
              <a:rPr lang="en-US" dirty="0" smtClean="0"/>
              <a:t> &lt;p&gt;This is an example of footer element&lt;/p&gt;</a:t>
            </a:r>
          </a:p>
          <a:p>
            <a:pPr marL="0" indent="0">
              <a:buNone/>
            </a:pPr>
            <a:r>
              <a:rPr lang="en-US" dirty="0" smtClean="0"/>
              <a:t>&lt;/footer&gt;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586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Lecture 2     HTML5 and CSS  </vt:lpstr>
      <vt:lpstr>PowerPoint Presentation</vt:lpstr>
      <vt:lpstr>Alternatives for Obsolete Elements</vt:lpstr>
      <vt:lpstr>Semantic Elements in HTML5</vt:lpstr>
      <vt:lpstr>PowerPoint Presentation</vt:lpstr>
      <vt:lpstr>Nav</vt:lpstr>
      <vt:lpstr>Article</vt:lpstr>
      <vt:lpstr>Aside</vt:lpstr>
      <vt:lpstr>Footer </vt:lpstr>
      <vt:lpstr>Introduction to CSS</vt:lpstr>
      <vt:lpstr>Example External CSS (Head)</vt:lpstr>
      <vt:lpstr>Example Inline CSS (body)</vt:lpstr>
      <vt:lpstr>Internal CSS</vt:lpstr>
      <vt:lpstr>Classes and Id’s</vt:lpstr>
      <vt:lpstr>Continued….</vt:lpstr>
      <vt:lpstr>PowerPoint Presentation</vt:lpstr>
      <vt:lpstr>Continued….</vt:lpstr>
      <vt:lpstr>Questions?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Owner</dc:creator>
  <cp:lastModifiedBy>Owner</cp:lastModifiedBy>
  <cp:revision>23</cp:revision>
  <dcterms:created xsi:type="dcterms:W3CDTF">2015-08-28T04:06:56Z</dcterms:created>
  <dcterms:modified xsi:type="dcterms:W3CDTF">2015-08-29T22:37:04Z</dcterms:modified>
</cp:coreProperties>
</file>