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076A-B9BC-4A90-B4DC-04CD0D7C1D6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35F6-F1FB-464E-8E04-75CC3DB0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8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076A-B9BC-4A90-B4DC-04CD0D7C1D6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35F6-F1FB-464E-8E04-75CC3DB0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076A-B9BC-4A90-B4DC-04CD0D7C1D6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35F6-F1FB-464E-8E04-75CC3DB0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076A-B9BC-4A90-B4DC-04CD0D7C1D6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35F6-F1FB-464E-8E04-75CC3DB0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9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076A-B9BC-4A90-B4DC-04CD0D7C1D6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35F6-F1FB-464E-8E04-75CC3DB0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5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076A-B9BC-4A90-B4DC-04CD0D7C1D6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35F6-F1FB-464E-8E04-75CC3DB0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8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076A-B9BC-4A90-B4DC-04CD0D7C1D6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35F6-F1FB-464E-8E04-75CC3DB0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076A-B9BC-4A90-B4DC-04CD0D7C1D6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35F6-F1FB-464E-8E04-75CC3DB0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9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076A-B9BC-4A90-B4DC-04CD0D7C1D6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35F6-F1FB-464E-8E04-75CC3DB0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2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076A-B9BC-4A90-B4DC-04CD0D7C1D6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35F6-F1FB-464E-8E04-75CC3DB0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6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076A-B9BC-4A90-B4DC-04CD0D7C1D6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35F6-F1FB-464E-8E04-75CC3DB0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6076A-B9BC-4A90-B4DC-04CD0D7C1D6E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A35F6-F1FB-464E-8E04-75CC3DB00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9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As discussed in the previous lectures, HTML is used for displaying the webpage and CSS for styling. JavaScript, on the other hand adds dynamic behavior to the web pages.</a:t>
            </a:r>
          </a:p>
          <a:p>
            <a:endParaRPr lang="en-US" dirty="0"/>
          </a:p>
          <a:p>
            <a:r>
              <a:rPr lang="en-US" dirty="0" err="1" smtClean="0"/>
              <a:t>javaScipt</a:t>
            </a:r>
            <a:r>
              <a:rPr lang="en-US" dirty="0" smtClean="0"/>
              <a:t> is one of the most popular client side scripting languages.</a:t>
            </a:r>
          </a:p>
          <a:p>
            <a:endParaRPr lang="en-US" dirty="0"/>
          </a:p>
          <a:p>
            <a:r>
              <a:rPr lang="en-US" dirty="0" err="1" smtClean="0"/>
              <a:t>Javascript</a:t>
            </a:r>
            <a:r>
              <a:rPr lang="en-US" dirty="0" smtClean="0"/>
              <a:t> also forms the base for jQuery.</a:t>
            </a:r>
          </a:p>
        </p:txBody>
      </p:sp>
    </p:spTree>
    <p:extLst>
      <p:ext uri="{BB962C8B-B14F-4D97-AF65-F5344CB8AC3E}">
        <p14:creationId xmlns:p14="http://schemas.microsoft.com/office/powerpoint/2010/main" val="225337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JavaScript has widespread application, such as, it can be used to validate form elements, change HTML styles and attributes to name a few.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1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can be placed in either body or the head tag within &lt;script&gt;&lt;/script&gt; HTML element.</a:t>
            </a:r>
          </a:p>
          <a:p>
            <a:endParaRPr lang="en-US" dirty="0"/>
          </a:p>
          <a:p>
            <a:r>
              <a:rPr lang="en-US" dirty="0" err="1" smtClean="0"/>
              <a:t>Javascript</a:t>
            </a:r>
            <a:r>
              <a:rPr lang="en-US" dirty="0" smtClean="0"/>
              <a:t> can also be placed in an external file just like CSS and can be referenced from the HTML document.</a:t>
            </a:r>
          </a:p>
          <a:p>
            <a:endParaRPr lang="en-US" dirty="0"/>
          </a:p>
          <a:p>
            <a:r>
              <a:rPr lang="en-US" dirty="0" smtClean="0"/>
              <a:t>Having </a:t>
            </a:r>
            <a:r>
              <a:rPr lang="en-US" dirty="0" err="1" smtClean="0"/>
              <a:t>javaScript</a:t>
            </a:r>
            <a:r>
              <a:rPr lang="en-US" dirty="0" smtClean="0"/>
              <a:t> in an external file helps separate the code, as well as minify the file depending upon requirement to speed-up the web page loading process. </a:t>
            </a:r>
          </a:p>
        </p:txBody>
      </p:sp>
    </p:spTree>
    <p:extLst>
      <p:ext uri="{BB962C8B-B14F-4D97-AF65-F5344CB8AC3E}">
        <p14:creationId xmlns:p14="http://schemas.microsoft.com/office/powerpoint/2010/main" val="304910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Unlike HTML and CSS, </a:t>
            </a:r>
            <a:r>
              <a:rPr lang="en-US" dirty="0" err="1" smtClean="0"/>
              <a:t>javaScript</a:t>
            </a:r>
            <a:r>
              <a:rPr lang="en-US" dirty="0" smtClean="0"/>
              <a:t> is a scripting language.</a:t>
            </a:r>
          </a:p>
          <a:p>
            <a:endParaRPr lang="en-US" dirty="0"/>
          </a:p>
          <a:p>
            <a:r>
              <a:rPr lang="en-US" dirty="0" smtClean="0"/>
              <a:t>Since, </a:t>
            </a:r>
            <a:r>
              <a:rPr lang="en-US" dirty="0" err="1" smtClean="0"/>
              <a:t>javaScript</a:t>
            </a:r>
            <a:r>
              <a:rPr lang="en-US" dirty="0" smtClean="0"/>
              <a:t> is a scripting language, it has its own set of syntax and programming constructs which we will look into in this lecture as well as in the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4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various programming languages, such as, C++, Java and other strongly typed languages, the concept of data types is widely popular.</a:t>
            </a:r>
          </a:p>
          <a:p>
            <a:endParaRPr lang="en-US" dirty="0"/>
          </a:p>
          <a:p>
            <a:r>
              <a:rPr lang="en-US" dirty="0" smtClean="0"/>
              <a:t>Data types such as </a:t>
            </a:r>
            <a:r>
              <a:rPr lang="en-US" dirty="0" err="1" smtClean="0"/>
              <a:t>Int</a:t>
            </a:r>
            <a:r>
              <a:rPr lang="en-US" dirty="0" smtClean="0"/>
              <a:t>, float and others are used to declare and define variables and functions.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, we do use variables of type char, float, </a:t>
            </a:r>
            <a:r>
              <a:rPr lang="en-US" dirty="0" err="1" smtClean="0"/>
              <a:t>int</a:t>
            </a:r>
            <a:r>
              <a:rPr lang="en-US" dirty="0" smtClean="0"/>
              <a:t> and others but we do not specify it in our declarations and definitions.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6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en-US" dirty="0" smtClean="0"/>
              <a:t>In fact, </a:t>
            </a:r>
            <a:r>
              <a:rPr lang="en-US" dirty="0" err="1" smtClean="0"/>
              <a:t>javaScript</a:t>
            </a:r>
            <a:r>
              <a:rPr lang="en-US" dirty="0" smtClean="0"/>
              <a:t> uses the </a:t>
            </a:r>
            <a:r>
              <a:rPr lang="en-US" dirty="0" err="1" smtClean="0"/>
              <a:t>var</a:t>
            </a:r>
            <a:r>
              <a:rPr lang="en-US" dirty="0" smtClean="0"/>
              <a:t> keyword to declare its variables. But please note that it is not mandatory.</a:t>
            </a:r>
          </a:p>
          <a:p>
            <a:endParaRPr lang="en-US" dirty="0"/>
          </a:p>
          <a:p>
            <a:r>
              <a:rPr lang="en-US" dirty="0" smtClean="0"/>
              <a:t>A variable in </a:t>
            </a:r>
            <a:r>
              <a:rPr lang="en-US" dirty="0" err="1" smtClean="0"/>
              <a:t>javaScript</a:t>
            </a:r>
            <a:r>
              <a:rPr lang="en-US" dirty="0" smtClean="0"/>
              <a:t> can be declared in the following manner: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 = 10; or a =10.</a:t>
            </a:r>
          </a:p>
          <a:p>
            <a:r>
              <a:rPr lang="en-US" dirty="0" smtClean="0"/>
              <a:t>Both mean the same in global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4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javaScript</a:t>
            </a:r>
            <a:r>
              <a:rPr lang="en-US" smtClean="0"/>
              <a:t> also helps </a:t>
            </a:r>
            <a:r>
              <a:rPr lang="en-US" dirty="0" smtClean="0"/>
              <a:t>traverse the DOM, or the document object model and make changes to elements, if required through the document object.</a:t>
            </a:r>
          </a:p>
          <a:p>
            <a:endParaRPr lang="en-US" dirty="0"/>
          </a:p>
          <a:p>
            <a:r>
              <a:rPr lang="en-US" dirty="0" smtClean="0"/>
              <a:t>The document object helps us make such changes through its functions and properties.</a:t>
            </a:r>
          </a:p>
          <a:p>
            <a:endParaRPr lang="en-US" dirty="0"/>
          </a:p>
          <a:p>
            <a:r>
              <a:rPr lang="en-US" dirty="0" smtClean="0"/>
              <a:t>Some of the methods and properties are: </a:t>
            </a:r>
          </a:p>
          <a:p>
            <a:pPr marL="0" indent="0"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(), </a:t>
            </a:r>
            <a:r>
              <a:rPr lang="en-US" dirty="0" err="1" smtClean="0"/>
              <a:t>document.forms</a:t>
            </a:r>
            <a:r>
              <a:rPr lang="en-US" dirty="0" smtClean="0"/>
              <a:t>, </a:t>
            </a:r>
            <a:r>
              <a:rPr lang="en-US" dirty="0" err="1" smtClean="0"/>
              <a:t>document.doctype</a:t>
            </a:r>
            <a:r>
              <a:rPr lang="en-US" dirty="0" smtClean="0"/>
              <a:t>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7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In the future lectures we will look into how to use the document object and other features and programming aspect in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5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400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Javascript Introduction</vt:lpstr>
      <vt:lpstr>PowerPoint Presentation</vt:lpstr>
      <vt:lpstr>Uses of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Introduction</dc:title>
  <dc:creator>Owner</dc:creator>
  <cp:lastModifiedBy>Owner</cp:lastModifiedBy>
  <cp:revision>10</cp:revision>
  <dcterms:created xsi:type="dcterms:W3CDTF">2015-09-21T17:10:18Z</dcterms:created>
  <dcterms:modified xsi:type="dcterms:W3CDTF">2015-09-21T18:53:37Z</dcterms:modified>
</cp:coreProperties>
</file>