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0" r:id="rId4"/>
    <p:sldId id="257" r:id="rId5"/>
    <p:sldId id="258" r:id="rId6"/>
    <p:sldId id="259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6F20-C481-4472-B273-1B4660F2B3F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9B9C-73E9-4EA9-A2F0-D95510B0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6F20-C481-4472-B273-1B4660F2B3F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9B9C-73E9-4EA9-A2F0-D95510B0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7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6F20-C481-4472-B273-1B4660F2B3F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9B9C-73E9-4EA9-A2F0-D95510B0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6F20-C481-4472-B273-1B4660F2B3F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9B9C-73E9-4EA9-A2F0-D95510B0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6F20-C481-4472-B273-1B4660F2B3F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9B9C-73E9-4EA9-A2F0-D95510B0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7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6F20-C481-4472-B273-1B4660F2B3F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9B9C-73E9-4EA9-A2F0-D95510B0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4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6F20-C481-4472-B273-1B4660F2B3F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9B9C-73E9-4EA9-A2F0-D95510B0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6F20-C481-4472-B273-1B4660F2B3F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9B9C-73E9-4EA9-A2F0-D95510B0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8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6F20-C481-4472-B273-1B4660F2B3F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9B9C-73E9-4EA9-A2F0-D95510B0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6F20-C481-4472-B273-1B4660F2B3F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9B9C-73E9-4EA9-A2F0-D95510B0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8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6F20-C481-4472-B273-1B4660F2B3F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9B9C-73E9-4EA9-A2F0-D95510B0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96F20-C481-4472-B273-1B4660F2B3F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49B9C-73E9-4EA9-A2F0-D95510B0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6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218" y="276980"/>
            <a:ext cx="9144000" cy="620173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</a:rPr>
              <a:t>HTML Lists &amp; Nested Lists</a:t>
            </a:r>
            <a:endParaRPr 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981" y="1061049"/>
            <a:ext cx="10021019" cy="54173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Lists are used to organize the content on the webpage.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The unordered list element “</a:t>
            </a:r>
            <a:r>
              <a:rPr lang="en-US" dirty="0" err="1" smtClean="0"/>
              <a:t>ul</a:t>
            </a:r>
            <a:r>
              <a:rPr lang="en-US" dirty="0" smtClean="0"/>
              <a:t>” creates a list where each element begins with a bullet symbol.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Browsers render each list element “li” with a new line along with a bullet.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Nested Lists are used to represent hierarchical relationships.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A browser indents each nested list to indicate a hierarchical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74707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218" y="276980"/>
            <a:ext cx="9144000" cy="620173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</a:rPr>
              <a:t>HTML Tables</a:t>
            </a:r>
            <a:endParaRPr 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981" y="1061049"/>
            <a:ext cx="10021019" cy="541738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 err="1" smtClean="0"/>
              <a:t>th</a:t>
            </a:r>
            <a:r>
              <a:rPr lang="en-US" dirty="0" smtClean="0"/>
              <a:t>&gt;Llamas 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&lt;td&gt;1&lt;/td&gt;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&lt;td&gt;Andes Mountains&lt;/td&gt;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&lt;td&gt;Yes&lt;/td&gt;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&lt;td&gt;Yes&lt;/td&gt;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&lt;/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&lt;/table&gt;</a:t>
            </a:r>
          </a:p>
          <a:p>
            <a:pPr algn="l"/>
            <a:r>
              <a:rPr lang="en-US" dirty="0" smtClean="0"/>
              <a:t>&lt;/body&gt;</a:t>
            </a:r>
          </a:p>
          <a:p>
            <a:pPr algn="l"/>
            <a:r>
              <a:rPr lang="en-US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2841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218" y="276978"/>
            <a:ext cx="9144000" cy="620173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</a:rPr>
              <a:t>HTML Lists</a:t>
            </a:r>
            <a:endParaRPr 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981" y="1138687"/>
            <a:ext cx="10021019" cy="5339751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/>
              <a:t>&lt;html&gt;</a:t>
            </a:r>
          </a:p>
          <a:p>
            <a:pPr algn="l"/>
            <a:r>
              <a:rPr lang="en-US" sz="1600" dirty="0" smtClean="0"/>
              <a:t>	&lt;head&gt;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smtClean="0"/>
              <a:t>	&lt;meta charset = “utf-8”&gt;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smtClean="0"/>
              <a:t>	&lt;title&gt;Links&lt;/title&gt;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smtClean="0"/>
              <a:t>&lt;/head&gt;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 smtClean="0"/>
              <a:t>	&lt;body&gt;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smtClean="0"/>
              <a:t>	&lt;h1&gt;My Favorite Sites&lt;/h1&gt;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smtClean="0"/>
              <a:t>	&lt;p&gt;&lt;strong&gt;Click on a name to go to that page&lt;/strong&gt;&lt;/p&gt;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smtClean="0"/>
              <a:t>	&lt;</a:t>
            </a:r>
            <a:r>
              <a:rPr lang="en-US" sz="1600" dirty="0" err="1" smtClean="0"/>
              <a:t>ul</a:t>
            </a:r>
            <a:r>
              <a:rPr lang="en-US" sz="1600" dirty="0" smtClean="0"/>
              <a:t>&gt;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smtClean="0"/>
              <a:t>		&lt;li&gt;&lt;a </a:t>
            </a:r>
            <a:r>
              <a:rPr lang="en-US" sz="1600" dirty="0" err="1" smtClean="0"/>
              <a:t>href</a:t>
            </a:r>
            <a:r>
              <a:rPr lang="en-US" sz="1600" dirty="0" smtClean="0"/>
              <a:t>=</a:t>
            </a:r>
            <a:r>
              <a:rPr lang="en-US" sz="1600" dirty="0" smtClean="0">
                <a:hlinkClick r:id="rId2"/>
              </a:rPr>
              <a:t>http://www.youtube.com</a:t>
            </a:r>
            <a:r>
              <a:rPr lang="en-US" sz="1600" dirty="0" smtClean="0"/>
              <a:t>&gt;YouTube&lt;/a&gt;&lt;/li&gt;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smtClean="0"/>
              <a:t>		&lt;li&gt;&lt;a </a:t>
            </a:r>
            <a:r>
              <a:rPr lang="en-US" sz="1600" dirty="0" err="1" smtClean="0"/>
              <a:t>href</a:t>
            </a:r>
            <a:r>
              <a:rPr lang="en-US" sz="1600" dirty="0" smtClean="0"/>
              <a:t>=“http://www.amazon.com”&gt;Amazon&lt;/a&gt;&lt;/li&gt;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smtClean="0"/>
              <a:t>		&lt;li&gt;&lt;a </a:t>
            </a:r>
            <a:r>
              <a:rPr lang="en-US" sz="1600" dirty="0" err="1" smtClean="0"/>
              <a:t>href</a:t>
            </a:r>
            <a:r>
              <a:rPr lang="en-US" sz="1600" dirty="0" smtClean="0"/>
              <a:t>=</a:t>
            </a:r>
            <a:r>
              <a:rPr lang="en-US" sz="1600" dirty="0" smtClean="0">
                <a:hlinkClick r:id="rId3"/>
              </a:rPr>
              <a:t>http://www.linkedIn.com</a:t>
            </a:r>
            <a:r>
              <a:rPr lang="en-US" sz="1600" dirty="0" smtClean="0"/>
              <a:t>&gt;LinkedIn&lt;/a&gt;&lt;/li&gt;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smtClean="0"/>
              <a:t>	&lt;/</a:t>
            </a:r>
            <a:r>
              <a:rPr lang="en-US" sz="1600" dirty="0" err="1" smtClean="0"/>
              <a:t>ul</a:t>
            </a:r>
            <a:r>
              <a:rPr lang="en-US" sz="1600" dirty="0" smtClean="0"/>
              <a:t>&gt;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smtClean="0"/>
              <a:t>&lt;/body&gt;</a:t>
            </a:r>
          </a:p>
          <a:p>
            <a:pPr algn="l"/>
            <a:r>
              <a:rPr lang="en-US" sz="1600" dirty="0" smtClean="0"/>
              <a:t>&lt;/html&gt;</a:t>
            </a:r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1751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218" y="561646"/>
            <a:ext cx="9144000" cy="620173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</a:rPr>
              <a:t>HTML Links</a:t>
            </a:r>
            <a:endParaRPr lang="en-US" sz="3600" b="1" u="sn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72" y="1742847"/>
            <a:ext cx="10362140" cy="282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6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218" y="276980"/>
            <a:ext cx="9144000" cy="620173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</a:rPr>
              <a:t>HTML Nested Lists</a:t>
            </a:r>
            <a:endParaRPr 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981" y="1061049"/>
            <a:ext cx="10021019" cy="541738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/>
              <a:t>&lt;html&gt;</a:t>
            </a:r>
          </a:p>
          <a:p>
            <a:pPr algn="l"/>
            <a:r>
              <a:rPr lang="en-US" dirty="0" smtClean="0"/>
              <a:t>	&lt;head&gt;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&lt;meta charset = “utf-8”&gt;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&lt;title&gt;Lists&lt;/title&gt;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&lt;/head&gt;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	&lt;body&gt;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&lt;h1&gt;Best Features Of Internet&lt;/h1&gt;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			&lt;li&gt;You can meet people from countries around the world&lt;/li&gt;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&lt;li&gt;You have access to new media as it becomes public:							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	      &lt;li&gt;New Games&lt;/li&gt;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                               &lt;li&gt;New Applications</a:t>
            </a:r>
          </a:p>
          <a:p>
            <a:pPr algn="l"/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smtClean="0"/>
              <a:t>		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		      &lt;li&gt;For Business&lt;/li&gt;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		     &lt;li&gt;For Pleasure&lt;/li&gt;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  				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                          &lt;/li&gt;</a:t>
            </a:r>
          </a:p>
        </p:txBody>
      </p:sp>
    </p:spTree>
    <p:extLst>
      <p:ext uri="{BB962C8B-B14F-4D97-AF65-F5344CB8AC3E}">
        <p14:creationId xmlns:p14="http://schemas.microsoft.com/office/powerpoint/2010/main" val="235908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218" y="276980"/>
            <a:ext cx="9144000" cy="620173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</a:rPr>
              <a:t>HTML Nested Lists</a:t>
            </a:r>
            <a:endParaRPr 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981" y="1061049"/>
            <a:ext cx="10021019" cy="541738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/>
              <a:t>	&lt;li&gt;Around the clock news&lt;/li&gt;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&lt;li&gt;Search Engines&lt;/li&gt;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&lt;li&gt;Shopping&lt;/li&gt;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&lt;li&gt;Programming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			      &lt;li&gt;XML&lt;/li&gt;</a:t>
            </a:r>
          </a:p>
          <a:p>
            <a:pPr algn="l"/>
            <a:r>
              <a:rPr lang="en-US" dirty="0" smtClean="0"/>
              <a:t>			     &lt;li&gt;Java&lt;/li&gt;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      &lt;li&gt;HTML5</a:t>
            </a:r>
          </a:p>
          <a:p>
            <a:pPr algn="l"/>
            <a:r>
              <a:rPr lang="en-US" dirty="0" smtClean="0"/>
              <a:t>                                           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	&lt;/li&gt;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&lt;/li&gt;</a:t>
            </a:r>
          </a:p>
          <a:p>
            <a:pPr algn="l"/>
            <a:r>
              <a:rPr lang="en-US" dirty="0" smtClean="0"/>
              <a:t>&lt;li&gt;Links&lt;/li&gt;</a:t>
            </a:r>
          </a:p>
          <a:p>
            <a:pPr algn="l"/>
            <a:r>
              <a:rPr lang="en-US" dirty="0" smtClean="0"/>
              <a:t>&lt;li&gt;Keep in touch with old friends&lt;/li&gt;</a:t>
            </a:r>
          </a:p>
          <a:p>
            <a:pPr algn="l"/>
            <a:r>
              <a:rPr lang="en-US" dirty="0" smtClean="0"/>
              <a:t>&lt;/li&gt;It’s the technology of the future&lt;/li&gt;</a:t>
            </a:r>
          </a:p>
          <a:p>
            <a:pPr algn="l"/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&lt;/body&gt;</a:t>
            </a:r>
          </a:p>
          <a:p>
            <a:pPr algn="l"/>
            <a:r>
              <a:rPr lang="en-US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1857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218" y="561646"/>
            <a:ext cx="9144000" cy="620173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</a:rPr>
              <a:t>HTML Nested Lists</a:t>
            </a:r>
            <a:endParaRPr lang="en-US" sz="3600" b="1" u="sng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70" y="1866764"/>
            <a:ext cx="8971939" cy="44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7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218" y="276980"/>
            <a:ext cx="9144000" cy="620173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</a:rPr>
              <a:t>HTML Tables</a:t>
            </a:r>
            <a:endParaRPr 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981" y="1061049"/>
            <a:ext cx="10021019" cy="54173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Tables are used to organize data in rows and columns.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Tables are defined with “table” element.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The “border” attribute of a specifies the border to be placed by browser around table cells.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“caption” element of a table specifies tables “title”.</a:t>
            </a:r>
          </a:p>
        </p:txBody>
      </p:sp>
    </p:spTree>
    <p:extLst>
      <p:ext uri="{BB962C8B-B14F-4D97-AF65-F5344CB8AC3E}">
        <p14:creationId xmlns:p14="http://schemas.microsoft.com/office/powerpoint/2010/main" val="286589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218" y="276980"/>
            <a:ext cx="9144000" cy="620173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</a:rPr>
              <a:t>HTML Tables</a:t>
            </a:r>
            <a:endParaRPr 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981" y="1061049"/>
            <a:ext cx="10021019" cy="5417389"/>
          </a:xfrm>
        </p:spPr>
        <p:txBody>
          <a:bodyPr>
            <a:noAutofit/>
          </a:bodyPr>
          <a:lstStyle/>
          <a:p>
            <a:pPr algn="l"/>
            <a:r>
              <a:rPr lang="en-US" sz="1200" dirty="0" smtClean="0"/>
              <a:t>&lt;html&gt;</a:t>
            </a:r>
          </a:p>
          <a:p>
            <a:pPr algn="l"/>
            <a:r>
              <a:rPr lang="en-US" sz="1200" dirty="0" smtClean="0"/>
              <a:t>	&lt;head&gt;</a:t>
            </a:r>
          </a:p>
          <a:p>
            <a:pPr algn="l"/>
            <a:r>
              <a:rPr lang="en-US" sz="1200" dirty="0"/>
              <a:t>	</a:t>
            </a:r>
            <a:r>
              <a:rPr lang="en-US" sz="1200" dirty="0" smtClean="0"/>
              <a:t>	&lt;meta charset = “utf-8”&gt;</a:t>
            </a:r>
          </a:p>
          <a:p>
            <a:pPr algn="l"/>
            <a:r>
              <a:rPr lang="en-US" sz="1200" dirty="0"/>
              <a:t>	</a:t>
            </a:r>
            <a:r>
              <a:rPr lang="en-US" sz="1200" dirty="0" smtClean="0"/>
              <a:t>	&lt;title&gt;Tables&lt;/title&gt;</a:t>
            </a:r>
          </a:p>
          <a:p>
            <a:pPr algn="l"/>
            <a:r>
              <a:rPr lang="en-US" sz="1200" dirty="0"/>
              <a:t>	</a:t>
            </a:r>
            <a:r>
              <a:rPr lang="en-US" sz="1200" dirty="0" smtClean="0"/>
              <a:t>&lt;/head&gt;</a:t>
            </a:r>
          </a:p>
          <a:p>
            <a:pPr algn="l"/>
            <a:r>
              <a:rPr lang="en-US" sz="1200" dirty="0" smtClean="0"/>
              <a:t>	&lt;body&gt;</a:t>
            </a:r>
          </a:p>
          <a:p>
            <a:pPr algn="l"/>
            <a:r>
              <a:rPr lang="en-US" sz="1200" dirty="0" smtClean="0"/>
              <a:t>		&lt;h1&gt;Tables spanning Rows and Columns&lt;/h1&gt;</a:t>
            </a:r>
          </a:p>
          <a:p>
            <a:pPr algn="l"/>
            <a:r>
              <a:rPr lang="en-US" sz="1200" dirty="0"/>
              <a:t>	</a:t>
            </a:r>
            <a:r>
              <a:rPr lang="en-US" sz="1200" dirty="0" smtClean="0"/>
              <a:t>	&lt;table border=“1”&gt;</a:t>
            </a:r>
          </a:p>
          <a:p>
            <a:pPr algn="l"/>
            <a:r>
              <a:rPr lang="en-US" sz="1200" dirty="0" smtClean="0"/>
              <a:t>			&lt;caption&gt;A more complex sample table&lt;/caption&gt;</a:t>
            </a:r>
          </a:p>
          <a:p>
            <a:pPr algn="l"/>
            <a:r>
              <a:rPr lang="en-US" sz="1200" dirty="0"/>
              <a:t>	</a:t>
            </a:r>
            <a:r>
              <a:rPr lang="en-US" sz="1200" dirty="0" smtClean="0"/>
              <a:t>		&lt;</a:t>
            </a:r>
            <a:r>
              <a:rPr lang="en-US" sz="1200" dirty="0" err="1" smtClean="0"/>
              <a:t>thead</a:t>
            </a:r>
            <a:r>
              <a:rPr lang="en-US" sz="1200" dirty="0" smtClean="0"/>
              <a:t>&gt;</a:t>
            </a:r>
          </a:p>
          <a:p>
            <a:pPr algn="l"/>
            <a:r>
              <a:rPr lang="en-US" sz="1200" dirty="0"/>
              <a:t>	</a:t>
            </a:r>
            <a:r>
              <a:rPr lang="en-US" sz="1200" dirty="0" smtClean="0"/>
              <a:t>		&lt;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pPr algn="l"/>
            <a:r>
              <a:rPr lang="en-US" sz="1200" dirty="0" smtClean="0"/>
              <a:t>			      &lt;</a:t>
            </a:r>
            <a:r>
              <a:rPr lang="en-US" sz="1200" dirty="0" err="1" smtClean="0"/>
              <a:t>th</a:t>
            </a:r>
            <a:r>
              <a:rPr lang="en-US" sz="1200" dirty="0" smtClean="0"/>
              <a:t> </a:t>
            </a:r>
            <a:r>
              <a:rPr lang="en-US" sz="1200" dirty="0" err="1" smtClean="0"/>
              <a:t>rowspan</a:t>
            </a:r>
            <a:r>
              <a:rPr lang="en-US" sz="1200" dirty="0" smtClean="0"/>
              <a:t>=“2”&gt;</a:t>
            </a:r>
          </a:p>
          <a:p>
            <a:pPr algn="l"/>
            <a:r>
              <a:rPr lang="en-US" sz="1200" dirty="0"/>
              <a:t>	</a:t>
            </a:r>
            <a:r>
              <a:rPr lang="en-US" sz="1200" dirty="0" smtClean="0"/>
              <a:t>		           &lt;</a:t>
            </a:r>
            <a:r>
              <a:rPr lang="en-US" sz="1200" dirty="0" err="1" smtClean="0"/>
              <a:t>img</a:t>
            </a:r>
            <a:r>
              <a:rPr lang="en-US" sz="1200" dirty="0" smtClean="0"/>
              <a:t> </a:t>
            </a:r>
            <a:r>
              <a:rPr lang="en-US" sz="1200" dirty="0" err="1" smtClean="0"/>
              <a:t>src</a:t>
            </a:r>
            <a:r>
              <a:rPr lang="en-US" sz="1200" dirty="0" smtClean="0"/>
              <a:t>=“camel.png” width=“205” height=“167” alt=“Picture of camel”&gt;</a:t>
            </a:r>
          </a:p>
          <a:p>
            <a:pPr algn="l"/>
            <a:r>
              <a:rPr lang="en-US" sz="1200" dirty="0"/>
              <a:t>	</a:t>
            </a:r>
            <a:r>
              <a:rPr lang="en-US" sz="1200" dirty="0" smtClean="0"/>
              <a:t>		  &lt;/</a:t>
            </a:r>
            <a:r>
              <a:rPr lang="en-US" sz="1200" dirty="0" err="1" smtClean="0"/>
              <a:t>th</a:t>
            </a:r>
            <a:r>
              <a:rPr lang="en-US" sz="1200" dirty="0" smtClean="0"/>
              <a:t>&gt;</a:t>
            </a:r>
          </a:p>
          <a:p>
            <a:pPr algn="l"/>
            <a:r>
              <a:rPr lang="en-US" sz="1200" dirty="0" smtClean="0"/>
              <a:t>			      &lt;</a:t>
            </a:r>
            <a:r>
              <a:rPr lang="en-US" sz="1200" dirty="0" err="1" smtClean="0"/>
              <a:t>th</a:t>
            </a:r>
            <a:r>
              <a:rPr lang="en-US" sz="1200" dirty="0" smtClean="0"/>
              <a:t> </a:t>
            </a:r>
            <a:r>
              <a:rPr lang="en-US" sz="1200" dirty="0" err="1" smtClean="0"/>
              <a:t>rowspan</a:t>
            </a:r>
            <a:r>
              <a:rPr lang="en-US" sz="1200" dirty="0" smtClean="0"/>
              <a:t>=“4”&gt;</a:t>
            </a:r>
          </a:p>
          <a:p>
            <a:pPr algn="l"/>
            <a:r>
              <a:rPr lang="en-US" sz="1200" dirty="0" smtClean="0"/>
              <a:t>			           &lt;strong&gt;</a:t>
            </a:r>
            <a:r>
              <a:rPr lang="en-US" sz="1200" dirty="0" err="1" smtClean="0"/>
              <a:t>Camlid</a:t>
            </a:r>
            <a:r>
              <a:rPr lang="en-US" sz="1200" dirty="0" smtClean="0"/>
              <a:t> comparison&lt;/strong&gt;&lt;</a:t>
            </a:r>
            <a:r>
              <a:rPr lang="en-US" sz="1200" dirty="0" err="1" smtClean="0"/>
              <a:t>br</a:t>
            </a:r>
            <a:r>
              <a:rPr lang="en-US" sz="1200" dirty="0" smtClean="0"/>
              <a:t>&gt;</a:t>
            </a:r>
          </a:p>
          <a:p>
            <a:pPr algn="l"/>
            <a:r>
              <a:rPr lang="en-US" sz="1200" dirty="0" smtClean="0"/>
              <a:t>				Approximate as of 10/2011</a:t>
            </a:r>
          </a:p>
          <a:p>
            <a:pPr algn="l"/>
            <a:r>
              <a:rPr lang="en-US" sz="1200" dirty="0" smtClean="0"/>
              <a:t>			  &lt;/</a:t>
            </a:r>
            <a:r>
              <a:rPr lang="en-US" sz="1200" dirty="0" err="1" smtClean="0"/>
              <a:t>th</a:t>
            </a:r>
            <a:r>
              <a:rPr lang="en-US" sz="1200" dirty="0" smtClean="0"/>
              <a:t>&gt;</a:t>
            </a:r>
          </a:p>
          <a:p>
            <a:pPr algn="l"/>
            <a:r>
              <a:rPr lang="en-US" sz="1200" dirty="0"/>
              <a:t>	</a:t>
            </a:r>
            <a:r>
              <a:rPr lang="en-US" sz="1200" dirty="0" smtClean="0"/>
              <a:t>		&lt;/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  <a:endParaRPr lang="en-US" sz="1200" dirty="0" smtClean="0"/>
          </a:p>
          <a:p>
            <a:pPr algn="l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35013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218" y="276980"/>
            <a:ext cx="9144000" cy="620173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</a:rPr>
              <a:t>HTML Tables</a:t>
            </a:r>
            <a:endParaRPr 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981" y="1061049"/>
            <a:ext cx="10021019" cy="541738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      &lt;</a:t>
            </a:r>
            <a:r>
              <a:rPr lang="en-US" dirty="0" err="1" smtClean="0"/>
              <a:t>th</a:t>
            </a:r>
            <a:r>
              <a:rPr lang="en-US" dirty="0" smtClean="0"/>
              <a:t>&gt;# of humps&lt;/</a:t>
            </a:r>
            <a:r>
              <a:rPr lang="en-US" dirty="0" err="1" smtClean="0"/>
              <a:t>th</a:t>
            </a:r>
            <a:r>
              <a:rPr lang="en-US" dirty="0"/>
              <a:t>&gt;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&lt;</a:t>
            </a:r>
            <a:r>
              <a:rPr lang="en-US" dirty="0" err="1" smtClean="0"/>
              <a:t>th</a:t>
            </a:r>
            <a:r>
              <a:rPr lang="en-US" dirty="0" smtClean="0"/>
              <a:t>&gt;Indigenous region&lt;/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      &lt;</a:t>
            </a:r>
            <a:r>
              <a:rPr lang="en-US" dirty="0" err="1" smtClean="0"/>
              <a:t>th</a:t>
            </a:r>
            <a:r>
              <a:rPr lang="en-US" dirty="0" smtClean="0"/>
              <a:t>&gt;Spits&lt;/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&lt;</a:t>
            </a:r>
            <a:r>
              <a:rPr lang="en-US" dirty="0" err="1" smtClean="0"/>
              <a:t>th</a:t>
            </a:r>
            <a:r>
              <a:rPr lang="en-US" dirty="0" smtClean="0"/>
              <a:t>&gt;Produces Wool&lt;/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&lt;/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&lt;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 err="1" smtClean="0"/>
              <a:t>th</a:t>
            </a:r>
            <a:r>
              <a:rPr lang="en-US" dirty="0" smtClean="0"/>
              <a:t>&gt;Camels 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&lt;td&gt;2&lt;/td&gt;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&lt;td&gt;Africa/Asia&lt;/td&gt;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&lt;td&gt;Yes&lt;/td&gt;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&lt;td&gt;Yes&lt;/td&gt;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8788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195</Words>
  <Application>Microsoft Office PowerPoint</Application>
  <PresentationFormat>Widescreen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HTML Lists &amp; Nested Lists</vt:lpstr>
      <vt:lpstr>HTML Lists</vt:lpstr>
      <vt:lpstr>HTML Links</vt:lpstr>
      <vt:lpstr>HTML Nested Lists</vt:lpstr>
      <vt:lpstr>HTML Nested Lists</vt:lpstr>
      <vt:lpstr>HTML Nested Lists</vt:lpstr>
      <vt:lpstr>HTML Tables</vt:lpstr>
      <vt:lpstr>HTML Tables</vt:lpstr>
      <vt:lpstr>HTML Tables</vt:lpstr>
      <vt:lpstr>HTML Tables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&amp; Nested Attributes</dc:title>
  <dc:creator>mohammad</dc:creator>
  <cp:lastModifiedBy>mohammad</cp:lastModifiedBy>
  <cp:revision>20</cp:revision>
  <dcterms:created xsi:type="dcterms:W3CDTF">2016-10-30T17:18:26Z</dcterms:created>
  <dcterms:modified xsi:type="dcterms:W3CDTF">2016-10-30T22:30:11Z</dcterms:modified>
</cp:coreProperties>
</file>