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A445-F790-4F45-A3E7-2670187DDB82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0CD6-CF37-46C7-8957-9A157537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057399"/>
          </a:xfrm>
        </p:spPr>
        <p:txBody>
          <a:bodyPr/>
          <a:lstStyle/>
          <a:p>
            <a:r>
              <a:rPr lang="en-US" dirty="0" smtClean="0"/>
              <a:t>HTML5 AND CSS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lecture will cover some of the basic aspects of HTML. Gradually, we will progress to learning HTML5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acronym of Hypertext Markup Language.</a:t>
            </a:r>
          </a:p>
          <a:p>
            <a:endParaRPr lang="en-US" dirty="0"/>
          </a:p>
          <a:p>
            <a:r>
              <a:rPr lang="en-US" dirty="0" smtClean="0"/>
              <a:t>HTML is not a programming language. It is a markup language.</a:t>
            </a:r>
          </a:p>
          <a:p>
            <a:endParaRPr lang="en-US" dirty="0"/>
          </a:p>
          <a:p>
            <a:r>
              <a:rPr lang="en-US" dirty="0" smtClean="0"/>
              <a:t>HTML is a method of displaying contents on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core language of the </a:t>
            </a:r>
            <a:r>
              <a:rPr lang="en-US" dirty="0"/>
              <a:t>W</a:t>
            </a:r>
            <a:r>
              <a:rPr lang="en-US" dirty="0" smtClean="0"/>
              <a:t>orld </a:t>
            </a:r>
            <a:r>
              <a:rPr lang="en-US" dirty="0"/>
              <a:t>W</a:t>
            </a:r>
            <a:r>
              <a:rPr lang="en-US" dirty="0" smtClean="0"/>
              <a:t>ide Web and HTML5 is its 5</a:t>
            </a:r>
            <a:r>
              <a:rPr lang="en-US" baseline="30000" dirty="0" smtClean="0"/>
              <a:t>th</a:t>
            </a:r>
            <a:r>
              <a:rPr lang="en-US" dirty="0" smtClean="0"/>
              <a:t> revision.</a:t>
            </a:r>
          </a:p>
          <a:p>
            <a:endParaRPr lang="en-US" dirty="0"/>
          </a:p>
          <a:p>
            <a:r>
              <a:rPr lang="en-US" dirty="0" smtClean="0"/>
              <a:t>All HTML documents now start with &lt;!DOCTYPE HTML&gt;</a:t>
            </a:r>
          </a:p>
          <a:p>
            <a:endParaRPr lang="en-US" dirty="0"/>
          </a:p>
          <a:p>
            <a:r>
              <a:rPr lang="en-US" dirty="0" smtClean="0"/>
              <a:t>It is followed by the &lt;html&gt; &lt;head&gt; &lt;body&gt; and other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</a:t>
            </a:r>
          </a:p>
          <a:p>
            <a:endParaRPr lang="en-US" dirty="0"/>
          </a:p>
          <a:p>
            <a:r>
              <a:rPr lang="en-US" dirty="0" smtClean="0"/>
              <a:t>Just like HTML, CSS is not a programming language either</a:t>
            </a:r>
          </a:p>
          <a:p>
            <a:endParaRPr lang="en-US" dirty="0"/>
          </a:p>
          <a:p>
            <a:r>
              <a:rPr lang="en-US" dirty="0" smtClean="0"/>
              <a:t>CSS is in fact, a Style </a:t>
            </a:r>
            <a:r>
              <a:rPr lang="en-US" dirty="0"/>
              <a:t>S</a:t>
            </a:r>
            <a:r>
              <a:rPr lang="en-US" dirty="0" smtClean="0"/>
              <a:t>heet Language for styling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in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can be included in our web pages in three different ways.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can be styled inline or included in the head tag of HTML document or  exported from a different file. </a:t>
            </a:r>
          </a:p>
          <a:p>
            <a:r>
              <a:rPr lang="en-US" dirty="0" smtClean="0"/>
              <a:t>Inline style has precedence over other ways of styling.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 </a:t>
            </a:r>
          </a:p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&lt;meta charset="utf-8"&gt; </a:t>
            </a:r>
          </a:p>
          <a:p>
            <a:r>
              <a:rPr lang="en-US" dirty="0" smtClean="0"/>
              <a:t>&lt;title&gt;My First Web Page&lt;/title&gt; </a:t>
            </a:r>
          </a:p>
          <a:p>
            <a:r>
              <a:rPr lang="en-US" dirty="0" smtClean="0"/>
              <a:t>&lt;/head&gt; </a:t>
            </a:r>
          </a:p>
          <a:p>
            <a:r>
              <a:rPr lang="en-US" dirty="0" smtClean="0"/>
              <a:t>&lt;body&gt;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myImages</a:t>
            </a:r>
            <a:r>
              <a:rPr lang="en-US" dirty="0" smtClean="0"/>
              <a:t>/mypicture.jpg" alt=“my picture"&gt; </a:t>
            </a:r>
          </a:p>
          <a:p>
            <a:r>
              <a:rPr lang="en-US" dirty="0" smtClean="0"/>
              <a:t>&lt;/body&gt;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HTML document must start with &lt;!DOCTYPE HTML&gt;</a:t>
            </a:r>
          </a:p>
          <a:p>
            <a:r>
              <a:rPr lang="en-US" dirty="0" smtClean="0"/>
              <a:t>The HTML element is the root of the document</a:t>
            </a:r>
          </a:p>
          <a:p>
            <a:r>
              <a:rPr lang="en-US" dirty="0" smtClean="0"/>
              <a:t>The HEAD element can be viewed as a container for everything that needs to be included in the HTML document but doesn’t need to be displayed, such as, keywords, charset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0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element is used for displaying contents on the web page.</a:t>
            </a:r>
          </a:p>
          <a:p>
            <a:r>
              <a:rPr lang="en-US" dirty="0" smtClean="0"/>
              <a:t>Title sets the title of our web page</a:t>
            </a:r>
          </a:p>
          <a:p>
            <a:r>
              <a:rPr lang="en-US" dirty="0" smtClean="0"/>
              <a:t>Charset defines the character set for the document. UTF-8 is one such extensively used character set.</a:t>
            </a:r>
          </a:p>
          <a:p>
            <a:r>
              <a:rPr lang="en-US" dirty="0" smtClean="0"/>
              <a:t>Image is to include an image from any of our directories or through the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serves as an introduction to HTML5 and CSS.</a:t>
            </a:r>
          </a:p>
          <a:p>
            <a:endParaRPr lang="en-US" dirty="0"/>
          </a:p>
          <a:p>
            <a:r>
              <a:rPr lang="en-US" dirty="0" smtClean="0"/>
              <a:t>Further discussion will include understanding of various HTML, HTML5 elements and diving deep into embedding CSS in our web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355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HTML5 AND CSS Lecture 1</vt:lpstr>
      <vt:lpstr>What is HTML</vt:lpstr>
      <vt:lpstr>HTML5</vt:lpstr>
      <vt:lpstr>CSS</vt:lpstr>
      <vt:lpstr>Including CSS in Web Pages</vt:lpstr>
      <vt:lpstr>An Example of HTML Structure</vt:lpstr>
      <vt:lpstr>Example Explained</vt:lpstr>
      <vt:lpstr>Explanation Continued….</vt:lpstr>
      <vt:lpstr>Much More</vt:lpstr>
    </vt:vector>
  </TitlesOfParts>
  <Company>Toshiba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 Lecture 1</dc:title>
  <dc:creator>Owner</dc:creator>
  <cp:lastModifiedBy>Calvin Settachatgul</cp:lastModifiedBy>
  <cp:revision>8</cp:revision>
  <dcterms:created xsi:type="dcterms:W3CDTF">2015-08-22T16:24:01Z</dcterms:created>
  <dcterms:modified xsi:type="dcterms:W3CDTF">2016-08-26T19:32:32Z</dcterms:modified>
</cp:coreProperties>
</file>