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4"/>
    <p:sldMasterId id="2147484094" r:id="rId5"/>
  </p:sldMasterIdLst>
  <p:notesMasterIdLst>
    <p:notesMasterId r:id="rId9"/>
  </p:notesMasterIdLst>
  <p:handoutMasterIdLst>
    <p:handoutMasterId r:id="rId10"/>
  </p:handoutMasterIdLst>
  <p:sldIdLst>
    <p:sldId id="432" r:id="rId6"/>
    <p:sldId id="433" r:id="rId7"/>
    <p:sldId id="415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1pPr>
    <a:lvl2pPr marL="451513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2pPr>
    <a:lvl3pPr marL="903024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3pPr>
    <a:lvl4pPr marL="1354537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4pPr>
    <a:lvl5pPr marL="1806050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5pPr>
    <a:lvl6pPr marL="2257561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6pPr>
    <a:lvl7pPr marL="2709074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7pPr>
    <a:lvl8pPr marL="3160586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8pPr>
    <a:lvl9pPr marL="3612099" algn="l" defTabSz="45151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8C3C2AC1-F965-EF4F-BF80-B2AF3080E0AA}">
          <p14:sldIdLst>
            <p14:sldId id="432"/>
            <p14:sldId id="433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a Haggerty" initials="KH" lastIdx="38" clrIdx="0"/>
  <p:cmAuthor id="2" name="Rachel Stevens" initials="RS" lastIdx="2" clrIdx="1"/>
  <p:cmAuthor id="3" name="Rachel Stevens" initials="RS [2]" lastIdx="1" clrIdx="2"/>
  <p:cmAuthor id="4" name="Rachel Stevens" initials="RS [3]" lastIdx="1" clrIdx="3"/>
  <p:cmAuthor id="5" name="Rachel Stevens" initials="RS [4]" lastIdx="1" clrIdx="4"/>
  <p:cmAuthor id="6" name="Rachel Stevens" initials="RS [5]" lastIdx="1" clrIdx="5"/>
  <p:cmAuthor id="7" name="Rachel Stevens" initials="RS [6]" lastIdx="1" clrIdx="6"/>
  <p:cmAuthor id="8" name="Rachel Stevens" initials="RS [7]" lastIdx="1" clrIdx="7"/>
  <p:cmAuthor id="9" name="Rachel Stevens" initials="RS [8]" lastIdx="1" clrIdx="8"/>
  <p:cmAuthor id="10" name="Rachel Stevens" initials="RS [9]" lastIdx="1" clrIdx="9"/>
  <p:cmAuthor id="11" name="Rachel Stevens" initials="RS [10]" lastIdx="1" clrIdx="10"/>
  <p:cmAuthor id="12" name="Rachel Stevens" initials="RS [11]" lastIdx="1" clrIdx="11"/>
  <p:cmAuthor id="13" name="Rachel Stevens" initials="RS [12]" lastIdx="1" clrIdx="12"/>
  <p:cmAuthor id="14" name="Rachel Stevens" initials="RS [13]" lastIdx="1" clrIdx="13"/>
  <p:cmAuthor id="15" name="Rachel Stevens" initials="RS [14]" lastIdx="1" clrIdx="14"/>
  <p:cmAuthor id="16" name="Rachel Stevens" initials="RS [15]" lastIdx="1" clrIdx="15"/>
  <p:cmAuthor id="17" name="Rachel Stevens" initials="RS [16]" lastIdx="1" clrIdx="1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443"/>
    <a:srgbClr val="005110"/>
    <a:srgbClr val="EC5F08"/>
    <a:srgbClr val="E4610F"/>
    <a:srgbClr val="002060"/>
    <a:srgbClr val="C7D800"/>
    <a:srgbClr val="FFFFFF"/>
    <a:srgbClr val="D0DFEF"/>
    <a:srgbClr val="878888"/>
    <a:srgbClr val="D5F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86AE6-96DD-4C02-85B5-D87C613E1F8B}" v="144" dt="2022-08-02T18:56:32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62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vin Iost" userId="2e918ae95cf3805c" providerId="LiveId" clId="{92E7975B-09EF-48E5-89B7-B533ACF98E61}"/>
    <pc:docChg chg="undo redo custSel addSld delSld modSld sldOrd delMainMaster modMainMaster modSection">
      <pc:chgData name="Calvin Iost" userId="2e918ae95cf3805c" providerId="LiveId" clId="{92E7975B-09EF-48E5-89B7-B533ACF98E61}" dt="2022-05-01T20:34:54.130" v="4697" actId="208"/>
      <pc:docMkLst>
        <pc:docMk/>
      </pc:docMkLst>
      <pc:sldChg chg="addSp delSp modSp mod delAnim modAnim">
        <pc:chgData name="Calvin Iost" userId="2e918ae95cf3805c" providerId="LiveId" clId="{92E7975B-09EF-48E5-89B7-B533ACF98E61}" dt="2022-04-30T15:24:41.507" v="4675" actId="14100"/>
        <pc:sldMkLst>
          <pc:docMk/>
          <pc:sldMk cId="1809831157" sldId="256"/>
        </pc:sldMkLst>
        <pc:spChg chg="mod">
          <ac:chgData name="Calvin Iost" userId="2e918ae95cf3805c" providerId="LiveId" clId="{92E7975B-09EF-48E5-89B7-B533ACF98E61}" dt="2022-04-29T13:31:38.503" v="125" actId="20577"/>
          <ac:spMkLst>
            <pc:docMk/>
            <pc:sldMk cId="1809831157" sldId="256"/>
            <ac:spMk id="4" creationId="{00000000-0000-0000-0000-000000000000}"/>
          </ac:spMkLst>
        </pc:spChg>
        <pc:spChg chg="add del mod">
          <ac:chgData name="Calvin Iost" userId="2e918ae95cf3805c" providerId="LiveId" clId="{92E7975B-09EF-48E5-89B7-B533ACF98E61}" dt="2022-04-29T13:31:49.512" v="127" actId="478"/>
          <ac:spMkLst>
            <pc:docMk/>
            <pc:sldMk cId="1809831157" sldId="256"/>
            <ac:spMk id="5" creationId="{5B2A00AF-6576-4DAA-9E6B-1E9466DAE673}"/>
          </ac:spMkLst>
        </pc:spChg>
        <pc:spChg chg="add mod">
          <ac:chgData name="Calvin Iost" userId="2e918ae95cf3805c" providerId="LiveId" clId="{92E7975B-09EF-48E5-89B7-B533ACF98E61}" dt="2022-04-30T15:24:41.507" v="4675" actId="14100"/>
          <ac:spMkLst>
            <pc:docMk/>
            <pc:sldMk cId="1809831157" sldId="256"/>
            <ac:spMk id="8" creationId="{FCB13FD6-8984-147B-A006-6309ADDA3025}"/>
          </ac:spMkLst>
        </pc:spChg>
        <pc:graphicFrameChg chg="add mod modGraphic">
          <ac:chgData name="Calvin Iost" userId="2e918ae95cf3805c" providerId="LiveId" clId="{92E7975B-09EF-48E5-89B7-B533ACF98E61}" dt="2022-04-30T15:24:27.237" v="4668" actId="1076"/>
          <ac:graphicFrameMkLst>
            <pc:docMk/>
            <pc:sldMk cId="1809831157" sldId="256"/>
            <ac:graphicFrameMk id="7" creationId="{1A415A9B-6146-4B09-9848-3820113F2BCC}"/>
          </ac:graphicFrameMkLst>
        </pc:graphicFrameChg>
        <pc:picChg chg="add mod">
          <ac:chgData name="Calvin Iost" userId="2e918ae95cf3805c" providerId="LiveId" clId="{92E7975B-09EF-48E5-89B7-B533ACF98E61}" dt="2022-04-29T13:31:57.470" v="128" actId="11530"/>
          <ac:picMkLst>
            <pc:docMk/>
            <pc:sldMk cId="1809831157" sldId="256"/>
            <ac:picMk id="3" creationId="{24F30F47-F38E-4D72-B486-DE0AE3013E99}"/>
          </ac:picMkLst>
        </pc:picChg>
        <pc:picChg chg="add mod">
          <ac:chgData name="Calvin Iost" userId="2e918ae95cf3805c" providerId="LiveId" clId="{92E7975B-09EF-48E5-89B7-B533ACF98E61}" dt="2022-04-30T15:24:24.502" v="4665" actId="1076"/>
          <ac:picMkLst>
            <pc:docMk/>
            <pc:sldMk cId="1809831157" sldId="256"/>
            <ac:picMk id="6" creationId="{898FE16B-7702-462F-A30B-4A49D6693668}"/>
          </ac:picMkLst>
        </pc:picChg>
      </pc:sldChg>
      <pc:sldChg chg="addSp modSp add del mod">
        <pc:chgData name="Calvin Iost" userId="2e918ae95cf3805c" providerId="LiveId" clId="{92E7975B-09EF-48E5-89B7-B533ACF98E61}" dt="2022-04-29T17:29:43.990" v="305" actId="14100"/>
        <pc:sldMkLst>
          <pc:docMk/>
          <pc:sldMk cId="1086382258" sldId="257"/>
        </pc:sldMkLst>
        <pc:spChg chg="add mod">
          <ac:chgData name="Calvin Iost" userId="2e918ae95cf3805c" providerId="LiveId" clId="{92E7975B-09EF-48E5-89B7-B533ACF98E61}" dt="2022-04-29T17:29:43.990" v="305" actId="14100"/>
          <ac:spMkLst>
            <pc:docMk/>
            <pc:sldMk cId="1086382258" sldId="257"/>
            <ac:spMk id="4" creationId="{57031959-97C8-430D-9A34-139574179F55}"/>
          </ac:spMkLst>
        </pc:spChg>
        <pc:spChg chg="mod">
          <ac:chgData name="Calvin Iost" userId="2e918ae95cf3805c" providerId="LiveId" clId="{92E7975B-09EF-48E5-89B7-B533ACF98E61}" dt="2022-04-29T17:29:36.036" v="302"/>
          <ac:spMkLst>
            <pc:docMk/>
            <pc:sldMk cId="1086382258" sldId="257"/>
            <ac:spMk id="15" creationId="{884EF681-EE17-45A7-B297-BD0A83007AA9}"/>
          </ac:spMkLst>
        </pc:spChg>
        <pc:picChg chg="add mod">
          <ac:chgData name="Calvin Iost" userId="2e918ae95cf3805c" providerId="LiveId" clId="{92E7975B-09EF-48E5-89B7-B533ACF98E61}" dt="2022-04-29T17:28:10.270" v="247"/>
          <ac:picMkLst>
            <pc:docMk/>
            <pc:sldMk cId="1086382258" sldId="257"/>
            <ac:picMk id="5" creationId="{E36B617B-E36B-475F-8215-44C102CF6224}"/>
          </ac:picMkLst>
        </pc:picChg>
        <pc:picChg chg="add mod">
          <ac:chgData name="Calvin Iost" userId="2e918ae95cf3805c" providerId="LiveId" clId="{92E7975B-09EF-48E5-89B7-B533ACF98E61}" dt="2022-04-29T17:28:10.270" v="247"/>
          <ac:picMkLst>
            <pc:docMk/>
            <pc:sldMk cId="1086382258" sldId="257"/>
            <ac:picMk id="6" creationId="{92D5F9BE-79A8-4C8E-A12D-0B03A7D5CB6D}"/>
          </ac:picMkLst>
        </pc:picChg>
      </pc:sldChg>
      <pc:sldChg chg="del">
        <pc:chgData name="Calvin Iost" userId="2e918ae95cf3805c" providerId="LiveId" clId="{92E7975B-09EF-48E5-89B7-B533ACF98E61}" dt="2022-04-29T13:25:54.290" v="40" actId="47"/>
        <pc:sldMkLst>
          <pc:docMk/>
          <pc:sldMk cId="1738187442" sldId="257"/>
        </pc:sldMkLst>
      </pc:sldChg>
      <pc:sldChg chg="addSp delSp modSp add del mod setBg delDesignElem">
        <pc:chgData name="Calvin Iost" userId="2e918ae95cf3805c" providerId="LiveId" clId="{92E7975B-09EF-48E5-89B7-B533ACF98E61}" dt="2022-05-01T20:33:42.938" v="4680"/>
        <pc:sldMkLst>
          <pc:docMk/>
          <pc:sldMk cId="1494323214" sldId="258"/>
        </pc:sldMkLst>
        <pc:spChg chg="mod">
          <ac:chgData name="Calvin Iost" userId="2e918ae95cf3805c" providerId="LiveId" clId="{92E7975B-09EF-48E5-89B7-B533ACF98E61}" dt="2022-04-29T17:28:47.599" v="270" actId="1076"/>
          <ac:spMkLst>
            <pc:docMk/>
            <pc:sldMk cId="1494323214" sldId="258"/>
            <ac:spMk id="2" creationId="{B5517C26-3C2C-40BE-A709-A5AA6B8E0D7E}"/>
          </ac:spMkLst>
        </pc:spChg>
        <pc:spChg chg="add del">
          <ac:chgData name="Calvin Iost" userId="2e918ae95cf3805c" providerId="LiveId" clId="{92E7975B-09EF-48E5-89B7-B533ACF98E61}" dt="2022-05-01T20:33:42.900" v="4679"/>
          <ac:spMkLst>
            <pc:docMk/>
            <pc:sldMk cId="1494323214" sldId="258"/>
            <ac:spMk id="9" creationId="{EB6D1D7F-141C-4D8E-BFBA-D95B68E16385}"/>
          </ac:spMkLst>
        </pc:spChg>
        <pc:spChg chg="add del">
          <ac:chgData name="Calvin Iost" userId="2e918ae95cf3805c" providerId="LiveId" clId="{92E7975B-09EF-48E5-89B7-B533ACF98E61}" dt="2022-05-01T20:33:42.900" v="4679"/>
          <ac:spMkLst>
            <pc:docMk/>
            <pc:sldMk cId="1494323214" sldId="258"/>
            <ac:spMk id="11" creationId="{27248369-464E-49D1-91FC-BC34A50A66D2}"/>
          </ac:spMkLst>
        </pc:spChg>
        <pc:picChg chg="add del mod">
          <ac:chgData name="Calvin Iost" userId="2e918ae95cf3805c" providerId="LiveId" clId="{92E7975B-09EF-48E5-89B7-B533ACF98E61}" dt="2022-04-29T17:28:42.808" v="268"/>
          <ac:picMkLst>
            <pc:docMk/>
            <pc:sldMk cId="1494323214" sldId="258"/>
            <ac:picMk id="23" creationId="{8A6E25B4-30B2-425F-A3E2-21A841E48B75}"/>
          </ac:picMkLst>
        </pc:picChg>
        <pc:picChg chg="add del mod">
          <ac:chgData name="Calvin Iost" userId="2e918ae95cf3805c" providerId="LiveId" clId="{92E7975B-09EF-48E5-89B7-B533ACF98E61}" dt="2022-04-29T17:28:42.808" v="268"/>
          <ac:picMkLst>
            <pc:docMk/>
            <pc:sldMk cId="1494323214" sldId="258"/>
            <ac:picMk id="24" creationId="{D39C7D6E-5A98-4A9E-9813-A0D24E46EB46}"/>
          </ac:picMkLst>
        </pc:picChg>
        <pc:picChg chg="add mod">
          <ac:chgData name="Calvin Iost" userId="2e918ae95cf3805c" providerId="LiveId" clId="{92E7975B-09EF-48E5-89B7-B533ACF98E61}" dt="2022-04-29T17:28:44.858" v="269"/>
          <ac:picMkLst>
            <pc:docMk/>
            <pc:sldMk cId="1494323214" sldId="258"/>
            <ac:picMk id="25" creationId="{91A99BC3-B9CA-4B24-A4B7-FDB9CFCE9902}"/>
          </ac:picMkLst>
        </pc:picChg>
        <pc:picChg chg="add mod">
          <ac:chgData name="Calvin Iost" userId="2e918ae95cf3805c" providerId="LiveId" clId="{92E7975B-09EF-48E5-89B7-B533ACF98E61}" dt="2022-04-29T17:28:44.858" v="269"/>
          <ac:picMkLst>
            <pc:docMk/>
            <pc:sldMk cId="1494323214" sldId="258"/>
            <ac:picMk id="26" creationId="{DA9493A3-494B-4FE0-A057-2675E70F8EBA}"/>
          </ac:picMkLst>
        </pc:picChg>
      </pc:sldChg>
      <pc:sldChg chg="del">
        <pc:chgData name="Calvin Iost" userId="2e918ae95cf3805c" providerId="LiveId" clId="{92E7975B-09EF-48E5-89B7-B533ACF98E61}" dt="2022-04-29T13:25:54.290" v="40" actId="47"/>
        <pc:sldMkLst>
          <pc:docMk/>
          <pc:sldMk cId="2691790994" sldId="258"/>
        </pc:sldMkLst>
      </pc:sldChg>
      <pc:sldChg chg="del">
        <pc:chgData name="Calvin Iost" userId="2e918ae95cf3805c" providerId="LiveId" clId="{92E7975B-09EF-48E5-89B7-B533ACF98E61}" dt="2022-04-29T13:25:54.290" v="40" actId="47"/>
        <pc:sldMkLst>
          <pc:docMk/>
          <pc:sldMk cId="3952871664" sldId="259"/>
        </pc:sldMkLst>
      </pc:sldChg>
      <pc:sldChg chg="del">
        <pc:chgData name="Calvin Iost" userId="2e918ae95cf3805c" providerId="LiveId" clId="{92E7975B-09EF-48E5-89B7-B533ACF98E61}" dt="2022-04-29T13:25:54.290" v="40" actId="47"/>
        <pc:sldMkLst>
          <pc:docMk/>
          <pc:sldMk cId="860376542" sldId="260"/>
        </pc:sldMkLst>
      </pc:sldChg>
      <pc:sldChg chg="modSp add del mod ord">
        <pc:chgData name="Calvin Iost" userId="2e918ae95cf3805c" providerId="LiveId" clId="{92E7975B-09EF-48E5-89B7-B533ACF98E61}" dt="2022-04-29T19:32:54.438" v="2792" actId="47"/>
        <pc:sldMkLst>
          <pc:docMk/>
          <pc:sldMk cId="1877501700" sldId="260"/>
        </pc:sldMkLst>
        <pc:spChg chg="mod">
          <ac:chgData name="Calvin Iost" userId="2e918ae95cf3805c" providerId="LiveId" clId="{92E7975B-09EF-48E5-89B7-B533ACF98E61}" dt="2022-04-29T14:15:40.733" v="231" actId="20577"/>
          <ac:spMkLst>
            <pc:docMk/>
            <pc:sldMk cId="1877501700" sldId="260"/>
            <ac:spMk id="2" creationId="{9A5D189D-9457-4D56-B999-BF26E2B26A61}"/>
          </ac:spMkLst>
        </pc:spChg>
      </pc:sldChg>
      <pc:sldChg chg="del">
        <pc:chgData name="Calvin Iost" userId="2e918ae95cf3805c" providerId="LiveId" clId="{92E7975B-09EF-48E5-89B7-B533ACF98E61}" dt="2022-04-29T13:25:54.290" v="40" actId="47"/>
        <pc:sldMkLst>
          <pc:docMk/>
          <pc:sldMk cId="110174072" sldId="261"/>
        </pc:sldMkLst>
      </pc:sldChg>
      <pc:sldChg chg="add del">
        <pc:chgData name="Calvin Iost" userId="2e918ae95cf3805c" providerId="LiveId" clId="{92E7975B-09EF-48E5-89B7-B533ACF98E61}" dt="2022-05-01T20:33:42.938" v="4680"/>
        <pc:sldMkLst>
          <pc:docMk/>
          <pc:sldMk cId="3536840671" sldId="261"/>
        </pc:sldMkLst>
      </pc:sldChg>
      <pc:sldChg chg="del">
        <pc:chgData name="Calvin Iost" userId="2e918ae95cf3805c" providerId="LiveId" clId="{92E7975B-09EF-48E5-89B7-B533ACF98E61}" dt="2022-04-29T13:25:54.290" v="40" actId="47"/>
        <pc:sldMkLst>
          <pc:docMk/>
          <pc:sldMk cId="1189367614" sldId="262"/>
        </pc:sldMkLst>
      </pc:sldChg>
      <pc:sldChg chg="add del">
        <pc:chgData name="Calvin Iost" userId="2e918ae95cf3805c" providerId="LiveId" clId="{92E7975B-09EF-48E5-89B7-B533ACF98E61}" dt="2022-05-01T20:33:42.938" v="4680"/>
        <pc:sldMkLst>
          <pc:docMk/>
          <pc:sldMk cId="1768803178" sldId="262"/>
        </pc:sldMkLst>
      </pc:sldChg>
      <pc:sldChg chg="addSp delSp modSp add del mod">
        <pc:chgData name="Calvin Iost" userId="2e918ae95cf3805c" providerId="LiveId" clId="{92E7975B-09EF-48E5-89B7-B533ACF98E61}" dt="2022-04-30T14:48:55.698" v="4615" actId="47"/>
        <pc:sldMkLst>
          <pc:docMk/>
          <pc:sldMk cId="1822915988" sldId="263"/>
        </pc:sldMkLst>
        <pc:spChg chg="mod">
          <ac:chgData name="Calvin Iost" userId="2e918ae95cf3805c" providerId="LiveId" clId="{92E7975B-09EF-48E5-89B7-B533ACF98E61}" dt="2022-04-29T13:24:47.993" v="34" actId="20577"/>
          <ac:spMkLst>
            <pc:docMk/>
            <pc:sldMk cId="1822915988" sldId="263"/>
            <ac:spMk id="5" creationId="{BF1147BB-B84E-48AF-AC98-EB8E21F65027}"/>
          </ac:spMkLst>
        </pc:spChg>
        <pc:spChg chg="del">
          <ac:chgData name="Calvin Iost" userId="2e918ae95cf3805c" providerId="LiveId" clId="{92E7975B-09EF-48E5-89B7-B533ACF98E61}" dt="2022-04-29T22:35:43.347" v="3394" actId="478"/>
          <ac:spMkLst>
            <pc:docMk/>
            <pc:sldMk cId="1822915988" sldId="263"/>
            <ac:spMk id="11" creationId="{69C3FB89-014B-4A28-9D5D-DB4E50C9EE33}"/>
          </ac:spMkLst>
        </pc:spChg>
        <pc:picChg chg="add mod">
          <ac:chgData name="Calvin Iost" userId="2e918ae95cf3805c" providerId="LiveId" clId="{92E7975B-09EF-48E5-89B7-B533ACF98E61}" dt="2022-04-29T13:25:12.305" v="36" actId="1076"/>
          <ac:picMkLst>
            <pc:docMk/>
            <pc:sldMk cId="1822915988" sldId="263"/>
            <ac:picMk id="6" creationId="{040BD85E-6BF1-4643-AEAB-7CED1FD71793}"/>
          </ac:picMkLst>
        </pc:picChg>
        <pc:picChg chg="add mod">
          <ac:chgData name="Calvin Iost" userId="2e918ae95cf3805c" providerId="LiveId" clId="{92E7975B-09EF-48E5-89B7-B533ACF98E61}" dt="2022-04-29T13:25:44.343" v="39" actId="1076"/>
          <ac:picMkLst>
            <pc:docMk/>
            <pc:sldMk cId="1822915988" sldId="263"/>
            <ac:picMk id="8" creationId="{AA1209C0-10DD-4C4B-A277-0294F301E9C8}"/>
          </ac:picMkLst>
        </pc:picChg>
        <pc:cxnChg chg="del">
          <ac:chgData name="Calvin Iost" userId="2e918ae95cf3805c" providerId="LiveId" clId="{92E7975B-09EF-48E5-89B7-B533ACF98E61}" dt="2022-04-29T22:35:44.213" v="3395" actId="478"/>
          <ac:cxnSpMkLst>
            <pc:docMk/>
            <pc:sldMk cId="1822915988" sldId="263"/>
            <ac:cxnSpMk id="3" creationId="{71DC4BC2-47FD-499B-8D16-E40152744D77}"/>
          </ac:cxnSpMkLst>
        </pc:cxnChg>
      </pc:sldChg>
      <pc:sldChg chg="add del">
        <pc:chgData name="Calvin Iost" userId="2e918ae95cf3805c" providerId="LiveId" clId="{92E7975B-09EF-48E5-89B7-B533ACF98E61}" dt="2022-05-01T20:33:42.938" v="4680"/>
        <pc:sldMkLst>
          <pc:docMk/>
          <pc:sldMk cId="3537291202" sldId="263"/>
        </pc:sldMkLst>
      </pc:sldChg>
      <pc:sldChg chg="add del">
        <pc:chgData name="Calvin Iost" userId="2e918ae95cf3805c" providerId="LiveId" clId="{92E7975B-09EF-48E5-89B7-B533ACF98E61}" dt="2022-05-01T20:33:42.938" v="4680"/>
        <pc:sldMkLst>
          <pc:docMk/>
          <pc:sldMk cId="2097265244" sldId="264"/>
        </pc:sldMkLst>
      </pc:sldChg>
      <pc:sldChg chg="add del">
        <pc:chgData name="Calvin Iost" userId="2e918ae95cf3805c" providerId="LiveId" clId="{92E7975B-09EF-48E5-89B7-B533ACF98E61}" dt="2022-05-01T20:33:42.938" v="4680"/>
        <pc:sldMkLst>
          <pc:docMk/>
          <pc:sldMk cId="4113661324" sldId="265"/>
        </pc:sldMkLst>
      </pc:sldChg>
      <pc:sldChg chg="addSp delSp modSp add del mod setBg">
        <pc:chgData name="Calvin Iost" userId="2e918ae95cf3805c" providerId="LiveId" clId="{92E7975B-09EF-48E5-89B7-B533ACF98E61}" dt="2022-05-01T20:33:42.938" v="4680"/>
        <pc:sldMkLst>
          <pc:docMk/>
          <pc:sldMk cId="3200679759" sldId="266"/>
        </pc:sldMkLst>
        <pc:spChg chg="mod">
          <ac:chgData name="Calvin Iost" userId="2e918ae95cf3805c" providerId="LiveId" clId="{92E7975B-09EF-48E5-89B7-B533ACF98E61}" dt="2022-04-29T17:28:41.161" v="265" actId="1076"/>
          <ac:spMkLst>
            <pc:docMk/>
            <pc:sldMk cId="3200679759" sldId="266"/>
            <ac:spMk id="4" creationId="{AA8E6C1F-F3CA-4AB9-9866-D0297150B285}"/>
          </ac:spMkLst>
        </pc:spChg>
        <pc:spChg chg="mod">
          <ac:chgData name="Calvin Iost" userId="2e918ae95cf3805c" providerId="LiveId" clId="{92E7975B-09EF-48E5-89B7-B533ACF98E61}" dt="2022-04-29T14:02:29.687" v="204"/>
          <ac:spMkLst>
            <pc:docMk/>
            <pc:sldMk cId="3200679759" sldId="266"/>
            <ac:spMk id="6" creationId="{AC0C746D-B005-4874-A253-FB4FDB58FA9D}"/>
          </ac:spMkLst>
        </pc:spChg>
        <pc:picChg chg="add del mod">
          <ac:chgData name="Calvin Iost" userId="2e918ae95cf3805c" providerId="LiveId" clId="{92E7975B-09EF-48E5-89B7-B533ACF98E61}" dt="2022-04-29T17:28:41.728" v="266"/>
          <ac:picMkLst>
            <pc:docMk/>
            <pc:sldMk cId="3200679759" sldId="266"/>
            <ac:picMk id="7" creationId="{32DB5942-C4C4-43A6-97CC-A571FD932B7B}"/>
          </ac:picMkLst>
        </pc:picChg>
        <pc:picChg chg="add del mod">
          <ac:chgData name="Calvin Iost" userId="2e918ae95cf3805c" providerId="LiveId" clId="{92E7975B-09EF-48E5-89B7-B533ACF98E61}" dt="2022-04-29T17:28:41.728" v="266"/>
          <ac:picMkLst>
            <pc:docMk/>
            <pc:sldMk cId="3200679759" sldId="266"/>
            <ac:picMk id="9" creationId="{A018A98A-2A50-46C6-839D-B87942300C40}"/>
          </ac:picMkLst>
        </pc:picChg>
      </pc:sldChg>
      <pc:sldChg chg="addSp delSp modSp add del mod">
        <pc:chgData name="Calvin Iost" userId="2e918ae95cf3805c" providerId="LiveId" clId="{92E7975B-09EF-48E5-89B7-B533ACF98E61}" dt="2022-05-01T20:33:42.938" v="4680"/>
        <pc:sldMkLst>
          <pc:docMk/>
          <pc:sldMk cId="3107184350" sldId="267"/>
        </pc:sldMkLst>
        <pc:spChg chg="mod">
          <ac:chgData name="Calvin Iost" userId="2e918ae95cf3805c" providerId="LiveId" clId="{92E7975B-09EF-48E5-89B7-B533ACF98E61}" dt="2022-04-29T17:28:39.720" v="263" actId="1076"/>
          <ac:spMkLst>
            <pc:docMk/>
            <pc:sldMk cId="3107184350" sldId="267"/>
            <ac:spMk id="2" creationId="{ACCBED51-2C69-4CD4-A5E1-DD80F9F5033E}"/>
          </ac:spMkLst>
        </pc:spChg>
        <pc:picChg chg="add del mod">
          <ac:chgData name="Calvin Iost" userId="2e918ae95cf3805c" providerId="LiveId" clId="{92E7975B-09EF-48E5-89B7-B533ACF98E61}" dt="2022-04-29T17:28:40.713" v="264"/>
          <ac:picMkLst>
            <pc:docMk/>
            <pc:sldMk cId="3107184350" sldId="267"/>
            <ac:picMk id="4" creationId="{8FC90B63-B426-4E27-87B9-DFB698101840}"/>
          </ac:picMkLst>
        </pc:picChg>
        <pc:picChg chg="add del mod">
          <ac:chgData name="Calvin Iost" userId="2e918ae95cf3805c" providerId="LiveId" clId="{92E7975B-09EF-48E5-89B7-B533ACF98E61}" dt="2022-04-29T17:28:40.713" v="264"/>
          <ac:picMkLst>
            <pc:docMk/>
            <pc:sldMk cId="3107184350" sldId="267"/>
            <ac:picMk id="5" creationId="{B3D5C459-42CB-46ED-A6A4-0CC269A2D849}"/>
          </ac:picMkLst>
        </pc:picChg>
      </pc:sldChg>
      <pc:sldChg chg="addSp delSp modSp add del mod">
        <pc:chgData name="Calvin Iost" userId="2e918ae95cf3805c" providerId="LiveId" clId="{92E7975B-09EF-48E5-89B7-B533ACF98E61}" dt="2022-05-01T20:33:42.938" v="4680"/>
        <pc:sldMkLst>
          <pc:docMk/>
          <pc:sldMk cId="4067103443" sldId="268"/>
        </pc:sldMkLst>
        <pc:spChg chg="mod">
          <ac:chgData name="Calvin Iost" userId="2e918ae95cf3805c" providerId="LiveId" clId="{92E7975B-09EF-48E5-89B7-B533ACF98E61}" dt="2022-04-29T14:02:29.687" v="204"/>
          <ac:spMkLst>
            <pc:docMk/>
            <pc:sldMk cId="4067103443" sldId="268"/>
            <ac:spMk id="2" creationId="{ACCBED51-2C69-4CD4-A5E1-DD80F9F5033E}"/>
          </ac:spMkLst>
        </pc:spChg>
        <pc:picChg chg="mod">
          <ac:chgData name="Calvin Iost" userId="2e918ae95cf3805c" providerId="LiveId" clId="{92E7975B-09EF-48E5-89B7-B533ACF98E61}" dt="2022-04-29T17:28:38.623" v="261" actId="1076"/>
          <ac:picMkLst>
            <pc:docMk/>
            <pc:sldMk cId="4067103443" sldId="268"/>
            <ac:picMk id="4" creationId="{B2CF7FE5-D798-4BA8-905A-35E1311D4E78}"/>
          </ac:picMkLst>
        </pc:picChg>
        <pc:picChg chg="add del mod">
          <ac:chgData name="Calvin Iost" userId="2e918ae95cf3805c" providerId="LiveId" clId="{92E7975B-09EF-48E5-89B7-B533ACF98E61}" dt="2022-04-29T17:28:39.191" v="262"/>
          <ac:picMkLst>
            <pc:docMk/>
            <pc:sldMk cId="4067103443" sldId="268"/>
            <ac:picMk id="5" creationId="{6EB29549-6CE7-4638-86AD-6E0B8E54CB76}"/>
          </ac:picMkLst>
        </pc:picChg>
        <pc:picChg chg="add del mod">
          <ac:chgData name="Calvin Iost" userId="2e918ae95cf3805c" providerId="LiveId" clId="{92E7975B-09EF-48E5-89B7-B533ACF98E61}" dt="2022-04-29T17:28:39.191" v="262"/>
          <ac:picMkLst>
            <pc:docMk/>
            <pc:sldMk cId="4067103443" sldId="268"/>
            <ac:picMk id="6" creationId="{6D129C68-BAE5-4876-9D97-AAD49FDBF8D5}"/>
          </ac:picMkLst>
        </pc:picChg>
      </pc:sldChg>
      <pc:sldChg chg="add del">
        <pc:chgData name="Calvin Iost" userId="2e918ae95cf3805c" providerId="LiveId" clId="{92E7975B-09EF-48E5-89B7-B533ACF98E61}" dt="2022-05-01T20:33:42.938" v="4680"/>
        <pc:sldMkLst>
          <pc:docMk/>
          <pc:sldMk cId="287422593" sldId="270"/>
        </pc:sldMkLst>
      </pc:sldChg>
      <pc:sldChg chg="modSp add del mod">
        <pc:chgData name="Calvin Iost" userId="2e918ae95cf3805c" providerId="LiveId" clId="{92E7975B-09EF-48E5-89B7-B533ACF98E61}" dt="2022-05-01T20:33:42.938" v="4680"/>
        <pc:sldMkLst>
          <pc:docMk/>
          <pc:sldMk cId="3061054719" sldId="271"/>
        </pc:sldMkLst>
        <pc:spChg chg="mod">
          <ac:chgData name="Calvin Iost" userId="2e918ae95cf3805c" providerId="LiveId" clId="{92E7975B-09EF-48E5-89B7-B533ACF98E61}" dt="2022-04-29T14:02:29.687" v="204"/>
          <ac:spMkLst>
            <pc:docMk/>
            <pc:sldMk cId="3061054719" sldId="271"/>
            <ac:spMk id="2" creationId="{E398701D-DB4C-40D4-900E-88CB80AEEA93}"/>
          </ac:spMkLst>
        </pc:spChg>
      </pc:sldChg>
      <pc:sldChg chg="add del">
        <pc:chgData name="Calvin Iost" userId="2e918ae95cf3805c" providerId="LiveId" clId="{92E7975B-09EF-48E5-89B7-B533ACF98E61}" dt="2022-05-01T20:33:42.938" v="4680"/>
        <pc:sldMkLst>
          <pc:docMk/>
          <pc:sldMk cId="1445607307" sldId="272"/>
        </pc:sldMkLst>
      </pc:sldChg>
      <pc:sldChg chg="modSp add del mod">
        <pc:chgData name="Calvin Iost" userId="2e918ae95cf3805c" providerId="LiveId" clId="{92E7975B-09EF-48E5-89B7-B533ACF98E61}" dt="2022-05-01T20:33:42.938" v="4680"/>
        <pc:sldMkLst>
          <pc:docMk/>
          <pc:sldMk cId="3357644281" sldId="274"/>
        </pc:sldMkLst>
        <pc:spChg chg="mod">
          <ac:chgData name="Calvin Iost" userId="2e918ae95cf3805c" providerId="LiveId" clId="{92E7975B-09EF-48E5-89B7-B533ACF98E61}" dt="2022-04-29T14:02:29.687" v="204"/>
          <ac:spMkLst>
            <pc:docMk/>
            <pc:sldMk cId="3357644281" sldId="274"/>
            <ac:spMk id="11" creationId="{29319CE3-AE2C-46DC-8465-6E4138492180}"/>
          </ac:spMkLst>
        </pc:spChg>
      </pc:sldChg>
      <pc:sldChg chg="modSp add del mod">
        <pc:chgData name="Calvin Iost" userId="2e918ae95cf3805c" providerId="LiveId" clId="{92E7975B-09EF-48E5-89B7-B533ACF98E61}" dt="2022-05-01T20:33:42.938" v="4680"/>
        <pc:sldMkLst>
          <pc:docMk/>
          <pc:sldMk cId="1959959466" sldId="275"/>
        </pc:sldMkLst>
        <pc:spChg chg="mod">
          <ac:chgData name="Calvin Iost" userId="2e918ae95cf3805c" providerId="LiveId" clId="{92E7975B-09EF-48E5-89B7-B533ACF98E61}" dt="2022-04-29T14:02:29.687" v="204"/>
          <ac:spMkLst>
            <pc:docMk/>
            <pc:sldMk cId="1959959466" sldId="275"/>
            <ac:spMk id="11" creationId="{29319CE3-AE2C-46DC-8465-6E4138492180}"/>
          </ac:spMkLst>
        </pc:spChg>
      </pc:sldChg>
      <pc:sldChg chg="modSp add del mod">
        <pc:chgData name="Calvin Iost" userId="2e918ae95cf3805c" providerId="LiveId" clId="{92E7975B-09EF-48E5-89B7-B533ACF98E61}" dt="2022-05-01T20:33:42.938" v="4680"/>
        <pc:sldMkLst>
          <pc:docMk/>
          <pc:sldMk cId="1579021179" sldId="276"/>
        </pc:sldMkLst>
        <pc:spChg chg="mod">
          <ac:chgData name="Calvin Iost" userId="2e918ae95cf3805c" providerId="LiveId" clId="{92E7975B-09EF-48E5-89B7-B533ACF98E61}" dt="2022-04-29T14:02:29.687" v="204"/>
          <ac:spMkLst>
            <pc:docMk/>
            <pc:sldMk cId="1579021179" sldId="276"/>
            <ac:spMk id="11" creationId="{29319CE3-AE2C-46DC-8465-6E4138492180}"/>
          </ac:spMkLst>
        </pc:spChg>
      </pc:sldChg>
      <pc:sldChg chg="modSp add del mod">
        <pc:chgData name="Calvin Iost" userId="2e918ae95cf3805c" providerId="LiveId" clId="{92E7975B-09EF-48E5-89B7-B533ACF98E61}" dt="2022-05-01T20:33:42.938" v="4680"/>
        <pc:sldMkLst>
          <pc:docMk/>
          <pc:sldMk cId="3189892482" sldId="277"/>
        </pc:sldMkLst>
        <pc:spChg chg="mod">
          <ac:chgData name="Calvin Iost" userId="2e918ae95cf3805c" providerId="LiveId" clId="{92E7975B-09EF-48E5-89B7-B533ACF98E61}" dt="2022-04-29T14:02:29.687" v="204"/>
          <ac:spMkLst>
            <pc:docMk/>
            <pc:sldMk cId="3189892482" sldId="277"/>
            <ac:spMk id="11" creationId="{29319CE3-AE2C-46DC-8465-6E4138492180}"/>
          </ac:spMkLst>
        </pc:spChg>
      </pc:sldChg>
      <pc:sldChg chg="modSp add del mod">
        <pc:chgData name="Calvin Iost" userId="2e918ae95cf3805c" providerId="LiveId" clId="{92E7975B-09EF-48E5-89B7-B533ACF98E61}" dt="2022-05-01T20:33:42.938" v="4680"/>
        <pc:sldMkLst>
          <pc:docMk/>
          <pc:sldMk cId="3071733717" sldId="278"/>
        </pc:sldMkLst>
        <pc:spChg chg="mod">
          <ac:chgData name="Calvin Iost" userId="2e918ae95cf3805c" providerId="LiveId" clId="{92E7975B-09EF-48E5-89B7-B533ACF98E61}" dt="2022-04-29T14:02:29.687" v="204"/>
          <ac:spMkLst>
            <pc:docMk/>
            <pc:sldMk cId="3071733717" sldId="278"/>
            <ac:spMk id="11" creationId="{29319CE3-AE2C-46DC-8465-6E4138492180}"/>
          </ac:spMkLst>
        </pc:spChg>
      </pc:sldChg>
      <pc:sldChg chg="addSp modSp add del mod">
        <pc:chgData name="Calvin Iost" userId="2e918ae95cf3805c" providerId="LiveId" clId="{92E7975B-09EF-48E5-89B7-B533ACF98E61}" dt="2022-05-01T20:33:42.938" v="4680"/>
        <pc:sldMkLst>
          <pc:docMk/>
          <pc:sldMk cId="870568931" sldId="279"/>
        </pc:sldMkLst>
        <pc:spChg chg="add mod">
          <ac:chgData name="Calvin Iost" userId="2e918ae95cf3805c" providerId="LiveId" clId="{92E7975B-09EF-48E5-89B7-B533ACF98E61}" dt="2022-04-29T19:32:47.995" v="2791" actId="1076"/>
          <ac:spMkLst>
            <pc:docMk/>
            <pc:sldMk cId="870568931" sldId="279"/>
            <ac:spMk id="6" creationId="{5709ED6E-CB00-47BE-84EA-A9323DA0BF60}"/>
          </ac:spMkLst>
        </pc:spChg>
      </pc:sldChg>
      <pc:sldChg chg="addSp delSp modSp add del mod">
        <pc:chgData name="Calvin Iost" userId="2e918ae95cf3805c" providerId="LiveId" clId="{92E7975B-09EF-48E5-89B7-B533ACF98E61}" dt="2022-04-29T19:32:15.850" v="2778" actId="47"/>
        <pc:sldMkLst>
          <pc:docMk/>
          <pc:sldMk cId="0" sldId="281"/>
        </pc:sldMkLst>
        <pc:spChg chg="add del mod">
          <ac:chgData name="Calvin Iost" userId="2e918ae95cf3805c" providerId="LiveId" clId="{92E7975B-09EF-48E5-89B7-B533ACF98E61}" dt="2022-04-29T19:31:30.140" v="2762" actId="478"/>
          <ac:spMkLst>
            <pc:docMk/>
            <pc:sldMk cId="0" sldId="281"/>
            <ac:spMk id="3" creationId="{559E26E8-3AA6-4498-A8F5-B9F00FCB92BE}"/>
          </ac:spMkLst>
        </pc:spChg>
        <pc:spChg chg="add del mod">
          <ac:chgData name="Calvin Iost" userId="2e918ae95cf3805c" providerId="LiveId" clId="{92E7975B-09EF-48E5-89B7-B533ACF98E61}" dt="2022-04-29T19:31:30.140" v="2762" actId="478"/>
          <ac:spMkLst>
            <pc:docMk/>
            <pc:sldMk cId="0" sldId="281"/>
            <ac:spMk id="5" creationId="{D1B35C5E-4965-419E-955F-6ED119DEF357}"/>
          </ac:spMkLst>
        </pc:spChg>
        <pc:spChg chg="mod">
          <ac:chgData name="Calvin Iost" userId="2e918ae95cf3805c" providerId="LiveId" clId="{92E7975B-09EF-48E5-89B7-B533ACF98E61}" dt="2022-04-29T19:31:33.622" v="2764" actId="1076"/>
          <ac:spMkLst>
            <pc:docMk/>
            <pc:sldMk cId="0" sldId="281"/>
            <ac:spMk id="10" creationId="{49206A70-EC3A-4623-9903-C7FC67C85B3B}"/>
          </ac:spMkLst>
        </pc:spChg>
        <pc:spChg chg="mod">
          <ac:chgData name="Calvin Iost" userId="2e918ae95cf3805c" providerId="LiveId" clId="{92E7975B-09EF-48E5-89B7-B533ACF98E61}" dt="2022-04-29T19:31:33.622" v="2764" actId="1076"/>
          <ac:spMkLst>
            <pc:docMk/>
            <pc:sldMk cId="0" sldId="281"/>
            <ac:spMk id="12" creationId="{63EDEF61-8DFC-496E-A54B-9A40987EE065}"/>
          </ac:spMkLst>
        </pc:spChg>
        <pc:spChg chg="add mod">
          <ac:chgData name="Calvin Iost" userId="2e918ae95cf3805c" providerId="LiveId" clId="{92E7975B-09EF-48E5-89B7-B533ACF98E61}" dt="2022-04-29T19:31:39.243" v="2766" actId="1076"/>
          <ac:spMkLst>
            <pc:docMk/>
            <pc:sldMk cId="0" sldId="281"/>
            <ac:spMk id="14" creationId="{2416C32F-AEB4-4977-B5A4-BE707C841C41}"/>
          </ac:spMkLst>
        </pc:spChg>
        <pc:spChg chg="del">
          <ac:chgData name="Calvin Iost" userId="2e918ae95cf3805c" providerId="LiveId" clId="{92E7975B-09EF-48E5-89B7-B533ACF98E61}" dt="2022-04-29T19:31:27.134" v="2761" actId="478"/>
          <ac:spMkLst>
            <pc:docMk/>
            <pc:sldMk cId="0" sldId="281"/>
            <ac:spMk id="475" creationId="{00000000-0000-0000-0000-000000000000}"/>
          </ac:spMkLst>
        </pc:spChg>
        <pc:spChg chg="del">
          <ac:chgData name="Calvin Iost" userId="2e918ae95cf3805c" providerId="LiveId" clId="{92E7975B-09EF-48E5-89B7-B533ACF98E61}" dt="2022-04-29T19:31:27.134" v="2761" actId="478"/>
          <ac:spMkLst>
            <pc:docMk/>
            <pc:sldMk cId="0" sldId="281"/>
            <ac:spMk id="476" creationId="{00000000-0000-0000-0000-000000000000}"/>
          </ac:spMkLst>
        </pc:spChg>
        <pc:spChg chg="del">
          <ac:chgData name="Calvin Iost" userId="2e918ae95cf3805c" providerId="LiveId" clId="{92E7975B-09EF-48E5-89B7-B533ACF98E61}" dt="2022-04-29T19:31:20.075" v="2760" actId="478"/>
          <ac:spMkLst>
            <pc:docMk/>
            <pc:sldMk cId="0" sldId="281"/>
            <ac:spMk id="477" creationId="{00000000-0000-0000-0000-000000000000}"/>
          </ac:spMkLst>
        </pc:spChg>
        <pc:grpChg chg="add mod">
          <ac:chgData name="Calvin Iost" userId="2e918ae95cf3805c" providerId="LiveId" clId="{92E7975B-09EF-48E5-89B7-B533ACF98E61}" dt="2022-04-29T19:31:33.622" v="2764" actId="1076"/>
          <ac:grpSpMkLst>
            <pc:docMk/>
            <pc:sldMk cId="0" sldId="281"/>
            <ac:grpSpMk id="9" creationId="{987D05A4-F342-4B9E-B947-E57C3D316470}"/>
          </ac:grpSpMkLst>
        </pc:grpChg>
        <pc:picChg chg="add mod">
          <ac:chgData name="Calvin Iost" userId="2e918ae95cf3805c" providerId="LiveId" clId="{92E7975B-09EF-48E5-89B7-B533ACF98E61}" dt="2022-04-29T19:31:33.622" v="2764" actId="1076"/>
          <ac:picMkLst>
            <pc:docMk/>
            <pc:sldMk cId="0" sldId="281"/>
            <ac:picMk id="13" creationId="{012B175D-79FA-4DF7-8BEE-A66C40B8B1EC}"/>
          </ac:picMkLst>
        </pc:picChg>
        <pc:picChg chg="add mod">
          <ac:chgData name="Calvin Iost" userId="2e918ae95cf3805c" providerId="LiveId" clId="{92E7975B-09EF-48E5-89B7-B533ACF98E61}" dt="2022-04-29T19:31:42.824" v="2767"/>
          <ac:picMkLst>
            <pc:docMk/>
            <pc:sldMk cId="0" sldId="281"/>
            <ac:picMk id="15" creationId="{14791438-93D8-4ECB-AC86-CFDF9DF16611}"/>
          </ac:picMkLst>
        </pc:picChg>
        <pc:picChg chg="add mod">
          <ac:chgData name="Calvin Iost" userId="2e918ae95cf3805c" providerId="LiveId" clId="{92E7975B-09EF-48E5-89B7-B533ACF98E61}" dt="2022-04-29T19:31:42.824" v="2767"/>
          <ac:picMkLst>
            <pc:docMk/>
            <pc:sldMk cId="0" sldId="281"/>
            <ac:picMk id="16" creationId="{9590D547-6231-493B-8484-E84C9ACAD616}"/>
          </ac:picMkLst>
        </pc:picChg>
        <pc:cxnChg chg="mod">
          <ac:chgData name="Calvin Iost" userId="2e918ae95cf3805c" providerId="LiveId" clId="{92E7975B-09EF-48E5-89B7-B533ACF98E61}" dt="2022-04-29T19:31:33.622" v="2764" actId="1076"/>
          <ac:cxnSpMkLst>
            <pc:docMk/>
            <pc:sldMk cId="0" sldId="281"/>
            <ac:cxnSpMk id="11" creationId="{4838518D-ABB1-4FE6-B632-9F348A530958}"/>
          </ac:cxnSpMkLst>
        </pc:cxnChg>
      </pc:sldChg>
      <pc:sldChg chg="add del">
        <pc:chgData name="Calvin Iost" userId="2e918ae95cf3805c" providerId="LiveId" clId="{92E7975B-09EF-48E5-89B7-B533ACF98E61}" dt="2022-04-29T14:15:32.198" v="207" actId="47"/>
        <pc:sldMkLst>
          <pc:docMk/>
          <pc:sldMk cId="2912409161" sldId="281"/>
        </pc:sldMkLst>
      </pc:sldChg>
      <pc:sldChg chg="addSp modSp add del mod setBg">
        <pc:chgData name="Calvin Iost" userId="2e918ae95cf3805c" providerId="LiveId" clId="{92E7975B-09EF-48E5-89B7-B533ACF98E61}" dt="2022-05-01T20:34:03.480" v="4693" actId="1076"/>
        <pc:sldMkLst>
          <pc:docMk/>
          <pc:sldMk cId="4207588369" sldId="282"/>
        </pc:sldMkLst>
        <pc:spChg chg="add mod">
          <ac:chgData name="Calvin Iost" userId="2e918ae95cf3805c" providerId="LiveId" clId="{92E7975B-09EF-48E5-89B7-B533ACF98E61}" dt="2022-05-01T20:34:03.480" v="4693" actId="1076"/>
          <ac:spMkLst>
            <pc:docMk/>
            <pc:sldMk cId="4207588369" sldId="282"/>
            <ac:spMk id="9" creationId="{3DD296B1-240E-9BCE-017E-F4378856BB4B}"/>
          </ac:spMkLst>
        </pc:spChg>
      </pc:sldChg>
      <pc:sldChg chg="add del">
        <pc:chgData name="Calvin Iost" userId="2e918ae95cf3805c" providerId="LiveId" clId="{92E7975B-09EF-48E5-89B7-B533ACF98E61}" dt="2022-05-01T20:33:42.938" v="4680"/>
        <pc:sldMkLst>
          <pc:docMk/>
          <pc:sldMk cId="1873973613" sldId="284"/>
        </pc:sldMkLst>
      </pc:sldChg>
      <pc:sldChg chg="add del setBg">
        <pc:chgData name="Calvin Iost" userId="2e918ae95cf3805c" providerId="LiveId" clId="{92E7975B-09EF-48E5-89B7-B533ACF98E61}" dt="2022-05-01T20:33:42.938" v="4680"/>
        <pc:sldMkLst>
          <pc:docMk/>
          <pc:sldMk cId="2440551237" sldId="285"/>
        </pc:sldMkLst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3955120409" sldId="312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3955120409" sldId="312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1591290521" sldId="314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1591290521" sldId="314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153753473" sldId="315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153753473" sldId="315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385108518" sldId="317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385108518" sldId="317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1764168697" sldId="318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1764168697" sldId="318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3447121725" sldId="320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3447121725" sldId="320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1786170036" sldId="321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1786170036" sldId="321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2219233945" sldId="322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2219233945" sldId="322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2363837593" sldId="323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2363837593" sldId="323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1600786225" sldId="324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1600786225" sldId="324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978151121" sldId="325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978151121" sldId="325"/>
            <ac:spMk id="2" creationId="{EB0E1E3C-2A7B-4B47-BF04-B1F280359C83}"/>
          </ac:spMkLst>
        </pc:spChg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2649679673" sldId="326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2649679673" sldId="326"/>
            <ac:spMk id="2" creationId="{EB0E1E3C-2A7B-4B47-BF04-B1F280359C83}"/>
          </ac:spMkLst>
        </pc:spChg>
      </pc:sldChg>
      <pc:sldChg chg="addSp delSp modSp add del mod">
        <pc:chgData name="Calvin Iost" userId="2e918ae95cf3805c" providerId="LiveId" clId="{92E7975B-09EF-48E5-89B7-B533ACF98E61}" dt="2022-04-29T19:32:58.573" v="2793" actId="47"/>
        <pc:sldMkLst>
          <pc:docMk/>
          <pc:sldMk cId="118946761" sldId="399"/>
        </pc:sldMkLst>
        <pc:spChg chg="mod">
          <ac:chgData name="Calvin Iost" userId="2e918ae95cf3805c" providerId="LiveId" clId="{92E7975B-09EF-48E5-89B7-B533ACF98E61}" dt="2022-04-29T13:26:09.391" v="41"/>
          <ac:spMkLst>
            <pc:docMk/>
            <pc:sldMk cId="118946761" sldId="399"/>
            <ac:spMk id="4" creationId="{A6B8727E-8815-4B32-B241-0708CEC1C17A}"/>
          </ac:spMkLst>
        </pc:spChg>
        <pc:spChg chg="mod">
          <ac:chgData name="Calvin Iost" userId="2e918ae95cf3805c" providerId="LiveId" clId="{92E7975B-09EF-48E5-89B7-B533ACF98E61}" dt="2022-04-29T13:26:20.474" v="46" actId="1076"/>
          <ac:spMkLst>
            <pc:docMk/>
            <pc:sldMk cId="118946761" sldId="399"/>
            <ac:spMk id="14" creationId="{CF4FD030-5AF5-47B5-8AB9-D45000CDC51C}"/>
          </ac:spMkLst>
        </pc:spChg>
        <pc:picChg chg="add mod">
          <ac:chgData name="Calvin Iost" userId="2e918ae95cf3805c" providerId="LiveId" clId="{92E7975B-09EF-48E5-89B7-B533ACF98E61}" dt="2022-04-29T13:26:17.237" v="44"/>
          <ac:picMkLst>
            <pc:docMk/>
            <pc:sldMk cId="118946761" sldId="399"/>
            <ac:picMk id="9" creationId="{4F172C8D-39AD-4B6C-B968-428B5BA21E2C}"/>
          </ac:picMkLst>
        </pc:picChg>
        <pc:picChg chg="add mod">
          <ac:chgData name="Calvin Iost" userId="2e918ae95cf3805c" providerId="LiveId" clId="{92E7975B-09EF-48E5-89B7-B533ACF98E61}" dt="2022-04-29T13:26:17.237" v="44"/>
          <ac:picMkLst>
            <pc:docMk/>
            <pc:sldMk cId="118946761" sldId="399"/>
            <ac:picMk id="10" creationId="{EBFA7CC2-AC5B-4654-814C-06AE7658CCB7}"/>
          </ac:picMkLst>
        </pc:picChg>
        <pc:picChg chg="del">
          <ac:chgData name="Calvin Iost" userId="2e918ae95cf3805c" providerId="LiveId" clId="{92E7975B-09EF-48E5-89B7-B533ACF98E61}" dt="2022-04-29T19:31:55.099" v="2770"/>
          <ac:picMkLst>
            <pc:docMk/>
            <pc:sldMk cId="118946761" sldId="399"/>
            <ac:picMk id="11" creationId="{B73BA880-3C84-42BA-8EDC-F9F130BEB36B}"/>
          </ac:picMkLst>
        </pc:picChg>
        <pc:picChg chg="del">
          <ac:chgData name="Calvin Iost" userId="2e918ae95cf3805c" providerId="LiveId" clId="{92E7975B-09EF-48E5-89B7-B533ACF98E61}" dt="2022-04-29T19:31:55.099" v="2770"/>
          <ac:picMkLst>
            <pc:docMk/>
            <pc:sldMk cId="118946761" sldId="399"/>
            <ac:picMk id="12" creationId="{2FE4A64D-9570-4B29-BB07-7F774912BC23}"/>
          </ac:picMkLst>
        </pc:picChg>
      </pc:sldChg>
      <pc:sldChg chg="delSp modSp add del mod">
        <pc:chgData name="Calvin Iost" userId="2e918ae95cf3805c" providerId="LiveId" clId="{92E7975B-09EF-48E5-89B7-B533ACF98E61}" dt="2022-04-29T16:34:17.098" v="234" actId="47"/>
        <pc:sldMkLst>
          <pc:docMk/>
          <pc:sldMk cId="768759821" sldId="400"/>
        </pc:sldMkLst>
        <pc:spChg chg="mod">
          <ac:chgData name="Calvin Iost" userId="2e918ae95cf3805c" providerId="LiveId" clId="{92E7975B-09EF-48E5-89B7-B533ACF98E61}" dt="2022-04-29T13:59:48.563" v="190" actId="1076"/>
          <ac:spMkLst>
            <pc:docMk/>
            <pc:sldMk cId="768759821" sldId="400"/>
            <ac:spMk id="4" creationId="{00000000-0000-0000-0000-000000000000}"/>
          </ac:spMkLst>
        </pc:spChg>
        <pc:graphicFrameChg chg="del">
          <ac:chgData name="Calvin Iost" userId="2e918ae95cf3805c" providerId="LiveId" clId="{92E7975B-09EF-48E5-89B7-B533ACF98E61}" dt="2022-04-29T13:34:24.169" v="136" actId="478"/>
          <ac:graphicFrameMkLst>
            <pc:docMk/>
            <pc:sldMk cId="768759821" sldId="400"/>
            <ac:graphicFrameMk id="7" creationId="{1A415A9B-6146-4B09-9848-3820113F2BCC}"/>
          </ac:graphicFrameMkLst>
        </pc:graphicFrameChg>
        <pc:picChg chg="del">
          <ac:chgData name="Calvin Iost" userId="2e918ae95cf3805c" providerId="LiveId" clId="{92E7975B-09EF-48E5-89B7-B533ACF98E61}" dt="2022-04-29T13:34:24.169" v="136" actId="478"/>
          <ac:picMkLst>
            <pc:docMk/>
            <pc:sldMk cId="768759821" sldId="400"/>
            <ac:picMk id="3" creationId="{24F30F47-F38E-4D72-B486-DE0AE3013E99}"/>
          </ac:picMkLst>
        </pc:picChg>
        <pc:picChg chg="del">
          <ac:chgData name="Calvin Iost" userId="2e918ae95cf3805c" providerId="LiveId" clId="{92E7975B-09EF-48E5-89B7-B533ACF98E61}" dt="2022-04-29T13:34:24.169" v="136" actId="478"/>
          <ac:picMkLst>
            <pc:docMk/>
            <pc:sldMk cId="768759821" sldId="400"/>
            <ac:picMk id="6" creationId="{898FE16B-7702-462F-A30B-4A49D6693668}"/>
          </ac:picMkLst>
        </pc:picChg>
      </pc:sldChg>
      <pc:sldChg chg="add del">
        <pc:chgData name="Calvin Iost" userId="2e918ae95cf3805c" providerId="LiveId" clId="{92E7975B-09EF-48E5-89B7-B533ACF98E61}" dt="2022-05-01T20:33:24.566" v="4676" actId="47"/>
        <pc:sldMkLst>
          <pc:docMk/>
          <pc:sldMk cId="3537291202" sldId="401"/>
        </pc:sldMkLst>
      </pc:sldChg>
      <pc:sldChg chg="new del">
        <pc:chgData name="Calvin Iost" userId="2e918ae95cf3805c" providerId="LiveId" clId="{92E7975B-09EF-48E5-89B7-B533ACF98E61}" dt="2022-04-29T19:29:59.203" v="2758" actId="47"/>
        <pc:sldMkLst>
          <pc:docMk/>
          <pc:sldMk cId="3578550861" sldId="402"/>
        </pc:sldMkLst>
      </pc:sldChg>
      <pc:sldChg chg="addSp delSp modSp add del mod">
        <pc:chgData name="Calvin Iost" userId="2e918ae95cf3805c" providerId="LiveId" clId="{92E7975B-09EF-48E5-89B7-B533ACF98E61}" dt="2022-04-29T17:28:04.761" v="245" actId="47"/>
        <pc:sldMkLst>
          <pc:docMk/>
          <pc:sldMk cId="0" sldId="403"/>
        </pc:sldMkLst>
        <pc:spChg chg="add mod">
          <ac:chgData name="Calvin Iost" userId="2e918ae95cf3805c" providerId="LiveId" clId="{92E7975B-09EF-48E5-89B7-B533ACF98E61}" dt="2022-04-29T17:27:47.518" v="244" actId="1076"/>
          <ac:spMkLst>
            <pc:docMk/>
            <pc:sldMk cId="0" sldId="403"/>
            <ac:spMk id="10" creationId="{6EFC1E89-95E2-4C30-8C08-080D28D16D17}"/>
          </ac:spMkLst>
        </pc:spChg>
        <pc:spChg chg="mod">
          <ac:chgData name="Calvin Iost" userId="2e918ae95cf3805c" providerId="LiveId" clId="{92E7975B-09EF-48E5-89B7-B533ACF98E61}" dt="2022-04-29T17:27:33.958" v="239"/>
          <ac:spMkLst>
            <pc:docMk/>
            <pc:sldMk cId="0" sldId="403"/>
            <ac:spMk id="141" creationId="{00000000-0000-0000-0000-000000000000}"/>
          </ac:spMkLst>
        </pc:spChg>
        <pc:grpChg chg="del">
          <ac:chgData name="Calvin Iost" userId="2e918ae95cf3805c" providerId="LiveId" clId="{92E7975B-09EF-48E5-89B7-B533ACF98E61}" dt="2022-04-29T17:27:29.039" v="238" actId="478"/>
          <ac:grpSpMkLst>
            <pc:docMk/>
            <pc:sldMk cId="0" sldId="403"/>
            <ac:grpSpMk id="142" creationId="{00000000-0000-0000-0000-000000000000}"/>
          </ac:grpSpMkLst>
        </pc:grpChg>
      </pc:sldChg>
      <pc:sldChg chg="modSp add del mod">
        <pc:chgData name="Calvin Iost" userId="2e918ae95cf3805c" providerId="LiveId" clId="{92E7975B-09EF-48E5-89B7-B533ACF98E61}" dt="2022-04-29T17:29:55.063" v="308" actId="47"/>
        <pc:sldMkLst>
          <pc:docMk/>
          <pc:sldMk cId="2477103820" sldId="403"/>
        </pc:sldMkLst>
        <pc:spChg chg="mod">
          <ac:chgData name="Calvin Iost" userId="2e918ae95cf3805c" providerId="LiveId" clId="{92E7975B-09EF-48E5-89B7-B533ACF98E61}" dt="2022-04-29T17:29:15.470" v="300" actId="20577"/>
          <ac:spMkLst>
            <pc:docMk/>
            <pc:sldMk cId="2477103820" sldId="403"/>
            <ac:spMk id="15" creationId="{884EF681-EE17-45A7-B297-BD0A83007AA9}"/>
          </ac:spMkLst>
        </pc:spChg>
      </pc:sldChg>
      <pc:sldChg chg="modSp add mod">
        <pc:chgData name="Calvin Iost" userId="2e918ae95cf3805c" providerId="LiveId" clId="{92E7975B-09EF-48E5-89B7-B533ACF98E61}" dt="2022-04-29T17:29:59.591" v="319" actId="20577"/>
        <pc:sldMkLst>
          <pc:docMk/>
          <pc:sldMk cId="393958783" sldId="404"/>
        </pc:sldMkLst>
        <pc:spChg chg="mod">
          <ac:chgData name="Calvin Iost" userId="2e918ae95cf3805c" providerId="LiveId" clId="{92E7975B-09EF-48E5-89B7-B533ACF98E61}" dt="2022-04-29T17:29:59.591" v="319" actId="20577"/>
          <ac:spMkLst>
            <pc:docMk/>
            <pc:sldMk cId="393958783" sldId="404"/>
            <ac:spMk id="4" creationId="{57031959-97C8-430D-9A34-139574179F55}"/>
          </ac:spMkLst>
        </pc:spChg>
        <pc:spChg chg="mod">
          <ac:chgData name="Calvin Iost" userId="2e918ae95cf3805c" providerId="LiveId" clId="{92E7975B-09EF-48E5-89B7-B533ACF98E61}" dt="2022-04-29T17:29:52.972" v="307"/>
          <ac:spMkLst>
            <pc:docMk/>
            <pc:sldMk cId="393958783" sldId="404"/>
            <ac:spMk id="15" creationId="{884EF681-EE17-45A7-B297-BD0A83007AA9}"/>
          </ac:spMkLst>
        </pc:spChg>
      </pc:sldChg>
      <pc:sldChg chg="addSp delSp modSp add del mod modNotes">
        <pc:chgData name="Calvin Iost" userId="2e918ae95cf3805c" providerId="LiveId" clId="{92E7975B-09EF-48E5-89B7-B533ACF98E61}" dt="2022-04-30T14:31:08.520" v="4223" actId="478"/>
        <pc:sldMkLst>
          <pc:docMk/>
          <pc:sldMk cId="0" sldId="405"/>
        </pc:sldMkLst>
        <pc:spChg chg="add mod">
          <ac:chgData name="Calvin Iost" userId="2e918ae95cf3805c" providerId="LiveId" clId="{92E7975B-09EF-48E5-89B7-B533ACF98E61}" dt="2022-04-29T18:10:46.927" v="1369" actId="1076"/>
          <ac:spMkLst>
            <pc:docMk/>
            <pc:sldMk cId="0" sldId="405"/>
            <ac:spMk id="18" creationId="{0F9D524E-5227-4435-8801-F557539F7DFB}"/>
          </ac:spMkLst>
        </pc:spChg>
        <pc:spChg chg="mod">
          <ac:chgData name="Calvin Iost" userId="2e918ae95cf3805c" providerId="LiveId" clId="{92E7975B-09EF-48E5-89B7-B533ACF98E61}" dt="2022-04-29T17:33:28.314" v="331" actId="790"/>
          <ac:spMkLst>
            <pc:docMk/>
            <pc:sldMk cId="0" sldId="405"/>
            <ac:spMk id="190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33:28.314" v="331" actId="790"/>
          <ac:spMkLst>
            <pc:docMk/>
            <pc:sldMk cId="0" sldId="405"/>
            <ac:spMk id="191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33:28.314" v="331" actId="790"/>
          <ac:spMkLst>
            <pc:docMk/>
            <pc:sldMk cId="0" sldId="405"/>
            <ac:spMk id="192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40:45.742" v="367" actId="20577"/>
          <ac:spMkLst>
            <pc:docMk/>
            <pc:sldMk cId="0" sldId="405"/>
            <ac:spMk id="193" creationId="{00000000-0000-0000-0000-000000000000}"/>
          </ac:spMkLst>
        </pc:spChg>
        <pc:spChg chg="mod">
          <ac:chgData name="Calvin Iost" userId="2e918ae95cf3805c" providerId="LiveId" clId="{92E7975B-09EF-48E5-89B7-B533ACF98E61}" dt="2022-04-30T13:58:23.448" v="3792" actId="20577"/>
          <ac:spMkLst>
            <pc:docMk/>
            <pc:sldMk cId="0" sldId="405"/>
            <ac:spMk id="194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33:28.314" v="331" actId="790"/>
          <ac:spMkLst>
            <pc:docMk/>
            <pc:sldMk cId="0" sldId="405"/>
            <ac:spMk id="195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33:28.314" v="331" actId="790"/>
          <ac:spMkLst>
            <pc:docMk/>
            <pc:sldMk cId="0" sldId="405"/>
            <ac:spMk id="197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33:28.314" v="331" actId="790"/>
          <ac:spMkLst>
            <pc:docMk/>
            <pc:sldMk cId="0" sldId="405"/>
            <ac:spMk id="198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33:28.314" v="331" actId="790"/>
          <ac:spMkLst>
            <pc:docMk/>
            <pc:sldMk cId="0" sldId="405"/>
            <ac:spMk id="199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33:28.314" v="331" actId="790"/>
          <ac:spMkLst>
            <pc:docMk/>
            <pc:sldMk cId="0" sldId="405"/>
            <ac:spMk id="200" creationId="{00000000-0000-0000-0000-000000000000}"/>
          </ac:spMkLst>
        </pc:spChg>
        <pc:grpChg chg="del">
          <ac:chgData name="Calvin Iost" userId="2e918ae95cf3805c" providerId="LiveId" clId="{92E7975B-09EF-48E5-89B7-B533ACF98E61}" dt="2022-04-30T14:31:08.520" v="4223" actId="478"/>
          <ac:grpSpMkLst>
            <pc:docMk/>
            <pc:sldMk cId="0" sldId="405"/>
            <ac:grpSpMk id="189" creationId="{00000000-0000-0000-0000-000000000000}"/>
          </ac:grpSpMkLst>
        </pc:grpChg>
        <pc:grpChg chg="del">
          <ac:chgData name="Calvin Iost" userId="2e918ae95cf3805c" providerId="LiveId" clId="{92E7975B-09EF-48E5-89B7-B533ACF98E61}" dt="2022-04-29T17:40:29.735" v="348" actId="478"/>
          <ac:grpSpMkLst>
            <pc:docMk/>
            <pc:sldMk cId="0" sldId="405"/>
            <ac:grpSpMk id="196" creationId="{00000000-0000-0000-0000-000000000000}"/>
          </ac:grpSpMkLst>
        </pc:grpChg>
        <pc:picChg chg="add mod ord">
          <ac:chgData name="Calvin Iost" userId="2e918ae95cf3805c" providerId="LiveId" clId="{92E7975B-09EF-48E5-89B7-B533ACF98E61}" dt="2022-04-29T17:30:57.287" v="324" actId="167"/>
          <ac:picMkLst>
            <pc:docMk/>
            <pc:sldMk cId="0" sldId="405"/>
            <ac:picMk id="15" creationId="{5DE2FD2F-C0F0-423D-9568-F65D43C51F15}"/>
          </ac:picMkLst>
        </pc:picChg>
        <pc:picChg chg="add mod ord">
          <ac:chgData name="Calvin Iost" userId="2e918ae95cf3805c" providerId="LiveId" clId="{92E7975B-09EF-48E5-89B7-B533ACF98E61}" dt="2022-04-29T17:30:57.287" v="324" actId="167"/>
          <ac:picMkLst>
            <pc:docMk/>
            <pc:sldMk cId="0" sldId="405"/>
            <ac:picMk id="16" creationId="{D89343B9-018C-4450-936A-75A70197A685}"/>
          </ac:picMkLst>
        </pc:picChg>
        <pc:picChg chg="mod">
          <ac:chgData name="Calvin Iost" userId="2e918ae95cf3805c" providerId="LiveId" clId="{92E7975B-09EF-48E5-89B7-B533ACF98E61}" dt="2022-04-29T17:42:38.178" v="455" actId="14826"/>
          <ac:picMkLst>
            <pc:docMk/>
            <pc:sldMk cId="0" sldId="405"/>
            <ac:picMk id="188" creationId="{00000000-0000-0000-0000-000000000000}"/>
          </ac:picMkLst>
        </pc:picChg>
      </pc:sldChg>
      <pc:sldChg chg="addSp delSp modSp add mod modAnim modNotes">
        <pc:chgData name="Calvin Iost" userId="2e918ae95cf3805c" providerId="LiveId" clId="{92E7975B-09EF-48E5-89B7-B533ACF98E61}" dt="2022-04-29T18:29:59.235" v="2195" actId="790"/>
        <pc:sldMkLst>
          <pc:docMk/>
          <pc:sldMk cId="0" sldId="406"/>
        </pc:sldMkLst>
        <pc:spChg chg="add mod">
          <ac:chgData name="Calvin Iost" userId="2e918ae95cf3805c" providerId="LiveId" clId="{92E7975B-09EF-48E5-89B7-B533ACF98E61}" dt="2022-04-29T18:28:08.184" v="1991" actId="14100"/>
          <ac:spMkLst>
            <pc:docMk/>
            <pc:sldMk cId="0" sldId="406"/>
            <ac:spMk id="2" creationId="{27DDEB9A-C9BC-4B8A-9EF8-23DCA5F38DD8}"/>
          </ac:spMkLst>
        </pc:spChg>
        <pc:spChg chg="add mod">
          <ac:chgData name="Calvin Iost" userId="2e918ae95cf3805c" providerId="LiveId" clId="{92E7975B-09EF-48E5-89B7-B533ACF98E61}" dt="2022-04-29T18:29:59.235" v="2195" actId="790"/>
          <ac:spMkLst>
            <pc:docMk/>
            <pc:sldMk cId="0" sldId="406"/>
            <ac:spMk id="13" creationId="{9C14AA04-9713-43E9-B720-C63CAD55BCF2}"/>
          </ac:spMkLst>
        </pc:spChg>
        <pc:spChg chg="add mod">
          <ac:chgData name="Calvin Iost" userId="2e918ae95cf3805c" providerId="LiveId" clId="{92E7975B-09EF-48E5-89B7-B533ACF98E61}" dt="2022-04-29T18:16:00.479" v="1737" actId="20577"/>
          <ac:spMkLst>
            <pc:docMk/>
            <pc:sldMk cId="0" sldId="406"/>
            <ac:spMk id="15" creationId="{ADC7F7AB-DADD-47A8-A585-F5F9335115DE}"/>
          </ac:spMkLst>
        </pc:spChg>
        <pc:spChg chg="mod">
          <ac:chgData name="Calvin Iost" userId="2e918ae95cf3805c" providerId="LiveId" clId="{92E7975B-09EF-48E5-89B7-B533ACF98E61}" dt="2022-04-29T18:11:53.991" v="1393" actId="14100"/>
          <ac:spMkLst>
            <pc:docMk/>
            <pc:sldMk cId="0" sldId="406"/>
            <ac:spMk id="402" creationId="{00000000-0000-0000-0000-000000000000}"/>
          </ac:spMkLst>
        </pc:spChg>
        <pc:spChg chg="del mod">
          <ac:chgData name="Calvin Iost" userId="2e918ae95cf3805c" providerId="LiveId" clId="{92E7975B-09EF-48E5-89B7-B533ACF98E61}" dt="2022-04-29T18:12:19.087" v="1402" actId="478"/>
          <ac:spMkLst>
            <pc:docMk/>
            <pc:sldMk cId="0" sldId="406"/>
            <ac:spMk id="409" creationId="{00000000-0000-0000-0000-000000000000}"/>
          </ac:spMkLst>
        </pc:spChg>
        <pc:grpChg chg="ord">
          <ac:chgData name="Calvin Iost" userId="2e918ae95cf3805c" providerId="LiveId" clId="{92E7975B-09EF-48E5-89B7-B533ACF98E61}" dt="2022-04-29T18:27:29.942" v="1971" actId="166"/>
          <ac:grpSpMkLst>
            <pc:docMk/>
            <pc:sldMk cId="0" sldId="406"/>
            <ac:grpSpMk id="404" creationId="{00000000-0000-0000-0000-000000000000}"/>
          </ac:grpSpMkLst>
        </pc:grpChg>
        <pc:picChg chg="add mod">
          <ac:chgData name="Calvin Iost" userId="2e918ae95cf3805c" providerId="LiveId" clId="{92E7975B-09EF-48E5-89B7-B533ACF98E61}" dt="2022-04-29T17:31:57.483" v="328"/>
          <ac:picMkLst>
            <pc:docMk/>
            <pc:sldMk cId="0" sldId="406"/>
            <ac:picMk id="11" creationId="{6EB5AC99-F811-4D7E-8B19-DCE6BCC29C0F}"/>
          </ac:picMkLst>
        </pc:picChg>
        <pc:picChg chg="add mod">
          <ac:chgData name="Calvin Iost" userId="2e918ae95cf3805c" providerId="LiveId" clId="{92E7975B-09EF-48E5-89B7-B533ACF98E61}" dt="2022-04-29T17:31:57.483" v="328"/>
          <ac:picMkLst>
            <pc:docMk/>
            <pc:sldMk cId="0" sldId="406"/>
            <ac:picMk id="12" creationId="{DAFA1AA1-403F-4346-975D-82E2B6AC4BF5}"/>
          </ac:picMkLst>
        </pc:picChg>
        <pc:picChg chg="add mod ord">
          <ac:chgData name="Calvin Iost" userId="2e918ae95cf3805c" providerId="LiveId" clId="{92E7975B-09EF-48E5-89B7-B533ACF98E61}" dt="2022-04-29T18:27:29.942" v="1971" actId="166"/>
          <ac:picMkLst>
            <pc:docMk/>
            <pc:sldMk cId="0" sldId="406"/>
            <ac:picMk id="14" creationId="{8F270DDE-961C-47F5-8306-CEE44C3A4717}"/>
          </ac:picMkLst>
        </pc:picChg>
        <pc:picChg chg="del">
          <ac:chgData name="Calvin Iost" userId="2e918ae95cf3805c" providerId="LiveId" clId="{92E7975B-09EF-48E5-89B7-B533ACF98E61}" dt="2022-04-29T17:46:23.399" v="839" actId="478"/>
          <ac:picMkLst>
            <pc:docMk/>
            <pc:sldMk cId="0" sldId="406"/>
            <ac:picMk id="410" creationId="{00000000-0000-0000-0000-000000000000}"/>
          </ac:picMkLst>
        </pc:picChg>
      </pc:sldChg>
      <pc:sldChg chg="addSp delSp modSp add mod delAnim modAnim modNotes">
        <pc:chgData name="Calvin Iost" userId="2e918ae95cf3805c" providerId="LiveId" clId="{92E7975B-09EF-48E5-89B7-B533ACF98E61}" dt="2022-04-29T18:40:17.374" v="2484"/>
        <pc:sldMkLst>
          <pc:docMk/>
          <pc:sldMk cId="0" sldId="407"/>
        </pc:sldMkLst>
        <pc:spChg chg="add del mod">
          <ac:chgData name="Calvin Iost" userId="2e918ae95cf3805c" providerId="LiveId" clId="{92E7975B-09EF-48E5-89B7-B533ACF98E61}" dt="2022-04-29T18:11:56.365" v="1394" actId="478"/>
          <ac:spMkLst>
            <pc:docMk/>
            <pc:sldMk cId="0" sldId="407"/>
            <ac:spMk id="13" creationId="{919347B5-79F2-469B-BE0E-DFE5E69ED4AB}"/>
          </ac:spMkLst>
        </pc:spChg>
        <pc:spChg chg="add mod">
          <ac:chgData name="Calvin Iost" userId="2e918ae95cf3805c" providerId="LiveId" clId="{92E7975B-09EF-48E5-89B7-B533ACF98E61}" dt="2022-04-29T18:26:54.543" v="1955" actId="1076"/>
          <ac:spMkLst>
            <pc:docMk/>
            <pc:sldMk cId="0" sldId="407"/>
            <ac:spMk id="14" creationId="{AA610565-8429-4663-B6BF-34123502938F}"/>
          </ac:spMkLst>
        </pc:spChg>
        <pc:spChg chg="add mod">
          <ac:chgData name="Calvin Iost" userId="2e918ae95cf3805c" providerId="LiveId" clId="{92E7975B-09EF-48E5-89B7-B533ACF98E61}" dt="2022-04-29T18:29:50.673" v="2194" actId="790"/>
          <ac:spMkLst>
            <pc:docMk/>
            <pc:sldMk cId="0" sldId="407"/>
            <ac:spMk id="15" creationId="{249ACB20-456B-4C17-B84E-A15AA17AD866}"/>
          </ac:spMkLst>
        </pc:spChg>
        <pc:spChg chg="add mod">
          <ac:chgData name="Calvin Iost" userId="2e918ae95cf3805c" providerId="LiveId" clId="{92E7975B-09EF-48E5-89B7-B533ACF98E61}" dt="2022-04-29T18:29:02.794" v="2055" actId="1076"/>
          <ac:spMkLst>
            <pc:docMk/>
            <pc:sldMk cId="0" sldId="407"/>
            <ac:spMk id="16" creationId="{4FF133C0-6611-4312-A068-9DFB35D35BC3}"/>
          </ac:spMkLst>
        </pc:spChg>
        <pc:spChg chg="add mod">
          <ac:chgData name="Calvin Iost" userId="2e918ae95cf3805c" providerId="LiveId" clId="{92E7975B-09EF-48E5-89B7-B533ACF98E61}" dt="2022-04-29T18:28:22.514" v="1997" actId="14100"/>
          <ac:spMkLst>
            <pc:docMk/>
            <pc:sldMk cId="0" sldId="407"/>
            <ac:spMk id="19" creationId="{D92923D6-04E6-4C2B-9457-90AEDD8DD76D}"/>
          </ac:spMkLst>
        </pc:spChg>
        <pc:spChg chg="del">
          <ac:chgData name="Calvin Iost" userId="2e918ae95cf3805c" providerId="LiveId" clId="{92E7975B-09EF-48E5-89B7-B533ACF98E61}" dt="2022-04-29T17:45:57.143" v="825" actId="478"/>
          <ac:spMkLst>
            <pc:docMk/>
            <pc:sldMk cId="0" sldId="407"/>
            <ac:spMk id="421" creationId="{00000000-0000-0000-0000-000000000000}"/>
          </ac:spMkLst>
        </pc:spChg>
        <pc:spChg chg="del mod">
          <ac:chgData name="Calvin Iost" userId="2e918ae95cf3805c" providerId="LiveId" clId="{92E7975B-09EF-48E5-89B7-B533ACF98E61}" dt="2022-04-29T18:12:14.533" v="1400" actId="478"/>
          <ac:spMkLst>
            <pc:docMk/>
            <pc:sldMk cId="0" sldId="407"/>
            <ac:spMk id="422" creationId="{00000000-0000-0000-0000-000000000000}"/>
          </ac:spMkLst>
        </pc:spChg>
        <pc:grpChg chg="mod ord">
          <ac:chgData name="Calvin Iost" userId="2e918ae95cf3805c" providerId="LiveId" clId="{92E7975B-09EF-48E5-89B7-B533ACF98E61}" dt="2022-04-29T18:28:15.200" v="1994" actId="166"/>
          <ac:grpSpMkLst>
            <pc:docMk/>
            <pc:sldMk cId="0" sldId="407"/>
            <ac:grpSpMk id="416" creationId="{00000000-0000-0000-0000-000000000000}"/>
          </ac:grpSpMkLst>
        </pc:grpChg>
        <pc:picChg chg="add del mod">
          <ac:chgData name="Calvin Iost" userId="2e918ae95cf3805c" providerId="LiveId" clId="{92E7975B-09EF-48E5-89B7-B533ACF98E61}" dt="2022-04-29T18:26:18.855" v="1947" actId="478"/>
          <ac:picMkLst>
            <pc:docMk/>
            <pc:sldMk cId="0" sldId="407"/>
            <ac:picMk id="2" creationId="{6131391F-833A-47C9-9E54-F2BC052F20CE}"/>
          </ac:picMkLst>
        </pc:picChg>
        <pc:picChg chg="add mod ord">
          <ac:chgData name="Calvin Iost" userId="2e918ae95cf3805c" providerId="LiveId" clId="{92E7975B-09EF-48E5-89B7-B533ACF98E61}" dt="2022-04-29T18:28:15.200" v="1994" actId="166"/>
          <ac:picMkLst>
            <pc:docMk/>
            <pc:sldMk cId="0" sldId="407"/>
            <ac:picMk id="3" creationId="{DDE301F4-67AD-4CD8-B0CB-FC89BE3B811E}"/>
          </ac:picMkLst>
        </pc:picChg>
        <pc:picChg chg="add mod">
          <ac:chgData name="Calvin Iost" userId="2e918ae95cf3805c" providerId="LiveId" clId="{92E7975B-09EF-48E5-89B7-B533ACF98E61}" dt="2022-04-29T17:31:58.653" v="329"/>
          <ac:picMkLst>
            <pc:docMk/>
            <pc:sldMk cId="0" sldId="407"/>
            <ac:picMk id="11" creationId="{5EB6E7C9-6A57-416C-A690-C2DE8796DC04}"/>
          </ac:picMkLst>
        </pc:picChg>
        <pc:picChg chg="add mod">
          <ac:chgData name="Calvin Iost" userId="2e918ae95cf3805c" providerId="LiveId" clId="{92E7975B-09EF-48E5-89B7-B533ACF98E61}" dt="2022-04-29T17:31:58.653" v="329"/>
          <ac:picMkLst>
            <pc:docMk/>
            <pc:sldMk cId="0" sldId="407"/>
            <ac:picMk id="12" creationId="{5D86788A-0EA5-4FC2-B5F1-DE14A1FC844B}"/>
          </ac:picMkLst>
        </pc:picChg>
        <pc:picChg chg="add del">
          <ac:chgData name="Calvin Iost" userId="2e918ae95cf3805c" providerId="LiveId" clId="{92E7975B-09EF-48E5-89B7-B533ACF98E61}" dt="2022-04-29T17:46:19.942" v="837" actId="478"/>
          <ac:picMkLst>
            <pc:docMk/>
            <pc:sldMk cId="0" sldId="407"/>
            <ac:picMk id="423" creationId="{00000000-0000-0000-0000-000000000000}"/>
          </ac:picMkLst>
        </pc:picChg>
      </pc:sldChg>
      <pc:sldChg chg="addSp delSp modSp add mod ord delAnim modAnim modNotes">
        <pc:chgData name="Calvin Iost" userId="2e918ae95cf3805c" providerId="LiveId" clId="{92E7975B-09EF-48E5-89B7-B533ACF98E61}" dt="2022-04-29T18:37:12.303" v="2345"/>
        <pc:sldMkLst>
          <pc:docMk/>
          <pc:sldMk cId="0" sldId="408"/>
        </pc:sldMkLst>
        <pc:spChg chg="add del mod">
          <ac:chgData name="Calvin Iost" userId="2e918ae95cf3805c" providerId="LiveId" clId="{92E7975B-09EF-48E5-89B7-B533ACF98E61}" dt="2022-04-29T18:12:00.461" v="1396" actId="478"/>
          <ac:spMkLst>
            <pc:docMk/>
            <pc:sldMk cId="0" sldId="408"/>
            <ac:spMk id="13" creationId="{BAF5A414-2884-4DCF-BCB8-A3D8E561A030}"/>
          </ac:spMkLst>
        </pc:spChg>
        <pc:spChg chg="add mod">
          <ac:chgData name="Calvin Iost" userId="2e918ae95cf3805c" providerId="LiveId" clId="{92E7975B-09EF-48E5-89B7-B533ACF98E61}" dt="2022-04-29T18:12:01.210" v="1397"/>
          <ac:spMkLst>
            <pc:docMk/>
            <pc:sldMk cId="0" sldId="408"/>
            <ac:spMk id="14" creationId="{2A22970D-5590-42E4-A9D6-14728787170D}"/>
          </ac:spMkLst>
        </pc:spChg>
        <pc:spChg chg="add mod">
          <ac:chgData name="Calvin Iost" userId="2e918ae95cf3805c" providerId="LiveId" clId="{92E7975B-09EF-48E5-89B7-B533ACF98E61}" dt="2022-04-29T18:18:28.005" v="1749" actId="14100"/>
          <ac:spMkLst>
            <pc:docMk/>
            <pc:sldMk cId="0" sldId="408"/>
            <ac:spMk id="15" creationId="{58108D60-3572-4FD7-8BAC-3F7DA0CE1320}"/>
          </ac:spMkLst>
        </pc:spChg>
        <pc:spChg chg="add mod">
          <ac:chgData name="Calvin Iost" userId="2e918ae95cf3805c" providerId="LiveId" clId="{92E7975B-09EF-48E5-89B7-B533ACF98E61}" dt="2022-04-29T18:28:32.753" v="2002" actId="14100"/>
          <ac:spMkLst>
            <pc:docMk/>
            <pc:sldMk cId="0" sldId="408"/>
            <ac:spMk id="18" creationId="{A4AC7E5B-1A8B-4786-847E-B819AF77973A}"/>
          </ac:spMkLst>
        </pc:spChg>
        <pc:spChg chg="del">
          <ac:chgData name="Calvin Iost" userId="2e918ae95cf3805c" providerId="LiveId" clId="{92E7975B-09EF-48E5-89B7-B533ACF98E61}" dt="2022-04-29T17:46:00.718" v="827" actId="478"/>
          <ac:spMkLst>
            <pc:docMk/>
            <pc:sldMk cId="0" sldId="408"/>
            <ac:spMk id="429" creationId="{00000000-0000-0000-0000-000000000000}"/>
          </ac:spMkLst>
        </pc:spChg>
        <pc:spChg chg="mod">
          <ac:chgData name="Calvin Iost" userId="2e918ae95cf3805c" providerId="LiveId" clId="{92E7975B-09EF-48E5-89B7-B533ACF98E61}" dt="2022-04-29T18:22:12.798" v="1945" actId="20577"/>
          <ac:spMkLst>
            <pc:docMk/>
            <pc:sldMk cId="0" sldId="408"/>
            <ac:spMk id="430" creationId="{00000000-0000-0000-0000-000000000000}"/>
          </ac:spMkLst>
        </pc:spChg>
        <pc:grpChg chg="mod ord">
          <ac:chgData name="Calvin Iost" userId="2e918ae95cf3805c" providerId="LiveId" clId="{92E7975B-09EF-48E5-89B7-B533ACF98E61}" dt="2022-04-29T18:28:28.050" v="2000" actId="166"/>
          <ac:grpSpMkLst>
            <pc:docMk/>
            <pc:sldMk cId="0" sldId="408"/>
            <ac:grpSpMk id="431" creationId="{00000000-0000-0000-0000-000000000000}"/>
          </ac:grpSpMkLst>
        </pc:grpChg>
        <pc:picChg chg="add del mod">
          <ac:chgData name="Calvin Iost" userId="2e918ae95cf3805c" providerId="LiveId" clId="{92E7975B-09EF-48E5-89B7-B533ACF98E61}" dt="2022-04-29T18:18:56.344" v="1751" actId="478"/>
          <ac:picMkLst>
            <pc:docMk/>
            <pc:sldMk cId="0" sldId="408"/>
            <ac:picMk id="2" creationId="{487E86C6-B8C8-4E86-ADF8-12A535CBC006}"/>
          </ac:picMkLst>
        </pc:picChg>
        <pc:picChg chg="add mod ord">
          <ac:chgData name="Calvin Iost" userId="2e918ae95cf3805c" providerId="LiveId" clId="{92E7975B-09EF-48E5-89B7-B533ACF98E61}" dt="2022-04-29T18:28:48.941" v="2052" actId="1038"/>
          <ac:picMkLst>
            <pc:docMk/>
            <pc:sldMk cId="0" sldId="408"/>
            <ac:picMk id="3" creationId="{A945D1FB-E653-4649-B001-5FCFD67A8FB4}"/>
          </ac:picMkLst>
        </pc:picChg>
        <pc:picChg chg="add mod">
          <ac:chgData name="Calvin Iost" userId="2e918ae95cf3805c" providerId="LiveId" clId="{92E7975B-09EF-48E5-89B7-B533ACF98E61}" dt="2022-04-29T17:31:59.775" v="330"/>
          <ac:picMkLst>
            <pc:docMk/>
            <pc:sldMk cId="0" sldId="408"/>
            <ac:picMk id="11" creationId="{54DCAEDB-F589-441F-BD11-F8417792AA09}"/>
          </ac:picMkLst>
        </pc:picChg>
        <pc:picChg chg="add mod">
          <ac:chgData name="Calvin Iost" userId="2e918ae95cf3805c" providerId="LiveId" clId="{92E7975B-09EF-48E5-89B7-B533ACF98E61}" dt="2022-04-29T17:31:59.775" v="330"/>
          <ac:picMkLst>
            <pc:docMk/>
            <pc:sldMk cId="0" sldId="408"/>
            <ac:picMk id="12" creationId="{9DBD6B58-9A34-4518-B842-7A49184BB8DB}"/>
          </ac:picMkLst>
        </pc:picChg>
        <pc:picChg chg="add del">
          <ac:chgData name="Calvin Iost" userId="2e918ae95cf3805c" providerId="LiveId" clId="{92E7975B-09EF-48E5-89B7-B533ACF98E61}" dt="2022-04-29T17:46:18.214" v="836" actId="478"/>
          <ac:picMkLst>
            <pc:docMk/>
            <pc:sldMk cId="0" sldId="408"/>
            <ac:picMk id="436" creationId="{00000000-0000-0000-0000-000000000000}"/>
          </ac:picMkLst>
        </pc:picChg>
      </pc:sldChg>
      <pc:sldChg chg="delSp modSp add mod">
        <pc:chgData name="Calvin Iost" userId="2e918ae95cf3805c" providerId="LiveId" clId="{92E7975B-09EF-48E5-89B7-B533ACF98E61}" dt="2022-04-30T14:31:09.590" v="4224" actId="478"/>
        <pc:sldMkLst>
          <pc:docMk/>
          <pc:sldMk cId="3429860625" sldId="409"/>
        </pc:sldMkLst>
        <pc:spChg chg="del">
          <ac:chgData name="Calvin Iost" userId="2e918ae95cf3805c" providerId="LiveId" clId="{92E7975B-09EF-48E5-89B7-B533ACF98E61}" dt="2022-04-29T17:48:42.318" v="880" actId="478"/>
          <ac:spMkLst>
            <pc:docMk/>
            <pc:sldMk cId="3429860625" sldId="409"/>
            <ac:spMk id="18" creationId="{0F9D524E-5227-4435-8801-F557539F7DFB}"/>
          </ac:spMkLst>
        </pc:spChg>
        <pc:spChg chg="mod">
          <ac:chgData name="Calvin Iost" userId="2e918ae95cf3805c" providerId="LiveId" clId="{92E7975B-09EF-48E5-89B7-B533ACF98E61}" dt="2022-04-29T17:48:23.710" v="876" actId="20577"/>
          <ac:spMkLst>
            <pc:docMk/>
            <pc:sldMk cId="3429860625" sldId="409"/>
            <ac:spMk id="193" creationId="{00000000-0000-0000-0000-000000000000}"/>
          </ac:spMkLst>
        </pc:spChg>
        <pc:spChg chg="mod">
          <ac:chgData name="Calvin Iost" userId="2e918ae95cf3805c" providerId="LiveId" clId="{92E7975B-09EF-48E5-89B7-B533ACF98E61}" dt="2022-04-29T17:51:42.879" v="1130" actId="14100"/>
          <ac:spMkLst>
            <pc:docMk/>
            <pc:sldMk cId="3429860625" sldId="409"/>
            <ac:spMk id="194" creationId="{00000000-0000-0000-0000-000000000000}"/>
          </ac:spMkLst>
        </pc:spChg>
        <pc:grpChg chg="del">
          <ac:chgData name="Calvin Iost" userId="2e918ae95cf3805c" providerId="LiveId" clId="{92E7975B-09EF-48E5-89B7-B533ACF98E61}" dt="2022-04-30T14:31:09.590" v="4224" actId="478"/>
          <ac:grpSpMkLst>
            <pc:docMk/>
            <pc:sldMk cId="3429860625" sldId="409"/>
            <ac:grpSpMk id="189" creationId="{00000000-0000-0000-0000-000000000000}"/>
          </ac:grpSpMkLst>
        </pc:grpChg>
        <pc:picChg chg="mod">
          <ac:chgData name="Calvin Iost" userId="2e918ae95cf3805c" providerId="LiveId" clId="{92E7975B-09EF-48E5-89B7-B533ACF98E61}" dt="2022-04-29T17:48:10.549" v="842" actId="14826"/>
          <ac:picMkLst>
            <pc:docMk/>
            <pc:sldMk cId="3429860625" sldId="409"/>
            <ac:picMk id="188" creationId="{00000000-0000-0000-0000-000000000000}"/>
          </ac:picMkLst>
        </pc:picChg>
      </pc:sldChg>
      <pc:sldChg chg="addSp delSp modSp add mod">
        <pc:chgData name="Calvin Iost" userId="2e918ae95cf3805c" providerId="LiveId" clId="{92E7975B-09EF-48E5-89B7-B533ACF98E61}" dt="2022-04-30T14:31:10.558" v="4225" actId="478"/>
        <pc:sldMkLst>
          <pc:docMk/>
          <pc:sldMk cId="1401725880" sldId="410"/>
        </pc:sldMkLst>
        <pc:spChg chg="add del mod">
          <ac:chgData name="Calvin Iost" userId="2e918ae95cf3805c" providerId="LiveId" clId="{92E7975B-09EF-48E5-89B7-B533ACF98E61}" dt="2022-04-29T17:54:40.688" v="1153" actId="478"/>
          <ac:spMkLst>
            <pc:docMk/>
            <pc:sldMk cId="1401725880" sldId="410"/>
            <ac:spMk id="3" creationId="{093A57DA-EBE2-4391-A49F-B2658CDED277}"/>
          </ac:spMkLst>
        </pc:spChg>
        <pc:spChg chg="add mod">
          <ac:chgData name="Calvin Iost" userId="2e918ae95cf3805c" providerId="LiveId" clId="{92E7975B-09EF-48E5-89B7-B533ACF98E61}" dt="2022-04-29T18:10:37.342" v="1366" actId="255"/>
          <ac:spMkLst>
            <pc:docMk/>
            <pc:sldMk cId="1401725880" sldId="410"/>
            <ac:spMk id="19" creationId="{3552BBF0-9577-4514-B163-3F38957F4B3E}"/>
          </ac:spMkLst>
        </pc:spChg>
        <pc:spChg chg="add mod">
          <ac:chgData name="Calvin Iost" userId="2e918ae95cf3805c" providerId="LiveId" clId="{92E7975B-09EF-48E5-89B7-B533ACF98E61}" dt="2022-04-29T18:13:22.719" v="1483" actId="1076"/>
          <ac:spMkLst>
            <pc:docMk/>
            <pc:sldMk cId="1401725880" sldId="410"/>
            <ac:spMk id="20" creationId="{9B82A03B-67EF-4C7F-B524-A806899D19A8}"/>
          </ac:spMkLst>
        </pc:spChg>
        <pc:spChg chg="add mod">
          <ac:chgData name="Calvin Iost" userId="2e918ae95cf3805c" providerId="LiveId" clId="{92E7975B-09EF-48E5-89B7-B533ACF98E61}" dt="2022-04-29T18:10:37.342" v="1366" actId="255"/>
          <ac:spMkLst>
            <pc:docMk/>
            <pc:sldMk cId="1401725880" sldId="410"/>
            <ac:spMk id="22" creationId="{C2DC81F3-6EE8-4C28-9A7C-9B95EF82FEEF}"/>
          </ac:spMkLst>
        </pc:spChg>
        <pc:spChg chg="mod">
          <ac:chgData name="Calvin Iost" userId="2e918ae95cf3805c" providerId="LiveId" clId="{92E7975B-09EF-48E5-89B7-B533ACF98E61}" dt="2022-04-29T17:54:32.783" v="1151" actId="20577"/>
          <ac:spMkLst>
            <pc:docMk/>
            <pc:sldMk cId="1401725880" sldId="410"/>
            <ac:spMk id="193" creationId="{00000000-0000-0000-0000-000000000000}"/>
          </ac:spMkLst>
        </pc:spChg>
        <pc:spChg chg="del">
          <ac:chgData name="Calvin Iost" userId="2e918ae95cf3805c" providerId="LiveId" clId="{92E7975B-09EF-48E5-89B7-B533ACF98E61}" dt="2022-04-29T17:54:37.121" v="1152" actId="478"/>
          <ac:spMkLst>
            <pc:docMk/>
            <pc:sldMk cId="1401725880" sldId="410"/>
            <ac:spMk id="194" creationId="{00000000-0000-0000-0000-000000000000}"/>
          </ac:spMkLst>
        </pc:spChg>
        <pc:grpChg chg="add del">
          <ac:chgData name="Calvin Iost" userId="2e918ae95cf3805c" providerId="LiveId" clId="{92E7975B-09EF-48E5-89B7-B533ACF98E61}" dt="2022-04-30T14:31:10.558" v="4225" actId="478"/>
          <ac:grpSpMkLst>
            <pc:docMk/>
            <pc:sldMk cId="1401725880" sldId="410"/>
            <ac:grpSpMk id="189" creationId="{00000000-0000-0000-0000-000000000000}"/>
          </ac:grpSpMkLst>
        </pc:grpChg>
        <pc:picChg chg="add del mod">
          <ac:chgData name="Calvin Iost" userId="2e918ae95cf3805c" providerId="LiveId" clId="{92E7975B-09EF-48E5-89B7-B533ACF98E61}" dt="2022-04-29T18:05:57.749" v="1162" actId="478"/>
          <ac:picMkLst>
            <pc:docMk/>
            <pc:sldMk cId="1401725880" sldId="410"/>
            <ac:picMk id="5" creationId="{D778F277-0E57-431B-BBEC-B11F1893BBE8}"/>
          </ac:picMkLst>
        </pc:picChg>
        <pc:picChg chg="add mod">
          <ac:chgData name="Calvin Iost" userId="2e918ae95cf3805c" providerId="LiveId" clId="{92E7975B-09EF-48E5-89B7-B533ACF98E61}" dt="2022-04-29T18:07:16.719" v="1178" actId="14100"/>
          <ac:picMkLst>
            <pc:docMk/>
            <pc:sldMk cId="1401725880" sldId="410"/>
            <ac:picMk id="7" creationId="{E741541C-9405-4D81-8C39-7762E74EFF93}"/>
          </ac:picMkLst>
        </pc:picChg>
        <pc:picChg chg="mod">
          <ac:chgData name="Calvin Iost" userId="2e918ae95cf3805c" providerId="LiveId" clId="{92E7975B-09EF-48E5-89B7-B533ACF98E61}" dt="2022-04-29T17:55:09.302" v="1154" actId="14826"/>
          <ac:picMkLst>
            <pc:docMk/>
            <pc:sldMk cId="1401725880" sldId="410"/>
            <ac:picMk id="188" creationId="{00000000-0000-0000-0000-000000000000}"/>
          </ac:picMkLst>
        </pc:picChg>
      </pc:sldChg>
      <pc:sldChg chg="addSp delSp modSp add mod ord delAnim modAnim">
        <pc:chgData name="Calvin Iost" userId="2e918ae95cf3805c" providerId="LiveId" clId="{92E7975B-09EF-48E5-89B7-B533ACF98E61}" dt="2022-04-29T18:37:11.403" v="2343"/>
        <pc:sldMkLst>
          <pc:docMk/>
          <pc:sldMk cId="2498684880" sldId="411"/>
        </pc:sldMkLst>
        <pc:spChg chg="mod">
          <ac:chgData name="Calvin Iost" userId="2e918ae95cf3805c" providerId="LiveId" clId="{92E7975B-09EF-48E5-89B7-B533ACF98E61}" dt="2022-04-29T18:37:04.401" v="2341"/>
          <ac:spMkLst>
            <pc:docMk/>
            <pc:sldMk cId="2498684880" sldId="411"/>
            <ac:spMk id="15" creationId="{58108D60-3572-4FD7-8BAC-3F7DA0CE1320}"/>
          </ac:spMkLst>
        </pc:spChg>
        <pc:spChg chg="mod">
          <ac:chgData name="Calvin Iost" userId="2e918ae95cf3805c" providerId="LiveId" clId="{92E7975B-09EF-48E5-89B7-B533ACF98E61}" dt="2022-04-29T18:36:44.121" v="2340"/>
          <ac:spMkLst>
            <pc:docMk/>
            <pc:sldMk cId="2498684880" sldId="411"/>
            <ac:spMk id="430" creationId="{00000000-0000-0000-0000-000000000000}"/>
          </ac:spMkLst>
        </pc:spChg>
        <pc:picChg chg="add del mod">
          <ac:chgData name="Calvin Iost" userId="2e918ae95cf3805c" providerId="LiveId" clId="{92E7975B-09EF-48E5-89B7-B533ACF98E61}" dt="2022-04-29T18:35:10.847" v="2324" actId="478"/>
          <ac:picMkLst>
            <pc:docMk/>
            <pc:sldMk cId="2498684880" sldId="411"/>
            <ac:picMk id="2" creationId="{15479802-8E42-40E5-9E25-47D6C73D635F}"/>
          </ac:picMkLst>
        </pc:picChg>
        <pc:picChg chg="del">
          <ac:chgData name="Calvin Iost" userId="2e918ae95cf3805c" providerId="LiveId" clId="{92E7975B-09EF-48E5-89B7-B533ACF98E61}" dt="2022-04-29T18:33:07.846" v="2322" actId="478"/>
          <ac:picMkLst>
            <pc:docMk/>
            <pc:sldMk cId="2498684880" sldId="411"/>
            <ac:picMk id="3" creationId="{A945D1FB-E653-4649-B001-5FCFD67A8FB4}"/>
          </ac:picMkLst>
        </pc:picChg>
        <pc:picChg chg="add mod">
          <ac:chgData name="Calvin Iost" userId="2e918ae95cf3805c" providerId="LiveId" clId="{92E7975B-09EF-48E5-89B7-B533ACF98E61}" dt="2022-04-29T18:36:02.036" v="2337" actId="1037"/>
          <ac:picMkLst>
            <pc:docMk/>
            <pc:sldMk cId="2498684880" sldId="411"/>
            <ac:picMk id="4" creationId="{DD6D0FFD-7FFE-48E8-8103-98C9B1FD5996}"/>
          </ac:picMkLst>
        </pc:picChg>
      </pc:sldChg>
      <pc:sldChg chg="addSp delSp modSp add mod ord delAnim modAnim">
        <pc:chgData name="Calvin Iost" userId="2e918ae95cf3805c" providerId="LiveId" clId="{92E7975B-09EF-48E5-89B7-B533ACF98E61}" dt="2022-04-29T18:39:09.596" v="2483" actId="20577"/>
        <pc:sldMkLst>
          <pc:docMk/>
          <pc:sldMk cId="514899959" sldId="412"/>
        </pc:sldMkLst>
        <pc:spChg chg="mod">
          <ac:chgData name="Calvin Iost" userId="2e918ae95cf3805c" providerId="LiveId" clId="{92E7975B-09EF-48E5-89B7-B533ACF98E61}" dt="2022-04-29T18:39:09.596" v="2483" actId="20577"/>
          <ac:spMkLst>
            <pc:docMk/>
            <pc:sldMk cId="514899959" sldId="412"/>
            <ac:spMk id="15" creationId="{249ACB20-456B-4C17-B84E-A15AA17AD866}"/>
          </ac:spMkLst>
        </pc:spChg>
        <pc:spChg chg="mod">
          <ac:chgData name="Calvin Iost" userId="2e918ae95cf3805c" providerId="LiveId" clId="{92E7975B-09EF-48E5-89B7-B533ACF98E61}" dt="2022-04-29T18:37:57.031" v="2374"/>
          <ac:spMkLst>
            <pc:docMk/>
            <pc:sldMk cId="514899959" sldId="412"/>
            <ac:spMk id="16" creationId="{4FF133C0-6611-4312-A068-9DFB35D35BC3}"/>
          </ac:spMkLst>
        </pc:spChg>
        <pc:picChg chg="add mod">
          <ac:chgData name="Calvin Iost" userId="2e918ae95cf3805c" providerId="LiveId" clId="{92E7975B-09EF-48E5-89B7-B533ACF98E61}" dt="2022-04-29T18:38:32.428" v="2379" actId="14100"/>
          <ac:picMkLst>
            <pc:docMk/>
            <pc:sldMk cId="514899959" sldId="412"/>
            <ac:picMk id="2" creationId="{B20C21C6-7FA3-4914-B02E-5DD08DD4DE10}"/>
          </ac:picMkLst>
        </pc:picChg>
        <pc:picChg chg="del">
          <ac:chgData name="Calvin Iost" userId="2e918ae95cf3805c" providerId="LiveId" clId="{92E7975B-09EF-48E5-89B7-B533ACF98E61}" dt="2022-04-29T18:37:49.167" v="2373" actId="478"/>
          <ac:picMkLst>
            <pc:docMk/>
            <pc:sldMk cId="514899959" sldId="412"/>
            <ac:picMk id="3" creationId="{DDE301F4-67AD-4CD8-B0CB-FC89BE3B811E}"/>
          </ac:picMkLst>
        </pc:picChg>
      </pc:sldChg>
      <pc:sldChg chg="addSp delSp modSp add mod ord delAnim modAnim">
        <pc:chgData name="Calvin Iost" userId="2e918ae95cf3805c" providerId="LiveId" clId="{92E7975B-09EF-48E5-89B7-B533ACF98E61}" dt="2022-04-29T18:42:48.339" v="2655" actId="20577"/>
        <pc:sldMkLst>
          <pc:docMk/>
          <pc:sldMk cId="143153651" sldId="413"/>
        </pc:sldMkLst>
        <pc:spChg chg="mod">
          <ac:chgData name="Calvin Iost" userId="2e918ae95cf3805c" providerId="LiveId" clId="{92E7975B-09EF-48E5-89B7-B533ACF98E61}" dt="2022-04-29T18:41:33.040" v="2491"/>
          <ac:spMkLst>
            <pc:docMk/>
            <pc:sldMk cId="143153651" sldId="413"/>
            <ac:spMk id="15" creationId="{58108D60-3572-4FD7-8BAC-3F7DA0CE1320}"/>
          </ac:spMkLst>
        </pc:spChg>
        <pc:spChg chg="mod">
          <ac:chgData name="Calvin Iost" userId="2e918ae95cf3805c" providerId="LiveId" clId="{92E7975B-09EF-48E5-89B7-B533ACF98E61}" dt="2022-04-29T18:42:48.339" v="2655" actId="20577"/>
          <ac:spMkLst>
            <pc:docMk/>
            <pc:sldMk cId="143153651" sldId="413"/>
            <ac:spMk id="430" creationId="{00000000-0000-0000-0000-000000000000}"/>
          </ac:spMkLst>
        </pc:spChg>
        <pc:picChg chg="del">
          <ac:chgData name="Calvin Iost" userId="2e918ae95cf3805c" providerId="LiveId" clId="{92E7975B-09EF-48E5-89B7-B533ACF98E61}" dt="2022-04-29T18:41:22.359" v="2490" actId="478"/>
          <ac:picMkLst>
            <pc:docMk/>
            <pc:sldMk cId="143153651" sldId="413"/>
            <ac:picMk id="4" creationId="{DD6D0FFD-7FFE-48E8-8103-98C9B1FD5996}"/>
          </ac:picMkLst>
        </pc:picChg>
        <pc:picChg chg="add mod">
          <ac:chgData name="Calvin Iost" userId="2e918ae95cf3805c" providerId="LiveId" clId="{92E7975B-09EF-48E5-89B7-B533ACF98E61}" dt="2022-04-29T18:41:49.645" v="2496" actId="14100"/>
          <ac:picMkLst>
            <pc:docMk/>
            <pc:sldMk cId="143153651" sldId="413"/>
            <ac:picMk id="16" creationId="{891E6D75-4CF1-4BA2-99EC-AC0B1ACF7C68}"/>
          </ac:picMkLst>
        </pc:picChg>
      </pc:sldChg>
      <pc:sldChg chg="add del">
        <pc:chgData name="Calvin Iost" userId="2e918ae95cf3805c" providerId="LiveId" clId="{92E7975B-09EF-48E5-89B7-B533ACF98E61}" dt="2022-04-29T18:41:12.929" v="2486"/>
        <pc:sldMkLst>
          <pc:docMk/>
          <pc:sldMk cId="1981017752" sldId="413"/>
        </pc:sldMkLst>
      </pc:sldChg>
      <pc:sldChg chg="addSp delSp modSp add mod ord delAnim">
        <pc:chgData name="Calvin Iost" userId="2e918ae95cf3805c" providerId="LiveId" clId="{92E7975B-09EF-48E5-89B7-B533ACF98E61}" dt="2022-04-29T19:25:59.490" v="2757" actId="1036"/>
        <pc:sldMkLst>
          <pc:docMk/>
          <pc:sldMk cId="1979388348" sldId="414"/>
        </pc:sldMkLst>
        <pc:spChg chg="mod">
          <ac:chgData name="Calvin Iost" userId="2e918ae95cf3805c" providerId="LiveId" clId="{92E7975B-09EF-48E5-89B7-B533ACF98E61}" dt="2022-04-29T18:50:47.316" v="2752" actId="20577"/>
          <ac:spMkLst>
            <pc:docMk/>
            <pc:sldMk cId="1979388348" sldId="414"/>
            <ac:spMk id="15" creationId="{249ACB20-456B-4C17-B84E-A15AA17AD866}"/>
          </ac:spMkLst>
        </pc:spChg>
        <pc:spChg chg="mod">
          <ac:chgData name="Calvin Iost" userId="2e918ae95cf3805c" providerId="LiveId" clId="{92E7975B-09EF-48E5-89B7-B533ACF98E61}" dt="2022-04-29T18:45:47.024" v="2675"/>
          <ac:spMkLst>
            <pc:docMk/>
            <pc:sldMk cId="1979388348" sldId="414"/>
            <ac:spMk id="16" creationId="{4FF133C0-6611-4312-A068-9DFB35D35BC3}"/>
          </ac:spMkLst>
        </pc:spChg>
        <pc:picChg chg="del">
          <ac:chgData name="Calvin Iost" userId="2e918ae95cf3805c" providerId="LiveId" clId="{92E7975B-09EF-48E5-89B7-B533ACF98E61}" dt="2022-04-29T18:45:30.190" v="2668" actId="478"/>
          <ac:picMkLst>
            <pc:docMk/>
            <pc:sldMk cId="1979388348" sldId="414"/>
            <ac:picMk id="2" creationId="{B20C21C6-7FA3-4914-B02E-5DD08DD4DE10}"/>
          </ac:picMkLst>
        </pc:picChg>
        <pc:picChg chg="add mod">
          <ac:chgData name="Calvin Iost" userId="2e918ae95cf3805c" providerId="LiveId" clId="{92E7975B-09EF-48E5-89B7-B533ACF98E61}" dt="2022-04-29T19:25:59.490" v="2757" actId="1036"/>
          <ac:picMkLst>
            <pc:docMk/>
            <pc:sldMk cId="1979388348" sldId="414"/>
            <ac:picMk id="1026" creationId="{B6D85E17-42E2-4493-9F81-1D87C48DE54A}"/>
          </ac:picMkLst>
        </pc:picChg>
      </pc:sldChg>
      <pc:sldChg chg="addSp delSp modSp add del mod">
        <pc:chgData name="Calvin Iost" userId="2e918ae95cf3805c" providerId="LiveId" clId="{92E7975B-09EF-48E5-89B7-B533ACF98E61}" dt="2022-05-01T20:34:54.130" v="4697" actId="208"/>
        <pc:sldMkLst>
          <pc:docMk/>
          <pc:sldMk cId="0" sldId="415"/>
        </pc:sldMkLst>
        <pc:spChg chg="add del mod">
          <ac:chgData name="Calvin Iost" userId="2e918ae95cf3805c" providerId="LiveId" clId="{92E7975B-09EF-48E5-89B7-B533ACF98E61}" dt="2022-04-29T19:32:08.314" v="2776" actId="478"/>
          <ac:spMkLst>
            <pc:docMk/>
            <pc:sldMk cId="0" sldId="415"/>
            <ac:spMk id="3" creationId="{8A4462DA-2B4B-466C-9A24-CEA9665D6EF4}"/>
          </ac:spMkLst>
        </pc:spChg>
        <pc:spChg chg="add del mod">
          <ac:chgData name="Calvin Iost" userId="2e918ae95cf3805c" providerId="LiveId" clId="{92E7975B-09EF-48E5-89B7-B533ACF98E61}" dt="2022-04-29T19:32:08.314" v="2776" actId="478"/>
          <ac:spMkLst>
            <pc:docMk/>
            <pc:sldMk cId="0" sldId="415"/>
            <ac:spMk id="5" creationId="{907400A7-D82E-4844-AE02-5D1F8A447196}"/>
          </ac:spMkLst>
        </pc:spChg>
        <pc:spChg chg="mod">
          <ac:chgData name="Calvin Iost" userId="2e918ae95cf3805c" providerId="LiveId" clId="{92E7975B-09EF-48E5-89B7-B533ACF98E61}" dt="2022-05-01T20:34:47.456" v="4696" actId="207"/>
          <ac:spMkLst>
            <pc:docMk/>
            <pc:sldMk cId="0" sldId="415"/>
            <ac:spMk id="10" creationId="{E0AF0DD2-AEAB-45E6-AF79-E9C7773C3DE3}"/>
          </ac:spMkLst>
        </pc:spChg>
        <pc:spChg chg="mod">
          <ac:chgData name="Calvin Iost" userId="2e918ae95cf3805c" providerId="LiveId" clId="{92E7975B-09EF-48E5-89B7-B533ACF98E61}" dt="2022-05-01T20:34:47.456" v="4696" actId="207"/>
          <ac:spMkLst>
            <pc:docMk/>
            <pc:sldMk cId="0" sldId="415"/>
            <ac:spMk id="12" creationId="{1F3162FB-6F47-4B0D-8ED5-E9464D5D669C}"/>
          </ac:spMkLst>
        </pc:spChg>
        <pc:spChg chg="add mod">
          <ac:chgData name="Calvin Iost" userId="2e918ae95cf3805c" providerId="LiveId" clId="{92E7975B-09EF-48E5-89B7-B533ACF98E61}" dt="2022-05-01T20:34:47.456" v="4696" actId="207"/>
          <ac:spMkLst>
            <pc:docMk/>
            <pc:sldMk cId="0" sldId="415"/>
            <ac:spMk id="14" creationId="{7380DF18-F5F8-4313-A3E8-ABFCC8FE5020}"/>
          </ac:spMkLst>
        </pc:spChg>
        <pc:spChg chg="del">
          <ac:chgData name="Calvin Iost" userId="2e918ae95cf3805c" providerId="LiveId" clId="{92E7975B-09EF-48E5-89B7-B533ACF98E61}" dt="2022-04-29T19:32:07.072" v="2775" actId="478"/>
          <ac:spMkLst>
            <pc:docMk/>
            <pc:sldMk cId="0" sldId="415"/>
            <ac:spMk id="475" creationId="{00000000-0000-0000-0000-000000000000}"/>
          </ac:spMkLst>
        </pc:spChg>
        <pc:spChg chg="del">
          <ac:chgData name="Calvin Iost" userId="2e918ae95cf3805c" providerId="LiveId" clId="{92E7975B-09EF-48E5-89B7-B533ACF98E61}" dt="2022-04-29T19:32:07.072" v="2775" actId="478"/>
          <ac:spMkLst>
            <pc:docMk/>
            <pc:sldMk cId="0" sldId="415"/>
            <ac:spMk id="476" creationId="{00000000-0000-0000-0000-000000000000}"/>
          </ac:spMkLst>
        </pc:spChg>
        <pc:spChg chg="del">
          <ac:chgData name="Calvin Iost" userId="2e918ae95cf3805c" providerId="LiveId" clId="{92E7975B-09EF-48E5-89B7-B533ACF98E61}" dt="2022-04-29T19:32:05.379" v="2774" actId="478"/>
          <ac:spMkLst>
            <pc:docMk/>
            <pc:sldMk cId="0" sldId="415"/>
            <ac:spMk id="477" creationId="{00000000-0000-0000-0000-000000000000}"/>
          </ac:spMkLst>
        </pc:spChg>
        <pc:grpChg chg="add mod">
          <ac:chgData name="Calvin Iost" userId="2e918ae95cf3805c" providerId="LiveId" clId="{92E7975B-09EF-48E5-89B7-B533ACF98E61}" dt="2022-04-29T19:32:13.493" v="2777"/>
          <ac:grpSpMkLst>
            <pc:docMk/>
            <pc:sldMk cId="0" sldId="415"/>
            <ac:grpSpMk id="9" creationId="{1EF7D38A-2C15-4A4B-A4E0-A0F88AE3BB95}"/>
          </ac:grpSpMkLst>
        </pc:grpChg>
        <pc:picChg chg="add mod">
          <ac:chgData name="Calvin Iost" userId="2e918ae95cf3805c" providerId="LiveId" clId="{92E7975B-09EF-48E5-89B7-B533ACF98E61}" dt="2022-04-29T19:32:13.493" v="2777"/>
          <ac:picMkLst>
            <pc:docMk/>
            <pc:sldMk cId="0" sldId="415"/>
            <ac:picMk id="13" creationId="{F7087C25-5141-4C79-AF50-05922A8F9A85}"/>
          </ac:picMkLst>
        </pc:picChg>
        <pc:picChg chg="add mod">
          <ac:chgData name="Calvin Iost" userId="2e918ae95cf3805c" providerId="LiveId" clId="{92E7975B-09EF-48E5-89B7-B533ACF98E61}" dt="2022-04-29T19:32:13.493" v="2777"/>
          <ac:picMkLst>
            <pc:docMk/>
            <pc:sldMk cId="0" sldId="415"/>
            <ac:picMk id="15" creationId="{92516F37-06DF-40A9-9596-E1480E1F6E24}"/>
          </ac:picMkLst>
        </pc:picChg>
        <pc:picChg chg="add mod">
          <ac:chgData name="Calvin Iost" userId="2e918ae95cf3805c" providerId="LiveId" clId="{92E7975B-09EF-48E5-89B7-B533ACF98E61}" dt="2022-04-29T19:32:13.493" v="2777"/>
          <ac:picMkLst>
            <pc:docMk/>
            <pc:sldMk cId="0" sldId="415"/>
            <ac:picMk id="16" creationId="{98A3CF46-F365-4D21-B16D-C1AD4EBA028E}"/>
          </ac:picMkLst>
        </pc:picChg>
        <pc:picChg chg="add del">
          <ac:chgData name="Calvin Iost" userId="2e918ae95cf3805c" providerId="LiveId" clId="{92E7975B-09EF-48E5-89B7-B533ACF98E61}" dt="2022-04-29T19:41:28.100" v="2795"/>
          <ac:picMkLst>
            <pc:docMk/>
            <pc:sldMk cId="0" sldId="415"/>
            <ac:picMk id="8194" creationId="{CF99BA97-054C-4E3F-B85E-364D45579FA8}"/>
          </ac:picMkLst>
        </pc:picChg>
        <pc:cxnChg chg="mod">
          <ac:chgData name="Calvin Iost" userId="2e918ae95cf3805c" providerId="LiveId" clId="{92E7975B-09EF-48E5-89B7-B533ACF98E61}" dt="2022-05-01T20:34:54.130" v="4697" actId="208"/>
          <ac:cxnSpMkLst>
            <pc:docMk/>
            <pc:sldMk cId="0" sldId="415"/>
            <ac:cxnSpMk id="11" creationId="{E9FB9083-6B44-4947-90D5-D988F7140544}"/>
          </ac:cxnSpMkLst>
        </pc:cxnChg>
      </pc:sldChg>
      <pc:sldChg chg="addSp delSp modSp add mod">
        <pc:chgData name="Calvin Iost" userId="2e918ae95cf3805c" providerId="LiveId" clId="{92E7975B-09EF-48E5-89B7-B533ACF98E61}" dt="2022-04-29T19:53:07.110" v="3075" actId="1076"/>
        <pc:sldMkLst>
          <pc:docMk/>
          <pc:sldMk cId="1610062372" sldId="416"/>
        </pc:sldMkLst>
        <pc:spChg chg="add del mod">
          <ac:chgData name="Calvin Iost" userId="2e918ae95cf3805c" providerId="LiveId" clId="{92E7975B-09EF-48E5-89B7-B533ACF98E61}" dt="2022-04-29T19:45:16.474" v="2856" actId="478"/>
          <ac:spMkLst>
            <pc:docMk/>
            <pc:sldMk cId="1610062372" sldId="416"/>
            <ac:spMk id="3" creationId="{CF4B7AB4-BD77-48D6-AAB0-C213942D4D80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17" creationId="{10B20DF8-5017-4C21-A58E-4B76A8415AD7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18" creationId="{4153F636-9823-4275-93C1-1F3FD2B8B409}"/>
          </ac:spMkLst>
        </pc:spChg>
        <pc:spChg chg="del">
          <ac:chgData name="Calvin Iost" userId="2e918ae95cf3805c" providerId="LiveId" clId="{92E7975B-09EF-48E5-89B7-B533ACF98E61}" dt="2022-04-29T19:43:12.458" v="2816" actId="478"/>
          <ac:spMkLst>
            <pc:docMk/>
            <pc:sldMk cId="1610062372" sldId="416"/>
            <ac:spMk id="19" creationId="{3552BBF0-9577-4514-B163-3F38957F4B3E}"/>
          </ac:spMkLst>
        </pc:spChg>
        <pc:spChg chg="del mod">
          <ac:chgData name="Calvin Iost" userId="2e918ae95cf3805c" providerId="LiveId" clId="{92E7975B-09EF-48E5-89B7-B533ACF98E61}" dt="2022-04-29T19:45:14.109" v="2855" actId="478"/>
          <ac:spMkLst>
            <pc:docMk/>
            <pc:sldMk cId="1610062372" sldId="416"/>
            <ac:spMk id="20" creationId="{9B82A03B-67EF-4C7F-B524-A806899D19A8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21" creationId="{D3488970-85A2-4995-B717-B5902D3F2B68}"/>
          </ac:spMkLst>
        </pc:spChg>
        <pc:spChg chg="mod">
          <ac:chgData name="Calvin Iost" userId="2e918ae95cf3805c" providerId="LiveId" clId="{92E7975B-09EF-48E5-89B7-B533ACF98E61}" dt="2022-04-29T19:42:59.578" v="2815" actId="20577"/>
          <ac:spMkLst>
            <pc:docMk/>
            <pc:sldMk cId="1610062372" sldId="416"/>
            <ac:spMk id="22" creationId="{C2DC81F3-6EE8-4C28-9A7C-9B95EF82FEEF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23" creationId="{4289A175-5486-457D-9CFF-51DD1319CEA6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24" creationId="{D07D4189-1473-493D-B4D5-0B2D49597A25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25" creationId="{F8BDC41F-54CB-4D4D-8402-97DEEF5E0A39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26" creationId="{D0C468AC-4763-49A0-A79A-2D5CB9AF13ED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27" creationId="{6A78A4BE-5873-4A29-A07E-D34205A3AC18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28" creationId="{28C3B24F-01A5-454E-81C4-8DB60BD8D7B1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29" creationId="{9EDCFAD1-B7A2-4BF7-AEE1-ABE2BFB4AD01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0" creationId="{E2BA887F-7872-4986-B3DB-DA1CA58E04E3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1" creationId="{101F08FC-93E2-4DB3-861E-34EDE0EF7A42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2" creationId="{3D9734F6-017C-4FAB-A777-6FCF8A5EFC11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3" creationId="{778BC3C5-B039-4DB7-A54C-F7E389894248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4" creationId="{BF7215E7-A935-4B38-A9A1-9DBDF23615C4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5" creationId="{31EE077F-6B7D-481F-855B-E712D94751D3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6" creationId="{0395F3C8-B29D-4235-91AD-18D27D3ED2BD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7" creationId="{3FF07EA4-5BBE-482C-B1BE-43521B2124E8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8" creationId="{370E4606-888F-4425-9FC8-5E3E979FCA85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39" creationId="{51DB5B74-0254-4058-B3F6-73A61BEB2764}"/>
          </ac:spMkLst>
        </pc:spChg>
        <pc:spChg chg="add del mod">
          <ac:chgData name="Calvin Iost" userId="2e918ae95cf3805c" providerId="LiveId" clId="{92E7975B-09EF-48E5-89B7-B533ACF98E61}" dt="2022-04-29T19:46:21.592" v="2861"/>
          <ac:spMkLst>
            <pc:docMk/>
            <pc:sldMk cId="1610062372" sldId="416"/>
            <ac:spMk id="40" creationId="{A29A9EFB-E0C9-4F3A-9507-306D71873DB2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1" creationId="{10E7F7F6-A0CD-4BCE-BD73-01F268CECC04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2" creationId="{60BB00EE-1642-4FD8-910E-1899A92963A8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3" creationId="{D503883E-F594-4900-B055-B6769112D305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4" creationId="{6CD0127A-1FE2-4113-BA62-5D008CD6C96B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5" creationId="{6624079C-F6A6-4A02-991B-4D7525C36AD1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6" creationId="{265D2FCE-B851-497C-9E28-5F18E381C134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7" creationId="{9438F8BF-36D9-4485-83F5-0CA441E2C27E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8" creationId="{5F5105C8-22A7-41CF-A9D4-C30747037152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49" creationId="{AEB4E2A7-0662-4960-AE72-FE0726BF91F8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50" creationId="{47E27896-98F2-43AA-AC62-2F39A4511254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51" creationId="{B3BE8EFF-481D-42FA-A905-39707D8DF3CE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52" creationId="{4C71E5C5-0C66-446E-A0E2-BC802925F793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53" creationId="{3B3DA687-5D8D-4EF7-9BD3-1F170B7A9E55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54" creationId="{C7B2564F-5E11-4D2A-8618-FC329A69D762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55" creationId="{33438BED-AC4B-490F-9738-54583A377B64}"/>
          </ac:spMkLst>
        </pc:spChg>
        <pc:spChg chg="add mod">
          <ac:chgData name="Calvin Iost" userId="2e918ae95cf3805c" providerId="LiveId" clId="{92E7975B-09EF-48E5-89B7-B533ACF98E61}" dt="2022-04-29T19:46:21.601" v="2862"/>
          <ac:spMkLst>
            <pc:docMk/>
            <pc:sldMk cId="1610062372" sldId="416"/>
            <ac:spMk id="56" creationId="{2761A74E-FAC2-4AB0-BA34-D7C1226ED140}"/>
          </ac:spMkLst>
        </pc:spChg>
        <pc:spChg chg="add mod">
          <ac:chgData name="Calvin Iost" userId="2e918ae95cf3805c" providerId="LiveId" clId="{92E7975B-09EF-48E5-89B7-B533ACF98E61}" dt="2022-04-29T19:52:59.651" v="3073" actId="403"/>
          <ac:spMkLst>
            <pc:docMk/>
            <pc:sldMk cId="1610062372" sldId="416"/>
            <ac:spMk id="57" creationId="{1FEFB82A-8507-46FD-95A5-BCB2A627BA6E}"/>
          </ac:spMkLst>
        </pc:spChg>
        <pc:spChg chg="add mod">
          <ac:chgData name="Calvin Iost" userId="2e918ae95cf3805c" providerId="LiveId" clId="{92E7975B-09EF-48E5-89B7-B533ACF98E61}" dt="2022-04-29T19:53:07.110" v="3075" actId="1076"/>
          <ac:spMkLst>
            <pc:docMk/>
            <pc:sldMk cId="1610062372" sldId="416"/>
            <ac:spMk id="58" creationId="{A5B23200-1796-4089-A2D8-AF783493F2FA}"/>
          </ac:spMkLst>
        </pc:spChg>
        <pc:spChg chg="add mod">
          <ac:chgData name="Calvin Iost" userId="2e918ae95cf3805c" providerId="LiveId" clId="{92E7975B-09EF-48E5-89B7-B533ACF98E61}" dt="2022-04-29T19:52:59.651" v="3073" actId="403"/>
          <ac:spMkLst>
            <pc:docMk/>
            <pc:sldMk cId="1610062372" sldId="416"/>
            <ac:spMk id="59" creationId="{4805083E-109B-4694-9582-1D988B74FB6B}"/>
          </ac:spMkLst>
        </pc:spChg>
        <pc:spChg chg="add mod">
          <ac:chgData name="Calvin Iost" userId="2e918ae95cf3805c" providerId="LiveId" clId="{92E7975B-09EF-48E5-89B7-B533ACF98E61}" dt="2022-04-29T19:52:59.651" v="3073" actId="403"/>
          <ac:spMkLst>
            <pc:docMk/>
            <pc:sldMk cId="1610062372" sldId="416"/>
            <ac:spMk id="60" creationId="{B836C343-6195-4C5C-885D-D9880935B7C3}"/>
          </ac:spMkLst>
        </pc:spChg>
        <pc:spChg chg="add mod">
          <ac:chgData name="Calvin Iost" userId="2e918ae95cf3805c" providerId="LiveId" clId="{92E7975B-09EF-48E5-89B7-B533ACF98E61}" dt="2022-04-29T19:53:03.843" v="3074" actId="1076"/>
          <ac:spMkLst>
            <pc:docMk/>
            <pc:sldMk cId="1610062372" sldId="416"/>
            <ac:spMk id="61" creationId="{E7BD55C2-A913-434C-868B-A89E66C206D7}"/>
          </ac:spMkLst>
        </pc:spChg>
        <pc:spChg chg="mod">
          <ac:chgData name="Calvin Iost" userId="2e918ae95cf3805c" providerId="LiveId" clId="{92E7975B-09EF-48E5-89B7-B533ACF98E61}" dt="2022-04-29T19:47:47.538" v="2876" actId="1076"/>
          <ac:spMkLst>
            <pc:docMk/>
            <pc:sldMk cId="1610062372" sldId="416"/>
            <ac:spMk id="193" creationId="{00000000-0000-0000-0000-000000000000}"/>
          </ac:spMkLst>
        </pc:spChg>
        <pc:grpChg chg="del">
          <ac:chgData name="Calvin Iost" userId="2e918ae95cf3805c" providerId="LiveId" clId="{92E7975B-09EF-48E5-89B7-B533ACF98E61}" dt="2022-04-29T19:42:13.394" v="2801" actId="478"/>
          <ac:grpSpMkLst>
            <pc:docMk/>
            <pc:sldMk cId="1610062372" sldId="416"/>
            <ac:grpSpMk id="189" creationId="{00000000-0000-0000-0000-000000000000}"/>
          </ac:grpSpMkLst>
        </pc:grpChg>
        <pc:picChg chg="del">
          <ac:chgData name="Calvin Iost" userId="2e918ae95cf3805c" providerId="LiveId" clId="{92E7975B-09EF-48E5-89B7-B533ACF98E61}" dt="2022-04-29T19:41:38.474" v="2797" actId="478"/>
          <ac:picMkLst>
            <pc:docMk/>
            <pc:sldMk cId="1610062372" sldId="416"/>
            <ac:picMk id="7" creationId="{E741541C-9405-4D81-8C39-7762E74EFF93}"/>
          </ac:picMkLst>
        </pc:picChg>
        <pc:picChg chg="mod">
          <ac:chgData name="Calvin Iost" userId="2e918ae95cf3805c" providerId="LiveId" clId="{92E7975B-09EF-48E5-89B7-B533ACF98E61}" dt="2022-04-29T19:48:53.244" v="2877"/>
          <ac:picMkLst>
            <pc:docMk/>
            <pc:sldMk cId="1610062372" sldId="416"/>
            <ac:picMk id="188" creationId="{00000000-0000-0000-0000-000000000000}"/>
          </ac:picMkLst>
        </pc:picChg>
      </pc:sldChg>
      <pc:sldChg chg="addSp delSp modSp add mod">
        <pc:chgData name="Calvin Iost" userId="2e918ae95cf3805c" providerId="LiveId" clId="{92E7975B-09EF-48E5-89B7-B533ACF98E61}" dt="2022-04-30T13:57:22.497" v="3777"/>
        <pc:sldMkLst>
          <pc:docMk/>
          <pc:sldMk cId="3792039386" sldId="417"/>
        </pc:sldMkLst>
        <pc:spChg chg="add del mod">
          <ac:chgData name="Calvin Iost" userId="2e918ae95cf3805c" providerId="LiveId" clId="{92E7975B-09EF-48E5-89B7-B533ACF98E61}" dt="2022-04-30T13:57:22.497" v="3777"/>
          <ac:spMkLst>
            <pc:docMk/>
            <pc:sldMk cId="3792039386" sldId="417"/>
            <ac:spMk id="28" creationId="{166D7384-2753-7E2F-DAFD-D36FF1057628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29" creationId="{0D81867B-1AA0-4F6E-8BE2-D946B448939E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0" creationId="{121EB949-A690-43EF-A8CF-84DFA16E87D3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1" creationId="{89A1236B-C07C-470B-9EDC-F3E0EA834878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2" creationId="{68DD3658-BD2A-448A-91E6-8AF345AB94AC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3" creationId="{7DE3F92F-451F-4EB6-B865-1BA3253DBAA0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4" creationId="{69C0458A-BDB2-4171-872C-A983E7EE5E56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5" creationId="{45D32119-CD8B-47EF-B195-95D8C2519468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6" creationId="{2AB6DC84-02FA-4251-82D7-25D90D10E16D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7" creationId="{EA76CC4C-7D0D-4F14-8C73-274B7745F78B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8" creationId="{137B55C1-4FF5-4E01-B1F9-38A143D0F897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39" creationId="{29962676-235C-4FD1-A6ED-B0CFE9FA2580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40" creationId="{41071716-CD26-43A8-84A3-80AD6B02E3C5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1" creationId="{10E7F7F6-A0CD-4BCE-BD73-01F268CECC04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2" creationId="{60BB00EE-1642-4FD8-910E-1899A92963A8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3" creationId="{D503883E-F594-4900-B055-B6769112D305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4" creationId="{6CD0127A-1FE2-4113-BA62-5D008CD6C96B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5" creationId="{6624079C-F6A6-4A02-991B-4D7525C36AD1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6" creationId="{265D2FCE-B851-497C-9E28-5F18E381C134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7" creationId="{9438F8BF-36D9-4485-83F5-0CA441E2C27E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8" creationId="{5F5105C8-22A7-41CF-A9D4-C30747037152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49" creationId="{AEB4E2A7-0662-4960-AE72-FE0726BF91F8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0" creationId="{47E27896-98F2-43AA-AC62-2F39A4511254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1" creationId="{B3BE8EFF-481D-42FA-A905-39707D8DF3CE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2" creationId="{4C71E5C5-0C66-446E-A0E2-BC802925F793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3" creationId="{3B3DA687-5D8D-4EF7-9BD3-1F170B7A9E55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4" creationId="{C7B2564F-5E11-4D2A-8618-FC329A69D762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5" creationId="{33438BED-AC4B-490F-9738-54583A377B64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6" creationId="{2761A74E-FAC2-4AB0-BA34-D7C1226ED140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7" creationId="{1FEFB82A-8507-46FD-95A5-BCB2A627BA6E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8" creationId="{A5B23200-1796-4089-A2D8-AF783493F2FA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59" creationId="{4805083E-109B-4694-9582-1D988B74FB6B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60" creationId="{B836C343-6195-4C5C-885D-D9880935B7C3}"/>
          </ac:spMkLst>
        </pc:spChg>
        <pc:spChg chg="del">
          <ac:chgData name="Calvin Iost" userId="2e918ae95cf3805c" providerId="LiveId" clId="{92E7975B-09EF-48E5-89B7-B533ACF98E61}" dt="2022-04-29T20:03:26.145" v="3131" actId="478"/>
          <ac:spMkLst>
            <pc:docMk/>
            <pc:sldMk cId="3792039386" sldId="417"/>
            <ac:spMk id="61" creationId="{E7BD55C2-A913-434C-868B-A89E66C206D7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62" creationId="{D726C7F8-A981-4E02-AFF6-1757AD3376EE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63" creationId="{F45C8B55-6DBB-4171-9346-9306BFBA3EC3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64" creationId="{B2E9110F-C744-40B0-AE85-6668E31FAAD4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65" creationId="{06871F12-2DD5-40FD-8B63-02CC8C7365ED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66" creationId="{A0465727-7CEE-4C5F-85AE-3EF3447E30D7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67" creationId="{2A7098C6-3D4A-4A9B-B3FB-A7591E967476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68" creationId="{7F207618-3C74-4390-BB4B-2AF6A904FA9A}"/>
          </ac:spMkLst>
        </pc:spChg>
        <pc:spChg chg="add del mod">
          <ac:chgData name="Calvin Iost" userId="2e918ae95cf3805c" providerId="LiveId" clId="{92E7975B-09EF-48E5-89B7-B533ACF98E61}" dt="2022-04-29T20:06:41.588" v="3136"/>
          <ac:spMkLst>
            <pc:docMk/>
            <pc:sldMk cId="3792039386" sldId="417"/>
            <ac:spMk id="69" creationId="{6433EF62-DD7D-4413-AC54-56592343A3F2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0" creationId="{91281898-D37F-4E34-994A-AD2635424EED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1" creationId="{B55FBC6C-83E3-4184-A4DA-A112FD61043D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2" creationId="{3ECB536A-D836-48BD-8A83-93F55490109A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3" creationId="{3C8B056E-D51F-441A-B7BA-ACA67F69107B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4" creationId="{8F9D8009-7E95-419C-A83A-3BF5E7CEF26C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5" creationId="{869F9779-72A3-4AF6-A336-47A43AFD5A93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6" creationId="{CE1A658E-33F8-4560-B661-02C36B89E8A4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7" creationId="{497D22DE-FABE-4F01-9D16-CD393B3E267D}"/>
          </ac:spMkLst>
        </pc:spChg>
        <pc:spChg chg="add mod topLvl">
          <ac:chgData name="Calvin Iost" userId="2e918ae95cf3805c" providerId="LiveId" clId="{92E7975B-09EF-48E5-89B7-B533ACF98E61}" dt="2022-04-29T20:20:40.250" v="3225" actId="1076"/>
          <ac:spMkLst>
            <pc:docMk/>
            <pc:sldMk cId="3792039386" sldId="417"/>
            <ac:spMk id="78" creationId="{92906452-3E0F-4DCD-8D6F-2579EB32E189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79" creationId="{3D88FFDE-47E5-4CA5-9F34-2B01E8CF299C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80" creationId="{47DF5E99-9A96-4DBA-929A-D64D5A109CFF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81" creationId="{0D15CAA2-5202-4EE7-96C0-CF4E00FE1667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82" creationId="{6B87EEBC-B640-4E18-A2D3-CB93E01B7DF7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83" creationId="{0CD268C7-D660-41E9-9C22-937EC5117D25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84" creationId="{D1740CD6-D767-4C65-93C1-5B7362126B6B}"/>
          </ac:spMkLst>
        </pc:spChg>
        <pc:spChg chg="add mod topLvl">
          <ac:chgData name="Calvin Iost" userId="2e918ae95cf3805c" providerId="LiveId" clId="{92E7975B-09EF-48E5-89B7-B533ACF98E61}" dt="2022-04-29T20:06:53.253" v="3142" actId="165"/>
          <ac:spMkLst>
            <pc:docMk/>
            <pc:sldMk cId="3792039386" sldId="417"/>
            <ac:spMk id="85" creationId="{7774FE4D-6E59-4FCF-AC3C-239ACA364618}"/>
          </ac:spMkLst>
        </pc:spChg>
        <pc:spChg chg="add del mod topLvl">
          <ac:chgData name="Calvin Iost" userId="2e918ae95cf3805c" providerId="LiveId" clId="{92E7975B-09EF-48E5-89B7-B533ACF98E61}" dt="2022-04-29T20:07:01.737" v="3143" actId="478"/>
          <ac:spMkLst>
            <pc:docMk/>
            <pc:sldMk cId="3792039386" sldId="417"/>
            <ac:spMk id="86" creationId="{32CA7895-C2F6-42F2-B02D-63DBBA32F099}"/>
          </ac:spMkLst>
        </pc:spChg>
        <pc:spChg chg="add del mod topLvl">
          <ac:chgData name="Calvin Iost" userId="2e918ae95cf3805c" providerId="LiveId" clId="{92E7975B-09EF-48E5-89B7-B533ACF98E61}" dt="2022-04-29T20:07:01.737" v="3143" actId="478"/>
          <ac:spMkLst>
            <pc:docMk/>
            <pc:sldMk cId="3792039386" sldId="417"/>
            <ac:spMk id="87" creationId="{B39BCB4A-2DC0-420F-AAAD-C25E2E587606}"/>
          </ac:spMkLst>
        </pc:spChg>
        <pc:spChg chg="add del mod topLvl">
          <ac:chgData name="Calvin Iost" userId="2e918ae95cf3805c" providerId="LiveId" clId="{92E7975B-09EF-48E5-89B7-B533ACF98E61}" dt="2022-04-29T20:07:01.737" v="3143" actId="478"/>
          <ac:spMkLst>
            <pc:docMk/>
            <pc:sldMk cId="3792039386" sldId="417"/>
            <ac:spMk id="88" creationId="{79583144-A0EC-48CF-9468-49A07BD8F0FA}"/>
          </ac:spMkLst>
        </pc:spChg>
        <pc:spChg chg="add del mod topLvl">
          <ac:chgData name="Calvin Iost" userId="2e918ae95cf3805c" providerId="LiveId" clId="{92E7975B-09EF-48E5-89B7-B533ACF98E61}" dt="2022-04-29T20:07:01.737" v="3143" actId="478"/>
          <ac:spMkLst>
            <pc:docMk/>
            <pc:sldMk cId="3792039386" sldId="417"/>
            <ac:spMk id="89" creationId="{67C4FB97-73D4-4D93-B450-D42F9CEE5688}"/>
          </ac:spMkLst>
        </pc:spChg>
        <pc:spChg chg="add del mod">
          <ac:chgData name="Calvin Iost" userId="2e918ae95cf3805c" providerId="LiveId" clId="{92E7975B-09EF-48E5-89B7-B533ACF98E61}" dt="2022-04-29T20:07:23.130" v="3147" actId="478"/>
          <ac:spMkLst>
            <pc:docMk/>
            <pc:sldMk cId="3792039386" sldId="417"/>
            <ac:spMk id="90" creationId="{AEEB700E-6E9F-4209-B34F-E5B236CD9A9C}"/>
          </ac:spMkLst>
        </pc:spChg>
        <pc:spChg chg="add del mod">
          <ac:chgData name="Calvin Iost" userId="2e918ae95cf3805c" providerId="LiveId" clId="{92E7975B-09EF-48E5-89B7-B533ACF98E61}" dt="2022-04-29T20:07:23.130" v="3147" actId="478"/>
          <ac:spMkLst>
            <pc:docMk/>
            <pc:sldMk cId="3792039386" sldId="417"/>
            <ac:spMk id="91" creationId="{15B3AF33-1B18-463F-AD59-0F63CD0F08B9}"/>
          </ac:spMkLst>
        </pc:spChg>
        <pc:spChg chg="add del mod">
          <ac:chgData name="Calvin Iost" userId="2e918ae95cf3805c" providerId="LiveId" clId="{92E7975B-09EF-48E5-89B7-B533ACF98E61}" dt="2022-04-29T20:07:23.130" v="3147" actId="478"/>
          <ac:spMkLst>
            <pc:docMk/>
            <pc:sldMk cId="3792039386" sldId="417"/>
            <ac:spMk id="92" creationId="{975B3DEC-D483-44B4-AEEB-DEC09190981B}"/>
          </ac:spMkLst>
        </pc:spChg>
        <pc:spChg chg="add mod">
          <ac:chgData name="Calvin Iost" userId="2e918ae95cf3805c" providerId="LiveId" clId="{92E7975B-09EF-48E5-89B7-B533ACF98E61}" dt="2022-04-29T20:20:51.031" v="3233"/>
          <ac:spMkLst>
            <pc:docMk/>
            <pc:sldMk cId="3792039386" sldId="417"/>
            <ac:spMk id="93" creationId="{A67E9EDA-2E10-41BB-A4E3-B038ABFE7441}"/>
          </ac:spMkLst>
        </pc:spChg>
        <pc:spChg chg="add mod">
          <ac:chgData name="Calvin Iost" userId="2e918ae95cf3805c" providerId="LiveId" clId="{92E7975B-09EF-48E5-89B7-B533ACF98E61}" dt="2022-04-30T13:34:24.465" v="3571" actId="1035"/>
          <ac:spMkLst>
            <pc:docMk/>
            <pc:sldMk cId="3792039386" sldId="417"/>
            <ac:spMk id="94" creationId="{68AE2B59-10CF-4E17-AAD4-0A2756BD6F5E}"/>
          </ac:spMkLst>
        </pc:spChg>
        <pc:spChg chg="add mod">
          <ac:chgData name="Calvin Iost" userId="2e918ae95cf3805c" providerId="LiveId" clId="{92E7975B-09EF-48E5-89B7-B533ACF98E61}" dt="2022-04-29T20:07:30.322" v="3151" actId="571"/>
          <ac:spMkLst>
            <pc:docMk/>
            <pc:sldMk cId="3792039386" sldId="417"/>
            <ac:spMk id="95" creationId="{9097752B-2683-442E-B390-187D74A4B56E}"/>
          </ac:spMkLst>
        </pc:spChg>
        <pc:spChg chg="add mod">
          <ac:chgData name="Calvin Iost" userId="2e918ae95cf3805c" providerId="LiveId" clId="{92E7975B-09EF-48E5-89B7-B533ACF98E61}" dt="2022-04-29T20:07:30.322" v="3151" actId="571"/>
          <ac:spMkLst>
            <pc:docMk/>
            <pc:sldMk cId="3792039386" sldId="417"/>
            <ac:spMk id="96" creationId="{BCE1A812-8882-4E2B-8445-1E2B8ED02684}"/>
          </ac:spMkLst>
        </pc:spChg>
        <pc:spChg chg="add mod">
          <ac:chgData name="Calvin Iost" userId="2e918ae95cf3805c" providerId="LiveId" clId="{92E7975B-09EF-48E5-89B7-B533ACF98E61}" dt="2022-04-29T20:07:33.747" v="3153" actId="571"/>
          <ac:spMkLst>
            <pc:docMk/>
            <pc:sldMk cId="3792039386" sldId="417"/>
            <ac:spMk id="97" creationId="{D25600DE-37F4-4C39-8314-4BC37C4511F6}"/>
          </ac:spMkLst>
        </pc:spChg>
        <pc:spChg chg="add mod">
          <ac:chgData name="Calvin Iost" userId="2e918ae95cf3805c" providerId="LiveId" clId="{92E7975B-09EF-48E5-89B7-B533ACF98E61}" dt="2022-04-29T20:07:33.747" v="3153" actId="571"/>
          <ac:spMkLst>
            <pc:docMk/>
            <pc:sldMk cId="3792039386" sldId="417"/>
            <ac:spMk id="98" creationId="{04BB0E88-B85D-450D-9CC5-CC1BD54404B6}"/>
          </ac:spMkLst>
        </pc:spChg>
        <pc:spChg chg="add mod">
          <ac:chgData name="Calvin Iost" userId="2e918ae95cf3805c" providerId="LiveId" clId="{92E7975B-09EF-48E5-89B7-B533ACF98E61}" dt="2022-04-29T20:07:39.444" v="3155" actId="571"/>
          <ac:spMkLst>
            <pc:docMk/>
            <pc:sldMk cId="3792039386" sldId="417"/>
            <ac:spMk id="99" creationId="{68EDFD69-5B9D-40BA-B713-4A3953AA0B1A}"/>
          </ac:spMkLst>
        </pc:spChg>
        <pc:spChg chg="add mod">
          <ac:chgData name="Calvin Iost" userId="2e918ae95cf3805c" providerId="LiveId" clId="{92E7975B-09EF-48E5-89B7-B533ACF98E61}" dt="2022-04-29T20:26:25.328" v="3278" actId="20577"/>
          <ac:spMkLst>
            <pc:docMk/>
            <pc:sldMk cId="3792039386" sldId="417"/>
            <ac:spMk id="100" creationId="{DF095947-383A-4C13-8D78-E41844CC0096}"/>
          </ac:spMkLst>
        </pc:spChg>
        <pc:spChg chg="add mod">
          <ac:chgData name="Calvin Iost" userId="2e918ae95cf3805c" providerId="LiveId" clId="{92E7975B-09EF-48E5-89B7-B533ACF98E61}" dt="2022-04-29T20:27:12.289" v="3311" actId="1076"/>
          <ac:spMkLst>
            <pc:docMk/>
            <pc:sldMk cId="3792039386" sldId="417"/>
            <ac:spMk id="101" creationId="{2788E5D1-026D-44F3-9080-01BAE5CAAF26}"/>
          </ac:spMkLst>
        </pc:spChg>
        <pc:spChg chg="mod">
          <ac:chgData name="Calvin Iost" userId="2e918ae95cf3805c" providerId="LiveId" clId="{92E7975B-09EF-48E5-89B7-B533ACF98E61}" dt="2022-04-30T13:34:28.720" v="3579" actId="20577"/>
          <ac:spMkLst>
            <pc:docMk/>
            <pc:sldMk cId="3792039386" sldId="417"/>
            <ac:spMk id="193" creationId="{00000000-0000-0000-0000-000000000000}"/>
          </ac:spMkLst>
        </pc:spChg>
        <pc:grpChg chg="add del mod">
          <ac:chgData name="Calvin Iost" userId="2e918ae95cf3805c" providerId="LiveId" clId="{92E7975B-09EF-48E5-89B7-B533ACF98E61}" dt="2022-04-29T20:06:53.253" v="3142" actId="165"/>
          <ac:grpSpMkLst>
            <pc:docMk/>
            <pc:sldMk cId="3792039386" sldId="417"/>
            <ac:grpSpMk id="2" creationId="{21C5E807-ED59-4D25-BC90-D4BC13774602}"/>
          </ac:grpSpMkLst>
        </pc:grpChg>
        <pc:picChg chg="mod">
          <ac:chgData name="Calvin Iost" userId="2e918ae95cf3805c" providerId="LiveId" clId="{92E7975B-09EF-48E5-89B7-B533ACF98E61}" dt="2022-04-29T20:03:01.435" v="3130" actId="14826"/>
          <ac:picMkLst>
            <pc:docMk/>
            <pc:sldMk cId="3792039386" sldId="417"/>
            <ac:picMk id="188" creationId="{00000000-0000-0000-0000-000000000000}"/>
          </ac:picMkLst>
        </pc:picChg>
      </pc:sldChg>
      <pc:sldChg chg="modSp add mod">
        <pc:chgData name="Calvin Iost" userId="2e918ae95cf3805c" providerId="LiveId" clId="{92E7975B-09EF-48E5-89B7-B533ACF98E61}" dt="2022-04-29T20:33:43.128" v="3340" actId="20577"/>
        <pc:sldMkLst>
          <pc:docMk/>
          <pc:sldMk cId="1029013357" sldId="418"/>
        </pc:sldMkLst>
        <pc:spChg chg="mod">
          <ac:chgData name="Calvin Iost" userId="2e918ae95cf3805c" providerId="LiveId" clId="{92E7975B-09EF-48E5-89B7-B533ACF98E61}" dt="2022-04-29T20:33:43.128" v="3340" actId="20577"/>
          <ac:spMkLst>
            <pc:docMk/>
            <pc:sldMk cId="1029013357" sldId="418"/>
            <ac:spMk id="15" creationId="{884EF681-EE17-45A7-B297-BD0A83007AA9}"/>
          </ac:spMkLst>
        </pc:spChg>
      </pc:sldChg>
      <pc:sldChg chg="modSp add mod">
        <pc:chgData name="Calvin Iost" userId="2e918ae95cf3805c" providerId="LiveId" clId="{92E7975B-09EF-48E5-89B7-B533ACF98E61}" dt="2022-04-29T20:33:49.759" v="3359" actId="20577"/>
        <pc:sldMkLst>
          <pc:docMk/>
          <pc:sldMk cId="86916359" sldId="419"/>
        </pc:sldMkLst>
        <pc:spChg chg="mod">
          <ac:chgData name="Calvin Iost" userId="2e918ae95cf3805c" providerId="LiveId" clId="{92E7975B-09EF-48E5-89B7-B533ACF98E61}" dt="2022-04-29T20:33:49.759" v="3359" actId="20577"/>
          <ac:spMkLst>
            <pc:docMk/>
            <pc:sldMk cId="86916359" sldId="419"/>
            <ac:spMk id="15" creationId="{884EF681-EE17-45A7-B297-BD0A83007AA9}"/>
          </ac:spMkLst>
        </pc:spChg>
      </pc:sldChg>
      <pc:sldChg chg="modSp add mod">
        <pc:chgData name="Calvin Iost" userId="2e918ae95cf3805c" providerId="LiveId" clId="{92E7975B-09EF-48E5-89B7-B533ACF98E61}" dt="2022-04-29T22:35:00.652" v="3393" actId="20577"/>
        <pc:sldMkLst>
          <pc:docMk/>
          <pc:sldMk cId="80581637" sldId="420"/>
        </pc:sldMkLst>
        <pc:spChg chg="mod">
          <ac:chgData name="Calvin Iost" userId="2e918ae95cf3805c" providerId="LiveId" clId="{92E7975B-09EF-48E5-89B7-B533ACF98E61}" dt="2022-04-29T22:35:00.652" v="3393" actId="20577"/>
          <ac:spMkLst>
            <pc:docMk/>
            <pc:sldMk cId="80581637" sldId="420"/>
            <ac:spMk id="15" creationId="{884EF681-EE17-45A7-B297-BD0A83007AA9}"/>
          </ac:spMkLst>
        </pc:spChg>
      </pc:sldChg>
      <pc:sldChg chg="addSp delSp modSp add mod modAnim">
        <pc:chgData name="Calvin Iost" userId="2e918ae95cf3805c" providerId="LiveId" clId="{92E7975B-09EF-48E5-89B7-B533ACF98E61}" dt="2022-04-30T13:57:40.092" v="3782" actId="14100"/>
        <pc:sldMkLst>
          <pc:docMk/>
          <pc:sldMk cId="434846144" sldId="421"/>
        </pc:sldMkLst>
        <pc:spChg chg="add mod ord">
          <ac:chgData name="Calvin Iost" userId="2e918ae95cf3805c" providerId="LiveId" clId="{92E7975B-09EF-48E5-89B7-B533ACF98E61}" dt="2022-04-30T13:49:02.699" v="3585" actId="14100"/>
          <ac:spMkLst>
            <pc:docMk/>
            <pc:sldMk cId="434846144" sldId="421"/>
            <ac:spMk id="3" creationId="{28E20F92-AF96-4DDA-DF40-FBC4B86253C3}"/>
          </ac:spMkLst>
        </pc:spChg>
        <pc:spChg chg="del">
          <ac:chgData name="Calvin Iost" userId="2e918ae95cf3805c" providerId="LiveId" clId="{92E7975B-09EF-48E5-89B7-B533ACF98E61}" dt="2022-04-30T13:26:20.185" v="3433" actId="478"/>
          <ac:spMkLst>
            <pc:docMk/>
            <pc:sldMk cId="434846144" sldId="421"/>
            <ac:spMk id="22" creationId="{C2DC81F3-6EE8-4C28-9A7C-9B95EF82FEEF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28" creationId="{8FCAC50F-0B62-AA6D-3783-718B3F5F7FD1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29" creationId="{BCF81778-D8E8-5B03-4B0F-4D5BF0992E19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0" creationId="{9995B40E-A12E-0157-696C-AAB2B015DF76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1" creationId="{3FA92F69-0117-1C14-D4DF-B643660AAD50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2" creationId="{713E63C7-AC36-B0F0-25B7-AE6B4EAB0F37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3" creationId="{4C9756CE-2B56-894E-215C-66D6B64A30B5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4" creationId="{F5E4F492-9B9E-368B-2170-46480421E4C3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5" creationId="{9474F965-02BF-28E1-E839-A946B0DC535B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6" creationId="{730CD0DF-DCF8-D46D-30BD-685F347ED910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7" creationId="{34C88F3F-306C-9098-3800-E78C3F0FB262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8" creationId="{265F392E-922A-77F9-2725-9C35773A1091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39" creationId="{796BEA1E-964B-862C-10AF-E095963941BE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40" creationId="{6D3CEFC6-FABC-70E0-0607-A1ED6AEA9A72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41" creationId="{F5151206-E263-47DD-BEC4-947AFFD8E84A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42" creationId="{F3828ADD-A55B-FCBC-B819-6C91E69F2642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43" creationId="{B48F57FA-D5EB-EA85-04A3-767FBC66192B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44" creationId="{7B4D3250-F2B6-421B-F89A-0EB5612A4FF5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45" creationId="{9B5D19BF-3428-BABC-B13E-2DD3B70EFF4E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46" creationId="{62B2334B-A8F8-E805-41BC-2624FE0BD2D2}"/>
          </ac:spMkLst>
        </pc:spChg>
        <pc:spChg chg="add del mod">
          <ac:chgData name="Calvin Iost" userId="2e918ae95cf3805c" providerId="LiveId" clId="{92E7975B-09EF-48E5-89B7-B533ACF98E61}" dt="2022-04-30T13:28:23.901" v="3439"/>
          <ac:spMkLst>
            <pc:docMk/>
            <pc:sldMk cId="434846144" sldId="421"/>
            <ac:spMk id="47" creationId="{67B4D864-6FFB-ED01-C99E-15A921154349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48" creationId="{7661D20B-6BD3-16FF-6C00-DBF7AA7EE339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49" creationId="{CC361131-22A3-26D8-B0D4-01196B85CBE9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0" creationId="{9572555C-AC27-AAF1-7595-B2C42BCB9EE9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1" creationId="{670548B0-C30C-85FE-BA7E-85A34DDDF6E7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2" creationId="{95DA7627-55C3-F965-6849-4CE4751B29DD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3" creationId="{5F3D4565-5B96-1C1F-8E89-6E1C92F10755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4" creationId="{81C47985-851A-62CA-CD63-F82910F3A0E4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5" creationId="{366CA6C6-C254-2A3B-DD98-3D069B68FFEA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6" creationId="{50325580-8913-E1B5-ABEC-C07D2524621A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7" creationId="{83AA3E71-E9A0-5B1D-2233-DAD38E1948B5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8" creationId="{3EF74A44-B3B0-C320-845F-24855F99CBC9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59" creationId="{CE1DCC30-EF2A-3D00-A395-21794E2AC3AD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60" creationId="{AF3B7AB2-98D9-BB76-44BD-1F9E369C2B3C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61" creationId="{EBEC5E99-D4C3-FD20-A921-8ED5B59D5F70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62" creationId="{7F71DB6A-9262-F98D-257B-6A33DCA2E2A6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63" creationId="{1020827B-8906-14A7-1724-2AB194E96C3F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64" creationId="{A0417D35-AAB6-C66B-7716-A1CC8F1946DB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65" creationId="{05A54319-5C4E-9990-808E-9A955997C44C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66" creationId="{16560AAB-BF6E-977B-D9B2-758EE370FFE3}"/>
          </ac:spMkLst>
        </pc:spChg>
        <pc:spChg chg="add mod topLvl">
          <ac:chgData name="Calvin Iost" userId="2e918ae95cf3805c" providerId="LiveId" clId="{92E7975B-09EF-48E5-89B7-B533ACF98E61}" dt="2022-04-30T13:51:18.990" v="3615" actId="1076"/>
          <ac:spMkLst>
            <pc:docMk/>
            <pc:sldMk cId="434846144" sldId="421"/>
            <ac:spMk id="67" creationId="{7932EFD6-70E8-16AB-2141-37FEA239DF57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69" creationId="{46582C75-79C2-08D6-54BF-61C2CC5C3D61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0" creationId="{91281898-D37F-4E34-994A-AD2635424EED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1" creationId="{B55FBC6C-83E3-4184-A4DA-A112FD61043D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2" creationId="{3ECB536A-D836-48BD-8A83-93F55490109A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3" creationId="{3C8B056E-D51F-441A-B7BA-ACA67F69107B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4" creationId="{8F9D8009-7E95-419C-A83A-3BF5E7CEF26C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5" creationId="{869F9779-72A3-4AF6-A336-47A43AFD5A93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6" creationId="{CE1A658E-33F8-4560-B661-02C36B89E8A4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7" creationId="{497D22DE-FABE-4F01-9D16-CD393B3E267D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8" creationId="{92906452-3E0F-4DCD-8D6F-2579EB32E189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79" creationId="{3D88FFDE-47E5-4CA5-9F34-2B01E8CF299C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80" creationId="{47DF5E99-9A96-4DBA-929A-D64D5A109CFF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81" creationId="{0D15CAA2-5202-4EE7-96C0-CF4E00FE1667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82" creationId="{6B87EEBC-B640-4E18-A2D3-CB93E01B7DF7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83" creationId="{0CD268C7-D660-41E9-9C22-937EC5117D25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84" creationId="{D1740CD6-D767-4C65-93C1-5B7362126B6B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85" creationId="{7774FE4D-6E59-4FCF-AC3C-239ACA364618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86" creationId="{CF90E740-85DF-F05F-9B9A-D14290DBBC5A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87" creationId="{E15AFE43-5963-FA32-CDB8-D1297EF633DB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88" creationId="{A9EE1B57-0191-A602-E273-29F80010ED86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89" creationId="{77D99BD7-40ED-3CBC-7139-512AC8B207F9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90" creationId="{F00F5B19-50CF-A62F-D8FD-0FD087332045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91" creationId="{8E338D7C-A7C1-41AE-3C84-9FEDCFA43552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92" creationId="{60C29B60-E311-23DF-B7C8-916E5BA3A1BC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93" creationId="{A67E9EDA-2E10-41BB-A4E3-B038ABFE7441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94" creationId="{68AE2B59-10CF-4E17-AAD4-0A2756BD6F5E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95" creationId="{3B26B4FF-6204-4852-A156-238133D8FB0C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96" creationId="{41068006-0F90-7205-4647-461A6B826488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97" creationId="{1BAC2C26-EABB-FF97-7662-9E731B1CC31E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98" creationId="{8E438AF2-1B21-BFC0-0EB3-084BFDEE71CD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99" creationId="{C70C9703-65A8-DEC8-6CA7-E49D43E96F9B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100" creationId="{DF095947-383A-4C13-8D78-E41844CC0096}"/>
          </ac:spMkLst>
        </pc:spChg>
        <pc:spChg chg="del">
          <ac:chgData name="Calvin Iost" userId="2e918ae95cf3805c" providerId="LiveId" clId="{92E7975B-09EF-48E5-89B7-B533ACF98E61}" dt="2022-04-30T13:26:17.482" v="3432" actId="478"/>
          <ac:spMkLst>
            <pc:docMk/>
            <pc:sldMk cId="434846144" sldId="421"/>
            <ac:spMk id="101" creationId="{2788E5D1-026D-44F3-9080-01BAE5CAAF26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02" creationId="{CE4882CE-35E5-0A03-9D3F-BE0C111D2CE9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03" creationId="{18777113-5C7E-0B3B-C0CE-0C902D379A95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04" creationId="{FFABB100-22C9-9039-84B2-F26E8D0781F3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05" creationId="{0E4984CB-812B-1974-15CC-6D6E49C60E40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06" creationId="{14937626-FCCD-896E-161B-15693DB88294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07" creationId="{CED737E7-2D1F-08BD-ACB1-E47F24EDDA69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08" creationId="{DF53BFB3-2DF3-16BB-AD61-0ADE671D5D1B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19" creationId="{D92C429B-FBA9-6312-850E-13F07404ED69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20" creationId="{EDE889F7-0F36-8C73-60E9-73AA51E3CAC1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21" creationId="{3B287E75-B794-6125-DCE2-DC493C4363F1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23" creationId="{62F0D71E-0BF9-4303-40D0-C85A81EF617C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26" creationId="{5EE9B660-5193-262C-3E16-7FCF46D6AEED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27" creationId="{FDA4106E-86A2-E1E3-66FC-172E1565905C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28" creationId="{288A414A-E819-03E7-2E78-FA64655AA222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30" creationId="{E021F07D-B7D7-B5C7-E6E0-D3332E147666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31" creationId="{6EF1B0F2-BACE-6B80-770B-ACB85CE3913B}"/>
          </ac:spMkLst>
        </pc:spChg>
        <pc:spChg chg="add del mod">
          <ac:chgData name="Calvin Iost" userId="2e918ae95cf3805c" providerId="LiveId" clId="{92E7975B-09EF-48E5-89B7-B533ACF98E61}" dt="2022-04-30T13:31:11.193" v="3490"/>
          <ac:spMkLst>
            <pc:docMk/>
            <pc:sldMk cId="434846144" sldId="421"/>
            <ac:spMk id="132" creationId="{C669EA82-E20B-CD58-242E-A091D82203EE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38" creationId="{C4D6D662-59E3-AB95-3FC1-4821880BDBAB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39" creationId="{975A6B29-4A51-5395-B288-187E04DD08FA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0" creationId="{DB033BEC-C450-8ECF-30AB-3C497098ABA8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1" creationId="{80988949-BC1E-C8EE-8A3E-D10BAB3BF0D7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2" creationId="{A40873F7-C3B1-8084-C1B9-4D96E7BEE365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3" creationId="{B21731FF-C9C7-F57E-FABD-00C3C13FD424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4" creationId="{6BEC0F29-DA57-37AE-4312-0AB3BF2994D9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5" creationId="{C5A1BE46-7D0A-C012-50E4-D79DCFC6886C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6" creationId="{31950A52-C32A-8724-E155-D41F7866FDA0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7" creationId="{ACCC09B3-409A-CFEB-D6B2-2DEB39D3052A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8" creationId="{90CDE6B9-E594-BC10-4836-96530CB89070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49" creationId="{CB03BAD4-12EC-9D96-810E-017921E20076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50" creationId="{13DB9AEC-5C54-306A-2410-D0F916D373A7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51" creationId="{CDDB0B4C-11F6-40E5-95A9-AED0805506CD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52" creationId="{D6FAFC95-B0CD-5267-4C61-64F847D3528B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53" creationId="{E5380059-F191-C22E-DA75-4FE70D82759C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54" creationId="{39D3AC95-F4CD-3702-E1A1-0291253232E5}"/>
          </ac:spMkLst>
        </pc:spChg>
        <pc:spChg chg="add mod">
          <ac:chgData name="Calvin Iost" userId="2e918ae95cf3805c" providerId="LiveId" clId="{92E7975B-09EF-48E5-89B7-B533ACF98E61}" dt="2022-04-30T13:52:53.578" v="3667" actId="1076"/>
          <ac:spMkLst>
            <pc:docMk/>
            <pc:sldMk cId="434846144" sldId="421"/>
            <ac:spMk id="155" creationId="{773DF88C-2DF2-9F4F-D75D-8A2896FC2D52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56" creationId="{C4DC06D1-C59F-3FE3-5C1E-E429E58F7113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57" creationId="{9815F199-7B74-EC8B-4D6C-1CD0976DBEC7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68" creationId="{93F689F3-A506-202B-1FB9-A2299EDFD01A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69" creationId="{1EAFFE20-8F95-8021-E3E9-8B02306AA02F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70" creationId="{7728775C-F639-45F1-9CDC-7158534875DF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72" creationId="{ADB6D47C-D36A-294B-91C9-7060524C68AB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75" creationId="{A2838036-CDE5-69C0-F7A5-EC9A0B24645E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76" creationId="{FB790416-CAD3-C557-8162-EFFDBA2F4EE8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77" creationId="{087D057B-C920-6543-2592-B791F9C57113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79" creationId="{61CF5EEC-C067-9DBB-9886-5653322137FF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80" creationId="{FD4AE50B-B8B5-0C54-3CD8-37B865335037}"/>
          </ac:spMkLst>
        </pc:spChg>
        <pc:spChg chg="add mod">
          <ac:chgData name="Calvin Iost" userId="2e918ae95cf3805c" providerId="LiveId" clId="{92E7975B-09EF-48E5-89B7-B533ACF98E61}" dt="2022-04-30T13:31:11.209" v="3491"/>
          <ac:spMkLst>
            <pc:docMk/>
            <pc:sldMk cId="434846144" sldId="421"/>
            <ac:spMk id="181" creationId="{E57674AB-38EB-0060-ABD3-9F1EA89E86E4}"/>
          </ac:spMkLst>
        </pc:spChg>
        <pc:spChg chg="add mod">
          <ac:chgData name="Calvin Iost" userId="2e918ae95cf3805c" providerId="LiveId" clId="{92E7975B-09EF-48E5-89B7-B533ACF98E61}" dt="2022-04-30T13:52:02.081" v="3629" actId="1076"/>
          <ac:spMkLst>
            <pc:docMk/>
            <pc:sldMk cId="434846144" sldId="421"/>
            <ac:spMk id="187" creationId="{B6E41164-F8ED-3308-A8A2-BB8B7B3A22D5}"/>
          </ac:spMkLst>
        </pc:spChg>
        <pc:spChg chg="add mod">
          <ac:chgData name="Calvin Iost" userId="2e918ae95cf3805c" providerId="LiveId" clId="{92E7975B-09EF-48E5-89B7-B533ACF98E61}" dt="2022-04-30T13:55:37.931" v="3771" actId="14100"/>
          <ac:spMkLst>
            <pc:docMk/>
            <pc:sldMk cId="434846144" sldId="421"/>
            <ac:spMk id="189" creationId="{50148B4F-109E-8A90-DF8A-11B0E3D5A756}"/>
          </ac:spMkLst>
        </pc:spChg>
        <pc:spChg chg="add mod">
          <ac:chgData name="Calvin Iost" userId="2e918ae95cf3805c" providerId="LiveId" clId="{92E7975B-09EF-48E5-89B7-B533ACF98E61}" dt="2022-04-30T13:53:13.080" v="3677" actId="20577"/>
          <ac:spMkLst>
            <pc:docMk/>
            <pc:sldMk cId="434846144" sldId="421"/>
            <ac:spMk id="190" creationId="{F2FE9602-9B06-033E-384C-E7C925FC7FE1}"/>
          </ac:spMkLst>
        </pc:spChg>
        <pc:spChg chg="add mod">
          <ac:chgData name="Calvin Iost" userId="2e918ae95cf3805c" providerId="LiveId" clId="{92E7975B-09EF-48E5-89B7-B533ACF98E61}" dt="2022-04-30T13:53:48.876" v="3686" actId="1076"/>
          <ac:spMkLst>
            <pc:docMk/>
            <pc:sldMk cId="434846144" sldId="421"/>
            <ac:spMk id="191" creationId="{1042C039-54E5-525F-D3D2-0C2745FCB1CE}"/>
          </ac:spMkLst>
        </pc:spChg>
        <pc:spChg chg="mod">
          <ac:chgData name="Calvin Iost" userId="2e918ae95cf3805c" providerId="LiveId" clId="{92E7975B-09EF-48E5-89B7-B533ACF98E61}" dt="2022-04-30T13:52:40.281" v="3648" actId="1076"/>
          <ac:spMkLst>
            <pc:docMk/>
            <pc:sldMk cId="434846144" sldId="421"/>
            <ac:spMk id="193" creationId="{00000000-0000-0000-0000-000000000000}"/>
          </ac:spMkLst>
        </pc:spChg>
        <pc:spChg chg="add mod">
          <ac:chgData name="Calvin Iost" userId="2e918ae95cf3805c" providerId="LiveId" clId="{92E7975B-09EF-48E5-89B7-B533ACF98E61}" dt="2022-04-30T13:55:04.946" v="3754" actId="14100"/>
          <ac:spMkLst>
            <pc:docMk/>
            <pc:sldMk cId="434846144" sldId="421"/>
            <ac:spMk id="194" creationId="{E06535FF-B431-02EF-AEED-278EAF5CF701}"/>
          </ac:spMkLst>
        </pc:spChg>
        <pc:spChg chg="add mod">
          <ac:chgData name="Calvin Iost" userId="2e918ae95cf3805c" providerId="LiveId" clId="{92E7975B-09EF-48E5-89B7-B533ACF98E61}" dt="2022-04-30T13:54:56.445" v="3748" actId="1076"/>
          <ac:spMkLst>
            <pc:docMk/>
            <pc:sldMk cId="434846144" sldId="421"/>
            <ac:spMk id="196" creationId="{8B4BD3AA-E646-1432-DB9D-B9495B196F04}"/>
          </ac:spMkLst>
        </pc:spChg>
        <pc:spChg chg="add mod">
          <ac:chgData name="Calvin Iost" userId="2e918ae95cf3805c" providerId="LiveId" clId="{92E7975B-09EF-48E5-89B7-B533ACF98E61}" dt="2022-04-30T13:54:20.058" v="3709" actId="571"/>
          <ac:spMkLst>
            <pc:docMk/>
            <pc:sldMk cId="434846144" sldId="421"/>
            <ac:spMk id="198" creationId="{39C17E1B-9D64-93C1-8D8F-65B035ADFF0E}"/>
          </ac:spMkLst>
        </pc:spChg>
        <pc:spChg chg="add mod">
          <ac:chgData name="Calvin Iost" userId="2e918ae95cf3805c" providerId="LiveId" clId="{92E7975B-09EF-48E5-89B7-B533ACF98E61}" dt="2022-04-30T13:54:56.445" v="3748" actId="1076"/>
          <ac:spMkLst>
            <pc:docMk/>
            <pc:sldMk cId="434846144" sldId="421"/>
            <ac:spMk id="201" creationId="{52FA7268-FBDF-332A-E234-B1433B7AB1A2}"/>
          </ac:spMkLst>
        </pc:spChg>
        <pc:spChg chg="add mod">
          <ac:chgData name="Calvin Iost" userId="2e918ae95cf3805c" providerId="LiveId" clId="{92E7975B-09EF-48E5-89B7-B533ACF98E61}" dt="2022-04-30T13:57:40.092" v="3782" actId="14100"/>
          <ac:spMkLst>
            <pc:docMk/>
            <pc:sldMk cId="434846144" sldId="421"/>
            <ac:spMk id="202" creationId="{2548AF79-A52D-E683-265B-A9B3147CFC74}"/>
          </ac:spMkLst>
        </pc:spChg>
        <pc:grpChg chg="add del mod">
          <ac:chgData name="Calvin Iost" userId="2e918ae95cf3805c" providerId="LiveId" clId="{92E7975B-09EF-48E5-89B7-B533ACF98E61}" dt="2022-04-30T13:29:08.950" v="3452" actId="165"/>
          <ac:grpSpMkLst>
            <pc:docMk/>
            <pc:sldMk cId="434846144" sldId="421"/>
            <ac:grpSpMk id="2" creationId="{5A232813-4AD0-EDCC-FFE6-5412BEE03BB3}"/>
          </ac:grpSpMkLst>
        </pc:grp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09" creationId="{F2B97EE2-4DE9-1D90-D8F8-E8C74A082096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0" creationId="{FBCB0DE2-1737-D001-810B-B6A43789D6CA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1" creationId="{6FFD7848-1B12-E10C-E290-20BBC9147CE4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2" creationId="{B22DF54B-C371-AE4E-2F84-A2C524C3AE9E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3" creationId="{4740E5CC-67E5-6C22-9EDA-73053373BD02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4" creationId="{7859E179-9BC7-3D0D-40D1-F2E63C7BCEFD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5" creationId="{CBF29B0B-07D2-4831-613E-EED6905A94BC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6" creationId="{B0DECF3E-58FF-DA26-B023-DC56A79574FA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7" creationId="{318DFCC4-1335-B9ED-988F-D678DFEAD9B9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18" creationId="{BA38880A-C0EE-7A3B-10F3-F150890ECEC3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22" creationId="{DBE4776C-8D66-EDEB-FBB3-696882896459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24" creationId="{3A458104-AF39-1B65-E8F8-09E9264016BB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25" creationId="{830D54EC-690F-FBD7-86D7-B0F6DF0EAF1C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29" creationId="{6EFD0BB9-01FF-65D2-A71A-05A1AF9B96AA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33" creationId="{B73D3BCD-AD87-B764-122A-C9F6833869E3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34" creationId="{DE04E388-BFA0-C91E-ACFA-24D08752AD07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35" creationId="{CC0D8548-FDB7-CBED-E791-64260D879116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36" creationId="{29BDC08E-39F8-E31D-F7EB-AF95C8C62C26}"/>
          </ac:picMkLst>
        </pc:picChg>
        <pc:picChg chg="add del mod">
          <ac:chgData name="Calvin Iost" userId="2e918ae95cf3805c" providerId="LiveId" clId="{92E7975B-09EF-48E5-89B7-B533ACF98E61}" dt="2022-04-30T13:31:11.193" v="3490"/>
          <ac:picMkLst>
            <pc:docMk/>
            <pc:sldMk cId="434846144" sldId="421"/>
            <ac:picMk id="137" creationId="{744DF8DA-6ED7-76AF-1D30-A19BA1C115AB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58" creationId="{624722EE-3B25-2CB1-F51D-584188E735B8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59" creationId="{ACA92DE6-1A8C-09C5-40A2-D8F72F316C8D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60" creationId="{17E65C51-5217-6BAB-26E5-F6D84C2ED024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61" creationId="{EB2BF08A-CFFC-043D-6466-9964BB00EF0D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62" creationId="{F534295A-B223-CFFE-0881-E4DDF560907B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63" creationId="{4A21B6A2-362C-4EE3-273F-D7300B8706C2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64" creationId="{9921FBD9-C9D3-C7AD-701C-FF4FC10A02BB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65" creationId="{5E40FC6A-55D2-5973-38BB-CA9E5F9A734F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66" creationId="{F3294529-FBB9-06AB-9744-1F24A7F13AF0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67" creationId="{000A211B-C121-9A68-983A-7CEED0873BFF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71" creationId="{DFC913F9-7300-A407-9A03-DD94AB4CB03B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73" creationId="{C55626CC-7C11-DDF2-5793-C9267D1B9CCD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74" creationId="{3BC42D97-03A8-DAD5-EC8F-DDE74349FD79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78" creationId="{ED7D050D-87CE-344A-2E4B-9FC62C105EF7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82" creationId="{A4E25EEB-1082-D108-D736-21BD9A20454C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83" creationId="{A1E1B596-4E78-224C-96C5-C8FAF3F4319E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84" creationId="{735D55DD-CF70-F7F7-D411-BFD2325FCD35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85" creationId="{E1AC6AF9-685F-5068-B991-4255BADBFDCD}"/>
          </ac:picMkLst>
        </pc:picChg>
        <pc:picChg chg="add mod">
          <ac:chgData name="Calvin Iost" userId="2e918ae95cf3805c" providerId="LiveId" clId="{92E7975B-09EF-48E5-89B7-B533ACF98E61}" dt="2022-04-30T13:31:11.209" v="3491"/>
          <ac:picMkLst>
            <pc:docMk/>
            <pc:sldMk cId="434846144" sldId="421"/>
            <ac:picMk id="186" creationId="{64C2F00E-4FFC-827D-7554-E636D1FE1942}"/>
          </ac:picMkLst>
        </pc:picChg>
        <pc:picChg chg="mod">
          <ac:chgData name="Calvin Iost" userId="2e918ae95cf3805c" providerId="LiveId" clId="{92E7975B-09EF-48E5-89B7-B533ACF98E61}" dt="2022-04-30T13:27:12.923" v="3434" actId="14826"/>
          <ac:picMkLst>
            <pc:docMk/>
            <pc:sldMk cId="434846144" sldId="421"/>
            <ac:picMk id="188" creationId="{00000000-0000-0000-0000-000000000000}"/>
          </ac:picMkLst>
        </pc:picChg>
        <pc:picChg chg="add mod">
          <ac:chgData name="Calvin Iost" userId="2e918ae95cf3805c" providerId="LiveId" clId="{92E7975B-09EF-48E5-89B7-B533ACF98E61}" dt="2022-04-30T13:53:57.338" v="3688" actId="1076"/>
          <ac:picMkLst>
            <pc:docMk/>
            <pc:sldMk cId="434846144" sldId="421"/>
            <ac:picMk id="192" creationId="{8A2CA806-F8DE-423B-0BCC-B90297F800F9}"/>
          </ac:picMkLst>
        </pc:picChg>
        <pc:picChg chg="add mod">
          <ac:chgData name="Calvin Iost" userId="2e918ae95cf3805c" providerId="LiveId" clId="{92E7975B-09EF-48E5-89B7-B533ACF98E61}" dt="2022-04-30T13:54:22.363" v="3710" actId="1076"/>
          <ac:picMkLst>
            <pc:docMk/>
            <pc:sldMk cId="434846144" sldId="421"/>
            <ac:picMk id="197" creationId="{389EB01E-44BD-6C80-EC83-7A02CCE21263}"/>
          </ac:picMkLst>
        </pc:picChg>
        <pc:picChg chg="add mod">
          <ac:chgData name="Calvin Iost" userId="2e918ae95cf3805c" providerId="LiveId" clId="{92E7975B-09EF-48E5-89B7-B533ACF98E61}" dt="2022-04-30T13:54:20.058" v="3709" actId="571"/>
          <ac:picMkLst>
            <pc:docMk/>
            <pc:sldMk cId="434846144" sldId="421"/>
            <ac:picMk id="199" creationId="{5C3CF02F-0379-0037-509D-3E18E900DFE4}"/>
          </ac:picMkLst>
        </pc:picChg>
        <pc:picChg chg="add mod">
          <ac:chgData name="Calvin Iost" userId="2e918ae95cf3805c" providerId="LiveId" clId="{92E7975B-09EF-48E5-89B7-B533ACF98E61}" dt="2022-04-30T13:54:32.672" v="3713" actId="1076"/>
          <ac:picMkLst>
            <pc:docMk/>
            <pc:sldMk cId="434846144" sldId="421"/>
            <ac:picMk id="200" creationId="{86BDAECF-C4EF-E9D8-6E2D-DB544506FD43}"/>
          </ac:picMkLst>
        </pc:picChg>
      </pc:sldChg>
      <pc:sldChg chg="addSp delSp modSp add mod">
        <pc:chgData name="Calvin Iost" userId="2e918ae95cf3805c" providerId="LiveId" clId="{92E7975B-09EF-48E5-89B7-B533ACF98E61}" dt="2022-04-30T14:33:14.284" v="4278" actId="1076"/>
        <pc:sldMkLst>
          <pc:docMk/>
          <pc:sldMk cId="3004179611" sldId="422"/>
        </pc:sldMkLst>
        <pc:spChg chg="del">
          <ac:chgData name="Calvin Iost" userId="2e918ae95cf3805c" providerId="LiveId" clId="{92E7975B-09EF-48E5-89B7-B533ACF98E61}" dt="2022-04-30T14:00:13.608" v="3828" actId="478"/>
          <ac:spMkLst>
            <pc:docMk/>
            <pc:sldMk cId="3004179611" sldId="422"/>
            <ac:spMk id="22" creationId="{C2DC81F3-6EE8-4C28-9A7C-9B95EF82FEEF}"/>
          </ac:spMkLst>
        </pc:spChg>
        <pc:spChg chg="add mod">
          <ac:chgData name="Calvin Iost" userId="2e918ae95cf3805c" providerId="LiveId" clId="{92E7975B-09EF-48E5-89B7-B533ACF98E61}" dt="2022-04-30T14:00:35.406" v="3831" actId="1076"/>
          <ac:spMkLst>
            <pc:docMk/>
            <pc:sldMk cId="3004179611" sldId="422"/>
            <ac:spMk id="29" creationId="{D36576EF-92FE-24C3-B9D7-98F6B7715A7A}"/>
          </ac:spMkLst>
        </pc:spChg>
        <pc:spChg chg="add mod">
          <ac:chgData name="Calvin Iost" userId="2e918ae95cf3805c" providerId="LiveId" clId="{92E7975B-09EF-48E5-89B7-B533ACF98E61}" dt="2022-04-30T14:00:35.406" v="3831" actId="1076"/>
          <ac:spMkLst>
            <pc:docMk/>
            <pc:sldMk cId="3004179611" sldId="422"/>
            <ac:spMk id="32" creationId="{A4F0E79D-4EFE-CF36-CD12-9FE134611E00}"/>
          </ac:spMkLst>
        </pc:spChg>
        <pc:spChg chg="add mod">
          <ac:chgData name="Calvin Iost" userId="2e918ae95cf3805c" providerId="LiveId" clId="{92E7975B-09EF-48E5-89B7-B533ACF98E61}" dt="2022-04-30T14:00:35.406" v="3831" actId="1076"/>
          <ac:spMkLst>
            <pc:docMk/>
            <pc:sldMk cId="3004179611" sldId="422"/>
            <ac:spMk id="33" creationId="{7EC1802F-D2A8-0DDD-B9F0-E21B4FE9DF9C}"/>
          </ac:spMkLst>
        </pc:spChg>
        <pc:spChg chg="add mod">
          <ac:chgData name="Calvin Iost" userId="2e918ae95cf3805c" providerId="LiveId" clId="{92E7975B-09EF-48E5-89B7-B533ACF98E61}" dt="2022-04-30T14:00:35.406" v="3831" actId="1076"/>
          <ac:spMkLst>
            <pc:docMk/>
            <pc:sldMk cId="3004179611" sldId="422"/>
            <ac:spMk id="36" creationId="{B8201F1F-BB20-E2DF-DDBF-E496B9747D74}"/>
          </ac:spMkLst>
        </pc:spChg>
        <pc:spChg chg="add mod">
          <ac:chgData name="Calvin Iost" userId="2e918ae95cf3805c" providerId="LiveId" clId="{92E7975B-09EF-48E5-89B7-B533ACF98E61}" dt="2022-04-30T14:31:43.100" v="4247" actId="1037"/>
          <ac:spMkLst>
            <pc:docMk/>
            <pc:sldMk cId="3004179611" sldId="422"/>
            <ac:spMk id="37" creationId="{6E1E72CA-99BB-9092-E361-E279333805AD}"/>
          </ac:spMkLst>
        </pc:spChg>
        <pc:spChg chg="add mod">
          <ac:chgData name="Calvin Iost" userId="2e918ae95cf3805c" providerId="LiveId" clId="{92E7975B-09EF-48E5-89B7-B533ACF98E61}" dt="2022-04-30T14:31:43.100" v="4247" actId="1037"/>
          <ac:spMkLst>
            <pc:docMk/>
            <pc:sldMk cId="3004179611" sldId="422"/>
            <ac:spMk id="39" creationId="{D2B19D0B-DB38-CB74-6C21-E3C299654300}"/>
          </ac:spMkLst>
        </pc:spChg>
        <pc:spChg chg="add mod">
          <ac:chgData name="Calvin Iost" userId="2e918ae95cf3805c" providerId="LiveId" clId="{92E7975B-09EF-48E5-89B7-B533ACF98E61}" dt="2022-04-30T14:31:43.100" v="4247" actId="1037"/>
          <ac:spMkLst>
            <pc:docMk/>
            <pc:sldMk cId="3004179611" sldId="422"/>
            <ac:spMk id="40" creationId="{6EB28427-65B2-E2CE-4635-3279FDD94D7D}"/>
          </ac:spMkLst>
        </pc:spChg>
        <pc:spChg chg="add mod">
          <ac:chgData name="Calvin Iost" userId="2e918ae95cf3805c" providerId="LiveId" clId="{92E7975B-09EF-48E5-89B7-B533ACF98E61}" dt="2022-04-30T14:31:43.100" v="4247" actId="1037"/>
          <ac:spMkLst>
            <pc:docMk/>
            <pc:sldMk cId="3004179611" sldId="422"/>
            <ac:spMk id="42" creationId="{7C78C738-D73F-6D3B-E785-8BAF5E994E04}"/>
          </ac:spMkLst>
        </pc:spChg>
        <pc:spChg chg="add mod">
          <ac:chgData name="Calvin Iost" userId="2e918ae95cf3805c" providerId="LiveId" clId="{92E7975B-09EF-48E5-89B7-B533ACF98E61}" dt="2022-04-30T14:00:35.406" v="3831" actId="1076"/>
          <ac:spMkLst>
            <pc:docMk/>
            <pc:sldMk cId="3004179611" sldId="422"/>
            <ac:spMk id="44" creationId="{DE2AF6EA-BA79-C749-C9E2-114716EC4461}"/>
          </ac:spMkLst>
        </pc:spChg>
        <pc:spChg chg="add mod">
          <ac:chgData name="Calvin Iost" userId="2e918ae95cf3805c" providerId="LiveId" clId="{92E7975B-09EF-48E5-89B7-B533ACF98E61}" dt="2022-04-30T14:33:14.284" v="4278" actId="1076"/>
          <ac:spMkLst>
            <pc:docMk/>
            <pc:sldMk cId="3004179611" sldId="422"/>
            <ac:spMk id="47" creationId="{C4DE683D-7ACC-C0AA-424B-EB288F165A47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0" creationId="{91281898-D37F-4E34-994A-AD2635424EED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1" creationId="{B55FBC6C-83E3-4184-A4DA-A112FD61043D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2" creationId="{3ECB536A-D836-48BD-8A83-93F55490109A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3" creationId="{3C8B056E-D51F-441A-B7BA-ACA67F69107B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4" creationId="{8F9D8009-7E95-419C-A83A-3BF5E7CEF26C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5" creationId="{869F9779-72A3-4AF6-A336-47A43AFD5A93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6" creationId="{CE1A658E-33F8-4560-B661-02C36B89E8A4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7" creationId="{497D22DE-FABE-4F01-9D16-CD393B3E267D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8" creationId="{92906452-3E0F-4DCD-8D6F-2579EB32E189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79" creationId="{3D88FFDE-47E5-4CA5-9F34-2B01E8CF299C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80" creationId="{47DF5E99-9A96-4DBA-929A-D64D5A109CFF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81" creationId="{0D15CAA2-5202-4EE7-96C0-CF4E00FE1667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82" creationId="{6B87EEBC-B640-4E18-A2D3-CB93E01B7DF7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83" creationId="{0CD268C7-D660-41E9-9C22-937EC5117D25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84" creationId="{D1740CD6-D767-4C65-93C1-5B7362126B6B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85" creationId="{7774FE4D-6E59-4FCF-AC3C-239ACA364618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93" creationId="{A67E9EDA-2E10-41BB-A4E3-B038ABFE7441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94" creationId="{68AE2B59-10CF-4E17-AAD4-0A2756BD6F5E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100" creationId="{DF095947-383A-4C13-8D78-E41844CC0096}"/>
          </ac:spMkLst>
        </pc:spChg>
        <pc:spChg chg="del">
          <ac:chgData name="Calvin Iost" userId="2e918ae95cf3805c" providerId="LiveId" clId="{92E7975B-09EF-48E5-89B7-B533ACF98E61}" dt="2022-04-30T14:00:16.336" v="3829" actId="478"/>
          <ac:spMkLst>
            <pc:docMk/>
            <pc:sldMk cId="3004179611" sldId="422"/>
            <ac:spMk id="101" creationId="{2788E5D1-026D-44F3-9080-01BAE5CAAF26}"/>
          </ac:spMkLst>
        </pc:spChg>
        <pc:spChg chg="mod">
          <ac:chgData name="Calvin Iost" userId="2e918ae95cf3805c" providerId="LiveId" clId="{92E7975B-09EF-48E5-89B7-B533ACF98E61}" dt="2022-04-30T14:12:09.174" v="3947" actId="20577"/>
          <ac:spMkLst>
            <pc:docMk/>
            <pc:sldMk cId="3004179611" sldId="422"/>
            <ac:spMk id="193" creationId="{00000000-0000-0000-0000-000000000000}"/>
          </ac:spMkLst>
        </pc:spChg>
        <pc:picChg chg="add mod modCrop">
          <ac:chgData name="Calvin Iost" userId="2e918ae95cf3805c" providerId="LiveId" clId="{92E7975B-09EF-48E5-89B7-B533ACF98E61}" dt="2022-04-30T14:32:58.624" v="4254" actId="1076"/>
          <ac:picMkLst>
            <pc:docMk/>
            <pc:sldMk cId="3004179611" sldId="422"/>
            <ac:picMk id="3" creationId="{823ED574-82EF-7368-A494-039887F64E54}"/>
          </ac:picMkLst>
        </pc:picChg>
        <pc:picChg chg="add mod">
          <ac:chgData name="Calvin Iost" userId="2e918ae95cf3805c" providerId="LiveId" clId="{92E7975B-09EF-48E5-89B7-B533ACF98E61}" dt="2022-04-30T14:31:43.100" v="4247" actId="1037"/>
          <ac:picMkLst>
            <pc:docMk/>
            <pc:sldMk cId="3004179611" sldId="422"/>
            <ac:picMk id="28" creationId="{193CD647-90AE-60B0-3559-6CA5165551AC}"/>
          </ac:picMkLst>
        </pc:picChg>
        <pc:picChg chg="add mod">
          <ac:chgData name="Calvin Iost" userId="2e918ae95cf3805c" providerId="LiveId" clId="{92E7975B-09EF-48E5-89B7-B533ACF98E61}" dt="2022-04-30T14:00:35.406" v="3831" actId="1076"/>
          <ac:picMkLst>
            <pc:docMk/>
            <pc:sldMk cId="3004179611" sldId="422"/>
            <ac:picMk id="30" creationId="{5F9B9122-9161-5821-2753-75895561463E}"/>
          </ac:picMkLst>
        </pc:picChg>
        <pc:picChg chg="add mod">
          <ac:chgData name="Calvin Iost" userId="2e918ae95cf3805c" providerId="LiveId" clId="{92E7975B-09EF-48E5-89B7-B533ACF98E61}" dt="2022-04-30T14:00:35.406" v="3831" actId="1076"/>
          <ac:picMkLst>
            <pc:docMk/>
            <pc:sldMk cId="3004179611" sldId="422"/>
            <ac:picMk id="31" creationId="{CA073639-B1BF-A4C6-FF08-91A42F0E1403}"/>
          </ac:picMkLst>
        </pc:picChg>
        <pc:picChg chg="add mod">
          <ac:chgData name="Calvin Iost" userId="2e918ae95cf3805c" providerId="LiveId" clId="{92E7975B-09EF-48E5-89B7-B533ACF98E61}" dt="2022-04-30T14:00:35.406" v="3831" actId="1076"/>
          <ac:picMkLst>
            <pc:docMk/>
            <pc:sldMk cId="3004179611" sldId="422"/>
            <ac:picMk id="34" creationId="{153553C0-28C8-B362-096B-0887647997DD}"/>
          </ac:picMkLst>
        </pc:picChg>
        <pc:picChg chg="add mod">
          <ac:chgData name="Calvin Iost" userId="2e918ae95cf3805c" providerId="LiveId" clId="{92E7975B-09EF-48E5-89B7-B533ACF98E61}" dt="2022-04-30T14:31:43.100" v="4247" actId="1037"/>
          <ac:picMkLst>
            <pc:docMk/>
            <pc:sldMk cId="3004179611" sldId="422"/>
            <ac:picMk id="35" creationId="{319FFF16-A879-9E90-F6BC-7F56576F733B}"/>
          </ac:picMkLst>
        </pc:picChg>
        <pc:picChg chg="add mod">
          <ac:chgData name="Calvin Iost" userId="2e918ae95cf3805c" providerId="LiveId" clId="{92E7975B-09EF-48E5-89B7-B533ACF98E61}" dt="2022-04-30T14:31:50.104" v="4249" actId="732"/>
          <ac:picMkLst>
            <pc:docMk/>
            <pc:sldMk cId="3004179611" sldId="422"/>
            <ac:picMk id="38" creationId="{2E3D3265-C7C1-B026-04F4-3BF308B3F24A}"/>
          </ac:picMkLst>
        </pc:picChg>
        <pc:picChg chg="add mod">
          <ac:chgData name="Calvin Iost" userId="2e918ae95cf3805c" providerId="LiveId" clId="{92E7975B-09EF-48E5-89B7-B533ACF98E61}" dt="2022-04-30T14:31:43.100" v="4247" actId="1037"/>
          <ac:picMkLst>
            <pc:docMk/>
            <pc:sldMk cId="3004179611" sldId="422"/>
            <ac:picMk id="41" creationId="{AA21B467-2D36-1700-76EE-B8CEE17CF5A1}"/>
          </ac:picMkLst>
        </pc:picChg>
        <pc:picChg chg="add mod">
          <ac:chgData name="Calvin Iost" userId="2e918ae95cf3805c" providerId="LiveId" clId="{92E7975B-09EF-48E5-89B7-B533ACF98E61}" dt="2022-04-30T14:00:35.406" v="3831" actId="1076"/>
          <ac:picMkLst>
            <pc:docMk/>
            <pc:sldMk cId="3004179611" sldId="422"/>
            <ac:picMk id="43" creationId="{76C05FEE-7991-E214-F281-B1F5DFB67BC1}"/>
          </ac:picMkLst>
        </pc:picChg>
        <pc:picChg chg="del">
          <ac:chgData name="Calvin Iost" userId="2e918ae95cf3805c" providerId="LiveId" clId="{92E7975B-09EF-48E5-89B7-B533ACF98E61}" dt="2022-04-30T14:00:09.960" v="3827" actId="478"/>
          <ac:picMkLst>
            <pc:docMk/>
            <pc:sldMk cId="3004179611" sldId="422"/>
            <ac:picMk id="188" creationId="{00000000-0000-0000-0000-000000000000}"/>
          </ac:picMkLst>
        </pc:picChg>
      </pc:sldChg>
      <pc:sldChg chg="addSp delSp modSp add mod modAnim">
        <pc:chgData name="Calvin Iost" userId="2e918ae95cf3805c" providerId="LiveId" clId="{92E7975B-09EF-48E5-89B7-B533ACF98E61}" dt="2022-04-30T14:12:11.820" v="3948"/>
        <pc:sldMkLst>
          <pc:docMk/>
          <pc:sldMk cId="636261618" sldId="423"/>
        </pc:sldMkLst>
        <pc:spChg chg="add del mod">
          <ac:chgData name="Calvin Iost" userId="2e918ae95cf3805c" providerId="LiveId" clId="{92E7975B-09EF-48E5-89B7-B533ACF98E61}" dt="2022-04-30T14:07:25.271" v="3913" actId="478"/>
          <ac:spMkLst>
            <pc:docMk/>
            <pc:sldMk cId="636261618" sldId="423"/>
            <ac:spMk id="4" creationId="{C67FF562-E983-B2DC-F212-79F77D0EB39A}"/>
          </ac:spMkLst>
        </pc:spChg>
        <pc:spChg chg="add mod">
          <ac:chgData name="Calvin Iost" userId="2e918ae95cf3805c" providerId="LiveId" clId="{92E7975B-09EF-48E5-89B7-B533ACF98E61}" dt="2022-04-30T14:01:23.016" v="3837" actId="571"/>
          <ac:spMkLst>
            <pc:docMk/>
            <pc:sldMk cId="636261618" sldId="423"/>
            <ac:spMk id="24" creationId="{13D986BA-BEE3-012C-8DDB-9EB4A4841F65}"/>
          </ac:spMkLst>
        </pc:spChg>
        <pc:spChg chg="add mod">
          <ac:chgData name="Calvin Iost" userId="2e918ae95cf3805c" providerId="LiveId" clId="{92E7975B-09EF-48E5-89B7-B533ACF98E61}" dt="2022-04-30T14:01:39.336" v="3845" actId="404"/>
          <ac:spMkLst>
            <pc:docMk/>
            <pc:sldMk cId="636261618" sldId="423"/>
            <ac:spMk id="26" creationId="{AA82AB76-FD93-BAE1-DB86-145444C60F1F}"/>
          </ac:spMkLst>
        </pc:spChg>
        <pc:spChg chg="add del mod">
          <ac:chgData name="Calvin Iost" userId="2e918ae95cf3805c" providerId="LiveId" clId="{92E7975B-09EF-48E5-89B7-B533ACF98E61}" dt="2022-04-30T14:07:23.587" v="3912" actId="478"/>
          <ac:spMkLst>
            <pc:docMk/>
            <pc:sldMk cId="636261618" sldId="423"/>
            <ac:spMk id="27" creationId="{E81AF555-77FC-D4A9-E278-6A768DDF14AE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29" creationId="{D36576EF-92FE-24C3-B9D7-98F6B7715A7A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32" creationId="{A4F0E79D-4EFE-CF36-CD12-9FE134611E00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33" creationId="{7EC1802F-D2A8-0DDD-B9F0-E21B4FE9DF9C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36" creationId="{B8201F1F-BB20-E2DF-DDBF-E496B9747D74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37" creationId="{6E1E72CA-99BB-9092-E361-E279333805AD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39" creationId="{D2B19D0B-DB38-CB74-6C21-E3C299654300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40" creationId="{6EB28427-65B2-E2CE-4635-3279FDD94D7D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42" creationId="{7C78C738-D73F-6D3B-E785-8BAF5E994E04}"/>
          </ac:spMkLst>
        </pc:spChg>
        <pc:spChg chg="del">
          <ac:chgData name="Calvin Iost" userId="2e918ae95cf3805c" providerId="LiveId" clId="{92E7975B-09EF-48E5-89B7-B533ACF98E61}" dt="2022-04-30T14:01:09.607" v="3833" actId="478"/>
          <ac:spMkLst>
            <pc:docMk/>
            <pc:sldMk cId="636261618" sldId="423"/>
            <ac:spMk id="44" creationId="{DE2AF6EA-BA79-C749-C9E2-114716EC4461}"/>
          </ac:spMkLst>
        </pc:spChg>
        <pc:spChg chg="add mod">
          <ac:chgData name="Calvin Iost" userId="2e918ae95cf3805c" providerId="LiveId" clId="{92E7975B-09EF-48E5-89B7-B533ACF98E61}" dt="2022-04-30T14:06:38.264" v="3907" actId="1076"/>
          <ac:spMkLst>
            <pc:docMk/>
            <pc:sldMk cId="636261618" sldId="423"/>
            <ac:spMk id="45" creationId="{4175F388-A515-EBCA-C451-87420B72C5C4}"/>
          </ac:spMkLst>
        </pc:spChg>
        <pc:spChg chg="add del">
          <ac:chgData name="Calvin Iost" userId="2e918ae95cf3805c" providerId="LiveId" clId="{92E7975B-09EF-48E5-89B7-B533ACF98E61}" dt="2022-04-30T14:06:36.016" v="3906" actId="478"/>
          <ac:spMkLst>
            <pc:docMk/>
            <pc:sldMk cId="636261618" sldId="423"/>
            <ac:spMk id="46" creationId="{A767A2F2-C870-AFF6-7C5D-FD08FE415E2A}"/>
          </ac:spMkLst>
        </pc:spChg>
        <pc:spChg chg="add mod">
          <ac:chgData name="Calvin Iost" userId="2e918ae95cf3805c" providerId="LiveId" clId="{92E7975B-09EF-48E5-89B7-B533ACF98E61}" dt="2022-04-30T14:07:52.473" v="3920" actId="1076"/>
          <ac:spMkLst>
            <pc:docMk/>
            <pc:sldMk cId="636261618" sldId="423"/>
            <ac:spMk id="47" creationId="{9CCC32B1-5833-D67C-8E4E-C6D4D2032CDF}"/>
          </ac:spMkLst>
        </pc:spChg>
        <pc:spChg chg="mod">
          <ac:chgData name="Calvin Iost" userId="2e918ae95cf3805c" providerId="LiveId" clId="{92E7975B-09EF-48E5-89B7-B533ACF98E61}" dt="2022-04-30T14:12:11.820" v="3948"/>
          <ac:spMkLst>
            <pc:docMk/>
            <pc:sldMk cId="636261618" sldId="423"/>
            <ac:spMk id="193" creationId="{00000000-0000-0000-0000-000000000000}"/>
          </ac:spMkLst>
        </pc:spChg>
        <pc:picChg chg="add mod">
          <ac:chgData name="Calvin Iost" userId="2e918ae95cf3805c" providerId="LiveId" clId="{92E7975B-09EF-48E5-89B7-B533ACF98E61}" dt="2022-04-30T14:01:17.165" v="3835" actId="1076"/>
          <ac:picMkLst>
            <pc:docMk/>
            <pc:sldMk cId="636261618" sldId="423"/>
            <ac:picMk id="23" creationId="{C58F9735-E1FA-EA7B-59B7-2535F5C6099C}"/>
          </ac:picMkLst>
        </pc:picChg>
        <pc:picChg chg="add mod">
          <ac:chgData name="Calvin Iost" userId="2e918ae95cf3805c" providerId="LiveId" clId="{92E7975B-09EF-48E5-89B7-B533ACF98E61}" dt="2022-04-30T14:01:23.016" v="3837" actId="571"/>
          <ac:picMkLst>
            <pc:docMk/>
            <pc:sldMk cId="636261618" sldId="423"/>
            <ac:picMk id="25" creationId="{0A81CE0D-E575-4430-77C7-5867E9A8A76F}"/>
          </ac:picMkLst>
        </pc:picChg>
        <pc:picChg chg="del">
          <ac:chgData name="Calvin Iost" userId="2e918ae95cf3805c" providerId="LiveId" clId="{92E7975B-09EF-48E5-89B7-B533ACF98E61}" dt="2022-04-30T14:01:09.607" v="3833" actId="478"/>
          <ac:picMkLst>
            <pc:docMk/>
            <pc:sldMk cId="636261618" sldId="423"/>
            <ac:picMk id="28" creationId="{193CD647-90AE-60B0-3559-6CA5165551AC}"/>
          </ac:picMkLst>
        </pc:picChg>
        <pc:picChg chg="del">
          <ac:chgData name="Calvin Iost" userId="2e918ae95cf3805c" providerId="LiveId" clId="{92E7975B-09EF-48E5-89B7-B533ACF98E61}" dt="2022-04-30T14:01:09.607" v="3833" actId="478"/>
          <ac:picMkLst>
            <pc:docMk/>
            <pc:sldMk cId="636261618" sldId="423"/>
            <ac:picMk id="30" creationId="{5F9B9122-9161-5821-2753-75895561463E}"/>
          </ac:picMkLst>
        </pc:picChg>
        <pc:picChg chg="del">
          <ac:chgData name="Calvin Iost" userId="2e918ae95cf3805c" providerId="LiveId" clId="{92E7975B-09EF-48E5-89B7-B533ACF98E61}" dt="2022-04-30T14:01:09.607" v="3833" actId="478"/>
          <ac:picMkLst>
            <pc:docMk/>
            <pc:sldMk cId="636261618" sldId="423"/>
            <ac:picMk id="31" creationId="{CA073639-B1BF-A4C6-FF08-91A42F0E1403}"/>
          </ac:picMkLst>
        </pc:picChg>
        <pc:picChg chg="del">
          <ac:chgData name="Calvin Iost" userId="2e918ae95cf3805c" providerId="LiveId" clId="{92E7975B-09EF-48E5-89B7-B533ACF98E61}" dt="2022-04-30T14:01:09.607" v="3833" actId="478"/>
          <ac:picMkLst>
            <pc:docMk/>
            <pc:sldMk cId="636261618" sldId="423"/>
            <ac:picMk id="34" creationId="{153553C0-28C8-B362-096B-0887647997DD}"/>
          </ac:picMkLst>
        </pc:picChg>
        <pc:picChg chg="del">
          <ac:chgData name="Calvin Iost" userId="2e918ae95cf3805c" providerId="LiveId" clId="{92E7975B-09EF-48E5-89B7-B533ACF98E61}" dt="2022-04-30T14:01:09.607" v="3833" actId="478"/>
          <ac:picMkLst>
            <pc:docMk/>
            <pc:sldMk cId="636261618" sldId="423"/>
            <ac:picMk id="35" creationId="{319FFF16-A879-9E90-F6BC-7F56576F733B}"/>
          </ac:picMkLst>
        </pc:picChg>
        <pc:picChg chg="del">
          <ac:chgData name="Calvin Iost" userId="2e918ae95cf3805c" providerId="LiveId" clId="{92E7975B-09EF-48E5-89B7-B533ACF98E61}" dt="2022-04-30T14:01:09.607" v="3833" actId="478"/>
          <ac:picMkLst>
            <pc:docMk/>
            <pc:sldMk cId="636261618" sldId="423"/>
            <ac:picMk id="38" creationId="{2E3D3265-C7C1-B026-04F4-3BF308B3F24A}"/>
          </ac:picMkLst>
        </pc:picChg>
        <pc:picChg chg="del">
          <ac:chgData name="Calvin Iost" userId="2e918ae95cf3805c" providerId="LiveId" clId="{92E7975B-09EF-48E5-89B7-B533ACF98E61}" dt="2022-04-30T14:01:09.607" v="3833" actId="478"/>
          <ac:picMkLst>
            <pc:docMk/>
            <pc:sldMk cId="636261618" sldId="423"/>
            <ac:picMk id="41" creationId="{AA21B467-2D36-1700-76EE-B8CEE17CF5A1}"/>
          </ac:picMkLst>
        </pc:picChg>
        <pc:picChg chg="del">
          <ac:chgData name="Calvin Iost" userId="2e918ae95cf3805c" providerId="LiveId" clId="{92E7975B-09EF-48E5-89B7-B533ACF98E61}" dt="2022-04-30T14:01:09.607" v="3833" actId="478"/>
          <ac:picMkLst>
            <pc:docMk/>
            <pc:sldMk cId="636261618" sldId="423"/>
            <ac:picMk id="43" creationId="{76C05FEE-7991-E214-F281-B1F5DFB67BC1}"/>
          </ac:picMkLst>
        </pc:picChg>
        <pc:picChg chg="add mod">
          <ac:chgData name="Calvin Iost" userId="2e918ae95cf3805c" providerId="LiveId" clId="{92E7975B-09EF-48E5-89B7-B533ACF98E61}" dt="2022-04-30T14:08:26.640" v="3924" actId="14100"/>
          <ac:picMkLst>
            <pc:docMk/>
            <pc:sldMk cId="636261618" sldId="423"/>
            <ac:picMk id="48" creationId="{721E98FA-53E4-A128-7BD1-94724BFDC64D}"/>
          </ac:picMkLst>
        </pc:picChg>
      </pc:sldChg>
      <pc:sldChg chg="addSp delSp modSp add mod">
        <pc:chgData name="Calvin Iost" userId="2e918ae95cf3805c" providerId="LiveId" clId="{92E7975B-09EF-48E5-89B7-B533ACF98E61}" dt="2022-04-30T14:12:13.644" v="3949"/>
        <pc:sldMkLst>
          <pc:docMk/>
          <pc:sldMk cId="76226842" sldId="424"/>
        </pc:sldMkLst>
        <pc:spChg chg="add del mod">
          <ac:chgData name="Calvin Iost" userId="2e918ae95cf3805c" providerId="LiveId" clId="{92E7975B-09EF-48E5-89B7-B533ACF98E61}" dt="2022-04-30T14:04:39.640" v="3886" actId="478"/>
          <ac:spMkLst>
            <pc:docMk/>
            <pc:sldMk cId="76226842" sldId="424"/>
            <ac:spMk id="3" creationId="{490529D4-3627-F9A0-B743-422D2116E010}"/>
          </ac:spMkLst>
        </pc:spChg>
        <pc:spChg chg="add mod">
          <ac:chgData name="Calvin Iost" userId="2e918ae95cf3805c" providerId="LiveId" clId="{92E7975B-09EF-48E5-89B7-B533ACF98E61}" dt="2022-04-30T14:04:54.757" v="3887"/>
          <ac:spMkLst>
            <pc:docMk/>
            <pc:sldMk cId="76226842" sldId="424"/>
            <ac:spMk id="12" creationId="{99CF6D9D-D949-B12B-5452-0DBA886DF8CB}"/>
          </ac:spMkLst>
        </pc:spChg>
        <pc:spChg chg="add mod">
          <ac:chgData name="Calvin Iost" userId="2e918ae95cf3805c" providerId="LiveId" clId="{92E7975B-09EF-48E5-89B7-B533ACF98E61}" dt="2022-04-30T14:04:54.757" v="3887"/>
          <ac:spMkLst>
            <pc:docMk/>
            <pc:sldMk cId="76226842" sldId="424"/>
            <ac:spMk id="18" creationId="{680D2E20-F601-D4A5-1505-1167C86744A8}"/>
          </ac:spMkLst>
        </pc:spChg>
        <pc:spChg chg="add mod">
          <ac:chgData name="Calvin Iost" userId="2e918ae95cf3805c" providerId="LiveId" clId="{92E7975B-09EF-48E5-89B7-B533ACF98E61}" dt="2022-04-30T14:09:17.093" v="3927" actId="1076"/>
          <ac:spMkLst>
            <pc:docMk/>
            <pc:sldMk cId="76226842" sldId="424"/>
            <ac:spMk id="20" creationId="{656C5FCD-E150-FBCA-B64B-BD9B9186A3B7}"/>
          </ac:spMkLst>
        </pc:spChg>
        <pc:spChg chg="add mod">
          <ac:chgData name="Calvin Iost" userId="2e918ae95cf3805c" providerId="LiveId" clId="{92E7975B-09EF-48E5-89B7-B533ACF98E61}" dt="2022-04-30T14:04:54.757" v="3887"/>
          <ac:spMkLst>
            <pc:docMk/>
            <pc:sldMk cId="76226842" sldId="424"/>
            <ac:spMk id="21" creationId="{DFACB637-E5B8-0A6E-7825-B199194A6F8A}"/>
          </ac:spMkLst>
        </pc:spChg>
        <pc:spChg chg="add mod">
          <ac:chgData name="Calvin Iost" userId="2e918ae95cf3805c" providerId="LiveId" clId="{92E7975B-09EF-48E5-89B7-B533ACF98E61}" dt="2022-04-30T14:04:54.757" v="3887"/>
          <ac:spMkLst>
            <pc:docMk/>
            <pc:sldMk cId="76226842" sldId="424"/>
            <ac:spMk id="22" creationId="{BFE93C73-EE94-9596-6E98-4F0325399544}"/>
          </ac:spMkLst>
        </pc:spChg>
        <pc:spChg chg="add mod">
          <ac:chgData name="Calvin Iost" userId="2e918ae95cf3805c" providerId="LiveId" clId="{92E7975B-09EF-48E5-89B7-B533ACF98E61}" dt="2022-04-30T14:09:20.248" v="3929" actId="1076"/>
          <ac:spMkLst>
            <pc:docMk/>
            <pc:sldMk cId="76226842" sldId="424"/>
            <ac:spMk id="25" creationId="{D748075B-B516-684A-C528-F7FB1653FF24}"/>
          </ac:spMkLst>
        </pc:spChg>
        <pc:spChg chg="del mod">
          <ac:chgData name="Calvin Iost" userId="2e918ae95cf3805c" providerId="LiveId" clId="{92E7975B-09EF-48E5-89B7-B533ACF98E61}" dt="2022-04-30T14:04:59.945" v="3888" actId="478"/>
          <ac:spMkLst>
            <pc:docMk/>
            <pc:sldMk cId="76226842" sldId="424"/>
            <ac:spMk id="26" creationId="{AA82AB76-FD93-BAE1-DB86-145444C60F1F}"/>
          </ac:spMkLst>
        </pc:spChg>
        <pc:spChg chg="del">
          <ac:chgData name="Calvin Iost" userId="2e918ae95cf3805c" providerId="LiveId" clId="{92E7975B-09EF-48E5-89B7-B533ACF98E61}" dt="2022-04-30T14:04:37.504" v="3884" actId="478"/>
          <ac:spMkLst>
            <pc:docMk/>
            <pc:sldMk cId="76226842" sldId="424"/>
            <ac:spMk id="27" creationId="{E81AF555-77FC-D4A9-E278-6A768DDF14AE}"/>
          </ac:spMkLst>
        </pc:spChg>
        <pc:spChg chg="add mod">
          <ac:chgData name="Calvin Iost" userId="2e918ae95cf3805c" providerId="LiveId" clId="{92E7975B-09EF-48E5-89B7-B533ACF98E61}" dt="2022-04-30T14:10:02.029" v="3935" actId="1076"/>
          <ac:spMkLst>
            <pc:docMk/>
            <pc:sldMk cId="76226842" sldId="424"/>
            <ac:spMk id="28" creationId="{479994D8-530D-D006-BCF8-FC3D2E1C6524}"/>
          </ac:spMkLst>
        </pc:spChg>
        <pc:spChg chg="del">
          <ac:chgData name="Calvin Iost" userId="2e918ae95cf3805c" providerId="LiveId" clId="{92E7975B-09EF-48E5-89B7-B533ACF98E61}" dt="2022-04-30T14:04:38.575" v="3885" actId="478"/>
          <ac:spMkLst>
            <pc:docMk/>
            <pc:sldMk cId="76226842" sldId="424"/>
            <ac:spMk id="45" creationId="{4175F388-A515-EBCA-C451-87420B72C5C4}"/>
          </ac:spMkLst>
        </pc:spChg>
        <pc:spChg chg="mod">
          <ac:chgData name="Calvin Iost" userId="2e918ae95cf3805c" providerId="LiveId" clId="{92E7975B-09EF-48E5-89B7-B533ACF98E61}" dt="2022-04-30T14:12:13.644" v="3949"/>
          <ac:spMkLst>
            <pc:docMk/>
            <pc:sldMk cId="76226842" sldId="424"/>
            <ac:spMk id="193" creationId="{00000000-0000-0000-0000-000000000000}"/>
          </ac:spMkLst>
        </pc:spChg>
        <pc:picChg chg="add mod">
          <ac:chgData name="Calvin Iost" userId="2e918ae95cf3805c" providerId="LiveId" clId="{92E7975B-09EF-48E5-89B7-B533ACF98E61}" dt="2022-04-30T14:04:54.757" v="3887"/>
          <ac:picMkLst>
            <pc:docMk/>
            <pc:sldMk cId="76226842" sldId="424"/>
            <ac:picMk id="13" creationId="{F3DFF38C-1A43-6204-A1C7-65D39EEAC4E5}"/>
          </ac:picMkLst>
        </pc:picChg>
        <pc:picChg chg="add mod">
          <ac:chgData name="Calvin Iost" userId="2e918ae95cf3805c" providerId="LiveId" clId="{92E7975B-09EF-48E5-89B7-B533ACF98E61}" dt="2022-04-30T14:04:54.757" v="3887"/>
          <ac:picMkLst>
            <pc:docMk/>
            <pc:sldMk cId="76226842" sldId="424"/>
            <ac:picMk id="14" creationId="{2297BDAF-533C-7798-2A60-772357DD613A}"/>
          </ac:picMkLst>
        </pc:picChg>
        <pc:picChg chg="add mod">
          <ac:chgData name="Calvin Iost" userId="2e918ae95cf3805c" providerId="LiveId" clId="{92E7975B-09EF-48E5-89B7-B533ACF98E61}" dt="2022-04-30T14:04:54.757" v="3887"/>
          <ac:picMkLst>
            <pc:docMk/>
            <pc:sldMk cId="76226842" sldId="424"/>
            <ac:picMk id="17" creationId="{C08204D1-87F2-B8BE-02BC-CD6D368DF62E}"/>
          </ac:picMkLst>
        </pc:picChg>
        <pc:picChg chg="add mod">
          <ac:chgData name="Calvin Iost" userId="2e918ae95cf3805c" providerId="LiveId" clId="{92E7975B-09EF-48E5-89B7-B533ACF98E61}" dt="2022-04-30T14:09:17.093" v="3927" actId="1076"/>
          <ac:picMkLst>
            <pc:docMk/>
            <pc:sldMk cId="76226842" sldId="424"/>
            <ac:picMk id="19" creationId="{FC82B0FE-DE5C-E48A-2110-6D633ADADBCE}"/>
          </ac:picMkLst>
        </pc:picChg>
        <pc:picChg chg="del">
          <ac:chgData name="Calvin Iost" userId="2e918ae95cf3805c" providerId="LiveId" clId="{92E7975B-09EF-48E5-89B7-B533ACF98E61}" dt="2022-04-30T14:04:35.782" v="3883" actId="478"/>
          <ac:picMkLst>
            <pc:docMk/>
            <pc:sldMk cId="76226842" sldId="424"/>
            <ac:picMk id="23" creationId="{C58F9735-E1FA-EA7B-59B7-2535F5C6099C}"/>
          </ac:picMkLst>
        </pc:picChg>
        <pc:picChg chg="add mod">
          <ac:chgData name="Calvin Iost" userId="2e918ae95cf3805c" providerId="LiveId" clId="{92E7975B-09EF-48E5-89B7-B533ACF98E61}" dt="2022-04-30T14:09:20.248" v="3929" actId="1076"/>
          <ac:picMkLst>
            <pc:docMk/>
            <pc:sldMk cId="76226842" sldId="424"/>
            <ac:picMk id="24" creationId="{77EB89E9-E839-A7CE-DB66-146C9A9BACEC}"/>
          </ac:picMkLst>
        </pc:picChg>
      </pc:sldChg>
      <pc:sldChg chg="addSp delSp modSp add mod">
        <pc:chgData name="Calvin Iost" userId="2e918ae95cf3805c" providerId="LiveId" clId="{92E7975B-09EF-48E5-89B7-B533ACF98E61}" dt="2022-04-30T14:14:26.158" v="3992" actId="1076"/>
        <pc:sldMkLst>
          <pc:docMk/>
          <pc:sldMk cId="4013672147" sldId="425"/>
        </pc:sldMkLst>
        <pc:spChg chg="del">
          <ac:chgData name="Calvin Iost" userId="2e918ae95cf3805c" providerId="LiveId" clId="{92E7975B-09EF-48E5-89B7-B533ACF98E61}" dt="2022-04-30T14:12:22.736" v="3951" actId="478"/>
          <ac:spMkLst>
            <pc:docMk/>
            <pc:sldMk cId="4013672147" sldId="425"/>
            <ac:spMk id="18" creationId="{680D2E20-F601-D4A5-1505-1167C86744A8}"/>
          </ac:spMkLst>
        </pc:spChg>
        <pc:spChg chg="del">
          <ac:chgData name="Calvin Iost" userId="2e918ae95cf3805c" providerId="LiveId" clId="{92E7975B-09EF-48E5-89B7-B533ACF98E61}" dt="2022-04-30T14:12:22.736" v="3951" actId="478"/>
          <ac:spMkLst>
            <pc:docMk/>
            <pc:sldMk cId="4013672147" sldId="425"/>
            <ac:spMk id="20" creationId="{656C5FCD-E150-FBCA-B64B-BD9B9186A3B7}"/>
          </ac:spMkLst>
        </pc:spChg>
        <pc:spChg chg="del">
          <ac:chgData name="Calvin Iost" userId="2e918ae95cf3805c" providerId="LiveId" clId="{92E7975B-09EF-48E5-89B7-B533ACF98E61}" dt="2022-04-30T14:12:22.736" v="3951" actId="478"/>
          <ac:spMkLst>
            <pc:docMk/>
            <pc:sldMk cId="4013672147" sldId="425"/>
            <ac:spMk id="21" creationId="{DFACB637-E5B8-0A6E-7825-B199194A6F8A}"/>
          </ac:spMkLst>
        </pc:spChg>
        <pc:spChg chg="del">
          <ac:chgData name="Calvin Iost" userId="2e918ae95cf3805c" providerId="LiveId" clId="{92E7975B-09EF-48E5-89B7-B533ACF98E61}" dt="2022-04-30T14:12:22.736" v="3951" actId="478"/>
          <ac:spMkLst>
            <pc:docMk/>
            <pc:sldMk cId="4013672147" sldId="425"/>
            <ac:spMk id="22" creationId="{BFE93C73-EE94-9596-6E98-4F0325399544}"/>
          </ac:spMkLst>
        </pc:spChg>
        <pc:spChg chg="del">
          <ac:chgData name="Calvin Iost" userId="2e918ae95cf3805c" providerId="LiveId" clId="{92E7975B-09EF-48E5-89B7-B533ACF98E61}" dt="2022-04-30T14:12:22.736" v="3951" actId="478"/>
          <ac:spMkLst>
            <pc:docMk/>
            <pc:sldMk cId="4013672147" sldId="425"/>
            <ac:spMk id="25" creationId="{D748075B-B516-684A-C528-F7FB1653FF24}"/>
          </ac:spMkLst>
        </pc:spChg>
        <pc:spChg chg="del">
          <ac:chgData name="Calvin Iost" userId="2e918ae95cf3805c" providerId="LiveId" clId="{92E7975B-09EF-48E5-89B7-B533ACF98E61}" dt="2022-04-30T14:12:27.118" v="3953" actId="478"/>
          <ac:spMkLst>
            <pc:docMk/>
            <pc:sldMk cId="4013672147" sldId="425"/>
            <ac:spMk id="28" creationId="{479994D8-530D-D006-BCF8-FC3D2E1C6524}"/>
          </ac:spMkLst>
        </pc:spChg>
        <pc:spChg chg="add mod">
          <ac:chgData name="Calvin Iost" userId="2e918ae95cf3805c" providerId="LiveId" clId="{92E7975B-09EF-48E5-89B7-B533ACF98E61}" dt="2022-04-30T14:14:26.158" v="3992" actId="1076"/>
          <ac:spMkLst>
            <pc:docMk/>
            <pc:sldMk cId="4013672147" sldId="425"/>
            <ac:spMk id="34" creationId="{B06FA4F7-3F43-1EDC-6843-0A2E64EF9466}"/>
          </ac:spMkLst>
        </pc:spChg>
        <pc:spChg chg="mod">
          <ac:chgData name="Calvin Iost" userId="2e918ae95cf3805c" providerId="LiveId" clId="{92E7975B-09EF-48E5-89B7-B533ACF98E61}" dt="2022-04-30T14:12:31.055" v="3964" actId="20577"/>
          <ac:spMkLst>
            <pc:docMk/>
            <pc:sldMk cId="4013672147" sldId="425"/>
            <ac:spMk id="193" creationId="{00000000-0000-0000-0000-000000000000}"/>
          </ac:spMkLst>
        </pc:spChg>
        <pc:picChg chg="del">
          <ac:chgData name="Calvin Iost" userId="2e918ae95cf3805c" providerId="LiveId" clId="{92E7975B-09EF-48E5-89B7-B533ACF98E61}" dt="2022-04-30T14:12:22.736" v="3951" actId="478"/>
          <ac:picMkLst>
            <pc:docMk/>
            <pc:sldMk cId="4013672147" sldId="425"/>
            <ac:picMk id="13" creationId="{F3DFF38C-1A43-6204-A1C7-65D39EEAC4E5}"/>
          </ac:picMkLst>
        </pc:picChg>
        <pc:picChg chg="del">
          <ac:chgData name="Calvin Iost" userId="2e918ae95cf3805c" providerId="LiveId" clId="{92E7975B-09EF-48E5-89B7-B533ACF98E61}" dt="2022-04-30T14:12:24.503" v="3952" actId="478"/>
          <ac:picMkLst>
            <pc:docMk/>
            <pc:sldMk cId="4013672147" sldId="425"/>
            <ac:picMk id="14" creationId="{2297BDAF-533C-7798-2A60-772357DD613A}"/>
          </ac:picMkLst>
        </pc:picChg>
        <pc:picChg chg="del">
          <ac:chgData name="Calvin Iost" userId="2e918ae95cf3805c" providerId="LiveId" clId="{92E7975B-09EF-48E5-89B7-B533ACF98E61}" dt="2022-04-30T14:12:22.736" v="3951" actId="478"/>
          <ac:picMkLst>
            <pc:docMk/>
            <pc:sldMk cId="4013672147" sldId="425"/>
            <ac:picMk id="17" creationId="{C08204D1-87F2-B8BE-02BC-CD6D368DF62E}"/>
          </ac:picMkLst>
        </pc:picChg>
        <pc:picChg chg="del">
          <ac:chgData name="Calvin Iost" userId="2e918ae95cf3805c" providerId="LiveId" clId="{92E7975B-09EF-48E5-89B7-B533ACF98E61}" dt="2022-04-30T14:12:22.736" v="3951" actId="478"/>
          <ac:picMkLst>
            <pc:docMk/>
            <pc:sldMk cId="4013672147" sldId="425"/>
            <ac:picMk id="19" creationId="{FC82B0FE-DE5C-E48A-2110-6D633ADADBCE}"/>
          </ac:picMkLst>
        </pc:picChg>
        <pc:picChg chg="add mod">
          <ac:chgData name="Calvin Iost" userId="2e918ae95cf3805c" providerId="LiveId" clId="{92E7975B-09EF-48E5-89B7-B533ACF98E61}" dt="2022-04-30T14:12:49.033" v="3967" actId="1076"/>
          <ac:picMkLst>
            <pc:docMk/>
            <pc:sldMk cId="4013672147" sldId="425"/>
            <ac:picMk id="23" creationId="{BAF6331E-2CC3-BD47-F123-17D553593A96}"/>
          </ac:picMkLst>
        </pc:picChg>
        <pc:picChg chg="del">
          <ac:chgData name="Calvin Iost" userId="2e918ae95cf3805c" providerId="LiveId" clId="{92E7975B-09EF-48E5-89B7-B533ACF98E61}" dt="2022-04-30T14:12:22.736" v="3951" actId="478"/>
          <ac:picMkLst>
            <pc:docMk/>
            <pc:sldMk cId="4013672147" sldId="425"/>
            <ac:picMk id="24" creationId="{77EB89E9-E839-A7CE-DB66-146C9A9BACEC}"/>
          </ac:picMkLst>
        </pc:picChg>
        <pc:picChg chg="add mod">
          <ac:chgData name="Calvin Iost" userId="2e918ae95cf3805c" providerId="LiveId" clId="{92E7975B-09EF-48E5-89B7-B533ACF98E61}" dt="2022-04-30T14:12:49.033" v="3967" actId="1076"/>
          <ac:picMkLst>
            <pc:docMk/>
            <pc:sldMk cId="4013672147" sldId="425"/>
            <ac:picMk id="26" creationId="{6AF4BBE8-AA36-5848-E081-0D694F57E07C}"/>
          </ac:picMkLst>
        </pc:picChg>
        <pc:picChg chg="add mod">
          <ac:chgData name="Calvin Iost" userId="2e918ae95cf3805c" providerId="LiveId" clId="{92E7975B-09EF-48E5-89B7-B533ACF98E61}" dt="2022-04-30T14:12:49.033" v="3967" actId="1076"/>
          <ac:picMkLst>
            <pc:docMk/>
            <pc:sldMk cId="4013672147" sldId="425"/>
            <ac:picMk id="27" creationId="{6C0D7551-DFD9-F6CD-EAD1-71399B80EA13}"/>
          </ac:picMkLst>
        </pc:picChg>
        <pc:picChg chg="add mod">
          <ac:chgData name="Calvin Iost" userId="2e918ae95cf3805c" providerId="LiveId" clId="{92E7975B-09EF-48E5-89B7-B533ACF98E61}" dt="2022-04-30T14:12:49.033" v="3967" actId="1076"/>
          <ac:picMkLst>
            <pc:docMk/>
            <pc:sldMk cId="4013672147" sldId="425"/>
            <ac:picMk id="29" creationId="{E4E55724-0F2C-4ACD-1763-A50A281F8C5A}"/>
          </ac:picMkLst>
        </pc:picChg>
        <pc:picChg chg="add mod">
          <ac:chgData name="Calvin Iost" userId="2e918ae95cf3805c" providerId="LiveId" clId="{92E7975B-09EF-48E5-89B7-B533ACF98E61}" dt="2022-04-30T14:12:49.033" v="3967" actId="1076"/>
          <ac:picMkLst>
            <pc:docMk/>
            <pc:sldMk cId="4013672147" sldId="425"/>
            <ac:picMk id="30" creationId="{51CF334A-AF5C-0EED-E786-C316E01AA8F3}"/>
          </ac:picMkLst>
        </pc:picChg>
        <pc:picChg chg="add mod">
          <ac:chgData name="Calvin Iost" userId="2e918ae95cf3805c" providerId="LiveId" clId="{92E7975B-09EF-48E5-89B7-B533ACF98E61}" dt="2022-04-30T14:12:49.033" v="3967" actId="1076"/>
          <ac:picMkLst>
            <pc:docMk/>
            <pc:sldMk cId="4013672147" sldId="425"/>
            <ac:picMk id="31" creationId="{4F74C0C7-5468-02DB-6CE6-0EB453B50045}"/>
          </ac:picMkLst>
        </pc:picChg>
        <pc:picChg chg="add mod">
          <ac:chgData name="Calvin Iost" userId="2e918ae95cf3805c" providerId="LiveId" clId="{92E7975B-09EF-48E5-89B7-B533ACF98E61}" dt="2022-04-30T14:12:49.033" v="3967" actId="1076"/>
          <ac:picMkLst>
            <pc:docMk/>
            <pc:sldMk cId="4013672147" sldId="425"/>
            <ac:picMk id="32" creationId="{EC639481-A5E4-A46F-BBCA-8E6307D844BA}"/>
          </ac:picMkLst>
        </pc:picChg>
        <pc:picChg chg="add mod">
          <ac:chgData name="Calvin Iost" userId="2e918ae95cf3805c" providerId="LiveId" clId="{92E7975B-09EF-48E5-89B7-B533ACF98E61}" dt="2022-04-30T14:12:49.033" v="3967" actId="1076"/>
          <ac:picMkLst>
            <pc:docMk/>
            <pc:sldMk cId="4013672147" sldId="425"/>
            <ac:picMk id="33" creationId="{F16069FF-5B68-32CE-C992-D9DAD09F81F0}"/>
          </ac:picMkLst>
        </pc:picChg>
      </pc:sldChg>
      <pc:sldChg chg="addSp delSp modSp add mod ord">
        <pc:chgData name="Calvin Iost" userId="2e918ae95cf3805c" providerId="LiveId" clId="{92E7975B-09EF-48E5-89B7-B533ACF98E61}" dt="2022-04-30T14:28:20.564" v="4222"/>
        <pc:sldMkLst>
          <pc:docMk/>
          <pc:sldMk cId="1236636878" sldId="426"/>
        </pc:sldMkLst>
        <pc:spChg chg="del">
          <ac:chgData name="Calvin Iost" userId="2e918ae95cf3805c" providerId="LiveId" clId="{92E7975B-09EF-48E5-89B7-B533ACF98E61}" dt="2022-04-30T14:15:53.743" v="4036" actId="478"/>
          <ac:spMkLst>
            <pc:docMk/>
            <pc:sldMk cId="1236636878" sldId="426"/>
            <ac:spMk id="22" creationId="{C2DC81F3-6EE8-4C28-9A7C-9B95EF82FEEF}"/>
          </ac:spMkLst>
        </pc:spChg>
        <pc:spChg chg="add mod">
          <ac:chgData name="Calvin Iost" userId="2e918ae95cf3805c" providerId="LiveId" clId="{92E7975B-09EF-48E5-89B7-B533ACF98E61}" dt="2022-04-30T14:25:55.479" v="4220" actId="20577"/>
          <ac:spMkLst>
            <pc:docMk/>
            <pc:sldMk cId="1236636878" sldId="426"/>
            <ac:spMk id="29" creationId="{6E39A01B-0863-30F1-E22B-DD188304B341}"/>
          </ac:spMkLst>
        </pc:spChg>
        <pc:spChg chg="del">
          <ac:chgData name="Calvin Iost" userId="2e918ae95cf3805c" providerId="LiveId" clId="{92E7975B-09EF-48E5-89B7-B533ACF98E61}" dt="2022-04-30T14:15:35.230" v="4032" actId="478"/>
          <ac:spMkLst>
            <pc:docMk/>
            <pc:sldMk cId="1236636878" sldId="426"/>
            <ac:spMk id="41" creationId="{10E7F7F6-A0CD-4BCE-BD73-01F268CECC04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42" creationId="{60BB00EE-1642-4FD8-910E-1899A92963A8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43" creationId="{D503883E-F594-4900-B055-B6769112D305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44" creationId="{6CD0127A-1FE2-4113-BA62-5D008CD6C96B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45" creationId="{6624079C-F6A6-4A02-991B-4D7525C36AD1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46" creationId="{265D2FCE-B851-497C-9E28-5F18E381C134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47" creationId="{9438F8BF-36D9-4485-83F5-0CA441E2C27E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48" creationId="{5F5105C8-22A7-41CF-A9D4-C30747037152}"/>
          </ac:spMkLst>
        </pc:spChg>
        <pc:spChg chg="del">
          <ac:chgData name="Calvin Iost" userId="2e918ae95cf3805c" providerId="LiveId" clId="{92E7975B-09EF-48E5-89B7-B533ACF98E61}" dt="2022-04-30T14:15:35.230" v="4032" actId="478"/>
          <ac:spMkLst>
            <pc:docMk/>
            <pc:sldMk cId="1236636878" sldId="426"/>
            <ac:spMk id="49" creationId="{AEB4E2A7-0662-4960-AE72-FE0726BF91F8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0" creationId="{47E27896-98F2-43AA-AC62-2F39A4511254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1" creationId="{B3BE8EFF-481D-42FA-A905-39707D8DF3CE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2" creationId="{4C71E5C5-0C66-446E-A0E2-BC802925F793}"/>
          </ac:spMkLst>
        </pc:spChg>
        <pc:spChg chg="del">
          <ac:chgData name="Calvin Iost" userId="2e918ae95cf3805c" providerId="LiveId" clId="{92E7975B-09EF-48E5-89B7-B533ACF98E61}" dt="2022-04-30T14:15:36.967" v="4033" actId="478"/>
          <ac:spMkLst>
            <pc:docMk/>
            <pc:sldMk cId="1236636878" sldId="426"/>
            <ac:spMk id="53" creationId="{3B3DA687-5D8D-4EF7-9BD3-1F170B7A9E55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4" creationId="{C7B2564F-5E11-4D2A-8618-FC329A69D762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5" creationId="{33438BED-AC4B-490F-9738-54583A377B64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6" creationId="{2761A74E-FAC2-4AB0-BA34-D7C1226ED140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7" creationId="{1FEFB82A-8507-46FD-95A5-BCB2A627BA6E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8" creationId="{A5B23200-1796-4089-A2D8-AF783493F2FA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59" creationId="{4805083E-109B-4694-9582-1D988B74FB6B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60" creationId="{B836C343-6195-4C5C-885D-D9880935B7C3}"/>
          </ac:spMkLst>
        </pc:spChg>
        <pc:spChg chg="del">
          <ac:chgData name="Calvin Iost" userId="2e918ae95cf3805c" providerId="LiveId" clId="{92E7975B-09EF-48E5-89B7-B533ACF98E61}" dt="2022-04-30T14:15:39.935" v="4034" actId="478"/>
          <ac:spMkLst>
            <pc:docMk/>
            <pc:sldMk cId="1236636878" sldId="426"/>
            <ac:spMk id="61" creationId="{E7BD55C2-A913-434C-868B-A89E66C206D7}"/>
          </ac:spMkLst>
        </pc:spChg>
        <pc:spChg chg="mod">
          <ac:chgData name="Calvin Iost" userId="2e918ae95cf3805c" providerId="LiveId" clId="{92E7975B-09EF-48E5-89B7-B533ACF98E61}" dt="2022-04-30T14:25:50.310" v="4207" actId="14100"/>
          <ac:spMkLst>
            <pc:docMk/>
            <pc:sldMk cId="1236636878" sldId="426"/>
            <ac:spMk id="193" creationId="{00000000-0000-0000-0000-000000000000}"/>
          </ac:spMkLst>
        </pc:spChg>
        <pc:picChg chg="mod">
          <ac:chgData name="Calvin Iost" userId="2e918ae95cf3805c" providerId="LiveId" clId="{92E7975B-09EF-48E5-89B7-B533ACF98E61}" dt="2022-04-30T14:15:50.096" v="4035" actId="14826"/>
          <ac:picMkLst>
            <pc:docMk/>
            <pc:sldMk cId="1236636878" sldId="426"/>
            <ac:picMk id="188" creationId="{00000000-0000-0000-0000-000000000000}"/>
          </ac:picMkLst>
        </pc:picChg>
      </pc:sldChg>
      <pc:sldChg chg="delSp modSp add del mod delAnim">
        <pc:chgData name="Calvin Iost" userId="2e918ae95cf3805c" providerId="LiveId" clId="{92E7975B-09EF-48E5-89B7-B533ACF98E61}" dt="2022-04-30T14:15:19.970" v="4010" actId="47"/>
        <pc:sldMkLst>
          <pc:docMk/>
          <pc:sldMk cId="3478248807" sldId="426"/>
        </pc:sldMkLst>
        <pc:spChg chg="del">
          <ac:chgData name="Calvin Iost" userId="2e918ae95cf3805c" providerId="LiveId" clId="{92E7975B-09EF-48E5-89B7-B533ACF98E61}" dt="2022-04-30T14:14:54.367" v="4007" actId="478"/>
          <ac:spMkLst>
            <pc:docMk/>
            <pc:sldMk cId="3478248807" sldId="426"/>
            <ac:spMk id="26" creationId="{AA82AB76-FD93-BAE1-DB86-145444C60F1F}"/>
          </ac:spMkLst>
        </pc:spChg>
        <pc:spChg chg="del">
          <ac:chgData name="Calvin Iost" userId="2e918ae95cf3805c" providerId="LiveId" clId="{92E7975B-09EF-48E5-89B7-B533ACF98E61}" dt="2022-04-30T14:14:57.375" v="4009" actId="478"/>
          <ac:spMkLst>
            <pc:docMk/>
            <pc:sldMk cId="3478248807" sldId="426"/>
            <ac:spMk id="45" creationId="{4175F388-A515-EBCA-C451-87420B72C5C4}"/>
          </ac:spMkLst>
        </pc:spChg>
        <pc:spChg chg="del">
          <ac:chgData name="Calvin Iost" userId="2e918ae95cf3805c" providerId="LiveId" clId="{92E7975B-09EF-48E5-89B7-B533ACF98E61}" dt="2022-04-30T14:14:55.951" v="4008" actId="478"/>
          <ac:spMkLst>
            <pc:docMk/>
            <pc:sldMk cId="3478248807" sldId="426"/>
            <ac:spMk id="47" creationId="{9CCC32B1-5833-D67C-8E4E-C6D4D2032CDF}"/>
          </ac:spMkLst>
        </pc:spChg>
        <pc:spChg chg="mod">
          <ac:chgData name="Calvin Iost" userId="2e918ae95cf3805c" providerId="LiveId" clId="{92E7975B-09EF-48E5-89B7-B533ACF98E61}" dt="2022-04-30T14:14:51.535" v="4006" actId="20577"/>
          <ac:spMkLst>
            <pc:docMk/>
            <pc:sldMk cId="3478248807" sldId="426"/>
            <ac:spMk id="193" creationId="{00000000-0000-0000-0000-000000000000}"/>
          </ac:spMkLst>
        </pc:spChg>
        <pc:picChg chg="del">
          <ac:chgData name="Calvin Iost" userId="2e918ae95cf3805c" providerId="LiveId" clId="{92E7975B-09EF-48E5-89B7-B533ACF98E61}" dt="2022-04-30T14:14:48.510" v="3995" actId="478"/>
          <ac:picMkLst>
            <pc:docMk/>
            <pc:sldMk cId="3478248807" sldId="426"/>
            <ac:picMk id="23" creationId="{C58F9735-E1FA-EA7B-59B7-2535F5C6099C}"/>
          </ac:picMkLst>
        </pc:picChg>
        <pc:picChg chg="del">
          <ac:chgData name="Calvin Iost" userId="2e918ae95cf3805c" providerId="LiveId" clId="{92E7975B-09EF-48E5-89B7-B533ACF98E61}" dt="2022-04-30T14:14:47.920" v="3994" actId="478"/>
          <ac:picMkLst>
            <pc:docMk/>
            <pc:sldMk cId="3478248807" sldId="426"/>
            <ac:picMk id="48" creationId="{721E98FA-53E4-A128-7BD1-94724BFDC64D}"/>
          </ac:picMkLst>
        </pc:picChg>
      </pc:sldChg>
      <pc:sldChg chg="addSp delSp modSp add mod">
        <pc:chgData name="Calvin Iost" userId="2e918ae95cf3805c" providerId="LiveId" clId="{92E7975B-09EF-48E5-89B7-B533ACF98E61}" dt="2022-04-30T14:16:53.807" v="4053"/>
        <pc:sldMkLst>
          <pc:docMk/>
          <pc:sldMk cId="2630394513" sldId="427"/>
        </pc:sldMkLst>
        <pc:spChg chg="del">
          <ac:chgData name="Calvin Iost" userId="2e918ae95cf3805c" providerId="LiveId" clId="{92E7975B-09EF-48E5-89B7-B533ACF98E61}" dt="2022-04-30T14:16:32.943" v="4038" actId="478"/>
          <ac:spMkLst>
            <pc:docMk/>
            <pc:sldMk cId="2630394513" sldId="427"/>
            <ac:spMk id="34" creationId="{B06FA4F7-3F43-1EDC-6843-0A2E64EF9466}"/>
          </ac:spMkLst>
        </pc:spChg>
        <pc:spChg chg="mod">
          <ac:chgData name="Calvin Iost" userId="2e918ae95cf3805c" providerId="LiveId" clId="{92E7975B-09EF-48E5-89B7-B533ACF98E61}" dt="2022-04-30T14:16:45.143" v="4052" actId="20577"/>
          <ac:spMkLst>
            <pc:docMk/>
            <pc:sldMk cId="2630394513" sldId="427"/>
            <ac:spMk id="193" creationId="{00000000-0000-0000-0000-000000000000}"/>
          </ac:spMkLst>
        </pc:sp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17" creationId="{3C24A476-6038-159E-2956-E7D0AEC2FF43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18" creationId="{D9D5B4BE-2CB6-EA88-8484-6C20B21676D5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19" creationId="{54EBDAEE-A98C-E96E-FE34-FBF2FFBD3A28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20" creationId="{D99B0373-79C7-1922-EF77-505396750F8B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21" creationId="{D66A869E-B13E-E024-2A20-5AE9E0CAC537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22" creationId="{9723B152-08EE-F88C-A150-E91B63DAFC3B}"/>
          </ac:picMkLst>
        </pc:picChg>
        <pc:picChg chg="del">
          <ac:chgData name="Calvin Iost" userId="2e918ae95cf3805c" providerId="LiveId" clId="{92E7975B-09EF-48E5-89B7-B533ACF98E61}" dt="2022-04-30T14:16:32.943" v="4038" actId="478"/>
          <ac:picMkLst>
            <pc:docMk/>
            <pc:sldMk cId="2630394513" sldId="427"/>
            <ac:picMk id="23" creationId="{BAF6331E-2CC3-BD47-F123-17D553593A96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24" creationId="{A337AB38-321B-A2F8-9652-4C3CAB899E6A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25" creationId="{CA407C68-9957-B0E3-4A12-248CCA0FD13C}"/>
          </ac:picMkLst>
        </pc:picChg>
        <pc:picChg chg="del">
          <ac:chgData name="Calvin Iost" userId="2e918ae95cf3805c" providerId="LiveId" clId="{92E7975B-09EF-48E5-89B7-B533ACF98E61}" dt="2022-04-30T14:16:32.943" v="4038" actId="478"/>
          <ac:picMkLst>
            <pc:docMk/>
            <pc:sldMk cId="2630394513" sldId="427"/>
            <ac:picMk id="26" creationId="{6AF4BBE8-AA36-5848-E081-0D694F57E07C}"/>
          </ac:picMkLst>
        </pc:picChg>
        <pc:picChg chg="del">
          <ac:chgData name="Calvin Iost" userId="2e918ae95cf3805c" providerId="LiveId" clId="{92E7975B-09EF-48E5-89B7-B533ACF98E61}" dt="2022-04-30T14:16:34.325" v="4039" actId="478"/>
          <ac:picMkLst>
            <pc:docMk/>
            <pc:sldMk cId="2630394513" sldId="427"/>
            <ac:picMk id="27" creationId="{6C0D7551-DFD9-F6CD-EAD1-71399B80EA13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28" creationId="{AE6C702E-8124-EB8D-4057-87AC7C4717BC}"/>
          </ac:picMkLst>
        </pc:picChg>
        <pc:picChg chg="del">
          <ac:chgData name="Calvin Iost" userId="2e918ae95cf3805c" providerId="LiveId" clId="{92E7975B-09EF-48E5-89B7-B533ACF98E61}" dt="2022-04-30T14:16:32.943" v="4038" actId="478"/>
          <ac:picMkLst>
            <pc:docMk/>
            <pc:sldMk cId="2630394513" sldId="427"/>
            <ac:picMk id="29" creationId="{E4E55724-0F2C-4ACD-1763-A50A281F8C5A}"/>
          </ac:picMkLst>
        </pc:picChg>
        <pc:picChg chg="del">
          <ac:chgData name="Calvin Iost" userId="2e918ae95cf3805c" providerId="LiveId" clId="{92E7975B-09EF-48E5-89B7-B533ACF98E61}" dt="2022-04-30T14:16:32.943" v="4038" actId="478"/>
          <ac:picMkLst>
            <pc:docMk/>
            <pc:sldMk cId="2630394513" sldId="427"/>
            <ac:picMk id="30" creationId="{51CF334A-AF5C-0EED-E786-C316E01AA8F3}"/>
          </ac:picMkLst>
        </pc:picChg>
        <pc:picChg chg="del">
          <ac:chgData name="Calvin Iost" userId="2e918ae95cf3805c" providerId="LiveId" clId="{92E7975B-09EF-48E5-89B7-B533ACF98E61}" dt="2022-04-30T14:16:32.943" v="4038" actId="478"/>
          <ac:picMkLst>
            <pc:docMk/>
            <pc:sldMk cId="2630394513" sldId="427"/>
            <ac:picMk id="31" creationId="{4F74C0C7-5468-02DB-6CE6-0EB453B50045}"/>
          </ac:picMkLst>
        </pc:picChg>
        <pc:picChg chg="del">
          <ac:chgData name="Calvin Iost" userId="2e918ae95cf3805c" providerId="LiveId" clId="{92E7975B-09EF-48E5-89B7-B533ACF98E61}" dt="2022-04-30T14:16:32.943" v="4038" actId="478"/>
          <ac:picMkLst>
            <pc:docMk/>
            <pc:sldMk cId="2630394513" sldId="427"/>
            <ac:picMk id="32" creationId="{EC639481-A5E4-A46F-BBCA-8E6307D844BA}"/>
          </ac:picMkLst>
        </pc:picChg>
        <pc:picChg chg="del">
          <ac:chgData name="Calvin Iost" userId="2e918ae95cf3805c" providerId="LiveId" clId="{92E7975B-09EF-48E5-89B7-B533ACF98E61}" dt="2022-04-30T14:16:32.943" v="4038" actId="478"/>
          <ac:picMkLst>
            <pc:docMk/>
            <pc:sldMk cId="2630394513" sldId="427"/>
            <ac:picMk id="33" creationId="{F16069FF-5B68-32CE-C992-D9DAD09F81F0}"/>
          </ac:picMkLst>
        </pc:picChg>
        <pc:picChg chg="add mod">
          <ac:chgData name="Calvin Iost" userId="2e918ae95cf3805c" providerId="LiveId" clId="{92E7975B-09EF-48E5-89B7-B533ACF98E61}" dt="2022-04-30T14:16:53.807" v="4053"/>
          <ac:picMkLst>
            <pc:docMk/>
            <pc:sldMk cId="2630394513" sldId="427"/>
            <ac:picMk id="35" creationId="{74C987D3-1563-5287-B80D-32DDA3FD0AAC}"/>
          </ac:picMkLst>
        </pc:picChg>
      </pc:sldChg>
      <pc:sldChg chg="addSp delSp modSp add mod">
        <pc:chgData name="Calvin Iost" userId="2e918ae95cf3805c" providerId="LiveId" clId="{92E7975B-09EF-48E5-89B7-B533ACF98E61}" dt="2022-04-30T14:19:42.516" v="4087" actId="1076"/>
        <pc:sldMkLst>
          <pc:docMk/>
          <pc:sldMk cId="3259890002" sldId="428"/>
        </pc:sldMkLst>
        <pc:spChg chg="add del mod">
          <ac:chgData name="Calvin Iost" userId="2e918ae95cf3805c" providerId="LiveId" clId="{92E7975B-09EF-48E5-89B7-B533ACF98E61}" dt="2022-04-30T14:19:34.791" v="4082" actId="478"/>
          <ac:spMkLst>
            <pc:docMk/>
            <pc:sldMk cId="3259890002" sldId="428"/>
            <ac:spMk id="36" creationId="{0B834A87-F91A-3A52-F2A7-5BC7809C1E3C}"/>
          </ac:spMkLst>
        </pc:spChg>
        <pc:spChg chg="add del mod">
          <ac:chgData name="Calvin Iost" userId="2e918ae95cf3805c" providerId="LiveId" clId="{92E7975B-09EF-48E5-89B7-B533ACF98E61}" dt="2022-04-30T14:19:33.567" v="4081" actId="478"/>
          <ac:spMkLst>
            <pc:docMk/>
            <pc:sldMk cId="3259890002" sldId="428"/>
            <ac:spMk id="37" creationId="{D794D3BC-BABC-81CB-9D0D-B485E452F1CD}"/>
          </ac:spMkLst>
        </pc:spChg>
        <pc:spChg chg="add del mod">
          <ac:chgData name="Calvin Iost" userId="2e918ae95cf3805c" providerId="LiveId" clId="{92E7975B-09EF-48E5-89B7-B533ACF98E61}" dt="2022-04-30T14:18:49.535" v="4076" actId="478"/>
          <ac:spMkLst>
            <pc:docMk/>
            <pc:sldMk cId="3259890002" sldId="428"/>
            <ac:spMk id="39" creationId="{4D6C5495-9BA0-4532-4974-6C02EC496119}"/>
          </ac:spMkLst>
        </pc:spChg>
        <pc:spChg chg="add del mod">
          <ac:chgData name="Calvin Iost" userId="2e918ae95cf3805c" providerId="LiveId" clId="{92E7975B-09EF-48E5-89B7-B533ACF98E61}" dt="2022-04-30T14:19:36.631" v="4083" actId="478"/>
          <ac:spMkLst>
            <pc:docMk/>
            <pc:sldMk cId="3259890002" sldId="428"/>
            <ac:spMk id="44" creationId="{8DF86C8B-13A0-9001-C2C8-2BCE62E2E02B}"/>
          </ac:spMkLst>
        </pc:spChg>
        <pc:spChg chg="mod">
          <ac:chgData name="Calvin Iost" userId="2e918ae95cf3805c" providerId="LiveId" clId="{92E7975B-09EF-48E5-89B7-B533ACF98E61}" dt="2022-04-30T14:17:21.055" v="4064" actId="20577"/>
          <ac:spMkLst>
            <pc:docMk/>
            <pc:sldMk cId="3259890002" sldId="428"/>
            <ac:spMk id="193" creationId="{00000000-0000-0000-0000-000000000000}"/>
          </ac:spMkLst>
        </pc:spChg>
        <pc:picChg chg="add mod">
          <ac:chgData name="Calvin Iost" userId="2e918ae95cf3805c" providerId="LiveId" clId="{92E7975B-09EF-48E5-89B7-B533ACF98E61}" dt="2022-04-30T14:18:53.576" v="4078" actId="1076"/>
          <ac:picMkLst>
            <pc:docMk/>
            <pc:sldMk cId="3259890002" sldId="428"/>
            <ac:picMk id="3" creationId="{ED47DA68-871F-C3E9-288F-CF3764AB268A}"/>
          </ac:picMkLst>
        </pc:picChg>
        <pc:picChg chg="add mod">
          <ac:chgData name="Calvin Iost" userId="2e918ae95cf3805c" providerId="LiveId" clId="{92E7975B-09EF-48E5-89B7-B533ACF98E61}" dt="2022-04-30T14:19:42.516" v="4087" actId="1076"/>
          <ac:picMkLst>
            <pc:docMk/>
            <pc:sldMk cId="3259890002" sldId="428"/>
            <ac:picMk id="5" creationId="{53E67B62-9E38-0BC0-FCCA-32095507934A}"/>
          </ac:picMkLst>
        </pc:picChg>
        <pc:picChg chg="del mod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17" creationId="{3C24A476-6038-159E-2956-E7D0AEC2FF43}"/>
          </ac:picMkLst>
        </pc:picChg>
        <pc:picChg chg="del mod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18" creationId="{D9D5B4BE-2CB6-EA88-8484-6C20B21676D5}"/>
          </ac:picMkLst>
        </pc:picChg>
        <pc:picChg chg="del mod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19" creationId="{54EBDAEE-A98C-E96E-FE34-FBF2FFBD3A28}"/>
          </ac:picMkLst>
        </pc:picChg>
        <pc:picChg chg="del mod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20" creationId="{D99B0373-79C7-1922-EF77-505396750F8B}"/>
          </ac:picMkLst>
        </pc:picChg>
        <pc:picChg chg="del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21" creationId="{D66A869E-B13E-E024-2A20-5AE9E0CAC537}"/>
          </ac:picMkLst>
        </pc:picChg>
        <pc:picChg chg="del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22" creationId="{9723B152-08EE-F88C-A150-E91B63DAFC3B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23" creationId="{DF71290C-62A2-0C40-7907-CD0EA7BCC077}"/>
          </ac:picMkLst>
        </pc:picChg>
        <pc:picChg chg="del">
          <ac:chgData name="Calvin Iost" userId="2e918ae95cf3805c" providerId="LiveId" clId="{92E7975B-09EF-48E5-89B7-B533ACF98E61}" dt="2022-04-30T14:17:08.631" v="4057" actId="478"/>
          <ac:picMkLst>
            <pc:docMk/>
            <pc:sldMk cId="3259890002" sldId="428"/>
            <ac:picMk id="24" creationId="{A337AB38-321B-A2F8-9652-4C3CAB899E6A}"/>
          </ac:picMkLst>
        </pc:picChg>
        <pc:picChg chg="del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25" creationId="{CA407C68-9957-B0E3-4A12-248CCA0FD13C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26" creationId="{D4F2AD09-ACD3-4621-E0FA-9E23AAC48FFA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27" creationId="{5EA19D34-1D57-010B-7A4E-95AA452A5649}"/>
          </ac:picMkLst>
        </pc:picChg>
        <pc:picChg chg="del mod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28" creationId="{AE6C702E-8124-EB8D-4057-87AC7C4717BC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29" creationId="{712C483A-B67D-A4ED-F8E6-728172ADAB92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30" creationId="{898C171D-DAA6-720D-8C7F-B887BD93534B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31" creationId="{A154D1E3-FA10-E2FD-2E7C-EDF786E28489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32" creationId="{D4AE0CE2-A47F-CF26-A2B9-D4FD20E6B9A4}"/>
          </ac:picMkLst>
        </pc:picChg>
        <pc:picChg chg="add del mod">
          <ac:chgData name="Calvin Iost" userId="2e918ae95cf3805c" providerId="LiveId" clId="{92E7975B-09EF-48E5-89B7-B533ACF98E61}" dt="2022-04-30T14:19:03.999" v="4079" actId="478"/>
          <ac:picMkLst>
            <pc:docMk/>
            <pc:sldMk cId="3259890002" sldId="428"/>
            <ac:picMk id="33" creationId="{BCC443C9-94D3-A2EC-3045-3509D2B45B5B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34" creationId="{46D8FF40-816E-0544-A30F-E56A86B85272}"/>
          </ac:picMkLst>
        </pc:picChg>
        <pc:picChg chg="del mod">
          <ac:chgData name="Calvin Iost" userId="2e918ae95cf3805c" providerId="LiveId" clId="{92E7975B-09EF-48E5-89B7-B533ACF98E61}" dt="2022-04-30T14:17:07.206" v="4056" actId="478"/>
          <ac:picMkLst>
            <pc:docMk/>
            <pc:sldMk cId="3259890002" sldId="428"/>
            <ac:picMk id="35" creationId="{74C987D3-1563-5287-B80D-32DDA3FD0AAC}"/>
          </ac:picMkLst>
        </pc:picChg>
        <pc:picChg chg="add del mod">
          <ac:chgData name="Calvin Iost" userId="2e918ae95cf3805c" providerId="LiveId" clId="{92E7975B-09EF-48E5-89B7-B533ACF98E61}" dt="2022-04-30T14:18:05.293" v="4069" actId="478"/>
          <ac:picMkLst>
            <pc:docMk/>
            <pc:sldMk cId="3259890002" sldId="428"/>
            <ac:picMk id="38" creationId="{A8BC78C6-491C-3B36-FC90-18C07F395A57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40" creationId="{2D91DDA8-1DAC-0656-65F4-0DF31B153C83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41" creationId="{5677B670-B7D4-B596-1390-7D852E80CF88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42" creationId="{17D49ACB-8C86-4620-0FCC-0B7CFCDE496D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43" creationId="{0938C8FD-E011-B8C8-B195-2FBEEC027E71}"/>
          </ac:picMkLst>
        </pc:picChg>
        <pc:picChg chg="add mod">
          <ac:chgData name="Calvin Iost" userId="2e918ae95cf3805c" providerId="LiveId" clId="{92E7975B-09EF-48E5-89B7-B533ACF98E61}" dt="2022-04-30T14:17:35.517" v="4065"/>
          <ac:picMkLst>
            <pc:docMk/>
            <pc:sldMk cId="3259890002" sldId="428"/>
            <ac:picMk id="45" creationId="{43028EA7-EBB5-D2A5-B886-272A98FD9289}"/>
          </ac:picMkLst>
        </pc:picChg>
      </pc:sldChg>
      <pc:sldChg chg="addSp delSp modSp add mod">
        <pc:chgData name="Calvin Iost" userId="2e918ae95cf3805c" providerId="LiveId" clId="{92E7975B-09EF-48E5-89B7-B533ACF98E61}" dt="2022-04-30T14:38:58.007" v="4371" actId="14826"/>
        <pc:sldMkLst>
          <pc:docMk/>
          <pc:sldMk cId="1711265309" sldId="429"/>
        </pc:sldMkLst>
        <pc:spChg chg="add del mod">
          <ac:chgData name="Calvin Iost" userId="2e918ae95cf3805c" providerId="LiveId" clId="{92E7975B-09EF-48E5-89B7-B533ACF98E61}" dt="2022-04-30T14:34:31.048" v="4309" actId="14826"/>
          <ac:spMkLst>
            <pc:docMk/>
            <pc:sldMk cId="1711265309" sldId="429"/>
            <ac:spMk id="2" creationId="{FBF31000-60AA-5BC2-FC4D-0DC133D5F24C}"/>
          </ac:spMkLst>
        </pc:spChg>
        <pc:spChg chg="add del mod">
          <ac:chgData name="Calvin Iost" userId="2e918ae95cf3805c" providerId="LiveId" clId="{92E7975B-09EF-48E5-89B7-B533ACF98E61}" dt="2022-04-30T14:38:22.839" v="4370" actId="478"/>
          <ac:spMkLst>
            <pc:docMk/>
            <pc:sldMk cId="1711265309" sldId="429"/>
            <ac:spMk id="3" creationId="{81A4A878-82A4-3151-D028-2E608A17A055}"/>
          </ac:spMkLst>
        </pc:spChg>
        <pc:spChg chg="mod">
          <ac:chgData name="Calvin Iost" userId="2e918ae95cf3805c" providerId="LiveId" clId="{92E7975B-09EF-48E5-89B7-B533ACF98E61}" dt="2022-04-30T14:36:25.202" v="4346" actId="6549"/>
          <ac:spMkLst>
            <pc:docMk/>
            <pc:sldMk cId="1711265309" sldId="429"/>
            <ac:spMk id="29" creationId="{6E39A01B-0863-30F1-E22B-DD188304B341}"/>
          </ac:spMkLst>
        </pc:spChg>
        <pc:spChg chg="mod">
          <ac:chgData name="Calvin Iost" userId="2e918ae95cf3805c" providerId="LiveId" clId="{92E7975B-09EF-48E5-89B7-B533ACF98E61}" dt="2022-04-30T14:35:49.204" v="4318" actId="1076"/>
          <ac:spMkLst>
            <pc:docMk/>
            <pc:sldMk cId="1711265309" sldId="429"/>
            <ac:spMk id="193" creationId="{00000000-0000-0000-0000-000000000000}"/>
          </ac:spMkLst>
        </pc:spChg>
        <pc:picChg chg="add mod">
          <ac:chgData name="Calvin Iost" userId="2e918ae95cf3805c" providerId="LiveId" clId="{92E7975B-09EF-48E5-89B7-B533ACF98E61}" dt="2022-04-30T14:35:12.641" v="4313" actId="1076"/>
          <ac:picMkLst>
            <pc:docMk/>
            <pc:sldMk cId="1711265309" sldId="429"/>
            <ac:picMk id="9" creationId="{0DCA44DC-EC12-A5FC-A0BD-87F97BE629BE}"/>
          </ac:picMkLst>
        </pc:picChg>
        <pc:picChg chg="mod">
          <ac:chgData name="Calvin Iost" userId="2e918ae95cf3805c" providerId="LiveId" clId="{92E7975B-09EF-48E5-89B7-B533ACF98E61}" dt="2022-04-30T14:38:58.007" v="4371" actId="14826"/>
          <ac:picMkLst>
            <pc:docMk/>
            <pc:sldMk cId="1711265309" sldId="429"/>
            <ac:picMk id="188" creationId="{00000000-0000-0000-0000-000000000000}"/>
          </ac:picMkLst>
        </pc:picChg>
      </pc:sldChg>
      <pc:sldChg chg="addSp delSp modSp add mod">
        <pc:chgData name="Calvin Iost" userId="2e918ae95cf3805c" providerId="LiveId" clId="{92E7975B-09EF-48E5-89B7-B533ACF98E61}" dt="2022-04-30T14:36:44.324" v="4348" actId="1076"/>
        <pc:sldMkLst>
          <pc:docMk/>
          <pc:sldMk cId="854943579" sldId="430"/>
        </pc:sldMkLst>
        <pc:spChg chg="add del mod">
          <ac:chgData name="Calvin Iost" userId="2e918ae95cf3805c" providerId="LiveId" clId="{92E7975B-09EF-48E5-89B7-B533ACF98E61}" dt="2022-04-30T14:35:57.727" v="4321" actId="478"/>
          <ac:spMkLst>
            <pc:docMk/>
            <pc:sldMk cId="854943579" sldId="430"/>
            <ac:spMk id="3" creationId="{68FB93AD-EABA-E114-2EC2-D4AED2A684B1}"/>
          </ac:spMkLst>
        </pc:spChg>
        <pc:spChg chg="add mod">
          <ac:chgData name="Calvin Iost" userId="2e918ae95cf3805c" providerId="LiveId" clId="{92E7975B-09EF-48E5-89B7-B533ACF98E61}" dt="2022-04-30T14:35:52.524" v="4319"/>
          <ac:spMkLst>
            <pc:docMk/>
            <pc:sldMk cId="854943579" sldId="430"/>
            <ac:spMk id="10" creationId="{C5539F00-830A-EEE0-E0C5-6CE916D670D8}"/>
          </ac:spMkLst>
        </pc:spChg>
        <pc:spChg chg="mod">
          <ac:chgData name="Calvin Iost" userId="2e918ae95cf3805c" providerId="LiveId" clId="{92E7975B-09EF-48E5-89B7-B533ACF98E61}" dt="2022-04-30T14:36:44.324" v="4348" actId="1076"/>
          <ac:spMkLst>
            <pc:docMk/>
            <pc:sldMk cId="854943579" sldId="430"/>
            <ac:spMk id="29" creationId="{6E39A01B-0863-30F1-E22B-DD188304B341}"/>
          </ac:spMkLst>
        </pc:spChg>
        <pc:spChg chg="del">
          <ac:chgData name="Calvin Iost" userId="2e918ae95cf3805c" providerId="LiveId" clId="{92E7975B-09EF-48E5-89B7-B533ACF98E61}" dt="2022-04-30T14:35:55.313" v="4320" actId="478"/>
          <ac:spMkLst>
            <pc:docMk/>
            <pc:sldMk cId="854943579" sldId="430"/>
            <ac:spMk id="193" creationId="{00000000-0000-0000-0000-000000000000}"/>
          </ac:spMkLst>
        </pc:spChg>
        <pc:picChg chg="del">
          <ac:chgData name="Calvin Iost" userId="2e918ae95cf3805c" providerId="LiveId" clId="{92E7975B-09EF-48E5-89B7-B533ACF98E61}" dt="2022-04-30T14:35:20.862" v="4315" actId="478"/>
          <ac:picMkLst>
            <pc:docMk/>
            <pc:sldMk cId="854943579" sldId="430"/>
            <ac:picMk id="9" creationId="{0DCA44DC-EC12-A5FC-A0BD-87F97BE629BE}"/>
          </ac:picMkLst>
        </pc:picChg>
        <pc:picChg chg="mod">
          <ac:chgData name="Calvin Iost" userId="2e918ae95cf3805c" providerId="LiveId" clId="{92E7975B-09EF-48E5-89B7-B533ACF98E61}" dt="2022-04-30T14:35:38.390" v="4316" actId="14826"/>
          <ac:picMkLst>
            <pc:docMk/>
            <pc:sldMk cId="854943579" sldId="430"/>
            <ac:picMk id="188" creationId="{00000000-0000-0000-0000-000000000000}"/>
          </ac:picMkLst>
        </pc:picChg>
      </pc:sldChg>
      <pc:sldChg chg="addSp modSp add mod">
        <pc:chgData name="Calvin Iost" userId="2e918ae95cf3805c" providerId="LiveId" clId="{92E7975B-09EF-48E5-89B7-B533ACF98E61}" dt="2022-04-30T15:01:58.166" v="4664" actId="20577"/>
        <pc:sldMkLst>
          <pc:docMk/>
          <pc:sldMk cId="1292417696" sldId="431"/>
        </pc:sldMkLst>
        <pc:spChg chg="mod">
          <ac:chgData name="Calvin Iost" userId="2e918ae95cf3805c" providerId="LiveId" clId="{92E7975B-09EF-48E5-89B7-B533ACF98E61}" dt="2022-04-30T14:37:03.880" v="4361" actId="20577"/>
          <ac:spMkLst>
            <pc:docMk/>
            <pc:sldMk cId="1292417696" sldId="431"/>
            <ac:spMk id="29" creationId="{6E39A01B-0863-30F1-E22B-DD188304B341}"/>
          </ac:spMkLst>
        </pc:spChg>
        <pc:graphicFrameChg chg="add mod modGraphic">
          <ac:chgData name="Calvin Iost" userId="2e918ae95cf3805c" providerId="LiveId" clId="{92E7975B-09EF-48E5-89B7-B533ACF98E61}" dt="2022-04-30T15:01:58.166" v="4664" actId="20577"/>
          <ac:graphicFrameMkLst>
            <pc:docMk/>
            <pc:sldMk cId="1292417696" sldId="431"/>
            <ac:graphicFrameMk id="8" creationId="{54C58C8B-5900-B099-907A-B418B5EB2189}"/>
          </ac:graphicFrameMkLst>
        </pc:graphicFrameChg>
        <pc:picChg chg="mod">
          <ac:chgData name="Calvin Iost" userId="2e918ae95cf3805c" providerId="LiveId" clId="{92E7975B-09EF-48E5-89B7-B533ACF98E61}" dt="2022-04-30T14:41:41.398" v="4468" actId="14826"/>
          <ac:picMkLst>
            <pc:docMk/>
            <pc:sldMk cId="1292417696" sldId="431"/>
            <ac:picMk id="188" creationId="{00000000-0000-0000-0000-000000000000}"/>
          </ac:picMkLst>
        </pc:picChg>
      </pc:sldChg>
      <pc:sldChg chg="addSp delSp modSp add del mod modNotes">
        <pc:chgData name="Calvin Iost" userId="2e918ae95cf3805c" providerId="LiveId" clId="{92E7975B-09EF-48E5-89B7-B533ACF98E61}" dt="2022-04-30T14:48:53.861" v="4614" actId="1076"/>
        <pc:sldMkLst>
          <pc:docMk/>
          <pc:sldMk cId="0" sldId="432"/>
        </pc:sldMkLst>
        <pc:spChg chg="add del">
          <ac:chgData name="Calvin Iost" userId="2e918ae95cf3805c" providerId="LiveId" clId="{92E7975B-09EF-48E5-89B7-B533ACF98E61}" dt="2022-04-30T14:48:39.239" v="4604" actId="22"/>
          <ac:spMkLst>
            <pc:docMk/>
            <pc:sldMk cId="0" sldId="432"/>
            <ac:spMk id="13" creationId="{CBE0FADB-500B-5FBB-E543-5D8EB89BADB8}"/>
          </ac:spMkLst>
        </pc:spChg>
        <pc:spChg chg="add mod">
          <ac:chgData name="Calvin Iost" userId="2e918ae95cf3805c" providerId="LiveId" clId="{92E7975B-09EF-48E5-89B7-B533ACF98E61}" dt="2022-04-30T14:48:53.861" v="4614" actId="1076"/>
          <ac:spMkLst>
            <pc:docMk/>
            <pc:sldMk cId="0" sldId="432"/>
            <ac:spMk id="14" creationId="{6649FD35-DADA-34DC-EBE0-C8CD591B9564}"/>
          </ac:spMkLst>
        </pc:spChg>
        <pc:spChg chg="mod">
          <ac:chgData name="Calvin Iost" userId="2e918ae95cf3805c" providerId="LiveId" clId="{92E7975B-09EF-48E5-89B7-B533ACF98E61}" dt="2022-04-30T14:48:26.725" v="4602"/>
          <ac:spMkLst>
            <pc:docMk/>
            <pc:sldMk cId="0" sldId="432"/>
            <ac:spMk id="141" creationId="{00000000-0000-0000-0000-000000000000}"/>
          </ac:spMkLst>
        </pc:spChg>
        <pc:grpChg chg="del">
          <ac:chgData name="Calvin Iost" userId="2e918ae95cf3805c" providerId="LiveId" clId="{92E7975B-09EF-48E5-89B7-B533ACF98E61}" dt="2022-04-30T14:48:20.886" v="4599" actId="478"/>
          <ac:grpSpMkLst>
            <pc:docMk/>
            <pc:sldMk cId="0" sldId="432"/>
            <ac:grpSpMk id="142" creationId="{00000000-0000-0000-0000-000000000000}"/>
          </ac:grpSpMkLst>
        </pc:grpChg>
        <pc:picChg chg="add mod">
          <ac:chgData name="Calvin Iost" userId="2e918ae95cf3805c" providerId="LiveId" clId="{92E7975B-09EF-48E5-89B7-B533ACF98E61}" dt="2022-04-30T14:48:18.826" v="4598"/>
          <ac:picMkLst>
            <pc:docMk/>
            <pc:sldMk cId="0" sldId="432"/>
            <ac:picMk id="10" creationId="{FA4351FC-8ED6-572E-6BC3-82CB2AD0A544}"/>
          </ac:picMkLst>
        </pc:picChg>
        <pc:picChg chg="add mod">
          <ac:chgData name="Calvin Iost" userId="2e918ae95cf3805c" providerId="LiveId" clId="{92E7975B-09EF-48E5-89B7-B533ACF98E61}" dt="2022-04-30T14:48:18.826" v="4598"/>
          <ac:picMkLst>
            <pc:docMk/>
            <pc:sldMk cId="0" sldId="432"/>
            <ac:picMk id="11" creationId="{32F67B03-448F-B59E-D4F2-5C79BB015DF5}"/>
          </ac:picMkLst>
        </pc:picChg>
      </pc:sldChg>
      <pc:sldChg chg="add del">
        <pc:chgData name="Calvin Iost" userId="2e918ae95cf3805c" providerId="LiveId" clId="{92E7975B-09EF-48E5-89B7-B533ACF98E61}" dt="2022-04-29T19:46:27.651" v="2864" actId="47"/>
        <pc:sldMkLst>
          <pc:docMk/>
          <pc:sldMk cId="275821364" sldId="3317"/>
        </pc:sldMkLst>
      </pc:sldChg>
      <pc:sldChg chg="add del">
        <pc:chgData name="Calvin Iost" userId="2e918ae95cf3805c" providerId="LiveId" clId="{92E7975B-09EF-48E5-89B7-B533ACF98E61}" dt="2022-04-29T20:07:06.891" v="3144" actId="47"/>
        <pc:sldMkLst>
          <pc:docMk/>
          <pc:sldMk cId="650736907" sldId="3319"/>
        </pc:sldMkLst>
      </pc:sldChg>
      <pc:sldChg chg="add del">
        <pc:chgData name="Calvin Iost" userId="2e918ae95cf3805c" providerId="LiveId" clId="{92E7975B-09EF-48E5-89B7-B533ACF98E61}" dt="2022-04-30T13:34:00.214" v="3560" actId="47"/>
        <pc:sldMkLst>
          <pc:docMk/>
          <pc:sldMk cId="251339680" sldId="3324"/>
        </pc:sldMkLst>
      </pc:sldChg>
      <pc:sldChg chg="modSp add del mod">
        <pc:chgData name="Calvin Iost" userId="2e918ae95cf3805c" providerId="LiveId" clId="{92E7975B-09EF-48E5-89B7-B533ACF98E61}" dt="2022-04-30T14:33:36.410" v="4296"/>
        <pc:sldMkLst>
          <pc:docMk/>
          <pc:sldMk cId="496790253" sldId="4662"/>
        </pc:sldMkLst>
        <pc:spChg chg="mod">
          <ac:chgData name="Calvin Iost" userId="2e918ae95cf3805c" providerId="LiveId" clId="{92E7975B-09EF-48E5-89B7-B533ACF98E61}" dt="2022-04-30T14:33:34.983" v="4294"/>
          <ac:spMkLst>
            <pc:docMk/>
            <pc:sldMk cId="496790253" sldId="4662"/>
            <ac:spMk id="2" creationId="{EB0E1E3C-2A7B-4B47-BF04-B1F280359C83}"/>
          </ac:spMkLst>
        </pc:spChg>
      </pc:sldChg>
      <pc:sldMasterChg chg="delSldLayout modSldLayout">
        <pc:chgData name="Calvin Iost" userId="2e918ae95cf3805c" providerId="LiveId" clId="{92E7975B-09EF-48E5-89B7-B533ACF98E61}" dt="2022-04-29T17:28:04.761" v="245" actId="47"/>
        <pc:sldMasterMkLst>
          <pc:docMk/>
          <pc:sldMasterMk cId="67180801" sldId="2147484062"/>
        </pc:sldMasterMkLst>
        <pc:sldLayoutChg chg="modSp mod">
          <pc:chgData name="Calvin Iost" userId="2e918ae95cf3805c" providerId="LiveId" clId="{92E7975B-09EF-48E5-89B7-B533ACF98E61}" dt="2022-04-29T13:24:19.708" v="28"/>
          <pc:sldLayoutMkLst>
            <pc:docMk/>
            <pc:sldMasterMk cId="67180801" sldId="2147484062"/>
            <pc:sldLayoutMk cId="2353772886" sldId="2147484064"/>
          </pc:sldLayoutMkLst>
          <pc:spChg chg="mod">
            <ac:chgData name="Calvin Iost" userId="2e918ae95cf3805c" providerId="LiveId" clId="{92E7975B-09EF-48E5-89B7-B533ACF98E61}" dt="2022-04-29T13:24:19.708" v="28"/>
            <ac:spMkLst>
              <pc:docMk/>
              <pc:sldMasterMk cId="67180801" sldId="2147484062"/>
              <pc:sldLayoutMk cId="2353772886" sldId="2147484064"/>
              <ac:spMk id="4" creationId="{00000000-0000-0000-0000-000000000000}"/>
            </ac:spMkLst>
          </pc:spChg>
        </pc:sldLayoutChg>
        <pc:sldLayoutChg chg="modSp mod">
          <pc:chgData name="Calvin Iost" userId="2e918ae95cf3805c" providerId="LiveId" clId="{92E7975B-09EF-48E5-89B7-B533ACF98E61}" dt="2022-04-29T13:24:24.629" v="29"/>
          <pc:sldLayoutMkLst>
            <pc:docMk/>
            <pc:sldMasterMk cId="67180801" sldId="2147484062"/>
            <pc:sldLayoutMk cId="965164941" sldId="2147484067"/>
          </pc:sldLayoutMkLst>
          <pc:spChg chg="mod">
            <ac:chgData name="Calvin Iost" userId="2e918ae95cf3805c" providerId="LiveId" clId="{92E7975B-09EF-48E5-89B7-B533ACF98E61}" dt="2022-04-29T13:24:24.629" v="29"/>
            <ac:spMkLst>
              <pc:docMk/>
              <pc:sldMasterMk cId="67180801" sldId="2147484062"/>
              <pc:sldLayoutMk cId="965164941" sldId="2147484067"/>
              <ac:spMk id="4" creationId="{00000000-0000-0000-0000-000000000000}"/>
            </ac:spMkLst>
          </pc:spChg>
        </pc:sldLayoutChg>
        <pc:sldLayoutChg chg="modSp mod">
          <pc:chgData name="Calvin Iost" userId="2e918ae95cf3805c" providerId="LiveId" clId="{92E7975B-09EF-48E5-89B7-B533ACF98E61}" dt="2022-04-29T13:24:09.455" v="25" actId="20577"/>
          <pc:sldLayoutMkLst>
            <pc:docMk/>
            <pc:sldMasterMk cId="67180801" sldId="2147484062"/>
            <pc:sldLayoutMk cId="1005926671" sldId="2147484068"/>
          </pc:sldLayoutMkLst>
          <pc:spChg chg="mod">
            <ac:chgData name="Calvin Iost" userId="2e918ae95cf3805c" providerId="LiveId" clId="{92E7975B-09EF-48E5-89B7-B533ACF98E61}" dt="2022-04-29T13:24:09.455" v="25" actId="20577"/>
            <ac:spMkLst>
              <pc:docMk/>
              <pc:sldMasterMk cId="67180801" sldId="2147484062"/>
              <pc:sldLayoutMk cId="1005926671" sldId="2147484068"/>
              <ac:spMk id="3" creationId="{00000000-0000-0000-0000-000000000000}"/>
            </ac:spMkLst>
          </pc:spChg>
        </pc:sldLayoutChg>
        <pc:sldLayoutChg chg="del">
          <pc:chgData name="Calvin Iost" userId="2e918ae95cf3805c" providerId="LiveId" clId="{92E7975B-09EF-48E5-89B7-B533ACF98E61}" dt="2022-04-29T17:28:04.761" v="245" actId="47"/>
          <pc:sldLayoutMkLst>
            <pc:docMk/>
            <pc:sldMasterMk cId="67180801" sldId="2147484062"/>
            <pc:sldLayoutMk cId="2093201368" sldId="2147484094"/>
          </pc:sldLayoutMkLst>
        </pc:sldLayoutChg>
      </pc:sldMasterChg>
      <pc:sldMasterChg chg="del delSldLayout">
        <pc:chgData name="Calvin Iost" userId="2e918ae95cf3805c" providerId="LiveId" clId="{92E7975B-09EF-48E5-89B7-B533ACF98E61}" dt="2022-04-30T14:48:55.698" v="4615" actId="47"/>
        <pc:sldMasterMkLst>
          <pc:docMk/>
          <pc:sldMasterMk cId="2143778227" sldId="2147484069"/>
        </pc:sldMasterMkLst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3405929402" sldId="2147484070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4287408661" sldId="2147484071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3278813780" sldId="2147484072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2602114703" sldId="2147484073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2486597569" sldId="2147484074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95984663" sldId="2147484075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671010984" sldId="2147484076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1264832696" sldId="2147484077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114170244" sldId="2147484078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1449420791" sldId="2147484079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249980518" sldId="2147484080"/>
          </pc:sldLayoutMkLst>
        </pc:sldLayoutChg>
        <pc:sldLayoutChg chg="del">
          <pc:chgData name="Calvin Iost" userId="2e918ae95cf3805c" providerId="LiveId" clId="{92E7975B-09EF-48E5-89B7-B533ACF98E61}" dt="2022-04-30T14:48:55.698" v="4615" actId="47"/>
          <pc:sldLayoutMkLst>
            <pc:docMk/>
            <pc:sldMasterMk cId="2143778227" sldId="2147484069"/>
            <pc:sldLayoutMk cId="383896722" sldId="2147484081"/>
          </pc:sldLayoutMkLst>
        </pc:sldLayoutChg>
        <pc:sldLayoutChg chg="del">
          <pc:chgData name="Calvin Iost" userId="2e918ae95cf3805c" providerId="LiveId" clId="{92E7975B-09EF-48E5-89B7-B533ACF98E61}" dt="2022-04-29T19:32:15.850" v="2778" actId="47"/>
          <pc:sldLayoutMkLst>
            <pc:docMk/>
            <pc:sldMasterMk cId="2143778227" sldId="2147484069"/>
            <pc:sldLayoutMk cId="7904452" sldId="2147484107"/>
          </pc:sldLayoutMkLst>
        </pc:sldLayoutChg>
      </pc:sldMasterChg>
      <pc:sldMasterChg chg="del delSldLayout">
        <pc:chgData name="Calvin Iost" userId="2e918ae95cf3805c" providerId="LiveId" clId="{92E7975B-09EF-48E5-89B7-B533ACF98E61}" dt="2022-04-29T20:07:06.891" v="3144" actId="47"/>
        <pc:sldMasterMkLst>
          <pc:docMk/>
          <pc:sldMasterMk cId="711304098" sldId="2147484107"/>
        </pc:sldMasterMkLst>
        <pc:sldLayoutChg chg="del">
          <pc:chgData name="Calvin Iost" userId="2e918ae95cf3805c" providerId="LiveId" clId="{92E7975B-09EF-48E5-89B7-B533ACF98E61}" dt="2022-04-29T20:07:06.891" v="3144" actId="47"/>
          <pc:sldLayoutMkLst>
            <pc:docMk/>
            <pc:sldMasterMk cId="711304098" sldId="2147484107"/>
            <pc:sldLayoutMk cId="2324793554" sldId="2147484108"/>
          </pc:sldLayoutMkLst>
        </pc:sldLayoutChg>
        <pc:sldLayoutChg chg="del">
          <pc:chgData name="Calvin Iost" userId="2e918ae95cf3805c" providerId="LiveId" clId="{92E7975B-09EF-48E5-89B7-B533ACF98E61}" dt="2022-04-29T20:07:06.891" v="3144" actId="47"/>
          <pc:sldLayoutMkLst>
            <pc:docMk/>
            <pc:sldMasterMk cId="711304098" sldId="2147484107"/>
            <pc:sldLayoutMk cId="2641610129" sldId="2147484109"/>
          </pc:sldLayoutMkLst>
        </pc:sldLayoutChg>
      </pc:sldMasterChg>
      <pc:sldMasterChg chg="del delSldLayout">
        <pc:chgData name="Calvin Iost" userId="2e918ae95cf3805c" providerId="LiveId" clId="{92E7975B-09EF-48E5-89B7-B533ACF98E61}" dt="2022-04-30T13:34:00.214" v="3560" actId="47"/>
        <pc:sldMasterMkLst>
          <pc:docMk/>
          <pc:sldMasterMk cId="1547234257" sldId="2147484107"/>
        </pc:sldMasterMkLst>
        <pc:sldLayoutChg chg="del">
          <pc:chgData name="Calvin Iost" userId="2e918ae95cf3805c" providerId="LiveId" clId="{92E7975B-09EF-48E5-89B7-B533ACF98E61}" dt="2022-04-30T13:34:00.214" v="3560" actId="47"/>
          <pc:sldLayoutMkLst>
            <pc:docMk/>
            <pc:sldMasterMk cId="1547234257" sldId="2147484107"/>
            <pc:sldLayoutMk cId="1702895087" sldId="2147484108"/>
          </pc:sldLayoutMkLst>
        </pc:sldLayoutChg>
        <pc:sldLayoutChg chg="del">
          <pc:chgData name="Calvin Iost" userId="2e918ae95cf3805c" providerId="LiveId" clId="{92E7975B-09EF-48E5-89B7-B533ACF98E61}" dt="2022-04-30T13:34:00.214" v="3560" actId="47"/>
          <pc:sldLayoutMkLst>
            <pc:docMk/>
            <pc:sldMasterMk cId="1547234257" sldId="2147484107"/>
            <pc:sldLayoutMk cId="194347821" sldId="2147484109"/>
          </pc:sldLayoutMkLst>
        </pc:sldLayoutChg>
      </pc:sldMasterChg>
      <pc:sldMasterChg chg="del delSldLayout">
        <pc:chgData name="Calvin Iost" userId="2e918ae95cf3805c" providerId="LiveId" clId="{92E7975B-09EF-48E5-89B7-B533ACF98E61}" dt="2022-04-29T19:46:27.651" v="2864" actId="47"/>
        <pc:sldMasterMkLst>
          <pc:docMk/>
          <pc:sldMasterMk cId="3751324462" sldId="2147484107"/>
        </pc:sldMasterMkLst>
        <pc:sldLayoutChg chg="del">
          <pc:chgData name="Calvin Iost" userId="2e918ae95cf3805c" providerId="LiveId" clId="{92E7975B-09EF-48E5-89B7-B533ACF98E61}" dt="2022-04-29T19:46:27.651" v="2864" actId="47"/>
          <pc:sldLayoutMkLst>
            <pc:docMk/>
            <pc:sldMasterMk cId="3751324462" sldId="2147484107"/>
            <pc:sldLayoutMk cId="2372997818" sldId="2147484108"/>
          </pc:sldLayoutMkLst>
        </pc:sldLayoutChg>
        <pc:sldLayoutChg chg="del">
          <pc:chgData name="Calvin Iost" userId="2e918ae95cf3805c" providerId="LiveId" clId="{92E7975B-09EF-48E5-89B7-B533ACF98E61}" dt="2022-04-29T19:46:27.651" v="2864" actId="47"/>
          <pc:sldLayoutMkLst>
            <pc:docMk/>
            <pc:sldMasterMk cId="3751324462" sldId="2147484107"/>
            <pc:sldLayoutMk cId="323797809" sldId="2147484109"/>
          </pc:sldLayoutMkLst>
        </pc:sldLayoutChg>
      </pc:sldMasterChg>
    </pc:docChg>
  </pc:docChgLst>
  <pc:docChgLst>
    <pc:chgData name="Calvin Iost" userId="2e918ae95cf3805c" providerId="LiveId" clId="{CD586AE6-96DD-4C02-85B5-D87C613E1F8B}"/>
    <pc:docChg chg="undo custSel addSld delSld modSld sldOrd modSection">
      <pc:chgData name="Calvin Iost" userId="2e918ae95cf3805c" providerId="LiveId" clId="{CD586AE6-96DD-4C02-85B5-D87C613E1F8B}" dt="2022-08-02T18:57:42.723" v="2405" actId="1076"/>
      <pc:docMkLst>
        <pc:docMk/>
      </pc:docMkLst>
      <pc:sldChg chg="addSp delSp modSp del">
        <pc:chgData name="Calvin Iost" userId="2e918ae95cf3805c" providerId="LiveId" clId="{CD586AE6-96DD-4C02-85B5-D87C613E1F8B}" dt="2022-08-02T11:55:32.590" v="65" actId="47"/>
        <pc:sldMkLst>
          <pc:docMk/>
          <pc:sldMk cId="1809831157" sldId="256"/>
        </pc:sldMkLst>
        <pc:spChg chg="add mod">
          <ac:chgData name="Calvin Iost" userId="2e918ae95cf3805c" providerId="LiveId" clId="{CD586AE6-96DD-4C02-85B5-D87C613E1F8B}" dt="2022-08-02T11:54:05.186" v="44" actId="478"/>
          <ac:spMkLst>
            <pc:docMk/>
            <pc:sldMk cId="1809831157" sldId="256"/>
            <ac:spMk id="2" creationId="{7FA5ED4C-982B-5CCB-64B6-973AB4BCA9F6}"/>
          </ac:spMkLst>
        </pc:spChg>
        <pc:spChg chg="del">
          <ac:chgData name="Calvin Iost" userId="2e918ae95cf3805c" providerId="LiveId" clId="{CD586AE6-96DD-4C02-85B5-D87C613E1F8B}" dt="2022-08-02T11:54:05.186" v="44" actId="478"/>
          <ac:spMkLst>
            <pc:docMk/>
            <pc:sldMk cId="1809831157" sldId="256"/>
            <ac:spMk id="4" creationId="{00000000-0000-0000-0000-000000000000}"/>
          </ac:spMkLst>
        </pc:spChg>
        <pc:spChg chg="del">
          <ac:chgData name="Calvin Iost" userId="2e918ae95cf3805c" providerId="LiveId" clId="{CD586AE6-96DD-4C02-85B5-D87C613E1F8B}" dt="2022-08-02T11:54:05.186" v="44" actId="478"/>
          <ac:spMkLst>
            <pc:docMk/>
            <pc:sldMk cId="1809831157" sldId="256"/>
            <ac:spMk id="8" creationId="{FCB13FD6-8984-147B-A006-6309ADDA3025}"/>
          </ac:spMkLst>
        </pc:spChg>
        <pc:graphicFrameChg chg="del">
          <ac:chgData name="Calvin Iost" userId="2e918ae95cf3805c" providerId="LiveId" clId="{CD586AE6-96DD-4C02-85B5-D87C613E1F8B}" dt="2022-08-02T11:54:05.186" v="44" actId="478"/>
          <ac:graphicFrameMkLst>
            <pc:docMk/>
            <pc:sldMk cId="1809831157" sldId="256"/>
            <ac:graphicFrameMk id="7" creationId="{1A415A9B-6146-4B09-9848-3820113F2BCC}"/>
          </ac:graphicFrameMkLst>
        </pc:graphicFrameChg>
        <pc:picChg chg="del">
          <ac:chgData name="Calvin Iost" userId="2e918ae95cf3805c" providerId="LiveId" clId="{CD586AE6-96DD-4C02-85B5-D87C613E1F8B}" dt="2022-08-02T11:54:05.186" v="44" actId="478"/>
          <ac:picMkLst>
            <pc:docMk/>
            <pc:sldMk cId="1809831157" sldId="256"/>
            <ac:picMk id="3" creationId="{24F30F47-F38E-4D72-B486-DE0AE3013E99}"/>
          </ac:picMkLst>
        </pc:picChg>
      </pc:sldChg>
      <pc:sldChg chg="modSp mod ord">
        <pc:chgData name="Calvin Iost" userId="2e918ae95cf3805c" providerId="LiveId" clId="{CD586AE6-96DD-4C02-85B5-D87C613E1F8B}" dt="2022-08-02T11:53:56.601" v="43"/>
        <pc:sldMkLst>
          <pc:docMk/>
          <pc:sldMk cId="393958783" sldId="404"/>
        </pc:sldMkLst>
        <pc:spChg chg="mod">
          <ac:chgData name="Calvin Iost" userId="2e918ae95cf3805c" providerId="LiveId" clId="{CD586AE6-96DD-4C02-85B5-D87C613E1F8B}" dt="2022-08-02T11:53:56.601" v="43"/>
          <ac:spMkLst>
            <pc:docMk/>
            <pc:sldMk cId="393958783" sldId="404"/>
            <ac:spMk id="15" creationId="{884EF681-EE17-45A7-B297-BD0A83007AA9}"/>
          </ac:spMkLst>
        </pc:spChg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0" sldId="405"/>
        </pc:sldMkLst>
      </pc:sldChg>
      <pc:sldChg chg="addSp delSp modSp add del mod ord delAnim">
        <pc:chgData name="Calvin Iost" userId="2e918ae95cf3805c" providerId="LiveId" clId="{CD586AE6-96DD-4C02-85B5-D87C613E1F8B}" dt="2022-08-02T12:19:35.694" v="168" actId="47"/>
        <pc:sldMkLst>
          <pc:docMk/>
          <pc:sldMk cId="0" sldId="406"/>
        </pc:sldMkLst>
        <pc:spChg chg="del">
          <ac:chgData name="Calvin Iost" userId="2e918ae95cf3805c" providerId="LiveId" clId="{CD586AE6-96DD-4C02-85B5-D87C613E1F8B}" dt="2022-08-02T11:54:24.989" v="48" actId="478"/>
          <ac:spMkLst>
            <pc:docMk/>
            <pc:sldMk cId="0" sldId="406"/>
            <ac:spMk id="2" creationId="{27DDEB9A-C9BC-4B8A-9EF8-23DCA5F38DD8}"/>
          </ac:spMkLst>
        </pc:spChg>
        <pc:spChg chg="del">
          <ac:chgData name="Calvin Iost" userId="2e918ae95cf3805c" providerId="LiveId" clId="{CD586AE6-96DD-4C02-85B5-D87C613E1F8B}" dt="2022-08-02T11:54:28.531" v="50" actId="478"/>
          <ac:spMkLst>
            <pc:docMk/>
            <pc:sldMk cId="0" sldId="406"/>
            <ac:spMk id="13" creationId="{9C14AA04-9713-43E9-B720-C63CAD55BCF2}"/>
          </ac:spMkLst>
        </pc:spChg>
        <pc:spChg chg="del">
          <ac:chgData name="Calvin Iost" userId="2e918ae95cf3805c" providerId="LiveId" clId="{CD586AE6-96DD-4C02-85B5-D87C613E1F8B}" dt="2022-08-02T11:54:57.343" v="59" actId="478"/>
          <ac:spMkLst>
            <pc:docMk/>
            <pc:sldMk cId="0" sldId="406"/>
            <ac:spMk id="15" creationId="{ADC7F7AB-DADD-47A8-A585-F5F9335115DE}"/>
          </ac:spMkLst>
        </pc:spChg>
        <pc:spChg chg="add mod">
          <ac:chgData name="Calvin Iost" userId="2e918ae95cf3805c" providerId="LiveId" clId="{CD586AE6-96DD-4C02-85B5-D87C613E1F8B}" dt="2022-08-02T11:55:13.920" v="62" actId="14100"/>
          <ac:spMkLst>
            <pc:docMk/>
            <pc:sldMk cId="0" sldId="406"/>
            <ac:spMk id="16" creationId="{770C427D-347E-B2B6-30FC-E75FD7DA04C9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" creationId="{AB168D25-72B8-14F9-C521-09B237C41BE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9" creationId="{A0E5889F-A449-5EB9-120D-B24DBF9553B4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20" creationId="{8B45ED54-A72A-F3FF-77CD-E15255C2E5B9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21" creationId="{9B6612A6-0E17-067D-8929-BD6429B0871E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23" creationId="{CE71CBE3-5D0B-A88C-F020-F37B15153F0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24" creationId="{584ECAD8-327F-AE4C-1AC3-1DFD9D43D3AE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29" creationId="{32D1C4F5-633D-6B9F-52D6-20795BAB28D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30" creationId="{8646A40A-6B34-A9BC-6CE4-F149BF01E47B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32" creationId="{0832B0F9-9171-53AE-5434-B2B641D57BCA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33" creationId="{A941D407-D571-6F6E-50F7-05DCACCEA57A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34" creationId="{DF774B4A-D0DD-9A61-7406-121CCCAD32A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35" creationId="{E5196D7F-E57F-15AD-9583-4C89D418BF74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39" creationId="{2034673A-BB8A-153C-4483-857487D811A1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40" creationId="{DD2D1D9C-9F1C-139C-70BB-A5AAF6F3CF8D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41" creationId="{DB81E77D-E7E0-19AC-AD34-90D7A494A9ED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65" creationId="{364E2D8D-2CED-55B7-3E29-5C74B7B0F913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79" creationId="{FD881E4C-6F9A-7F16-2EAC-6F655472EF12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80" creationId="{5E2F4182-4CAE-FE2C-41DD-3D9E93C9430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81" creationId="{6CC7EA96-A12B-B102-68C0-5DBCB620BCB1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86" creationId="{96856D4C-2903-9FD6-92EE-06813DF0C092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87" creationId="{9184A32C-2BD9-ADD4-D864-7D4651C27C1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88" creationId="{B4AC2911-6694-CC10-7E70-588972CC353F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89" creationId="{B0E4DB33-ED28-3A51-6861-6B84EBAA75EB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90" creationId="{C60C47A2-D1BC-5B5B-7F6E-6A785A62C32A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93" creationId="{F95AF288-9F20-1C0E-F82A-70787DF543A9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95" creationId="{75CD817F-BAB0-15AD-35B8-9D229E583099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96" creationId="{D23E0E66-4641-B850-EEE3-4EAFADC09EB4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97" creationId="{328D6103-CCE6-DE9F-BAD5-F99391F1E83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98" creationId="{E952FCB5-78A4-48E5-01D9-4736EF1B5E9F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00" creationId="{92FB9336-CA7B-4885-14AD-89CDB0BC818A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01" creationId="{BEF15B3D-159E-CC55-E087-278810B1CEE5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03" creationId="{7E377B0D-1133-1A5A-FD73-4994F0766F0E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04" creationId="{36C7C20A-D448-6A7F-9569-D49BF733DE1B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05" creationId="{456F699E-9BBC-A8F4-C890-55C6A63095C4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16" creationId="{D497A361-8538-D84D-1026-4C78070CA2A9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36" creationId="{C4C75EA7-F09E-2781-01C2-C032E7BD5F74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52" creationId="{C7EF4F51-6572-9E0D-16D2-F49FA36DA277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54" creationId="{CDC14F75-AA16-F9B3-181C-3CCC813CC29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63" creationId="{05797A50-1FBD-35D2-7E71-8D2D220AA89C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64" creationId="{0EF1D4C0-8076-A80C-FAA9-F78B30D49956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65" creationId="{AC1FFA0E-469B-3D5B-4778-D74976AD007E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66" creationId="{05F46703-F7D1-CC50-5D50-EFEDD0464382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67" creationId="{7C1FC038-B880-4E9B-E9B3-F6800E5AE412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69" creationId="{A694DDDF-8A74-09DE-F28D-FCCB45E6005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70" creationId="{47A7DBDE-81A5-0C9F-91CF-95E8146A22FB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71" creationId="{57F13699-C116-42E3-FAA0-1989F97332E2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76" creationId="{3E3B0BD3-21C3-6383-F9EF-481B5782726E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77" creationId="{146A0BB9-E19F-E3F9-1022-978C8087A817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78" creationId="{69EC5EE5-ECF1-1AB9-CB39-4347A80FA09B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0" creationId="{83DEB45D-C3CC-DFED-B062-989E98726BB7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1" creationId="{C61B530A-037F-FD96-4BE9-511E6C72AA59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2" creationId="{C709A3C5-A81D-F909-BDEF-E3BA9E128969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3" creationId="{7EF80453-5CBB-13A3-3A45-2A6FB4F220DB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4" creationId="{AC630940-1FE2-F3A1-EDE5-9133E5D08018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5" creationId="{4A9A552F-8956-BD1A-9978-7CDEE04A6143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6" creationId="{B6047989-9ADB-5C26-509C-B7F9E4F8F6D9}"/>
          </ac:spMkLst>
        </pc:spChg>
        <pc:spChg chg="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7" creationId="{D32D0377-C1A5-98E9-2D89-B8D726115E7F}"/>
          </ac:spMkLst>
        </pc:spChg>
        <pc:spChg chg="add 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8" creationId="{A51A2596-A59E-C0CC-0FC5-A61C5DC4D5EC}"/>
          </ac:spMkLst>
        </pc:spChg>
        <pc:spChg chg="add 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89" creationId="{45998740-0413-C329-8F6A-295A505CD5D5}"/>
          </ac:spMkLst>
        </pc:spChg>
        <pc:spChg chg="add 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91" creationId="{5CC77B14-C688-5930-CBED-AC9951FB895B}"/>
          </ac:spMkLst>
        </pc:spChg>
        <pc:spChg chg="add mod">
          <ac:chgData name="Calvin Iost" userId="2e918ae95cf3805c" providerId="LiveId" clId="{CD586AE6-96DD-4C02-85B5-D87C613E1F8B}" dt="2022-08-02T11:55:05.065" v="60"/>
          <ac:spMkLst>
            <pc:docMk/>
            <pc:sldMk cId="0" sldId="406"/>
            <ac:spMk id="193" creationId="{C62E25BE-FF7E-1EF4-3727-299353166673}"/>
          </ac:spMkLst>
        </pc:spChg>
        <pc:spChg chg="mod">
          <ac:chgData name="Calvin Iost" userId="2e918ae95cf3805c" providerId="LiveId" clId="{CD586AE6-96DD-4C02-85B5-D87C613E1F8B}" dt="2022-08-02T11:55:21.173" v="64" actId="1076"/>
          <ac:spMkLst>
            <pc:docMk/>
            <pc:sldMk cId="0" sldId="406"/>
            <ac:spMk id="402" creationId="{00000000-0000-0000-0000-000000000000}"/>
          </ac:spMkLst>
        </pc:spChg>
        <pc:spChg chg="del">
          <ac:chgData name="Calvin Iost" userId="2e918ae95cf3805c" providerId="LiveId" clId="{CD586AE6-96DD-4C02-85B5-D87C613E1F8B}" dt="2022-08-02T12:00:13.507" v="147" actId="478"/>
          <ac:spMkLst>
            <pc:docMk/>
            <pc:sldMk cId="0" sldId="406"/>
            <ac:spMk id="403" creationId="{00000000-0000-0000-0000-000000000000}"/>
          </ac:spMkLst>
        </pc:spChg>
        <pc:grpChg chg="add del mod">
          <ac:chgData name="Calvin Iost" userId="2e918ae95cf3805c" providerId="LiveId" clId="{CD586AE6-96DD-4C02-85B5-D87C613E1F8B}" dt="2022-08-02T12:17:28" v="151" actId="478"/>
          <ac:grpSpMkLst>
            <pc:docMk/>
            <pc:sldMk cId="0" sldId="406"/>
            <ac:grpSpMk id="17" creationId="{4D7773C8-9AE0-1787-11F5-CF64D845B83A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22" creationId="{F31DAE4A-C32A-6790-C811-D7C43EEEDB1D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25" creationId="{A79A336B-F4D2-3CEA-BEDC-C7148B115BB7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26" creationId="{ECB4841D-854C-E9F5-572A-7D58BEF72111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28" creationId="{AB2D692C-1835-2CEF-3EFC-4B543B7127B0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31" creationId="{A6F24B0E-EFB6-90CA-CB46-21E4932A6EE0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36" creationId="{E604FE4C-24E5-8D51-1239-1DA1E912847A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42" creationId="{7C17DA72-F2FE-B7FC-0DF5-8EE628A60312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43" creationId="{03403313-B68B-AC42-0307-DDBC9D033104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48" creationId="{0BF87AAA-3032-24B7-C73D-72CC13CF7E79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49" creationId="{18485AD4-18D7-F8F9-59C2-DBDD43D9D2A0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50" creationId="{C7D4F452-AB60-2FE2-8E4E-5CDBD64CDC7A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67" creationId="{5B487F53-11EE-0263-8EAE-26A561F3BF48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82" creationId="{4C4A8C4A-ADA5-BF95-9741-0F5715773DC2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83" creationId="{50642D5D-69CD-3CA5-626D-DF9457264158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94" creationId="{B5C6D40A-5600-DCEC-C61E-FE3857351F1C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02" creationId="{EB4AA6BB-8A06-8F35-6E9E-CC27CF3D49CB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15" creationId="{1DF7C89E-1F48-A7EB-7B33-50C2BA6AC7A6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18" creationId="{24853867-D0B0-321E-2E2D-DADF7B41D7F1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21" creationId="{B892BA7F-63A5-CF46-7BAB-F4D7E3F79DA3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24" creationId="{AE96108D-B18E-CD01-D620-65CAA8A5A2C9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37" creationId="{048BA48E-5E03-659F-7505-65578E83F2BE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40" creationId="{65D904D4-76C1-94E4-BD24-6A1ED95B6BC3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56" creationId="{1507CEB8-5D1D-3D30-4ECE-1F6CC7DD52F5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60" creationId="{F961F342-6587-2EE2-2106-5DA6BD24686A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73" creationId="{1BB27544-5365-D1EE-F40C-ECB0DF67C9CE}"/>
          </ac:grpSpMkLst>
        </pc:grpChg>
        <pc:grpChg chg="mod">
          <ac:chgData name="Calvin Iost" userId="2e918ae95cf3805c" providerId="LiveId" clId="{CD586AE6-96DD-4C02-85B5-D87C613E1F8B}" dt="2022-08-02T11:55:05.065" v="60"/>
          <ac:grpSpMkLst>
            <pc:docMk/>
            <pc:sldMk cId="0" sldId="406"/>
            <ac:grpSpMk id="179" creationId="{BC9CDA3D-84C5-29C1-3592-D0606A0D0EAD}"/>
          </ac:grpSpMkLst>
        </pc:grpChg>
        <pc:grpChg chg="del">
          <ac:chgData name="Calvin Iost" userId="2e918ae95cf3805c" providerId="LiveId" clId="{CD586AE6-96DD-4C02-85B5-D87C613E1F8B}" dt="2022-08-02T11:54:26.277" v="49" actId="478"/>
          <ac:grpSpMkLst>
            <pc:docMk/>
            <pc:sldMk cId="0" sldId="406"/>
            <ac:grpSpMk id="404" creationId="{00000000-0000-0000-0000-000000000000}"/>
          </ac:grpSpMkLst>
        </pc:grpChg>
        <pc:picChg chg="add mod">
          <ac:chgData name="Calvin Iost" userId="2e918ae95cf3805c" providerId="LiveId" clId="{CD586AE6-96DD-4C02-85B5-D87C613E1F8B}" dt="2022-08-02T12:17:40.712" v="157" actId="14100"/>
          <ac:picMkLst>
            <pc:docMk/>
            <pc:sldMk cId="0" sldId="406"/>
            <ac:picMk id="3" creationId="{E4F2EFC6-57C5-21AB-1DD7-C827038F09C1}"/>
          </ac:picMkLst>
        </pc:picChg>
        <pc:picChg chg="del">
          <ac:chgData name="Calvin Iost" userId="2e918ae95cf3805c" providerId="LiveId" clId="{CD586AE6-96DD-4C02-85B5-D87C613E1F8B}" dt="2022-08-02T11:54:23.828" v="47" actId="478"/>
          <ac:picMkLst>
            <pc:docMk/>
            <pc:sldMk cId="0" sldId="406"/>
            <ac:picMk id="14" creationId="{8F270DDE-961C-47F5-8306-CEE44C3A4717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27" creationId="{0A17D4D1-9088-B424-ABA7-979DFAD06FD9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37" creationId="{F002A8A6-8E1F-6D59-CA8E-EDA1FD99BFA8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38" creationId="{62E6EDA6-EDC5-0746-53A1-8FE492523761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44" creationId="{1E5C32A7-868B-1951-D1F2-0122602567F7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45" creationId="{8F0F3EBF-C8E9-D286-2B56-4EA4EDB7A970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46" creationId="{384EBEE3-1711-396C-679D-505B93A81E89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47" creationId="{2DA41401-BEA4-4488-9D5C-F164196F4132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1" creationId="{4D244E2B-DC90-F440-E77A-030053E7E53B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2" creationId="{20C0ADE6-598E-1493-C00C-10F25C378F09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3" creationId="{FD288071-CBCB-05A9-D1E6-25855CF8006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4" creationId="{C1FDB44C-3F02-01EB-2FB0-003E3348CEE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5" creationId="{0117CF59-FEA6-59FB-07C2-4306662C306A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6" creationId="{3298165D-C4C5-ACD2-885A-A97414D55F87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7" creationId="{D4FC1ED9-ACEE-6744-F048-95806FE91739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8" creationId="{530BDB61-6119-3D63-82E7-F3BF73A6439B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59" creationId="{54280F37-C6B3-2173-46E5-3BC50C26D2D4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60" creationId="{73C1329B-769A-543A-03A7-5BF28DAF66EE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61" creationId="{85A9EF3B-8B12-3DC9-FDFF-EFED4C55A12A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62" creationId="{394BF54C-51C4-0DC9-2F69-8934F454B457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63" creationId="{82544BBB-94CC-9007-57A7-C24DAACB0880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64" creationId="{CDB4BEDC-F2EC-CB80-EA13-CBCB27A22DA9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66" creationId="{F8E02BCF-CDA7-9C77-9C6B-1C056DB7CC96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68" creationId="{644AD94D-6315-FFA0-8F32-5E65E2EAAB0D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69" creationId="{B0B44E2D-0DEC-C659-C1B6-0CE1961D4A69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0" creationId="{C988ECE6-22F2-FF97-019C-9657E59796FB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1" creationId="{52F8FF52-BCF3-4664-8659-5B3EAE31307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2" creationId="{1EADE8EE-CE9F-283F-27CD-318F3F238C2F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3" creationId="{CBA46C72-CE68-E6CB-5F06-C5FD856729E9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4" creationId="{DBF06E10-EA59-E3EB-ADC2-90489647298A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5" creationId="{6DEB5B21-2E4E-B514-1BFB-1B979DAC8D58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6" creationId="{75AD9AAB-3DFB-44DE-FF17-F423B3499BA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7" creationId="{2C65DD32-5783-893B-ECAC-2C6A137B340D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78" creationId="{36796125-005C-BB96-8174-600C06B145E7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84" creationId="{91CAEE81-72A0-BB56-D0F2-25B4FC32F98B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85" creationId="{7E8FC287-D8D9-5334-ACA6-4DFD00A4CE30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91" creationId="{3CB2B898-28D7-C311-3E39-F59F7B3EBB9B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92" creationId="{0A030BCE-2A09-DC6A-09DA-8B27AF5F3228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99" creationId="{AFB31CB9-21A8-EE89-E2C9-B4D7E73CA35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06" creationId="{48E5E683-58BC-E170-FF03-099C8BA0E373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07" creationId="{AF810626-73C2-81A8-DF2A-939DB2AD7FC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08" creationId="{B69A2F3F-48DC-6DA9-B8C2-24A8A7FDC590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09" creationId="{272BA9CC-5821-4D77-95D5-C99417F535BC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10" creationId="{017D9412-6116-343A-CC54-2D4B7E0FD89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11" creationId="{6F288EEA-0449-8139-D0F8-01884F9B402D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12" creationId="{E155E56D-7711-454F-2924-A2F91935EE11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13" creationId="{C44A8B59-C303-EA35-11C7-062D24FB7E53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14" creationId="{E1C35179-EA3E-03F0-21E2-DEA61D7A7801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17" creationId="{1B5A04F9-78F7-7767-4942-054485F86CF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19" creationId="{3C27FD44-1971-6D64-D27E-052F29E59B7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20" creationId="{051CDC6C-ED9A-EC53-14F3-7FD6A3A32067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22" creationId="{C36E2B38-0DA1-E5B3-A1A5-257CEA87BE0B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23" creationId="{D549FE39-5739-27D1-77C8-70B9156A3F8A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25" creationId="{F61ED0EE-A90A-BE8F-8E7F-2EA56DF6D39A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26" creationId="{EB6D02CC-453B-F79D-86FE-1E212E29DE6F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27" creationId="{354B41D5-DB71-7DDD-5104-5707BF5D8DA9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28" creationId="{22A350A5-CF07-4D7C-8C53-4DBA48B4816C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29" creationId="{7FD9F026-3F5B-82E0-0E5D-13BD3999DACE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30" creationId="{FC3ED3B8-CEAF-820C-DC2B-19DBD69AB92D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31" creationId="{28FF1E32-8EF7-DA0B-0AC3-03EBBB8CC3D8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32" creationId="{9BE98098-7793-E76D-0BFC-388FBC40B57B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33" creationId="{B923701B-A13C-3EB7-2950-FE855BA45900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34" creationId="{56500E59-F474-DA74-4675-9CBBB6532AD3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35" creationId="{81BEBF41-F1E2-B4CA-B0C7-80C37633BED6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38" creationId="{7BDDDBDC-3335-84BC-4F94-ABC98CAC2A58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39" creationId="{94BEC88A-85D7-BB64-BE6C-01314BBD0712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1" creationId="{C482D150-9918-89A5-4315-82C0DDB78865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2" creationId="{2200D8A6-9197-309E-18A8-4CDB9722614F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3" creationId="{A49ECDD0-B425-9A3D-551D-9F275B9D5ECC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4" creationId="{E69A0184-383A-BAB2-EC83-B61F57A75DB0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5" creationId="{DBBB7EC9-AA48-F747-DF77-64EF19FC8EFA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6" creationId="{26E383B4-D330-A3C3-97D5-A57BC67A95CD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7" creationId="{842D8C51-1D22-E042-521B-815288A0CDD0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8" creationId="{4692A17F-9809-9EA7-326E-15920D14CF9E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49" creationId="{940788E9-CC5C-EFDB-51E8-E1DB1654571C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50" creationId="{740CC543-B6CB-20AA-7660-3164579F321C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51" creationId="{4C13F3B5-3A21-2C02-0547-CDC7DB726C7D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53" creationId="{8882F814-8AE0-D331-BAB3-AE780A4EFF48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55" creationId="{F3994649-E6CF-6FD9-5373-606A934AFCB1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57" creationId="{CC1F44D5-2764-488D-2EBD-D906FD19E0DE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58" creationId="{E47C3EF6-F18E-D3E9-2D5F-D11CC3E124C1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59" creationId="{AB1235EB-6638-F3A4-33A3-23A660178DEF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61" creationId="{0F9828B1-56BE-4FBA-81CC-BC7003A85A04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62" creationId="{4638133F-EFE3-54EB-5900-6A3EDF7E11CB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72" creationId="{1AF3BD66-1874-CEE1-E312-37B8CEF44228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74" creationId="{0DA7A9EB-6953-59D6-F113-0931329236D7}"/>
          </ac:picMkLst>
        </pc:picChg>
        <pc:picChg chg="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75" creationId="{A31CC390-43E7-6DC1-05C4-043192F9520E}"/>
          </ac:picMkLst>
        </pc:picChg>
        <pc:picChg chg="add 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90" creationId="{94CDF61A-3BEB-6429-4139-C289C711367A}"/>
          </ac:picMkLst>
        </pc:picChg>
        <pc:picChg chg="add mod">
          <ac:chgData name="Calvin Iost" userId="2e918ae95cf3805c" providerId="LiveId" clId="{CD586AE6-96DD-4C02-85B5-D87C613E1F8B}" dt="2022-08-02T11:55:05.065" v="60"/>
          <ac:picMkLst>
            <pc:docMk/>
            <pc:sldMk cId="0" sldId="406"/>
            <ac:picMk id="192" creationId="{3024D63B-7EB4-BC4E-1CC0-D8250AF90CAD}"/>
          </ac:picMkLst>
        </pc:picChg>
        <pc:cxnChg chg="mod">
          <ac:chgData name="Calvin Iost" userId="2e918ae95cf3805c" providerId="LiveId" clId="{CD586AE6-96DD-4C02-85B5-D87C613E1F8B}" dt="2022-08-02T12:17:28" v="151" actId="478"/>
          <ac:cxnSpMkLst>
            <pc:docMk/>
            <pc:sldMk cId="0" sldId="406"/>
            <ac:cxnSpMk id="168" creationId="{184CCF64-8018-76B2-B906-4AE017119BA4}"/>
          </ac:cxnSpMkLst>
        </pc:cxnChg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0" sldId="407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0" sldId="408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3429860625" sldId="409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1401725880" sldId="410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2498684880" sldId="411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514899959" sldId="412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143153651" sldId="413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1979388348" sldId="414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1610062372" sldId="416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3792039386" sldId="417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1029013357" sldId="418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86916359" sldId="419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80581637" sldId="420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434846144" sldId="421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3004179611" sldId="422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636261618" sldId="423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76226842" sldId="424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4013672147" sldId="425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1236636878" sldId="426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2630394513" sldId="427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3259890002" sldId="428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1711265309" sldId="429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854943579" sldId="430"/>
        </pc:sldMkLst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1292417696" sldId="431"/>
        </pc:sldMkLst>
      </pc:sldChg>
      <pc:sldChg chg="modSp mod">
        <pc:chgData name="Calvin Iost" userId="2e918ae95cf3805c" providerId="LiveId" clId="{CD586AE6-96DD-4C02-85B5-D87C613E1F8B}" dt="2022-08-02T11:53:39.744" v="40" actId="404"/>
        <pc:sldMkLst>
          <pc:docMk/>
          <pc:sldMk cId="0" sldId="432"/>
        </pc:sldMkLst>
        <pc:spChg chg="mod">
          <ac:chgData name="Calvin Iost" userId="2e918ae95cf3805c" providerId="LiveId" clId="{CD586AE6-96DD-4C02-85B5-D87C613E1F8B}" dt="2022-08-02T11:53:39.744" v="40" actId="404"/>
          <ac:spMkLst>
            <pc:docMk/>
            <pc:sldMk cId="0" sldId="432"/>
            <ac:spMk id="141" creationId="{00000000-0000-0000-0000-000000000000}"/>
          </ac:spMkLst>
        </pc:spChg>
      </pc:sldChg>
      <pc:sldChg chg="del">
        <pc:chgData name="Calvin Iost" userId="2e918ae95cf3805c" providerId="LiveId" clId="{CD586AE6-96DD-4C02-85B5-D87C613E1F8B}" dt="2022-08-02T11:55:32.590" v="65" actId="47"/>
        <pc:sldMkLst>
          <pc:docMk/>
          <pc:sldMk cId="34707275" sldId="433"/>
        </pc:sldMkLst>
      </pc:sldChg>
      <pc:sldChg chg="modSp add mod">
        <pc:chgData name="Calvin Iost" userId="2e918ae95cf3805c" providerId="LiveId" clId="{CD586AE6-96DD-4C02-85B5-D87C613E1F8B}" dt="2022-08-02T11:55:56.071" v="68" actId="1076"/>
        <pc:sldMkLst>
          <pc:docMk/>
          <pc:sldMk cId="3479189960" sldId="433"/>
        </pc:sldMkLst>
        <pc:spChg chg="mod">
          <ac:chgData name="Calvin Iost" userId="2e918ae95cf3805c" providerId="LiveId" clId="{CD586AE6-96DD-4C02-85B5-D87C613E1F8B}" dt="2022-08-02T11:55:56.071" v="68" actId="1076"/>
          <ac:spMkLst>
            <pc:docMk/>
            <pc:sldMk cId="3479189960" sldId="433"/>
            <ac:spMk id="15" creationId="{884EF681-EE17-45A7-B297-BD0A83007AA9}"/>
          </ac:spMkLst>
        </pc:spChg>
      </pc:sldChg>
      <pc:sldChg chg="addSp delSp modSp add mod delAnim modAnim">
        <pc:chgData name="Calvin Iost" userId="2e918ae95cf3805c" providerId="LiveId" clId="{CD586AE6-96DD-4C02-85B5-D87C613E1F8B}" dt="2022-08-02T14:32:49.581" v="1078"/>
        <pc:sldMkLst>
          <pc:docMk/>
          <pc:sldMk cId="1157252128" sldId="434"/>
        </pc:sldMkLst>
        <pc:spChg chg="mod">
          <ac:chgData name="Calvin Iost" userId="2e918ae95cf3805c" providerId="LiveId" clId="{CD586AE6-96DD-4C02-85B5-D87C613E1F8B}" dt="2022-08-02T12:00:01.900" v="146" actId="20577"/>
          <ac:spMkLst>
            <pc:docMk/>
            <pc:sldMk cId="1157252128" sldId="434"/>
            <ac:spMk id="16" creationId="{770C427D-347E-B2B6-30FC-E75FD7DA04C9}"/>
          </ac:spMkLst>
        </pc:spChg>
        <pc:spChg chg="del">
          <ac:chgData name="Calvin Iost" userId="2e918ae95cf3805c" providerId="LiveId" clId="{CD586AE6-96DD-4C02-85B5-D87C613E1F8B}" dt="2022-08-02T11:56:20.083" v="77" actId="478"/>
          <ac:spMkLst>
            <pc:docMk/>
            <pc:sldMk cId="1157252128" sldId="434"/>
            <ac:spMk id="188" creationId="{A51A2596-A59E-C0CC-0FC5-A61C5DC4D5EC}"/>
          </ac:spMkLst>
        </pc:spChg>
        <pc:spChg chg="del">
          <ac:chgData name="Calvin Iost" userId="2e918ae95cf3805c" providerId="LiveId" clId="{CD586AE6-96DD-4C02-85B5-D87C613E1F8B}" dt="2022-08-02T11:56:20.083" v="77" actId="478"/>
          <ac:spMkLst>
            <pc:docMk/>
            <pc:sldMk cId="1157252128" sldId="434"/>
            <ac:spMk id="189" creationId="{45998740-0413-C329-8F6A-295A505CD5D5}"/>
          </ac:spMkLst>
        </pc:spChg>
        <pc:spChg chg="del">
          <ac:chgData name="Calvin Iost" userId="2e918ae95cf3805c" providerId="LiveId" clId="{CD586AE6-96DD-4C02-85B5-D87C613E1F8B}" dt="2022-08-02T11:56:20.083" v="77" actId="478"/>
          <ac:spMkLst>
            <pc:docMk/>
            <pc:sldMk cId="1157252128" sldId="434"/>
            <ac:spMk id="191" creationId="{5CC77B14-C688-5930-CBED-AC9951FB895B}"/>
          </ac:spMkLst>
        </pc:spChg>
        <pc:spChg chg="del">
          <ac:chgData name="Calvin Iost" userId="2e918ae95cf3805c" providerId="LiveId" clId="{CD586AE6-96DD-4C02-85B5-D87C613E1F8B}" dt="2022-08-02T11:56:20.083" v="77" actId="478"/>
          <ac:spMkLst>
            <pc:docMk/>
            <pc:sldMk cId="1157252128" sldId="434"/>
            <ac:spMk id="193" creationId="{C62E25BE-FF7E-1EF4-3727-299353166673}"/>
          </ac:spMkLst>
        </pc:spChg>
        <pc:spChg chg="mod">
          <ac:chgData name="Calvin Iost" userId="2e918ae95cf3805c" providerId="LiveId" clId="{CD586AE6-96DD-4C02-85B5-D87C613E1F8B}" dt="2022-08-02T11:56:08.929" v="72"/>
          <ac:spMkLst>
            <pc:docMk/>
            <pc:sldMk cId="1157252128" sldId="434"/>
            <ac:spMk id="402" creationId="{00000000-0000-0000-0000-000000000000}"/>
          </ac:spMkLst>
        </pc:spChg>
        <pc:spChg chg="del">
          <ac:chgData name="Calvin Iost" userId="2e918ae95cf3805c" providerId="LiveId" clId="{CD586AE6-96DD-4C02-85B5-D87C613E1F8B}" dt="2022-08-02T11:56:20.083" v="77" actId="478"/>
          <ac:spMkLst>
            <pc:docMk/>
            <pc:sldMk cId="1157252128" sldId="434"/>
            <ac:spMk id="403" creationId="{00000000-0000-0000-0000-000000000000}"/>
          </ac:spMkLst>
        </pc:spChg>
        <pc:grpChg chg="del">
          <ac:chgData name="Calvin Iost" userId="2e918ae95cf3805c" providerId="LiveId" clId="{CD586AE6-96DD-4C02-85B5-D87C613E1F8B}" dt="2022-08-02T11:56:20.083" v="77" actId="478"/>
          <ac:grpSpMkLst>
            <pc:docMk/>
            <pc:sldMk cId="1157252128" sldId="434"/>
            <ac:grpSpMk id="17" creationId="{4D7773C8-9AE0-1787-11F5-CF64D845B83A}"/>
          </ac:grpSpMkLst>
        </pc:grpChg>
        <pc:picChg chg="add del mod">
          <ac:chgData name="Calvin Iost" userId="2e918ae95cf3805c" providerId="LiveId" clId="{CD586AE6-96DD-4C02-85B5-D87C613E1F8B}" dt="2022-08-02T12:18:44.622" v="164" actId="478"/>
          <ac:picMkLst>
            <pc:docMk/>
            <pc:sldMk cId="1157252128" sldId="434"/>
            <ac:picMk id="3" creationId="{8E394DE2-C438-8ABE-570C-ED701B4A3E55}"/>
          </ac:picMkLst>
        </pc:picChg>
        <pc:picChg chg="add mod">
          <ac:chgData name="Calvin Iost" userId="2e918ae95cf3805c" providerId="LiveId" clId="{CD586AE6-96DD-4C02-85B5-D87C613E1F8B}" dt="2022-08-02T12:18:48.341" v="166" actId="1076"/>
          <ac:picMkLst>
            <pc:docMk/>
            <pc:sldMk cId="1157252128" sldId="434"/>
            <ac:picMk id="4" creationId="{29777925-E27A-ECD2-C2FA-39D68616C738}"/>
          </ac:picMkLst>
        </pc:picChg>
        <pc:picChg chg="del">
          <ac:chgData name="Calvin Iost" userId="2e918ae95cf3805c" providerId="LiveId" clId="{CD586AE6-96DD-4C02-85B5-D87C613E1F8B}" dt="2022-08-02T11:56:20.083" v="77" actId="478"/>
          <ac:picMkLst>
            <pc:docMk/>
            <pc:sldMk cId="1157252128" sldId="434"/>
            <ac:picMk id="190" creationId="{94CDF61A-3BEB-6429-4139-C289C711367A}"/>
          </ac:picMkLst>
        </pc:picChg>
        <pc:picChg chg="del">
          <ac:chgData name="Calvin Iost" userId="2e918ae95cf3805c" providerId="LiveId" clId="{CD586AE6-96DD-4C02-85B5-D87C613E1F8B}" dt="2022-08-02T11:56:20.083" v="77" actId="478"/>
          <ac:picMkLst>
            <pc:docMk/>
            <pc:sldMk cId="1157252128" sldId="434"/>
            <ac:picMk id="192" creationId="{3024D63B-7EB4-BC4E-1CC0-D8250AF90CAD}"/>
          </ac:picMkLst>
        </pc:picChg>
        <pc:picChg chg="add del mod">
          <ac:chgData name="Calvin Iost" userId="2e918ae95cf3805c" providerId="LiveId" clId="{CD586AE6-96DD-4C02-85B5-D87C613E1F8B}" dt="2022-08-02T12:15:44.335" v="148" actId="478"/>
          <ac:picMkLst>
            <pc:docMk/>
            <pc:sldMk cId="1157252128" sldId="434"/>
            <ac:picMk id="194" creationId="{A019AAC1-46E3-75DA-AFBA-0B0E5112ED46}"/>
          </ac:picMkLst>
        </pc:picChg>
        <pc:picChg chg="add del mod">
          <ac:chgData name="Calvin Iost" userId="2e918ae95cf3805c" providerId="LiveId" clId="{CD586AE6-96DD-4C02-85B5-D87C613E1F8B}" dt="2022-08-02T11:56:30.457" v="81"/>
          <ac:picMkLst>
            <pc:docMk/>
            <pc:sldMk cId="1157252128" sldId="434"/>
            <ac:picMk id="195" creationId="{DC18C522-44E8-1829-E8A1-0189F18B300B}"/>
          </ac:picMkLst>
        </pc:picChg>
        <pc:cxnChg chg="mod">
          <ac:chgData name="Calvin Iost" userId="2e918ae95cf3805c" providerId="LiveId" clId="{CD586AE6-96DD-4C02-85B5-D87C613E1F8B}" dt="2022-08-02T11:56:20.083" v="77" actId="478"/>
          <ac:cxnSpMkLst>
            <pc:docMk/>
            <pc:sldMk cId="1157252128" sldId="434"/>
            <ac:cxnSpMk id="168" creationId="{184CCF64-8018-76B2-B906-4AE017119BA4}"/>
          </ac:cxnSpMkLst>
        </pc:cxnChg>
      </pc:sldChg>
      <pc:sldChg chg="addSp delSp modSp add mod delAnim">
        <pc:chgData name="Calvin Iost" userId="2e918ae95cf3805c" providerId="LiveId" clId="{CD586AE6-96DD-4C02-85B5-D87C613E1F8B}" dt="2022-08-02T14:32:30.412" v="1076" actId="1076"/>
        <pc:sldMkLst>
          <pc:docMk/>
          <pc:sldMk cId="3209560959" sldId="435"/>
        </pc:sldMkLst>
        <pc:spChg chg="add mod ord">
          <ac:chgData name="Calvin Iost" userId="2e918ae95cf3805c" providerId="LiveId" clId="{CD586AE6-96DD-4C02-85B5-D87C613E1F8B}" dt="2022-08-02T13:55:28.516" v="753" actId="1076"/>
          <ac:spMkLst>
            <pc:docMk/>
            <pc:sldMk cId="3209560959" sldId="435"/>
            <ac:spMk id="7" creationId="{EB792067-06C6-7DB8-DA78-1E092FE9581C}"/>
          </ac:spMkLst>
        </pc:spChg>
        <pc:spChg chg="add mod">
          <ac:chgData name="Calvin Iost" userId="2e918ae95cf3805c" providerId="LiveId" clId="{CD586AE6-96DD-4C02-85B5-D87C613E1F8B}" dt="2022-08-02T13:01:47.869" v="714" actId="1076"/>
          <ac:spMkLst>
            <pc:docMk/>
            <pc:sldMk cId="3209560959" sldId="435"/>
            <ac:spMk id="8" creationId="{567E9674-A8A6-C5A4-3DDC-F162F6399910}"/>
          </ac:spMkLst>
        </pc:spChg>
        <pc:spChg chg="add del mod">
          <ac:chgData name="Calvin Iost" userId="2e918ae95cf3805c" providerId="LiveId" clId="{CD586AE6-96DD-4C02-85B5-D87C613E1F8B}" dt="2022-08-02T11:57:30.371" v="101" actId="478"/>
          <ac:spMkLst>
            <pc:docMk/>
            <pc:sldMk cId="3209560959" sldId="435"/>
            <ac:spMk id="9" creationId="{760A5020-30EA-4B09-522A-072CF1665419}"/>
          </ac:spMkLst>
        </pc:spChg>
        <pc:spChg chg="add mod">
          <ac:chgData name="Calvin Iost" userId="2e918ae95cf3805c" providerId="LiveId" clId="{CD586AE6-96DD-4C02-85B5-D87C613E1F8B}" dt="2022-08-02T14:32:30.412" v="1076" actId="1076"/>
          <ac:spMkLst>
            <pc:docMk/>
            <pc:sldMk cId="3209560959" sldId="435"/>
            <ac:spMk id="10" creationId="{9F0A18CD-7216-CD3A-2962-FEE342ADC739}"/>
          </ac:spMkLst>
        </pc:spChg>
        <pc:spChg chg="add mod">
          <ac:chgData name="Calvin Iost" userId="2e918ae95cf3805c" providerId="LiveId" clId="{CD586AE6-96DD-4C02-85B5-D87C613E1F8B}" dt="2022-08-02T13:01:38.681" v="713" actId="571"/>
          <ac:spMkLst>
            <pc:docMk/>
            <pc:sldMk cId="3209560959" sldId="435"/>
            <ac:spMk id="12" creationId="{9F3CF4D6-34A2-649E-4B10-294B4FF84AE5}"/>
          </ac:spMkLst>
        </pc:spChg>
        <pc:spChg chg="add mod">
          <ac:chgData name="Calvin Iost" userId="2e918ae95cf3805c" providerId="LiveId" clId="{CD586AE6-96DD-4C02-85B5-D87C613E1F8B}" dt="2022-08-02T13:01:50.823" v="715" actId="571"/>
          <ac:spMkLst>
            <pc:docMk/>
            <pc:sldMk cId="3209560959" sldId="435"/>
            <ac:spMk id="13" creationId="{59B2C971-62F8-92EF-26EB-E4CF6C96F703}"/>
          </ac:spMkLst>
        </pc:spChg>
        <pc:spChg chg="add mod">
          <ac:chgData name="Calvin Iost" userId="2e918ae95cf3805c" providerId="LiveId" clId="{CD586AE6-96DD-4C02-85B5-D87C613E1F8B}" dt="2022-08-02T13:55:25.441" v="752" actId="1076"/>
          <ac:spMkLst>
            <pc:docMk/>
            <pc:sldMk cId="3209560959" sldId="435"/>
            <ac:spMk id="14" creationId="{E1987F22-1E33-BD62-F229-270563FDD61F}"/>
          </ac:spMkLst>
        </pc:spChg>
        <pc:spChg chg="add mod">
          <ac:chgData name="Calvin Iost" userId="2e918ae95cf3805c" providerId="LiveId" clId="{CD586AE6-96DD-4C02-85B5-D87C613E1F8B}" dt="2022-08-02T13:55:45.464" v="754" actId="571"/>
          <ac:spMkLst>
            <pc:docMk/>
            <pc:sldMk cId="3209560959" sldId="435"/>
            <ac:spMk id="15" creationId="{F6976E77-F789-9B2F-D565-A5CFD0DF7334}"/>
          </ac:spMkLst>
        </pc:spChg>
        <pc:spChg chg="del">
          <ac:chgData name="Calvin Iost" userId="2e918ae95cf3805c" providerId="LiveId" clId="{CD586AE6-96DD-4C02-85B5-D87C613E1F8B}" dt="2022-08-02T11:56:41.125" v="86" actId="478"/>
          <ac:spMkLst>
            <pc:docMk/>
            <pc:sldMk cId="3209560959" sldId="435"/>
            <ac:spMk id="16" creationId="{770C427D-347E-B2B6-30FC-E75FD7DA04C9}"/>
          </ac:spMkLst>
        </pc:spChg>
        <pc:spChg chg="mod">
          <ac:chgData name="Calvin Iost" userId="2e918ae95cf3805c" providerId="LiveId" clId="{CD586AE6-96DD-4C02-85B5-D87C613E1F8B}" dt="2022-08-02T11:58:11.286" v="109" actId="1076"/>
          <ac:spMkLst>
            <pc:docMk/>
            <pc:sldMk cId="3209560959" sldId="435"/>
            <ac:spMk id="402" creationId="{00000000-0000-0000-0000-000000000000}"/>
          </ac:spMkLst>
        </pc:spChg>
        <pc:graphicFrameChg chg="add mod">
          <ac:chgData name="Calvin Iost" userId="2e918ae95cf3805c" providerId="LiveId" clId="{CD586AE6-96DD-4C02-85B5-D87C613E1F8B}" dt="2022-08-02T13:55:17.474" v="749" actId="1076"/>
          <ac:graphicFrameMkLst>
            <pc:docMk/>
            <pc:sldMk cId="3209560959" sldId="435"/>
            <ac:graphicFrameMk id="2" creationId="{04445EC3-F24D-A2B4-CF24-AF7132E36A8A}"/>
          </ac:graphicFrameMkLst>
        </pc:graphicFrameChg>
        <pc:picChg chg="add del mod">
          <ac:chgData name="Calvin Iost" userId="2e918ae95cf3805c" providerId="LiveId" clId="{CD586AE6-96DD-4C02-85B5-D87C613E1F8B}" dt="2022-08-02T13:01:05.330" v="707" actId="478"/>
          <ac:picMkLst>
            <pc:docMk/>
            <pc:sldMk cId="3209560959" sldId="435"/>
            <ac:picMk id="3" creationId="{4BF69F06-5753-478F-3A27-C1240D2950F1}"/>
          </ac:picMkLst>
        </pc:picChg>
        <pc:picChg chg="add mod">
          <ac:chgData name="Calvin Iost" userId="2e918ae95cf3805c" providerId="LiveId" clId="{CD586AE6-96DD-4C02-85B5-D87C613E1F8B}" dt="2022-08-02T13:01:27.929" v="710" actId="1076"/>
          <ac:picMkLst>
            <pc:docMk/>
            <pc:sldMk cId="3209560959" sldId="435"/>
            <ac:picMk id="5" creationId="{6F6D92FF-D696-4C51-0610-8D5A7B44DA40}"/>
          </ac:picMkLst>
        </pc:picChg>
        <pc:picChg chg="add mod">
          <ac:chgData name="Calvin Iost" userId="2e918ae95cf3805c" providerId="LiveId" clId="{CD586AE6-96DD-4C02-85B5-D87C613E1F8B}" dt="2022-08-02T13:01:47.869" v="714" actId="1076"/>
          <ac:picMkLst>
            <pc:docMk/>
            <pc:sldMk cId="3209560959" sldId="435"/>
            <ac:picMk id="6" creationId="{38FE052A-962F-5DA6-3A75-1018E07127AA}"/>
          </ac:picMkLst>
        </pc:picChg>
        <pc:picChg chg="del">
          <ac:chgData name="Calvin Iost" userId="2e918ae95cf3805c" providerId="LiveId" clId="{CD586AE6-96DD-4C02-85B5-D87C613E1F8B}" dt="2022-08-02T11:56:41.799" v="87" actId="478"/>
          <ac:picMkLst>
            <pc:docMk/>
            <pc:sldMk cId="3209560959" sldId="435"/>
            <ac:picMk id="194" creationId="{A019AAC1-46E3-75DA-AFBA-0B0E5112ED46}"/>
          </ac:picMkLst>
        </pc:picChg>
      </pc:sldChg>
      <pc:sldChg chg="addSp delSp modSp add mod ord">
        <pc:chgData name="Calvin Iost" userId="2e918ae95cf3805c" providerId="LiveId" clId="{CD586AE6-96DD-4C02-85B5-D87C613E1F8B}" dt="2022-08-02T14:37:38.954" v="1250" actId="20577"/>
        <pc:sldMkLst>
          <pc:docMk/>
          <pc:sldMk cId="3215638468" sldId="436"/>
        </pc:sldMkLst>
        <pc:spChg chg="del">
          <ac:chgData name="Calvin Iost" userId="2e918ae95cf3805c" providerId="LiveId" clId="{CD586AE6-96DD-4C02-85B5-D87C613E1F8B}" dt="2022-08-02T11:58:19.543" v="111" actId="478"/>
          <ac:spMkLst>
            <pc:docMk/>
            <pc:sldMk cId="3215638468" sldId="436"/>
            <ac:spMk id="7" creationId="{EB792067-06C6-7DB8-DA78-1E092FE9581C}"/>
          </ac:spMkLst>
        </pc:spChg>
        <pc:spChg chg="del">
          <ac:chgData name="Calvin Iost" userId="2e918ae95cf3805c" providerId="LiveId" clId="{CD586AE6-96DD-4C02-85B5-D87C613E1F8B}" dt="2022-08-02T11:58:19.543" v="111" actId="478"/>
          <ac:spMkLst>
            <pc:docMk/>
            <pc:sldMk cId="3215638468" sldId="436"/>
            <ac:spMk id="8" creationId="{567E9674-A8A6-C5A4-3DDC-F162F6399910}"/>
          </ac:spMkLst>
        </pc:spChg>
        <pc:spChg chg="del">
          <ac:chgData name="Calvin Iost" userId="2e918ae95cf3805c" providerId="LiveId" clId="{CD586AE6-96DD-4C02-85B5-D87C613E1F8B}" dt="2022-08-02T11:58:19.543" v="111" actId="478"/>
          <ac:spMkLst>
            <pc:docMk/>
            <pc:sldMk cId="3215638468" sldId="436"/>
            <ac:spMk id="10" creationId="{9F0A18CD-7216-CD3A-2962-FEE342ADC739}"/>
          </ac:spMkLst>
        </pc:spChg>
        <pc:spChg chg="add mod">
          <ac:chgData name="Calvin Iost" userId="2e918ae95cf3805c" providerId="LiveId" clId="{CD586AE6-96DD-4C02-85B5-D87C613E1F8B}" dt="2022-08-02T14:37:38.954" v="1250" actId="20577"/>
          <ac:spMkLst>
            <pc:docMk/>
            <pc:sldMk cId="3215638468" sldId="436"/>
            <ac:spMk id="12" creationId="{21B0F641-ECF1-8D4C-F03B-E3BB173AB465}"/>
          </ac:spMkLst>
        </pc:spChg>
        <pc:spChg chg="add mod">
          <ac:chgData name="Calvin Iost" userId="2e918ae95cf3805c" providerId="LiveId" clId="{CD586AE6-96DD-4C02-85B5-D87C613E1F8B}" dt="2022-08-02T11:59:07.930" v="130" actId="1076"/>
          <ac:spMkLst>
            <pc:docMk/>
            <pc:sldMk cId="3215638468" sldId="436"/>
            <ac:spMk id="13" creationId="{2831C76A-CCC4-46AF-5F86-46FD3BC6B4A3}"/>
          </ac:spMkLst>
        </pc:spChg>
        <pc:spChg chg="mod">
          <ac:chgData name="Calvin Iost" userId="2e918ae95cf3805c" providerId="LiveId" clId="{CD586AE6-96DD-4C02-85B5-D87C613E1F8B}" dt="2022-08-02T11:58:26.844" v="119" actId="20577"/>
          <ac:spMkLst>
            <pc:docMk/>
            <pc:sldMk cId="3215638468" sldId="436"/>
            <ac:spMk id="402" creationId="{00000000-0000-0000-0000-000000000000}"/>
          </ac:spMkLst>
        </pc:spChg>
        <pc:picChg chg="del">
          <ac:chgData name="Calvin Iost" userId="2e918ae95cf3805c" providerId="LiveId" clId="{CD586AE6-96DD-4C02-85B5-D87C613E1F8B}" dt="2022-08-02T11:58:19.543" v="111" actId="478"/>
          <ac:picMkLst>
            <pc:docMk/>
            <pc:sldMk cId="3215638468" sldId="436"/>
            <ac:picMk id="6" creationId="{38FE052A-962F-5DA6-3A75-1018E07127AA}"/>
          </ac:picMkLst>
        </pc:picChg>
        <pc:picChg chg="add mod">
          <ac:chgData name="Calvin Iost" userId="2e918ae95cf3805c" providerId="LiveId" clId="{CD586AE6-96DD-4C02-85B5-D87C613E1F8B}" dt="2022-08-02T11:58:32.746" v="121" actId="1076"/>
          <ac:picMkLst>
            <pc:docMk/>
            <pc:sldMk cId="3215638468" sldId="436"/>
            <ac:picMk id="9" creationId="{A218270A-8F80-8EAC-45B8-658D748EB32F}"/>
          </ac:picMkLst>
        </pc:picChg>
      </pc:sldChg>
      <pc:sldChg chg="addSp delSp modSp add mod">
        <pc:chgData name="Calvin Iost" userId="2e918ae95cf3805c" providerId="LiveId" clId="{CD586AE6-96DD-4C02-85B5-D87C613E1F8B}" dt="2022-08-02T14:18:09.117" v="861" actId="1076"/>
        <pc:sldMkLst>
          <pc:docMk/>
          <pc:sldMk cId="1319842376" sldId="437"/>
        </pc:sldMkLst>
        <pc:spChg chg="add del mod">
          <ac:chgData name="Calvin Iost" userId="2e918ae95cf3805c" providerId="LiveId" clId="{CD586AE6-96DD-4C02-85B5-D87C613E1F8B}" dt="2022-08-02T14:17:41.237" v="840" actId="478"/>
          <ac:spMkLst>
            <pc:docMk/>
            <pc:sldMk cId="1319842376" sldId="437"/>
            <ac:spMk id="4" creationId="{523BCC6D-3E26-332F-6D79-5271B5E9523B}"/>
          </ac:spMkLst>
        </pc:spChg>
        <pc:spChg chg="add mod">
          <ac:chgData name="Calvin Iost" userId="2e918ae95cf3805c" providerId="LiveId" clId="{CD586AE6-96DD-4C02-85B5-D87C613E1F8B}" dt="2022-08-02T14:17:06.231" v="831" actId="1038"/>
          <ac:spMkLst>
            <pc:docMk/>
            <pc:sldMk cId="1319842376" sldId="437"/>
            <ac:spMk id="10" creationId="{BE05E0E2-D6AD-C9CC-FA7D-2083C334B7E4}"/>
          </ac:spMkLst>
        </pc:spChg>
        <pc:spChg chg="mod">
          <ac:chgData name="Calvin Iost" userId="2e918ae95cf3805c" providerId="LiveId" clId="{CD586AE6-96DD-4C02-85B5-D87C613E1F8B}" dt="2022-08-02T12:46:36.359" v="698" actId="14100"/>
          <ac:spMkLst>
            <pc:docMk/>
            <pc:sldMk cId="1319842376" sldId="437"/>
            <ac:spMk id="12" creationId="{21B0F641-ECF1-8D4C-F03B-E3BB173AB465}"/>
          </ac:spMkLst>
        </pc:spChg>
        <pc:spChg chg="del">
          <ac:chgData name="Calvin Iost" userId="2e918ae95cf3805c" providerId="LiveId" clId="{CD586AE6-96DD-4C02-85B5-D87C613E1F8B}" dt="2022-08-02T12:27:03.977" v="192" actId="478"/>
          <ac:spMkLst>
            <pc:docMk/>
            <pc:sldMk cId="1319842376" sldId="437"/>
            <ac:spMk id="13" creationId="{2831C76A-CCC4-46AF-5F86-46FD3BC6B4A3}"/>
          </ac:spMkLst>
        </pc:spChg>
        <pc:spChg chg="add mod">
          <ac:chgData name="Calvin Iost" userId="2e918ae95cf3805c" providerId="LiveId" clId="{CD586AE6-96DD-4C02-85B5-D87C613E1F8B}" dt="2022-08-02T14:18:06.714" v="860" actId="1076"/>
          <ac:spMkLst>
            <pc:docMk/>
            <pc:sldMk cId="1319842376" sldId="437"/>
            <ac:spMk id="13" creationId="{5DE5260E-B34D-7925-B558-31BD044F4012}"/>
          </ac:spMkLst>
        </pc:spChg>
        <pc:spChg chg="mod">
          <ac:chgData name="Calvin Iost" userId="2e918ae95cf3805c" providerId="LiveId" clId="{CD586AE6-96DD-4C02-85B5-D87C613E1F8B}" dt="2022-08-02T12:27:00.654" v="190" actId="20577"/>
          <ac:spMkLst>
            <pc:docMk/>
            <pc:sldMk cId="1319842376" sldId="437"/>
            <ac:spMk id="402" creationId="{00000000-0000-0000-0000-000000000000}"/>
          </ac:spMkLst>
        </pc:spChg>
        <pc:picChg chg="add mod">
          <ac:chgData name="Calvin Iost" userId="2e918ae95cf3805c" providerId="LiveId" clId="{CD586AE6-96DD-4C02-85B5-D87C613E1F8B}" dt="2022-08-02T14:18:09.117" v="861" actId="1076"/>
          <ac:picMkLst>
            <pc:docMk/>
            <pc:sldMk cId="1319842376" sldId="437"/>
            <ac:picMk id="3" creationId="{C4BD0737-A5D9-C059-FF89-68B28AC6FBBD}"/>
          </ac:picMkLst>
        </pc:picChg>
        <pc:picChg chg="del">
          <ac:chgData name="Calvin Iost" userId="2e918ae95cf3805c" providerId="LiveId" clId="{CD586AE6-96DD-4C02-85B5-D87C613E1F8B}" dt="2022-08-02T12:27:02.448" v="191" actId="478"/>
          <ac:picMkLst>
            <pc:docMk/>
            <pc:sldMk cId="1319842376" sldId="437"/>
            <ac:picMk id="9" creationId="{A218270A-8F80-8EAC-45B8-658D748EB32F}"/>
          </ac:picMkLst>
        </pc:picChg>
        <pc:picChg chg="add mod">
          <ac:chgData name="Calvin Iost" userId="2e918ae95cf3805c" providerId="LiveId" clId="{CD586AE6-96DD-4C02-85B5-D87C613E1F8B}" dt="2022-08-02T14:17:06.231" v="831" actId="1038"/>
          <ac:picMkLst>
            <pc:docMk/>
            <pc:sldMk cId="1319842376" sldId="437"/>
            <ac:picMk id="1026" creationId="{80AE6975-CD3C-49E9-BD1D-D3A9A601D97A}"/>
          </ac:picMkLst>
        </pc:picChg>
        <pc:picChg chg="add mod">
          <ac:chgData name="Calvin Iost" userId="2e918ae95cf3805c" providerId="LiveId" clId="{CD586AE6-96DD-4C02-85B5-D87C613E1F8B}" dt="2022-08-02T14:17:06.231" v="831" actId="1038"/>
          <ac:picMkLst>
            <pc:docMk/>
            <pc:sldMk cId="1319842376" sldId="437"/>
            <ac:picMk id="1028" creationId="{CE585B55-BB37-AFB5-9EBD-1E325F26053E}"/>
          </ac:picMkLst>
        </pc:picChg>
        <pc:picChg chg="add mod">
          <ac:chgData name="Calvin Iost" userId="2e918ae95cf3805c" providerId="LiveId" clId="{CD586AE6-96DD-4C02-85B5-D87C613E1F8B}" dt="2022-08-02T14:17:06.231" v="831" actId="1038"/>
          <ac:picMkLst>
            <pc:docMk/>
            <pc:sldMk cId="1319842376" sldId="437"/>
            <ac:picMk id="1030" creationId="{5BAD706B-010D-44B2-56B0-5A3F7DA48175}"/>
          </ac:picMkLst>
        </pc:picChg>
        <pc:picChg chg="add mod">
          <ac:chgData name="Calvin Iost" userId="2e918ae95cf3805c" providerId="LiveId" clId="{CD586AE6-96DD-4C02-85B5-D87C613E1F8B}" dt="2022-08-02T14:17:06.231" v="831" actId="1038"/>
          <ac:picMkLst>
            <pc:docMk/>
            <pc:sldMk cId="1319842376" sldId="437"/>
            <ac:picMk id="1032" creationId="{9C157B4F-DBE5-314E-E97C-B09C4D1FEF81}"/>
          </ac:picMkLst>
        </pc:picChg>
      </pc:sldChg>
      <pc:sldChg chg="addSp delSp modSp add mod">
        <pc:chgData name="Calvin Iost" userId="2e918ae95cf3805c" providerId="LiveId" clId="{CD586AE6-96DD-4C02-85B5-D87C613E1F8B}" dt="2022-08-02T15:25:26.858" v="1710" actId="20577"/>
        <pc:sldMkLst>
          <pc:docMk/>
          <pc:sldMk cId="2759737718" sldId="438"/>
        </pc:sldMkLst>
        <pc:spChg chg="add mod">
          <ac:chgData name="Calvin Iost" userId="2e918ae95cf3805c" providerId="LiveId" clId="{CD586AE6-96DD-4C02-85B5-D87C613E1F8B}" dt="2022-08-02T14:16:48.616" v="801" actId="1076"/>
          <ac:spMkLst>
            <pc:docMk/>
            <pc:sldMk cId="2759737718" sldId="438"/>
            <ac:spMk id="7" creationId="{76D4C5B9-0BC2-3B80-7893-67D346EF51B6}"/>
          </ac:spMkLst>
        </pc:spChg>
        <pc:spChg chg="add mod">
          <ac:chgData name="Calvin Iost" userId="2e918ae95cf3805c" providerId="LiveId" clId="{CD586AE6-96DD-4C02-85B5-D87C613E1F8B}" dt="2022-08-02T14:19:07.636" v="866" actId="1076"/>
          <ac:spMkLst>
            <pc:docMk/>
            <pc:sldMk cId="2759737718" sldId="438"/>
            <ac:spMk id="8" creationId="{29322589-02A4-0D80-53F4-007FA2E4089A}"/>
          </ac:spMkLst>
        </pc:spChg>
        <pc:spChg chg="add mod">
          <ac:chgData name="Calvin Iost" userId="2e918ae95cf3805c" providerId="LiveId" clId="{CD586AE6-96DD-4C02-85B5-D87C613E1F8B}" dt="2022-08-02T14:23:53.454" v="1031" actId="1076"/>
          <ac:spMkLst>
            <pc:docMk/>
            <pc:sldMk cId="2759737718" sldId="438"/>
            <ac:spMk id="9" creationId="{0E3215B4-4EA1-25A8-2D6C-5F1CBA884921}"/>
          </ac:spMkLst>
        </pc:spChg>
        <pc:spChg chg="add mod">
          <ac:chgData name="Calvin Iost" userId="2e918ae95cf3805c" providerId="LiveId" clId="{CD586AE6-96DD-4C02-85B5-D87C613E1F8B}" dt="2022-08-02T14:23:20.048" v="1026" actId="20577"/>
          <ac:spMkLst>
            <pc:docMk/>
            <pc:sldMk cId="2759737718" sldId="438"/>
            <ac:spMk id="10" creationId="{ACDDB589-7580-C87A-067F-146A24337A90}"/>
          </ac:spMkLst>
        </pc:spChg>
        <pc:spChg chg="del">
          <ac:chgData name="Calvin Iost" userId="2e918ae95cf3805c" providerId="LiveId" clId="{CD586AE6-96DD-4C02-85B5-D87C613E1F8B}" dt="2022-08-02T13:26:15.122" v="742" actId="478"/>
          <ac:spMkLst>
            <pc:docMk/>
            <pc:sldMk cId="2759737718" sldId="438"/>
            <ac:spMk id="10" creationId="{BE05E0E2-D6AD-C9CC-FA7D-2083C334B7E4}"/>
          </ac:spMkLst>
        </pc:spChg>
        <pc:spChg chg="add del mod">
          <ac:chgData name="Calvin Iost" userId="2e918ae95cf3805c" providerId="LiveId" clId="{CD586AE6-96DD-4C02-85B5-D87C613E1F8B}" dt="2022-08-02T14:16:35.730" v="798" actId="478"/>
          <ac:spMkLst>
            <pc:docMk/>
            <pc:sldMk cId="2759737718" sldId="438"/>
            <ac:spMk id="12" creationId="{21B0F641-ECF1-8D4C-F03B-E3BB173AB465}"/>
          </ac:spMkLst>
        </pc:spChg>
        <pc:spChg chg="add mod">
          <ac:chgData name="Calvin Iost" userId="2e918ae95cf3805c" providerId="LiveId" clId="{CD586AE6-96DD-4C02-85B5-D87C613E1F8B}" dt="2022-08-02T15:25:26.858" v="1710" actId="20577"/>
          <ac:spMkLst>
            <pc:docMk/>
            <pc:sldMk cId="2759737718" sldId="438"/>
            <ac:spMk id="13" creationId="{7E8EBC0E-04A5-83C1-DCA9-1D43EFBFED4A}"/>
          </ac:spMkLst>
        </pc:spChg>
        <pc:spChg chg="mod">
          <ac:chgData name="Calvin Iost" userId="2e918ae95cf3805c" providerId="LiveId" clId="{CD586AE6-96DD-4C02-85B5-D87C613E1F8B}" dt="2022-08-02T13:26:11.237" v="741" actId="20577"/>
          <ac:spMkLst>
            <pc:docMk/>
            <pc:sldMk cId="2759737718" sldId="438"/>
            <ac:spMk id="402" creationId="{00000000-0000-0000-0000-000000000000}"/>
          </ac:spMkLst>
        </pc:spChg>
        <pc:picChg chg="add mod">
          <ac:chgData name="Calvin Iost" userId="2e918ae95cf3805c" providerId="LiveId" clId="{CD586AE6-96DD-4C02-85B5-D87C613E1F8B}" dt="2022-08-02T14:16:37.001" v="799" actId="1076"/>
          <ac:picMkLst>
            <pc:docMk/>
            <pc:sldMk cId="2759737718" sldId="438"/>
            <ac:picMk id="3" creationId="{B44C1372-B7D7-3337-9DF4-2044DB0227C3}"/>
          </ac:picMkLst>
        </pc:picChg>
        <pc:picChg chg="add mod">
          <ac:chgData name="Calvin Iost" userId="2e918ae95cf3805c" providerId="LiveId" clId="{CD586AE6-96DD-4C02-85B5-D87C613E1F8B}" dt="2022-08-02T14:19:02.190" v="864" actId="1076"/>
          <ac:picMkLst>
            <pc:docMk/>
            <pc:sldMk cId="2759737718" sldId="438"/>
            <ac:picMk id="4" creationId="{C3D3A381-FE86-3A7F-AA60-4A887A264C8B}"/>
          </ac:picMkLst>
        </pc:picChg>
        <pc:picChg chg="add del mod">
          <ac:chgData name="Calvin Iost" userId="2e918ae95cf3805c" providerId="LiveId" clId="{CD586AE6-96DD-4C02-85B5-D87C613E1F8B}" dt="2022-08-02T14:25:06.660" v="1055" actId="478"/>
          <ac:picMkLst>
            <pc:docMk/>
            <pc:sldMk cId="2759737718" sldId="438"/>
            <ac:picMk id="6" creationId="{B367280F-05B5-48F7-931E-80CBEB679872}"/>
          </ac:picMkLst>
        </pc:picChg>
        <pc:picChg chg="add mod">
          <ac:chgData name="Calvin Iost" userId="2e918ae95cf3805c" providerId="LiveId" clId="{CD586AE6-96DD-4C02-85B5-D87C613E1F8B}" dt="2022-08-02T14:27:21.071" v="1075" actId="208"/>
          <ac:picMkLst>
            <pc:docMk/>
            <pc:sldMk cId="2759737718" sldId="438"/>
            <ac:picMk id="14" creationId="{CF80F13E-1974-6BC2-C1A2-353F3D6D905A}"/>
          </ac:picMkLst>
        </pc:picChg>
        <pc:picChg chg="add mod">
          <ac:chgData name="Calvin Iost" userId="2e918ae95cf3805c" providerId="LiveId" clId="{CD586AE6-96DD-4C02-85B5-D87C613E1F8B}" dt="2022-08-02T14:27:08.135" v="1072" actId="1076"/>
          <ac:picMkLst>
            <pc:docMk/>
            <pc:sldMk cId="2759737718" sldId="438"/>
            <ac:picMk id="16" creationId="{AD60A1CD-FF54-F4E3-ED01-C0D88F3856A8}"/>
          </ac:picMkLst>
        </pc:picChg>
        <pc:picChg chg="del">
          <ac:chgData name="Calvin Iost" userId="2e918ae95cf3805c" providerId="LiveId" clId="{CD586AE6-96DD-4C02-85B5-D87C613E1F8B}" dt="2022-08-02T13:26:15.122" v="742" actId="478"/>
          <ac:picMkLst>
            <pc:docMk/>
            <pc:sldMk cId="2759737718" sldId="438"/>
            <ac:picMk id="1026" creationId="{80AE6975-CD3C-49E9-BD1D-D3A9A601D97A}"/>
          </ac:picMkLst>
        </pc:picChg>
        <pc:picChg chg="del">
          <ac:chgData name="Calvin Iost" userId="2e918ae95cf3805c" providerId="LiveId" clId="{CD586AE6-96DD-4C02-85B5-D87C613E1F8B}" dt="2022-08-02T13:26:15.122" v="742" actId="478"/>
          <ac:picMkLst>
            <pc:docMk/>
            <pc:sldMk cId="2759737718" sldId="438"/>
            <ac:picMk id="1028" creationId="{CE585B55-BB37-AFB5-9EBD-1E325F26053E}"/>
          </ac:picMkLst>
        </pc:picChg>
        <pc:picChg chg="del">
          <ac:chgData name="Calvin Iost" userId="2e918ae95cf3805c" providerId="LiveId" clId="{CD586AE6-96DD-4C02-85B5-D87C613E1F8B}" dt="2022-08-02T13:26:15.122" v="742" actId="478"/>
          <ac:picMkLst>
            <pc:docMk/>
            <pc:sldMk cId="2759737718" sldId="438"/>
            <ac:picMk id="1030" creationId="{5BAD706B-010D-44B2-56B0-5A3F7DA48175}"/>
          </ac:picMkLst>
        </pc:picChg>
        <pc:picChg chg="del">
          <ac:chgData name="Calvin Iost" userId="2e918ae95cf3805c" providerId="LiveId" clId="{CD586AE6-96DD-4C02-85B5-D87C613E1F8B}" dt="2022-08-02T13:26:15.122" v="742" actId="478"/>
          <ac:picMkLst>
            <pc:docMk/>
            <pc:sldMk cId="2759737718" sldId="438"/>
            <ac:picMk id="1032" creationId="{9C157B4F-DBE5-314E-E97C-B09C4D1FEF81}"/>
          </ac:picMkLst>
        </pc:picChg>
      </pc:sldChg>
      <pc:sldChg chg="addSp delSp modSp add mod">
        <pc:chgData name="Calvin Iost" userId="2e918ae95cf3805c" providerId="LiveId" clId="{CD586AE6-96DD-4C02-85B5-D87C613E1F8B}" dt="2022-08-02T14:02:00.366" v="792" actId="1038"/>
        <pc:sldMkLst>
          <pc:docMk/>
          <pc:sldMk cId="2673548579" sldId="439"/>
        </pc:sldMkLst>
        <pc:spChg chg="del">
          <ac:chgData name="Calvin Iost" userId="2e918ae95cf3805c" providerId="LiveId" clId="{CD586AE6-96DD-4C02-85B5-D87C613E1F8B}" dt="2022-08-02T13:58:18.606" v="782" actId="478"/>
          <ac:spMkLst>
            <pc:docMk/>
            <pc:sldMk cId="2673548579" sldId="439"/>
            <ac:spMk id="12" creationId="{21B0F641-ECF1-8D4C-F03B-E3BB173AB465}"/>
          </ac:spMkLst>
        </pc:spChg>
        <pc:spChg chg="mod">
          <ac:chgData name="Calvin Iost" userId="2e918ae95cf3805c" providerId="LiveId" clId="{CD586AE6-96DD-4C02-85B5-D87C613E1F8B}" dt="2022-08-02T14:01:49.708" v="785" actId="1076"/>
          <ac:spMkLst>
            <pc:docMk/>
            <pc:sldMk cId="2673548579" sldId="439"/>
            <ac:spMk id="402" creationId="{00000000-0000-0000-0000-000000000000}"/>
          </ac:spMkLst>
        </pc:spChg>
        <pc:picChg chg="add mod">
          <ac:chgData name="Calvin Iost" userId="2e918ae95cf3805c" providerId="LiveId" clId="{CD586AE6-96DD-4C02-85B5-D87C613E1F8B}" dt="2022-08-02T14:02:00.366" v="792" actId="1038"/>
          <ac:picMkLst>
            <pc:docMk/>
            <pc:sldMk cId="2673548579" sldId="439"/>
            <ac:picMk id="3" creationId="{1AF02FF4-9064-F284-A950-C743BB5BCE9A}"/>
          </ac:picMkLst>
        </pc:picChg>
      </pc:sldChg>
      <pc:sldChg chg="addSp delSp modSp add mod">
        <pc:chgData name="Calvin Iost" userId="2e918ae95cf3805c" providerId="LiveId" clId="{CD586AE6-96DD-4C02-85B5-D87C613E1F8B}" dt="2022-08-02T14:45:00.649" v="1422" actId="571"/>
        <pc:sldMkLst>
          <pc:docMk/>
          <pc:sldMk cId="650391128" sldId="440"/>
        </pc:sldMkLst>
        <pc:spChg chg="del">
          <ac:chgData name="Calvin Iost" userId="2e918ae95cf3805c" providerId="LiveId" clId="{CD586AE6-96DD-4C02-85B5-D87C613E1F8B}" dt="2022-08-02T14:40:11.629" v="1252" actId="478"/>
          <ac:spMkLst>
            <pc:docMk/>
            <pc:sldMk cId="650391128" sldId="440"/>
            <ac:spMk id="7" creationId="{76D4C5B9-0BC2-3B80-7893-67D346EF51B6}"/>
          </ac:spMkLst>
        </pc:spChg>
        <pc:spChg chg="del">
          <ac:chgData name="Calvin Iost" userId="2e918ae95cf3805c" providerId="LiveId" clId="{CD586AE6-96DD-4C02-85B5-D87C613E1F8B}" dt="2022-08-02T14:40:15.822" v="1255" actId="478"/>
          <ac:spMkLst>
            <pc:docMk/>
            <pc:sldMk cId="650391128" sldId="440"/>
            <ac:spMk id="8" creationId="{29322589-02A4-0D80-53F4-007FA2E4089A}"/>
          </ac:spMkLst>
        </pc:spChg>
        <pc:spChg chg="del">
          <ac:chgData name="Calvin Iost" userId="2e918ae95cf3805c" providerId="LiveId" clId="{CD586AE6-96DD-4C02-85B5-D87C613E1F8B}" dt="2022-08-02T14:40:19.183" v="1257" actId="478"/>
          <ac:spMkLst>
            <pc:docMk/>
            <pc:sldMk cId="650391128" sldId="440"/>
            <ac:spMk id="9" creationId="{0E3215B4-4EA1-25A8-2D6C-5F1CBA884921}"/>
          </ac:spMkLst>
        </pc:spChg>
        <pc:spChg chg="mod">
          <ac:chgData name="Calvin Iost" userId="2e918ae95cf3805c" providerId="LiveId" clId="{CD586AE6-96DD-4C02-85B5-D87C613E1F8B}" dt="2022-08-02T14:44:02.847" v="1415"/>
          <ac:spMkLst>
            <pc:docMk/>
            <pc:sldMk cId="650391128" sldId="440"/>
            <ac:spMk id="10" creationId="{ACDDB589-7580-C87A-067F-146A24337A90}"/>
          </ac:spMkLst>
        </pc:spChg>
        <pc:spChg chg="del">
          <ac:chgData name="Calvin Iost" userId="2e918ae95cf3805c" providerId="LiveId" clId="{CD586AE6-96DD-4C02-85B5-D87C613E1F8B}" dt="2022-08-02T14:40:11.629" v="1252" actId="478"/>
          <ac:spMkLst>
            <pc:docMk/>
            <pc:sldMk cId="650391128" sldId="440"/>
            <ac:spMk id="13" creationId="{7E8EBC0E-04A5-83C1-DCA9-1D43EFBFED4A}"/>
          </ac:spMkLst>
        </pc:spChg>
        <pc:spChg chg="add mod">
          <ac:chgData name="Calvin Iost" userId="2e918ae95cf3805c" providerId="LiveId" clId="{CD586AE6-96DD-4C02-85B5-D87C613E1F8B}" dt="2022-08-02T14:42:59.707" v="1348" actId="1076"/>
          <ac:spMkLst>
            <pc:docMk/>
            <pc:sldMk cId="650391128" sldId="440"/>
            <ac:spMk id="17" creationId="{0DF015DB-BA04-AC20-5530-B50936D418CD}"/>
          </ac:spMkLst>
        </pc:spChg>
        <pc:spChg chg="add mod">
          <ac:chgData name="Calvin Iost" userId="2e918ae95cf3805c" providerId="LiveId" clId="{CD586AE6-96DD-4C02-85B5-D87C613E1F8B}" dt="2022-08-02T14:43:02.922" v="1349" actId="571"/>
          <ac:spMkLst>
            <pc:docMk/>
            <pc:sldMk cId="650391128" sldId="440"/>
            <ac:spMk id="18" creationId="{909A2477-D99D-C46C-CA85-67B08CF6A824}"/>
          </ac:spMkLst>
        </pc:spChg>
        <pc:spChg chg="add mod">
          <ac:chgData name="Calvin Iost" userId="2e918ae95cf3805c" providerId="LiveId" clId="{CD586AE6-96DD-4C02-85B5-D87C613E1F8B}" dt="2022-08-02T14:44:51.077" v="1420" actId="1076"/>
          <ac:spMkLst>
            <pc:docMk/>
            <pc:sldMk cId="650391128" sldId="440"/>
            <ac:spMk id="22" creationId="{1F2BFABD-6054-8DE6-8123-C66973831B68}"/>
          </ac:spMkLst>
        </pc:spChg>
        <pc:spChg chg="add mod">
          <ac:chgData name="Calvin Iost" userId="2e918ae95cf3805c" providerId="LiveId" clId="{CD586AE6-96DD-4C02-85B5-D87C613E1F8B}" dt="2022-08-02T14:44:56.546" v="1421" actId="571"/>
          <ac:spMkLst>
            <pc:docMk/>
            <pc:sldMk cId="650391128" sldId="440"/>
            <ac:spMk id="23" creationId="{A1281FDC-F301-DEE0-E974-7DA6D3EECEEB}"/>
          </ac:spMkLst>
        </pc:spChg>
        <pc:spChg chg="add mod">
          <ac:chgData name="Calvin Iost" userId="2e918ae95cf3805c" providerId="LiveId" clId="{CD586AE6-96DD-4C02-85B5-D87C613E1F8B}" dt="2022-08-02T14:45:00.649" v="1422" actId="571"/>
          <ac:spMkLst>
            <pc:docMk/>
            <pc:sldMk cId="650391128" sldId="440"/>
            <ac:spMk id="24" creationId="{27A6BE40-AF60-81B6-7BA6-242702E3C57B}"/>
          </ac:spMkLst>
        </pc:spChg>
        <pc:spChg chg="mod">
          <ac:chgData name="Calvin Iost" userId="2e918ae95cf3805c" providerId="LiveId" clId="{CD586AE6-96DD-4C02-85B5-D87C613E1F8B}" dt="2022-08-02T14:40:29.335" v="1277" actId="20577"/>
          <ac:spMkLst>
            <pc:docMk/>
            <pc:sldMk cId="650391128" sldId="440"/>
            <ac:spMk id="402" creationId="{00000000-0000-0000-0000-000000000000}"/>
          </ac:spMkLst>
        </pc:spChg>
        <pc:picChg chg="del">
          <ac:chgData name="Calvin Iost" userId="2e918ae95cf3805c" providerId="LiveId" clId="{CD586AE6-96DD-4C02-85B5-D87C613E1F8B}" dt="2022-08-02T14:40:17.628" v="1256" actId="478"/>
          <ac:picMkLst>
            <pc:docMk/>
            <pc:sldMk cId="650391128" sldId="440"/>
            <ac:picMk id="3" creationId="{B44C1372-B7D7-3337-9DF4-2044DB0227C3}"/>
          </ac:picMkLst>
        </pc:picChg>
        <pc:picChg chg="del">
          <ac:chgData name="Calvin Iost" userId="2e918ae95cf3805c" providerId="LiveId" clId="{CD586AE6-96DD-4C02-85B5-D87C613E1F8B}" dt="2022-08-02T14:40:14.658" v="1254" actId="478"/>
          <ac:picMkLst>
            <pc:docMk/>
            <pc:sldMk cId="650391128" sldId="440"/>
            <ac:picMk id="4" creationId="{C3D3A381-FE86-3A7F-AA60-4A887A264C8B}"/>
          </ac:picMkLst>
        </pc:picChg>
        <pc:picChg chg="add mod">
          <ac:chgData name="Calvin Iost" userId="2e918ae95cf3805c" providerId="LiveId" clId="{CD586AE6-96DD-4C02-85B5-D87C613E1F8B}" dt="2022-08-02T14:41:28.631" v="1282" actId="1076"/>
          <ac:picMkLst>
            <pc:docMk/>
            <pc:sldMk cId="650391128" sldId="440"/>
            <ac:picMk id="5" creationId="{2DA86737-79EA-BA94-40B0-20FEEEC3AE8A}"/>
          </ac:picMkLst>
        </pc:picChg>
        <pc:picChg chg="del">
          <ac:chgData name="Calvin Iost" userId="2e918ae95cf3805c" providerId="LiveId" clId="{CD586AE6-96DD-4C02-85B5-D87C613E1F8B}" dt="2022-08-02T14:40:14.078" v="1253" actId="478"/>
          <ac:picMkLst>
            <pc:docMk/>
            <pc:sldMk cId="650391128" sldId="440"/>
            <ac:picMk id="6" creationId="{B367280F-05B5-48F7-931E-80CBEB679872}"/>
          </ac:picMkLst>
        </pc:picChg>
        <pc:picChg chg="del">
          <ac:chgData name="Calvin Iost" userId="2e918ae95cf3805c" providerId="LiveId" clId="{CD586AE6-96DD-4C02-85B5-D87C613E1F8B}" dt="2022-08-02T14:40:11.629" v="1252" actId="478"/>
          <ac:picMkLst>
            <pc:docMk/>
            <pc:sldMk cId="650391128" sldId="440"/>
            <ac:picMk id="14" creationId="{CF80F13E-1974-6BC2-C1A2-353F3D6D905A}"/>
          </ac:picMkLst>
        </pc:picChg>
        <pc:picChg chg="add mod">
          <ac:chgData name="Calvin Iost" userId="2e918ae95cf3805c" providerId="LiveId" clId="{CD586AE6-96DD-4C02-85B5-D87C613E1F8B}" dt="2022-08-02T14:43:41.311" v="1411" actId="1076"/>
          <ac:picMkLst>
            <pc:docMk/>
            <pc:sldMk cId="650391128" sldId="440"/>
            <ac:picMk id="15" creationId="{CACC339D-469A-BAC3-361C-C019A094B354}"/>
          </ac:picMkLst>
        </pc:picChg>
        <pc:picChg chg="del">
          <ac:chgData name="Calvin Iost" userId="2e918ae95cf3805c" providerId="LiveId" clId="{CD586AE6-96DD-4C02-85B5-D87C613E1F8B}" dt="2022-08-02T14:40:11.629" v="1252" actId="478"/>
          <ac:picMkLst>
            <pc:docMk/>
            <pc:sldMk cId="650391128" sldId="440"/>
            <ac:picMk id="16" creationId="{AD60A1CD-FF54-F4E3-ED01-C0D88F3856A8}"/>
          </ac:picMkLst>
        </pc:picChg>
        <pc:picChg chg="add mod">
          <ac:chgData name="Calvin Iost" userId="2e918ae95cf3805c" providerId="LiveId" clId="{CD586AE6-96DD-4C02-85B5-D87C613E1F8B}" dt="2022-08-02T14:44:43.516" v="1418" actId="1076"/>
          <ac:picMkLst>
            <pc:docMk/>
            <pc:sldMk cId="650391128" sldId="440"/>
            <ac:picMk id="20" creationId="{3A1C3C03-71EF-710F-3EA9-38ED1423CF0F}"/>
          </ac:picMkLst>
        </pc:picChg>
      </pc:sldChg>
      <pc:sldChg chg="addSp delSp modSp add mod">
        <pc:chgData name="Calvin Iost" userId="2e918ae95cf3805c" providerId="LiveId" clId="{CD586AE6-96DD-4C02-85B5-D87C613E1F8B}" dt="2022-08-02T15:26:09.592" v="1730" actId="1076"/>
        <pc:sldMkLst>
          <pc:docMk/>
          <pc:sldMk cId="4029725208" sldId="441"/>
        </pc:sldMkLst>
        <pc:spChg chg="mod">
          <ac:chgData name="Calvin Iost" userId="2e918ae95cf3805c" providerId="LiveId" clId="{CD586AE6-96DD-4C02-85B5-D87C613E1F8B}" dt="2022-08-02T15:25:12.794" v="1689" actId="20577"/>
          <ac:spMkLst>
            <pc:docMk/>
            <pc:sldMk cId="4029725208" sldId="441"/>
            <ac:spMk id="10" creationId="{ACDDB589-7580-C87A-067F-146A24337A90}"/>
          </ac:spMkLst>
        </pc:spChg>
        <pc:spChg chg="add mod">
          <ac:chgData name="Calvin Iost" userId="2e918ae95cf3805c" providerId="LiveId" clId="{CD586AE6-96DD-4C02-85B5-D87C613E1F8B}" dt="2022-08-02T15:25:58.021" v="1727" actId="1076"/>
          <ac:spMkLst>
            <pc:docMk/>
            <pc:sldMk cId="4029725208" sldId="441"/>
            <ac:spMk id="16" creationId="{E9ADDC01-4A59-CAA1-878F-78E57DD409F4}"/>
          </ac:spMkLst>
        </pc:spChg>
        <pc:spChg chg="del">
          <ac:chgData name="Calvin Iost" userId="2e918ae95cf3805c" providerId="LiveId" clId="{CD586AE6-96DD-4C02-85B5-D87C613E1F8B}" dt="2022-08-02T14:49:59.358" v="1444" actId="478"/>
          <ac:spMkLst>
            <pc:docMk/>
            <pc:sldMk cId="4029725208" sldId="441"/>
            <ac:spMk id="17" creationId="{0DF015DB-BA04-AC20-5530-B50936D418CD}"/>
          </ac:spMkLst>
        </pc:spChg>
        <pc:spChg chg="mod ord">
          <ac:chgData name="Calvin Iost" userId="2e918ae95cf3805c" providerId="LiveId" clId="{CD586AE6-96DD-4C02-85B5-D87C613E1F8B}" dt="2022-08-02T15:25:54.724" v="1725" actId="1036"/>
          <ac:spMkLst>
            <pc:docMk/>
            <pc:sldMk cId="4029725208" sldId="441"/>
            <ac:spMk id="18" creationId="{909A2477-D99D-C46C-CA85-67B08CF6A824}"/>
          </ac:spMkLst>
        </pc:spChg>
        <pc:spChg chg="add mod">
          <ac:chgData name="Calvin Iost" userId="2e918ae95cf3805c" providerId="LiveId" clId="{CD586AE6-96DD-4C02-85B5-D87C613E1F8B}" dt="2022-08-02T15:26:09.592" v="1730" actId="1076"/>
          <ac:spMkLst>
            <pc:docMk/>
            <pc:sldMk cId="4029725208" sldId="441"/>
            <ac:spMk id="19" creationId="{EC96B07B-3463-B3A2-4FFC-1AD7EAD117AA}"/>
          </ac:spMkLst>
        </pc:spChg>
        <pc:spChg chg="del">
          <ac:chgData name="Calvin Iost" userId="2e918ae95cf3805c" providerId="LiveId" clId="{CD586AE6-96DD-4C02-85B5-D87C613E1F8B}" dt="2022-08-02T14:49:59.358" v="1444" actId="478"/>
          <ac:spMkLst>
            <pc:docMk/>
            <pc:sldMk cId="4029725208" sldId="441"/>
            <ac:spMk id="22" creationId="{1F2BFABD-6054-8DE6-8123-C66973831B68}"/>
          </ac:spMkLst>
        </pc:spChg>
        <pc:spChg chg="del">
          <ac:chgData name="Calvin Iost" userId="2e918ae95cf3805c" providerId="LiveId" clId="{CD586AE6-96DD-4C02-85B5-D87C613E1F8B}" dt="2022-08-02T14:49:59.358" v="1444" actId="478"/>
          <ac:spMkLst>
            <pc:docMk/>
            <pc:sldMk cId="4029725208" sldId="441"/>
            <ac:spMk id="23" creationId="{A1281FDC-F301-DEE0-E974-7DA6D3EECEEB}"/>
          </ac:spMkLst>
        </pc:spChg>
        <pc:spChg chg="del">
          <ac:chgData name="Calvin Iost" userId="2e918ae95cf3805c" providerId="LiveId" clId="{CD586AE6-96DD-4C02-85B5-D87C613E1F8B}" dt="2022-08-02T14:49:59.358" v="1444" actId="478"/>
          <ac:spMkLst>
            <pc:docMk/>
            <pc:sldMk cId="4029725208" sldId="441"/>
            <ac:spMk id="24" creationId="{27A6BE40-AF60-81B6-7BA6-242702E3C57B}"/>
          </ac:spMkLst>
        </pc:spChg>
        <pc:spChg chg="mod">
          <ac:chgData name="Calvin Iost" userId="2e918ae95cf3805c" providerId="LiveId" clId="{CD586AE6-96DD-4C02-85B5-D87C613E1F8B}" dt="2022-08-02T15:22:04.217" v="1469" actId="1076"/>
          <ac:spMkLst>
            <pc:docMk/>
            <pc:sldMk cId="4029725208" sldId="441"/>
            <ac:spMk id="402" creationId="{00000000-0000-0000-0000-000000000000}"/>
          </ac:spMkLst>
        </pc:spChg>
        <pc:picChg chg="add mod">
          <ac:chgData name="Calvin Iost" userId="2e918ae95cf3805c" providerId="LiveId" clId="{CD586AE6-96DD-4C02-85B5-D87C613E1F8B}" dt="2022-08-02T15:23:27.304" v="1590" actId="1076"/>
          <ac:picMkLst>
            <pc:docMk/>
            <pc:sldMk cId="4029725208" sldId="441"/>
            <ac:picMk id="3" creationId="{1564C9D4-4544-41C9-9424-691F8220C648}"/>
          </ac:picMkLst>
        </pc:picChg>
        <pc:picChg chg="del">
          <ac:chgData name="Calvin Iost" userId="2e918ae95cf3805c" providerId="LiveId" clId="{CD586AE6-96DD-4C02-85B5-D87C613E1F8B}" dt="2022-08-02T14:49:57.005" v="1443" actId="478"/>
          <ac:picMkLst>
            <pc:docMk/>
            <pc:sldMk cId="4029725208" sldId="441"/>
            <ac:picMk id="5" creationId="{2DA86737-79EA-BA94-40B0-20FEEEC3AE8A}"/>
          </ac:picMkLst>
        </pc:picChg>
        <pc:picChg chg="del">
          <ac:chgData name="Calvin Iost" userId="2e918ae95cf3805c" providerId="LiveId" clId="{CD586AE6-96DD-4C02-85B5-D87C613E1F8B}" dt="2022-08-02T14:49:59.358" v="1444" actId="478"/>
          <ac:picMkLst>
            <pc:docMk/>
            <pc:sldMk cId="4029725208" sldId="441"/>
            <ac:picMk id="15" creationId="{CACC339D-469A-BAC3-361C-C019A094B354}"/>
          </ac:picMkLst>
        </pc:picChg>
        <pc:picChg chg="del">
          <ac:chgData name="Calvin Iost" userId="2e918ae95cf3805c" providerId="LiveId" clId="{CD586AE6-96DD-4C02-85B5-D87C613E1F8B}" dt="2022-08-02T14:49:59.358" v="1444" actId="478"/>
          <ac:picMkLst>
            <pc:docMk/>
            <pc:sldMk cId="4029725208" sldId="441"/>
            <ac:picMk id="20" creationId="{3A1C3C03-71EF-710F-3EA9-38ED1423CF0F}"/>
          </ac:picMkLst>
        </pc:picChg>
      </pc:sldChg>
      <pc:sldChg chg="addSp delSp modSp add mod ord">
        <pc:chgData name="Calvin Iost" userId="2e918ae95cf3805c" providerId="LiveId" clId="{CD586AE6-96DD-4C02-85B5-D87C613E1F8B}" dt="2022-08-02T18:10:49.814" v="2210" actId="20577"/>
        <pc:sldMkLst>
          <pc:docMk/>
          <pc:sldMk cId="1788009944" sldId="442"/>
        </pc:sldMkLst>
        <pc:spChg chg="mod">
          <ac:chgData name="Calvin Iost" userId="2e918ae95cf3805c" providerId="LiveId" clId="{CD586AE6-96DD-4C02-85B5-D87C613E1F8B}" dt="2022-08-02T18:10:49.814" v="2210" actId="20577"/>
          <ac:spMkLst>
            <pc:docMk/>
            <pc:sldMk cId="1788009944" sldId="442"/>
            <ac:spMk id="10" creationId="{ACDDB589-7580-C87A-067F-146A24337A90}"/>
          </ac:spMkLst>
        </pc:spChg>
        <pc:spChg chg="add mod">
          <ac:chgData name="Calvin Iost" userId="2e918ae95cf3805c" providerId="LiveId" clId="{CD586AE6-96DD-4C02-85B5-D87C613E1F8B}" dt="2022-08-02T17:42:57.018" v="1963" actId="1076"/>
          <ac:spMkLst>
            <pc:docMk/>
            <pc:sldMk cId="1788009944" sldId="442"/>
            <ac:spMk id="12" creationId="{59C7F3FF-49F1-7F5F-5D3C-0C8A1C11AE0C}"/>
          </ac:spMkLst>
        </pc:spChg>
        <pc:spChg chg="add mod">
          <ac:chgData name="Calvin Iost" userId="2e918ae95cf3805c" providerId="LiveId" clId="{CD586AE6-96DD-4C02-85B5-D87C613E1F8B}" dt="2022-08-02T17:42:57.018" v="1963" actId="1076"/>
          <ac:spMkLst>
            <pc:docMk/>
            <pc:sldMk cId="1788009944" sldId="442"/>
            <ac:spMk id="13" creationId="{0F5D4C11-858B-C93E-3DAB-59E18829B541}"/>
          </ac:spMkLst>
        </pc:spChg>
        <pc:spChg chg="add mod">
          <ac:chgData name="Calvin Iost" userId="2e918ae95cf3805c" providerId="LiveId" clId="{CD586AE6-96DD-4C02-85B5-D87C613E1F8B}" dt="2022-08-02T17:42:57.018" v="1963" actId="1076"/>
          <ac:spMkLst>
            <pc:docMk/>
            <pc:sldMk cId="1788009944" sldId="442"/>
            <ac:spMk id="14" creationId="{FC1CEB14-1585-C4F5-455B-3EAD53122877}"/>
          </ac:spMkLst>
        </pc:spChg>
        <pc:spChg chg="add mod">
          <ac:chgData name="Calvin Iost" userId="2e918ae95cf3805c" providerId="LiveId" clId="{CD586AE6-96DD-4C02-85B5-D87C613E1F8B}" dt="2022-08-02T17:42:57.018" v="1963" actId="1076"/>
          <ac:spMkLst>
            <pc:docMk/>
            <pc:sldMk cId="1788009944" sldId="442"/>
            <ac:spMk id="15" creationId="{38B8333A-B203-D841-7C0D-B903B2C2CDCB}"/>
          </ac:spMkLst>
        </pc:spChg>
        <pc:spChg chg="add mod">
          <ac:chgData name="Calvin Iost" userId="2e918ae95cf3805c" providerId="LiveId" clId="{CD586AE6-96DD-4C02-85B5-D87C613E1F8B}" dt="2022-08-02T17:42:57.018" v="1963" actId="1076"/>
          <ac:spMkLst>
            <pc:docMk/>
            <pc:sldMk cId="1788009944" sldId="442"/>
            <ac:spMk id="16" creationId="{51796DDF-2ABC-DCE7-0EDD-CAD6EFF894C2}"/>
          </ac:spMkLst>
        </pc:spChg>
        <pc:spChg chg="add del mod ord">
          <ac:chgData name="Calvin Iost" userId="2e918ae95cf3805c" providerId="LiveId" clId="{CD586AE6-96DD-4C02-85B5-D87C613E1F8B}" dt="2022-08-02T18:10:24.255" v="2155" actId="478"/>
          <ac:spMkLst>
            <pc:docMk/>
            <pc:sldMk cId="1788009944" sldId="442"/>
            <ac:spMk id="18" creationId="{909A2477-D99D-C46C-CA85-67B08CF6A824}"/>
          </ac:spMkLst>
        </pc:spChg>
        <pc:spChg chg="mod">
          <ac:chgData name="Calvin Iost" userId="2e918ae95cf3805c" providerId="LiveId" clId="{CD586AE6-96DD-4C02-85B5-D87C613E1F8B}" dt="2022-08-02T17:38:24.155" v="1909" actId="1076"/>
          <ac:spMkLst>
            <pc:docMk/>
            <pc:sldMk cId="1788009944" sldId="442"/>
            <ac:spMk id="402" creationId="{00000000-0000-0000-0000-000000000000}"/>
          </ac:spMkLst>
        </pc:spChg>
        <pc:picChg chg="add del mod">
          <ac:chgData name="Calvin Iost" userId="2e918ae95cf3805c" providerId="LiveId" clId="{CD586AE6-96DD-4C02-85B5-D87C613E1F8B}" dt="2022-08-02T18:09:59.451" v="2146" actId="478"/>
          <ac:picMkLst>
            <pc:docMk/>
            <pc:sldMk cId="1788009944" sldId="442"/>
            <ac:picMk id="3" creationId="{56E1B225-5BBC-A2D4-9603-1BA308A3B500}"/>
          </ac:picMkLst>
        </pc:picChg>
        <pc:picChg chg="add mod modCrop">
          <ac:chgData name="Calvin Iost" userId="2e918ae95cf3805c" providerId="LiveId" clId="{CD586AE6-96DD-4C02-85B5-D87C613E1F8B}" dt="2022-08-02T17:42:57.018" v="1963" actId="1076"/>
          <ac:picMkLst>
            <pc:docMk/>
            <pc:sldMk cId="1788009944" sldId="442"/>
            <ac:picMk id="5" creationId="{89403B59-7A7C-A568-0618-04FD97B3EF17}"/>
          </ac:picMkLst>
        </pc:picChg>
        <pc:picChg chg="add mod">
          <ac:chgData name="Calvin Iost" userId="2e918ae95cf3805c" providerId="LiveId" clId="{CD586AE6-96DD-4C02-85B5-D87C613E1F8B}" dt="2022-08-02T17:42:57.018" v="1963" actId="1076"/>
          <ac:picMkLst>
            <pc:docMk/>
            <pc:sldMk cId="1788009944" sldId="442"/>
            <ac:picMk id="7" creationId="{D45F3E5F-164E-460D-7EC8-CD2DEF06D6BF}"/>
          </ac:picMkLst>
        </pc:picChg>
        <pc:picChg chg="add del mod ord">
          <ac:chgData name="Calvin Iost" userId="2e918ae95cf3805c" providerId="LiveId" clId="{CD586AE6-96DD-4C02-85B5-D87C613E1F8B}" dt="2022-08-02T18:10:18.716" v="2153" actId="478"/>
          <ac:picMkLst>
            <pc:docMk/>
            <pc:sldMk cId="1788009944" sldId="442"/>
            <ac:picMk id="9" creationId="{A8B439B5-4B93-04D9-98A4-C3D1CCD2AE97}"/>
          </ac:picMkLst>
        </pc:picChg>
      </pc:sldChg>
      <pc:sldChg chg="addSp delSp modSp add mod">
        <pc:chgData name="Calvin Iost" userId="2e918ae95cf3805c" providerId="LiveId" clId="{CD586AE6-96DD-4C02-85B5-D87C613E1F8B}" dt="2022-08-02T18:56:46.688" v="2397" actId="1076"/>
        <pc:sldMkLst>
          <pc:docMk/>
          <pc:sldMk cId="308617758" sldId="443"/>
        </pc:sldMkLst>
        <pc:spChg chg="add mod">
          <ac:chgData name="Calvin Iost" userId="2e918ae95cf3805c" providerId="LiveId" clId="{CD586AE6-96DD-4C02-85B5-D87C613E1F8B}" dt="2022-08-02T18:53:10.349" v="2341" actId="20577"/>
          <ac:spMkLst>
            <pc:docMk/>
            <pc:sldMk cId="308617758" sldId="443"/>
            <ac:spMk id="6" creationId="{EE2AB51E-3468-C9CC-AE2E-BDA34A232F83}"/>
          </ac:spMkLst>
        </pc:spChg>
        <pc:spChg chg="del mod">
          <ac:chgData name="Calvin Iost" userId="2e918ae95cf3805c" providerId="LiveId" clId="{CD586AE6-96DD-4C02-85B5-D87C613E1F8B}" dt="2022-08-02T18:51:00.426" v="2214" actId="478"/>
          <ac:spMkLst>
            <pc:docMk/>
            <pc:sldMk cId="308617758" sldId="443"/>
            <ac:spMk id="10" creationId="{ACDDB589-7580-C87A-067F-146A24337A90}"/>
          </ac:spMkLst>
        </pc:spChg>
        <pc:spChg chg="add mod">
          <ac:chgData name="Calvin Iost" userId="2e918ae95cf3805c" providerId="LiveId" clId="{CD586AE6-96DD-4C02-85B5-D87C613E1F8B}" dt="2022-08-02T18:56:46.688" v="2397" actId="1076"/>
          <ac:spMkLst>
            <pc:docMk/>
            <pc:sldMk cId="308617758" sldId="443"/>
            <ac:spMk id="15" creationId="{13D8D437-55A2-FC63-F263-89BFC525CC6F}"/>
          </ac:spMkLst>
        </pc:spChg>
        <pc:spChg chg="add mod">
          <ac:chgData name="Calvin Iost" userId="2e918ae95cf3805c" providerId="LiveId" clId="{CD586AE6-96DD-4C02-85B5-D87C613E1F8B}" dt="2022-08-02T18:55:57.476" v="2367" actId="1076"/>
          <ac:spMkLst>
            <pc:docMk/>
            <pc:sldMk cId="308617758" sldId="443"/>
            <ac:spMk id="16" creationId="{DB2D1843-5348-8925-F167-4E7DC9A3239C}"/>
          </ac:spMkLst>
        </pc:spChg>
        <pc:spChg chg="add mod">
          <ac:chgData name="Calvin Iost" userId="2e918ae95cf3805c" providerId="LiveId" clId="{CD586AE6-96DD-4C02-85B5-D87C613E1F8B}" dt="2022-08-02T18:56:17.428" v="2376" actId="1038"/>
          <ac:spMkLst>
            <pc:docMk/>
            <pc:sldMk cId="308617758" sldId="443"/>
            <ac:spMk id="17" creationId="{F7D179B5-D718-D2FA-0275-1219AE2F1840}"/>
          </ac:spMkLst>
        </pc:spChg>
        <pc:spChg chg="mod ord">
          <ac:chgData name="Calvin Iost" userId="2e918ae95cf3805c" providerId="LiveId" clId="{CD586AE6-96DD-4C02-85B5-D87C613E1F8B}" dt="2022-08-02T18:56:06.158" v="2370" actId="1076"/>
          <ac:spMkLst>
            <pc:docMk/>
            <pc:sldMk cId="308617758" sldId="443"/>
            <ac:spMk id="18" creationId="{909A2477-D99D-C46C-CA85-67B08CF6A824}"/>
          </ac:spMkLst>
        </pc:spChg>
        <pc:spChg chg="add mod">
          <ac:chgData name="Calvin Iost" userId="2e918ae95cf3805c" providerId="LiveId" clId="{CD586AE6-96DD-4C02-85B5-D87C613E1F8B}" dt="2022-08-02T18:56:28.304" v="2394" actId="1036"/>
          <ac:spMkLst>
            <pc:docMk/>
            <pc:sldMk cId="308617758" sldId="443"/>
            <ac:spMk id="19" creationId="{104F717F-0E55-4F79-D223-AF79E85F1984}"/>
          </ac:spMkLst>
        </pc:spChg>
        <pc:spChg chg="add mod">
          <ac:chgData name="Calvin Iost" userId="2e918ae95cf3805c" providerId="LiveId" clId="{CD586AE6-96DD-4C02-85B5-D87C613E1F8B}" dt="2022-08-02T18:56:32.699" v="2395" actId="571"/>
          <ac:spMkLst>
            <pc:docMk/>
            <pc:sldMk cId="308617758" sldId="443"/>
            <ac:spMk id="20" creationId="{E60B0B86-3323-631A-005C-F3A19C478B08}"/>
          </ac:spMkLst>
        </pc:spChg>
        <pc:spChg chg="mod">
          <ac:chgData name="Calvin Iost" userId="2e918ae95cf3805c" providerId="LiveId" clId="{CD586AE6-96DD-4C02-85B5-D87C613E1F8B}" dt="2022-08-02T18:23:57.422" v="2212" actId="1076"/>
          <ac:spMkLst>
            <pc:docMk/>
            <pc:sldMk cId="308617758" sldId="443"/>
            <ac:spMk id="402" creationId="{00000000-0000-0000-0000-000000000000}"/>
          </ac:spMkLst>
        </pc:spChg>
        <pc:picChg chg="add mod">
          <ac:chgData name="Calvin Iost" userId="2e918ae95cf3805c" providerId="LiveId" clId="{CD586AE6-96DD-4C02-85B5-D87C613E1F8B}" dt="2022-08-02T18:56:42.873" v="2396" actId="14100"/>
          <ac:picMkLst>
            <pc:docMk/>
            <pc:sldMk cId="308617758" sldId="443"/>
            <ac:picMk id="3" creationId="{D7F579E2-0FED-B93B-72F7-87901C82525A}"/>
          </ac:picMkLst>
        </pc:picChg>
        <pc:picChg chg="add mod">
          <ac:chgData name="Calvin Iost" userId="2e918ae95cf3805c" providerId="LiveId" clId="{CD586AE6-96DD-4C02-85B5-D87C613E1F8B}" dt="2022-08-02T18:53:52.349" v="2348" actId="1076"/>
          <ac:picMkLst>
            <pc:docMk/>
            <pc:sldMk cId="308617758" sldId="443"/>
            <ac:picMk id="5" creationId="{DD3CA8F7-E5D3-5DAB-E323-DBB8367A8B2A}"/>
          </ac:picMkLst>
        </pc:picChg>
        <pc:picChg chg="add mod">
          <ac:chgData name="Calvin Iost" userId="2e918ae95cf3805c" providerId="LiveId" clId="{CD586AE6-96DD-4C02-85B5-D87C613E1F8B}" dt="2022-08-02T18:55:32.941" v="2363" actId="1076"/>
          <ac:picMkLst>
            <pc:docMk/>
            <pc:sldMk cId="308617758" sldId="443"/>
            <ac:picMk id="8" creationId="{99BE8980-0C13-3C32-5547-41D9933AFD18}"/>
          </ac:picMkLst>
        </pc:picChg>
        <pc:picChg chg="add mod">
          <ac:chgData name="Calvin Iost" userId="2e918ae95cf3805c" providerId="LiveId" clId="{CD586AE6-96DD-4C02-85B5-D87C613E1F8B}" dt="2022-08-02T18:55:29.364" v="2362" actId="1076"/>
          <ac:picMkLst>
            <pc:docMk/>
            <pc:sldMk cId="308617758" sldId="443"/>
            <ac:picMk id="12" creationId="{2D86344B-837B-A1FB-E83B-57242B061461}"/>
          </ac:picMkLst>
        </pc:picChg>
      </pc:sldChg>
      <pc:sldChg chg="addSp delSp modSp add mod">
        <pc:chgData name="Calvin Iost" userId="2e918ae95cf3805c" providerId="LiveId" clId="{CD586AE6-96DD-4C02-85B5-D87C613E1F8B}" dt="2022-08-02T18:57:42.723" v="2405" actId="1076"/>
        <pc:sldMkLst>
          <pc:docMk/>
          <pc:sldMk cId="2683825946" sldId="444"/>
        </pc:sldMkLst>
        <pc:spChg chg="del">
          <ac:chgData name="Calvin Iost" userId="2e918ae95cf3805c" providerId="LiveId" clId="{CD586AE6-96DD-4C02-85B5-D87C613E1F8B}" dt="2022-08-02T15:30:32.301" v="1734" actId="478"/>
          <ac:spMkLst>
            <pc:docMk/>
            <pc:sldMk cId="2683825946" sldId="444"/>
            <ac:spMk id="10" creationId="{BE05E0E2-D6AD-C9CC-FA7D-2083C334B7E4}"/>
          </ac:spMkLst>
        </pc:spChg>
        <pc:spChg chg="del">
          <ac:chgData name="Calvin Iost" userId="2e918ae95cf3805c" providerId="LiveId" clId="{CD586AE6-96DD-4C02-85B5-D87C613E1F8B}" dt="2022-08-02T15:30:26.689" v="1732" actId="478"/>
          <ac:spMkLst>
            <pc:docMk/>
            <pc:sldMk cId="2683825946" sldId="444"/>
            <ac:spMk id="12" creationId="{21B0F641-ECF1-8D4C-F03B-E3BB173AB465}"/>
          </ac:spMkLst>
        </pc:spChg>
        <pc:spChg chg="del">
          <ac:chgData name="Calvin Iost" userId="2e918ae95cf3805c" providerId="LiveId" clId="{CD586AE6-96DD-4C02-85B5-D87C613E1F8B}" dt="2022-08-02T15:30:30.798" v="1733" actId="478"/>
          <ac:spMkLst>
            <pc:docMk/>
            <pc:sldMk cId="2683825946" sldId="444"/>
            <ac:spMk id="13" creationId="{5DE5260E-B34D-7925-B558-31BD044F4012}"/>
          </ac:spMkLst>
        </pc:spChg>
        <pc:spChg chg="add mod">
          <ac:chgData name="Calvin Iost" userId="2e918ae95cf3805c" providerId="LiveId" clId="{CD586AE6-96DD-4C02-85B5-D87C613E1F8B}" dt="2022-08-02T18:57:42.723" v="2405" actId="1076"/>
          <ac:spMkLst>
            <pc:docMk/>
            <pc:sldMk cId="2683825946" sldId="444"/>
            <ac:spMk id="14" creationId="{28A379B2-5798-565C-BEAD-C45B02A41C03}"/>
          </ac:spMkLst>
        </pc:spChg>
        <pc:spChg chg="add del mod">
          <ac:chgData name="Calvin Iost" userId="2e918ae95cf3805c" providerId="LiveId" clId="{CD586AE6-96DD-4C02-85B5-D87C613E1F8B}" dt="2022-08-02T15:38:50.232" v="1821" actId="478"/>
          <ac:spMkLst>
            <pc:docMk/>
            <pc:sldMk cId="2683825946" sldId="444"/>
            <ac:spMk id="16" creationId="{9274CA47-B4F1-5A22-6272-4659C21FEF0E}"/>
          </ac:spMkLst>
        </pc:spChg>
        <pc:spChg chg="add del mod">
          <ac:chgData name="Calvin Iost" userId="2e918ae95cf3805c" providerId="LiveId" clId="{CD586AE6-96DD-4C02-85B5-D87C613E1F8B}" dt="2022-08-02T15:38:50.232" v="1821" actId="478"/>
          <ac:spMkLst>
            <pc:docMk/>
            <pc:sldMk cId="2683825946" sldId="444"/>
            <ac:spMk id="18" creationId="{553BEA4B-2381-01A0-BA8F-6682FA040D30}"/>
          </ac:spMkLst>
        </pc:spChg>
        <pc:spChg chg="add mod">
          <ac:chgData name="Calvin Iost" userId="2e918ae95cf3805c" providerId="LiveId" clId="{CD586AE6-96DD-4C02-85B5-D87C613E1F8B}" dt="2022-08-02T18:57:42.723" v="2405" actId="1076"/>
          <ac:spMkLst>
            <pc:docMk/>
            <pc:sldMk cId="2683825946" sldId="444"/>
            <ac:spMk id="22" creationId="{4BF00D10-A6CD-4886-D507-531E0B2653C8}"/>
          </ac:spMkLst>
        </pc:spChg>
        <pc:spChg chg="add mod">
          <ac:chgData name="Calvin Iost" userId="2e918ae95cf3805c" providerId="LiveId" clId="{CD586AE6-96DD-4C02-85B5-D87C613E1F8B}" dt="2022-08-02T18:57:36.631" v="2404" actId="1076"/>
          <ac:spMkLst>
            <pc:docMk/>
            <pc:sldMk cId="2683825946" sldId="444"/>
            <ac:spMk id="25" creationId="{2B2A206A-F55B-A1DB-402A-CFF737BD2D18}"/>
          </ac:spMkLst>
        </pc:spChg>
        <pc:spChg chg="mod">
          <ac:chgData name="Calvin Iost" userId="2e918ae95cf3805c" providerId="LiveId" clId="{CD586AE6-96DD-4C02-85B5-D87C613E1F8B}" dt="2022-08-02T16:54:55.155" v="1890" actId="313"/>
          <ac:spMkLst>
            <pc:docMk/>
            <pc:sldMk cId="2683825946" sldId="444"/>
            <ac:spMk id="402" creationId="{00000000-0000-0000-0000-000000000000}"/>
          </ac:spMkLst>
        </pc:spChg>
        <pc:picChg chg="del">
          <ac:chgData name="Calvin Iost" userId="2e918ae95cf3805c" providerId="LiveId" clId="{CD586AE6-96DD-4C02-85B5-D87C613E1F8B}" dt="2022-08-02T15:30:30.798" v="1733" actId="478"/>
          <ac:picMkLst>
            <pc:docMk/>
            <pc:sldMk cId="2683825946" sldId="444"/>
            <ac:picMk id="3" creationId="{C4BD0737-A5D9-C059-FF89-68B28AC6FBBD}"/>
          </ac:picMkLst>
        </pc:picChg>
        <pc:picChg chg="add mod">
          <ac:chgData name="Calvin Iost" userId="2e918ae95cf3805c" providerId="LiveId" clId="{CD586AE6-96DD-4C02-85B5-D87C613E1F8B}" dt="2022-08-02T18:57:42.723" v="2405" actId="1076"/>
          <ac:picMkLst>
            <pc:docMk/>
            <pc:sldMk cId="2683825946" sldId="444"/>
            <ac:picMk id="4" creationId="{67C762F0-A7C3-534D-C5E7-953ED81E1E67}"/>
          </ac:picMkLst>
        </pc:picChg>
        <pc:picChg chg="add mod">
          <ac:chgData name="Calvin Iost" userId="2e918ae95cf3805c" providerId="LiveId" clId="{CD586AE6-96DD-4C02-85B5-D87C613E1F8B}" dt="2022-08-02T18:57:42.723" v="2405" actId="1076"/>
          <ac:picMkLst>
            <pc:docMk/>
            <pc:sldMk cId="2683825946" sldId="444"/>
            <ac:picMk id="6" creationId="{EA0105A1-B152-0B05-75AB-985AAC48AFF4}"/>
          </ac:picMkLst>
        </pc:picChg>
        <pc:picChg chg="add mod">
          <ac:chgData name="Calvin Iost" userId="2e918ae95cf3805c" providerId="LiveId" clId="{CD586AE6-96DD-4C02-85B5-D87C613E1F8B}" dt="2022-08-02T18:57:36.631" v="2404" actId="1076"/>
          <ac:picMkLst>
            <pc:docMk/>
            <pc:sldMk cId="2683825946" sldId="444"/>
            <ac:picMk id="8" creationId="{BA8A7965-182E-F281-D5CF-FE48045A6109}"/>
          </ac:picMkLst>
        </pc:picChg>
        <pc:picChg chg="add del mod">
          <ac:chgData name="Calvin Iost" userId="2e918ae95cf3805c" providerId="LiveId" clId="{CD586AE6-96DD-4C02-85B5-D87C613E1F8B}" dt="2022-08-02T15:38:03.876" v="1772" actId="478"/>
          <ac:picMkLst>
            <pc:docMk/>
            <pc:sldMk cId="2683825946" sldId="444"/>
            <ac:picMk id="15" creationId="{4DF1FF5B-8974-0745-8E7E-F2E6AEEB4EF1}"/>
          </ac:picMkLst>
        </pc:picChg>
        <pc:picChg chg="add del mod">
          <ac:chgData name="Calvin Iost" userId="2e918ae95cf3805c" providerId="LiveId" clId="{CD586AE6-96DD-4C02-85B5-D87C613E1F8B}" dt="2022-08-02T15:38:03.876" v="1772" actId="478"/>
          <ac:picMkLst>
            <pc:docMk/>
            <pc:sldMk cId="2683825946" sldId="444"/>
            <ac:picMk id="17" creationId="{02159DBC-F342-2E26-2C55-E47EC72430C6}"/>
          </ac:picMkLst>
        </pc:picChg>
        <pc:picChg chg="add del mod">
          <ac:chgData name="Calvin Iost" userId="2e918ae95cf3805c" providerId="LiveId" clId="{CD586AE6-96DD-4C02-85B5-D87C613E1F8B}" dt="2022-08-02T15:38:03.876" v="1772" actId="478"/>
          <ac:picMkLst>
            <pc:docMk/>
            <pc:sldMk cId="2683825946" sldId="444"/>
            <ac:picMk id="19" creationId="{4C144518-8D17-A58C-B9FF-C9A88A7F6FF3}"/>
          </ac:picMkLst>
        </pc:picChg>
        <pc:picChg chg="del">
          <ac:chgData name="Calvin Iost" userId="2e918ae95cf3805c" providerId="LiveId" clId="{CD586AE6-96DD-4C02-85B5-D87C613E1F8B}" dt="2022-08-02T15:30:30.798" v="1733" actId="478"/>
          <ac:picMkLst>
            <pc:docMk/>
            <pc:sldMk cId="2683825946" sldId="444"/>
            <ac:picMk id="1026" creationId="{80AE6975-CD3C-49E9-BD1D-D3A9A601D97A}"/>
          </ac:picMkLst>
        </pc:picChg>
        <pc:picChg chg="del">
          <ac:chgData name="Calvin Iost" userId="2e918ae95cf3805c" providerId="LiveId" clId="{CD586AE6-96DD-4C02-85B5-D87C613E1F8B}" dt="2022-08-02T15:30:30.798" v="1733" actId="478"/>
          <ac:picMkLst>
            <pc:docMk/>
            <pc:sldMk cId="2683825946" sldId="444"/>
            <ac:picMk id="1028" creationId="{CE585B55-BB37-AFB5-9EBD-1E325F26053E}"/>
          </ac:picMkLst>
        </pc:picChg>
        <pc:picChg chg="del">
          <ac:chgData name="Calvin Iost" userId="2e918ae95cf3805c" providerId="LiveId" clId="{CD586AE6-96DD-4C02-85B5-D87C613E1F8B}" dt="2022-08-02T15:30:30.798" v="1733" actId="478"/>
          <ac:picMkLst>
            <pc:docMk/>
            <pc:sldMk cId="2683825946" sldId="444"/>
            <ac:picMk id="1030" creationId="{5BAD706B-010D-44B2-56B0-5A3F7DA48175}"/>
          </ac:picMkLst>
        </pc:picChg>
        <pc:picChg chg="del">
          <ac:chgData name="Calvin Iost" userId="2e918ae95cf3805c" providerId="LiveId" clId="{CD586AE6-96DD-4C02-85B5-D87C613E1F8B}" dt="2022-08-02T15:30:30.798" v="1733" actId="478"/>
          <ac:picMkLst>
            <pc:docMk/>
            <pc:sldMk cId="2683825946" sldId="444"/>
            <ac:picMk id="1032" creationId="{9C157B4F-DBE5-314E-E97C-B09C4D1FEF81}"/>
          </ac:picMkLst>
        </pc:picChg>
      </pc:sldChg>
      <pc:sldMasterChg chg="delSldLayout">
        <pc:chgData name="Calvin Iost" userId="2e918ae95cf3805c" providerId="LiveId" clId="{CD586AE6-96DD-4C02-85B5-D87C613E1F8B}" dt="2022-08-02T11:55:32.590" v="65" actId="47"/>
        <pc:sldMasterMkLst>
          <pc:docMk/>
          <pc:sldMasterMk cId="255472133" sldId="2147484094"/>
        </pc:sldMasterMkLst>
        <pc:sldLayoutChg chg="del">
          <pc:chgData name="Calvin Iost" userId="2e918ae95cf3805c" providerId="LiveId" clId="{CD586AE6-96DD-4C02-85B5-D87C613E1F8B}" dt="2022-08-02T11:55:32.590" v="65" actId="47"/>
          <pc:sldLayoutMkLst>
            <pc:docMk/>
            <pc:sldMasterMk cId="255472133" sldId="2147484094"/>
            <pc:sldLayoutMk cId="1844784695" sldId="2147484098"/>
          </pc:sldLayoutMkLst>
        </pc:sldLayoutChg>
      </pc:sldMasterChg>
    </pc:docChg>
  </pc:docChgLst>
  <pc:docChgLst>
    <pc:chgData name="Calvin Iost" userId="2e918ae95cf3805c" providerId="LiveId" clId="{0E6D4903-418A-472A-A971-7D8437E7C0F8}"/>
    <pc:docChg chg="undo custSel addSld delSld modSld delMainMaster modMainMaster modSection">
      <pc:chgData name="Calvin Iost" userId="2e918ae95cf3805c" providerId="LiveId" clId="{0E6D4903-418A-472A-A971-7D8437E7C0F8}" dt="2022-06-21T23:13:19.800" v="766" actId="478"/>
      <pc:docMkLst>
        <pc:docMk/>
      </pc:docMkLst>
      <pc:sldChg chg="delSp modSp mod">
        <pc:chgData name="Calvin Iost" userId="2e918ae95cf3805c" providerId="LiveId" clId="{0E6D4903-418A-472A-A971-7D8437E7C0F8}" dt="2022-06-17T19:56:44.190" v="274" actId="122"/>
        <pc:sldMkLst>
          <pc:docMk/>
          <pc:sldMk cId="1809831157" sldId="256"/>
        </pc:sldMkLst>
        <pc:spChg chg="mod">
          <ac:chgData name="Calvin Iost" userId="2e918ae95cf3805c" providerId="LiveId" clId="{0E6D4903-418A-472A-A971-7D8437E7C0F8}" dt="2022-06-17T19:55:49.339" v="207" actId="6549"/>
          <ac:spMkLst>
            <pc:docMk/>
            <pc:sldMk cId="1809831157" sldId="256"/>
            <ac:spMk id="8" creationId="{FCB13FD6-8984-147B-A006-6309ADDA3025}"/>
          </ac:spMkLst>
        </pc:spChg>
        <pc:graphicFrameChg chg="mod modGraphic">
          <ac:chgData name="Calvin Iost" userId="2e918ae95cf3805c" providerId="LiveId" clId="{0E6D4903-418A-472A-A971-7D8437E7C0F8}" dt="2022-06-17T19:56:44.190" v="274" actId="122"/>
          <ac:graphicFrameMkLst>
            <pc:docMk/>
            <pc:sldMk cId="1809831157" sldId="256"/>
            <ac:graphicFrameMk id="7" creationId="{1A415A9B-6146-4B09-9848-3820113F2BCC}"/>
          </ac:graphicFrameMkLst>
        </pc:graphicFrameChg>
        <pc:picChg chg="del">
          <ac:chgData name="Calvin Iost" userId="2e918ae95cf3805c" providerId="LiveId" clId="{0E6D4903-418A-472A-A971-7D8437E7C0F8}" dt="2022-06-17T19:39:04.041" v="39" actId="478"/>
          <ac:picMkLst>
            <pc:docMk/>
            <pc:sldMk cId="1809831157" sldId="256"/>
            <ac:picMk id="6" creationId="{898FE16B-7702-462F-A30B-4A49D6693668}"/>
          </ac:picMkLst>
        </pc:picChg>
      </pc:sldChg>
      <pc:sldChg chg="del">
        <pc:chgData name="Calvin Iost" userId="2e918ae95cf3805c" providerId="LiveId" clId="{0E6D4903-418A-472A-A971-7D8437E7C0F8}" dt="2022-06-17T19:01:38.990" v="2" actId="47"/>
        <pc:sldMkLst>
          <pc:docMk/>
          <pc:sldMk cId="1086382258" sldId="257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1494323214" sldId="258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3536840671" sldId="261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1768803178" sldId="262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3537291202" sldId="263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2097265244" sldId="264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4113661324" sldId="265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3200679759" sldId="266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3107184350" sldId="267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4067103443" sldId="268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287422593" sldId="270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3061054719" sldId="271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1445607307" sldId="272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3357644281" sldId="274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1959959466" sldId="275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1579021179" sldId="276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3189892482" sldId="277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3071733717" sldId="278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870568931" sldId="279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4207588369" sldId="282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1873973613" sldId="284"/>
        </pc:sldMkLst>
      </pc:sldChg>
      <pc:sldChg chg="del">
        <pc:chgData name="Calvin Iost" userId="2e918ae95cf3805c" providerId="LiveId" clId="{0E6D4903-418A-472A-A971-7D8437E7C0F8}" dt="2022-06-17T19:01:37.452" v="1" actId="47"/>
        <pc:sldMkLst>
          <pc:docMk/>
          <pc:sldMk cId="2440551237" sldId="285"/>
        </pc:sldMkLst>
      </pc:sldChg>
      <pc:sldChg chg="delSp mod">
        <pc:chgData name="Calvin Iost" userId="2e918ae95cf3805c" providerId="LiveId" clId="{0E6D4903-418A-472A-A971-7D8437E7C0F8}" dt="2022-06-17T19:59:09.539" v="275" actId="478"/>
        <pc:sldMkLst>
          <pc:docMk/>
          <pc:sldMk cId="393958783" sldId="404"/>
        </pc:sldMkLst>
        <pc:spChg chg="del">
          <ac:chgData name="Calvin Iost" userId="2e918ae95cf3805c" providerId="LiveId" clId="{0E6D4903-418A-472A-A971-7D8437E7C0F8}" dt="2022-06-17T19:59:09.539" v="275" actId="478"/>
          <ac:spMkLst>
            <pc:docMk/>
            <pc:sldMk cId="393958783" sldId="404"/>
            <ac:spMk id="4" creationId="{57031959-97C8-430D-9A34-139574179F55}"/>
          </ac:spMkLst>
        </pc:spChg>
        <pc:picChg chg="del">
          <ac:chgData name="Calvin Iost" userId="2e918ae95cf3805c" providerId="LiveId" clId="{0E6D4903-418A-472A-A971-7D8437E7C0F8}" dt="2022-06-17T19:02:19.976" v="7" actId="478"/>
          <ac:picMkLst>
            <pc:docMk/>
            <pc:sldMk cId="393958783" sldId="404"/>
            <ac:picMk id="6" creationId="{92D5F9BE-79A8-4C8E-A12D-0B03A7D5CB6D}"/>
          </ac:picMkLst>
        </pc:picChg>
      </pc:sldChg>
      <pc:sldChg chg="delSp mod">
        <pc:chgData name="Calvin Iost" userId="2e918ae95cf3805c" providerId="LiveId" clId="{0E6D4903-418A-472A-A971-7D8437E7C0F8}" dt="2022-06-17T19:02:21.250" v="8" actId="478"/>
        <pc:sldMkLst>
          <pc:docMk/>
          <pc:sldMk cId="0" sldId="405"/>
        </pc:sldMkLst>
        <pc:picChg chg="del">
          <ac:chgData name="Calvin Iost" userId="2e918ae95cf3805c" providerId="LiveId" clId="{0E6D4903-418A-472A-A971-7D8437E7C0F8}" dt="2022-06-17T19:02:21.250" v="8" actId="478"/>
          <ac:picMkLst>
            <pc:docMk/>
            <pc:sldMk cId="0" sldId="405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2:26.842" v="11" actId="478"/>
        <pc:sldMkLst>
          <pc:docMk/>
          <pc:sldMk cId="0" sldId="406"/>
        </pc:sldMkLst>
        <pc:picChg chg="del">
          <ac:chgData name="Calvin Iost" userId="2e918ae95cf3805c" providerId="LiveId" clId="{0E6D4903-418A-472A-A971-7D8437E7C0F8}" dt="2022-06-17T19:02:26.842" v="11" actId="478"/>
          <ac:picMkLst>
            <pc:docMk/>
            <pc:sldMk cId="0" sldId="406"/>
            <ac:picMk id="12" creationId="{DAFA1AA1-403F-4346-975D-82E2B6AC4BF5}"/>
          </ac:picMkLst>
        </pc:picChg>
      </pc:sldChg>
      <pc:sldChg chg="delSp mod">
        <pc:chgData name="Calvin Iost" userId="2e918ae95cf3805c" providerId="LiveId" clId="{0E6D4903-418A-472A-A971-7D8437E7C0F8}" dt="2022-06-17T19:02:32.082" v="13" actId="478"/>
        <pc:sldMkLst>
          <pc:docMk/>
          <pc:sldMk cId="0" sldId="407"/>
        </pc:sldMkLst>
        <pc:picChg chg="del">
          <ac:chgData name="Calvin Iost" userId="2e918ae95cf3805c" providerId="LiveId" clId="{0E6D4903-418A-472A-A971-7D8437E7C0F8}" dt="2022-06-17T19:02:32.082" v="13" actId="478"/>
          <ac:picMkLst>
            <pc:docMk/>
            <pc:sldMk cId="0" sldId="407"/>
            <ac:picMk id="12" creationId="{5D86788A-0EA5-4FC2-B5F1-DE14A1FC844B}"/>
          </ac:picMkLst>
        </pc:picChg>
      </pc:sldChg>
      <pc:sldChg chg="delSp mod">
        <pc:chgData name="Calvin Iost" userId="2e918ae95cf3805c" providerId="LiveId" clId="{0E6D4903-418A-472A-A971-7D8437E7C0F8}" dt="2022-06-17T19:02:30.412" v="12" actId="478"/>
        <pc:sldMkLst>
          <pc:docMk/>
          <pc:sldMk cId="0" sldId="408"/>
        </pc:sldMkLst>
        <pc:picChg chg="del">
          <ac:chgData name="Calvin Iost" userId="2e918ae95cf3805c" providerId="LiveId" clId="{0E6D4903-418A-472A-A971-7D8437E7C0F8}" dt="2022-06-17T19:02:30.412" v="12" actId="478"/>
          <ac:picMkLst>
            <pc:docMk/>
            <pc:sldMk cId="0" sldId="408"/>
            <ac:picMk id="12" creationId="{9DBD6B58-9A34-4518-B842-7A49184BB8DB}"/>
          </ac:picMkLst>
        </pc:picChg>
      </pc:sldChg>
      <pc:sldChg chg="delSp modSp mod">
        <pc:chgData name="Calvin Iost" userId="2e918ae95cf3805c" providerId="LiveId" clId="{0E6D4903-418A-472A-A971-7D8437E7C0F8}" dt="2022-06-17T19:59:29.658" v="289" actId="20577"/>
        <pc:sldMkLst>
          <pc:docMk/>
          <pc:sldMk cId="3429860625" sldId="409"/>
        </pc:sldMkLst>
        <pc:spChg chg="mod">
          <ac:chgData name="Calvin Iost" userId="2e918ae95cf3805c" providerId="LiveId" clId="{0E6D4903-418A-472A-A971-7D8437E7C0F8}" dt="2022-06-17T19:59:23.972" v="280" actId="20577"/>
          <ac:spMkLst>
            <pc:docMk/>
            <pc:sldMk cId="3429860625" sldId="409"/>
            <ac:spMk id="193" creationId="{00000000-0000-0000-0000-000000000000}"/>
          </ac:spMkLst>
        </pc:spChg>
        <pc:spChg chg="mod">
          <ac:chgData name="Calvin Iost" userId="2e918ae95cf3805c" providerId="LiveId" clId="{0E6D4903-418A-472A-A971-7D8437E7C0F8}" dt="2022-06-17T19:59:29.658" v="289" actId="20577"/>
          <ac:spMkLst>
            <pc:docMk/>
            <pc:sldMk cId="3429860625" sldId="409"/>
            <ac:spMk id="194" creationId="{00000000-0000-0000-0000-000000000000}"/>
          </ac:spMkLst>
        </pc:spChg>
        <pc:picChg chg="del">
          <ac:chgData name="Calvin Iost" userId="2e918ae95cf3805c" providerId="LiveId" clId="{0E6D4903-418A-472A-A971-7D8437E7C0F8}" dt="2022-06-17T19:02:23.047" v="9" actId="478"/>
          <ac:picMkLst>
            <pc:docMk/>
            <pc:sldMk cId="3429860625" sldId="409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2:24.672" v="10" actId="478"/>
        <pc:sldMkLst>
          <pc:docMk/>
          <pc:sldMk cId="1401725880" sldId="410"/>
        </pc:sldMkLst>
        <pc:picChg chg="del">
          <ac:chgData name="Calvin Iost" userId="2e918ae95cf3805c" providerId="LiveId" clId="{0E6D4903-418A-472A-A971-7D8437E7C0F8}" dt="2022-06-17T19:02:24.672" v="10" actId="478"/>
          <ac:picMkLst>
            <pc:docMk/>
            <pc:sldMk cId="1401725880" sldId="410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2:33.775" v="14" actId="478"/>
        <pc:sldMkLst>
          <pc:docMk/>
          <pc:sldMk cId="2498684880" sldId="411"/>
        </pc:sldMkLst>
        <pc:picChg chg="del">
          <ac:chgData name="Calvin Iost" userId="2e918ae95cf3805c" providerId="LiveId" clId="{0E6D4903-418A-472A-A971-7D8437E7C0F8}" dt="2022-06-17T19:02:33.775" v="14" actId="478"/>
          <ac:picMkLst>
            <pc:docMk/>
            <pc:sldMk cId="2498684880" sldId="411"/>
            <ac:picMk id="12" creationId="{9DBD6B58-9A34-4518-B842-7A49184BB8DB}"/>
          </ac:picMkLst>
        </pc:picChg>
      </pc:sldChg>
      <pc:sldChg chg="delSp mod">
        <pc:chgData name="Calvin Iost" userId="2e918ae95cf3805c" providerId="LiveId" clId="{0E6D4903-418A-472A-A971-7D8437E7C0F8}" dt="2022-06-17T19:02:35.236" v="15" actId="478"/>
        <pc:sldMkLst>
          <pc:docMk/>
          <pc:sldMk cId="514899959" sldId="412"/>
        </pc:sldMkLst>
        <pc:picChg chg="del">
          <ac:chgData name="Calvin Iost" userId="2e918ae95cf3805c" providerId="LiveId" clId="{0E6D4903-418A-472A-A971-7D8437E7C0F8}" dt="2022-06-17T19:02:35.236" v="15" actId="478"/>
          <ac:picMkLst>
            <pc:docMk/>
            <pc:sldMk cId="514899959" sldId="412"/>
            <ac:picMk id="12" creationId="{5D86788A-0EA5-4FC2-B5F1-DE14A1FC844B}"/>
          </ac:picMkLst>
        </pc:picChg>
      </pc:sldChg>
      <pc:sldChg chg="delSp mod">
        <pc:chgData name="Calvin Iost" userId="2e918ae95cf3805c" providerId="LiveId" clId="{0E6D4903-418A-472A-A971-7D8437E7C0F8}" dt="2022-06-17T19:02:36.468" v="16" actId="478"/>
        <pc:sldMkLst>
          <pc:docMk/>
          <pc:sldMk cId="143153651" sldId="413"/>
        </pc:sldMkLst>
        <pc:picChg chg="del">
          <ac:chgData name="Calvin Iost" userId="2e918ae95cf3805c" providerId="LiveId" clId="{0E6D4903-418A-472A-A971-7D8437E7C0F8}" dt="2022-06-17T19:02:36.468" v="16" actId="478"/>
          <ac:picMkLst>
            <pc:docMk/>
            <pc:sldMk cId="143153651" sldId="413"/>
            <ac:picMk id="12" creationId="{9DBD6B58-9A34-4518-B842-7A49184BB8DB}"/>
          </ac:picMkLst>
        </pc:picChg>
      </pc:sldChg>
      <pc:sldChg chg="delSp mod">
        <pc:chgData name="Calvin Iost" userId="2e918ae95cf3805c" providerId="LiveId" clId="{0E6D4903-418A-472A-A971-7D8437E7C0F8}" dt="2022-06-17T19:02:37.661" v="17" actId="478"/>
        <pc:sldMkLst>
          <pc:docMk/>
          <pc:sldMk cId="1979388348" sldId="414"/>
        </pc:sldMkLst>
        <pc:picChg chg="del">
          <ac:chgData name="Calvin Iost" userId="2e918ae95cf3805c" providerId="LiveId" clId="{0E6D4903-418A-472A-A971-7D8437E7C0F8}" dt="2022-06-17T19:02:37.661" v="17" actId="478"/>
          <ac:picMkLst>
            <pc:docMk/>
            <pc:sldMk cId="1979388348" sldId="414"/>
            <ac:picMk id="12" creationId="{5D86788A-0EA5-4FC2-B5F1-DE14A1FC844B}"/>
          </ac:picMkLst>
        </pc:picChg>
      </pc:sldChg>
      <pc:sldChg chg="delSp mod">
        <pc:chgData name="Calvin Iost" userId="2e918ae95cf3805c" providerId="LiveId" clId="{0E6D4903-418A-472A-A971-7D8437E7C0F8}" dt="2022-06-17T19:03:22.021" v="38" actId="478"/>
        <pc:sldMkLst>
          <pc:docMk/>
          <pc:sldMk cId="0" sldId="415"/>
        </pc:sldMkLst>
        <pc:picChg chg="del">
          <ac:chgData name="Calvin Iost" userId="2e918ae95cf3805c" providerId="LiveId" clId="{0E6D4903-418A-472A-A971-7D8437E7C0F8}" dt="2022-06-17T19:03:22.021" v="38" actId="478"/>
          <ac:picMkLst>
            <pc:docMk/>
            <pc:sldMk cId="0" sldId="415"/>
            <ac:picMk id="16" creationId="{98A3CF46-F365-4D21-B16D-C1AD4EBA028E}"/>
          </ac:picMkLst>
        </pc:picChg>
      </pc:sldChg>
      <pc:sldChg chg="delSp mod">
        <pc:chgData name="Calvin Iost" userId="2e918ae95cf3805c" providerId="LiveId" clId="{0E6D4903-418A-472A-A971-7D8437E7C0F8}" dt="2022-06-17T19:02:38.887" v="18" actId="478"/>
        <pc:sldMkLst>
          <pc:docMk/>
          <pc:sldMk cId="1610062372" sldId="416"/>
        </pc:sldMkLst>
        <pc:picChg chg="del">
          <ac:chgData name="Calvin Iost" userId="2e918ae95cf3805c" providerId="LiveId" clId="{0E6D4903-418A-472A-A971-7D8437E7C0F8}" dt="2022-06-17T19:02:38.887" v="18" actId="478"/>
          <ac:picMkLst>
            <pc:docMk/>
            <pc:sldMk cId="1610062372" sldId="416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20:00:51.792" v="290" actId="478"/>
        <pc:sldMkLst>
          <pc:docMk/>
          <pc:sldMk cId="3792039386" sldId="417"/>
        </pc:sldMkLst>
        <pc:spChg chg="del">
          <ac:chgData name="Calvin Iost" userId="2e918ae95cf3805c" providerId="LiveId" clId="{0E6D4903-418A-472A-A971-7D8437E7C0F8}" dt="2022-06-17T20:00:51.792" v="290" actId="478"/>
          <ac:spMkLst>
            <pc:docMk/>
            <pc:sldMk cId="3792039386" sldId="417"/>
            <ac:spMk id="22" creationId="{C2DC81F3-6EE8-4C28-9A7C-9B95EF82FEEF}"/>
          </ac:spMkLst>
        </pc:spChg>
        <pc:picChg chg="del">
          <ac:chgData name="Calvin Iost" userId="2e918ae95cf3805c" providerId="LiveId" clId="{0E6D4903-418A-472A-A971-7D8437E7C0F8}" dt="2022-06-17T19:02:40.476" v="19" actId="478"/>
          <ac:picMkLst>
            <pc:docMk/>
            <pc:sldMk cId="3792039386" sldId="417"/>
            <ac:picMk id="16" creationId="{D89343B9-018C-4450-936A-75A70197A685}"/>
          </ac:picMkLst>
        </pc:picChg>
      </pc:sldChg>
      <pc:sldChg chg="delSp modSp mod">
        <pc:chgData name="Calvin Iost" userId="2e918ae95cf3805c" providerId="LiveId" clId="{0E6D4903-418A-472A-A971-7D8437E7C0F8}" dt="2022-06-17T19:02:53.074" v="24" actId="478"/>
        <pc:sldMkLst>
          <pc:docMk/>
          <pc:sldMk cId="1029013357" sldId="418"/>
        </pc:sldMkLst>
        <pc:spChg chg="del mod">
          <ac:chgData name="Calvin Iost" userId="2e918ae95cf3805c" providerId="LiveId" clId="{0E6D4903-418A-472A-A971-7D8437E7C0F8}" dt="2022-06-17T19:02:53.074" v="24" actId="478"/>
          <ac:spMkLst>
            <pc:docMk/>
            <pc:sldMk cId="1029013357" sldId="418"/>
            <ac:spMk id="4" creationId="{57031959-97C8-430D-9A34-139574179F55}"/>
          </ac:spMkLst>
        </pc:spChg>
        <pc:picChg chg="del">
          <ac:chgData name="Calvin Iost" userId="2e918ae95cf3805c" providerId="LiveId" clId="{0E6D4903-418A-472A-A971-7D8437E7C0F8}" dt="2022-06-17T19:02:44.345" v="21" actId="478"/>
          <ac:picMkLst>
            <pc:docMk/>
            <pc:sldMk cId="1029013357" sldId="418"/>
            <ac:picMk id="6" creationId="{92D5F9BE-79A8-4C8E-A12D-0B03A7D5CB6D}"/>
          </ac:picMkLst>
        </pc:picChg>
      </pc:sldChg>
      <pc:sldChg chg="delSp mod">
        <pc:chgData name="Calvin Iost" userId="2e918ae95cf3805c" providerId="LiveId" clId="{0E6D4903-418A-472A-A971-7D8437E7C0F8}" dt="2022-06-17T19:03:06.288" v="31" actId="478"/>
        <pc:sldMkLst>
          <pc:docMk/>
          <pc:sldMk cId="86916359" sldId="419"/>
        </pc:sldMkLst>
        <pc:spChg chg="del">
          <ac:chgData name="Calvin Iost" userId="2e918ae95cf3805c" providerId="LiveId" clId="{0E6D4903-418A-472A-A971-7D8437E7C0F8}" dt="2022-06-17T19:03:06.288" v="31" actId="478"/>
          <ac:spMkLst>
            <pc:docMk/>
            <pc:sldMk cId="86916359" sldId="419"/>
            <ac:spMk id="4" creationId="{57031959-97C8-430D-9A34-139574179F55}"/>
          </ac:spMkLst>
        </pc:spChg>
        <pc:picChg chg="del">
          <ac:chgData name="Calvin Iost" userId="2e918ae95cf3805c" providerId="LiveId" clId="{0E6D4903-418A-472A-A971-7D8437E7C0F8}" dt="2022-06-17T19:03:04.715" v="30" actId="478"/>
          <ac:picMkLst>
            <pc:docMk/>
            <pc:sldMk cId="86916359" sldId="419"/>
            <ac:picMk id="6" creationId="{92D5F9BE-79A8-4C8E-A12D-0B03A7D5CB6D}"/>
          </ac:picMkLst>
        </pc:picChg>
      </pc:sldChg>
      <pc:sldChg chg="delSp mod">
        <pc:chgData name="Calvin Iost" userId="2e918ae95cf3805c" providerId="LiveId" clId="{0E6D4903-418A-472A-A971-7D8437E7C0F8}" dt="2022-06-17T19:03:15.299" v="34" actId="478"/>
        <pc:sldMkLst>
          <pc:docMk/>
          <pc:sldMk cId="80581637" sldId="420"/>
        </pc:sldMkLst>
        <pc:spChg chg="del">
          <ac:chgData name="Calvin Iost" userId="2e918ae95cf3805c" providerId="LiveId" clId="{0E6D4903-418A-472A-A971-7D8437E7C0F8}" dt="2022-06-17T19:03:15.299" v="34" actId="478"/>
          <ac:spMkLst>
            <pc:docMk/>
            <pc:sldMk cId="80581637" sldId="420"/>
            <ac:spMk id="4" creationId="{57031959-97C8-430D-9A34-139574179F55}"/>
          </ac:spMkLst>
        </pc:spChg>
        <pc:picChg chg="del">
          <ac:chgData name="Calvin Iost" userId="2e918ae95cf3805c" providerId="LiveId" clId="{0E6D4903-418A-472A-A971-7D8437E7C0F8}" dt="2022-06-17T19:03:11.667" v="33" actId="478"/>
          <ac:picMkLst>
            <pc:docMk/>
            <pc:sldMk cId="80581637" sldId="420"/>
            <ac:picMk id="6" creationId="{92D5F9BE-79A8-4C8E-A12D-0B03A7D5CB6D}"/>
          </ac:picMkLst>
        </pc:picChg>
      </pc:sldChg>
      <pc:sldChg chg="delSp mod">
        <pc:chgData name="Calvin Iost" userId="2e918ae95cf3805c" providerId="LiveId" clId="{0E6D4903-418A-472A-A971-7D8437E7C0F8}" dt="2022-06-17T19:02:42.172" v="20" actId="478"/>
        <pc:sldMkLst>
          <pc:docMk/>
          <pc:sldMk cId="434846144" sldId="421"/>
        </pc:sldMkLst>
        <pc:picChg chg="del">
          <ac:chgData name="Calvin Iost" userId="2e918ae95cf3805c" providerId="LiveId" clId="{0E6D4903-418A-472A-A971-7D8437E7C0F8}" dt="2022-06-17T19:02:42.172" v="20" actId="478"/>
          <ac:picMkLst>
            <pc:docMk/>
            <pc:sldMk cId="434846144" sldId="421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2:46.970" v="22" actId="478"/>
        <pc:sldMkLst>
          <pc:docMk/>
          <pc:sldMk cId="3004179611" sldId="422"/>
        </pc:sldMkLst>
        <pc:picChg chg="del">
          <ac:chgData name="Calvin Iost" userId="2e918ae95cf3805c" providerId="LiveId" clId="{0E6D4903-418A-472A-A971-7D8437E7C0F8}" dt="2022-06-17T19:02:46.970" v="22" actId="478"/>
          <ac:picMkLst>
            <pc:docMk/>
            <pc:sldMk cId="3004179611" sldId="422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2:56.284" v="25" actId="478"/>
        <pc:sldMkLst>
          <pc:docMk/>
          <pc:sldMk cId="636261618" sldId="423"/>
        </pc:sldMkLst>
        <pc:picChg chg="del">
          <ac:chgData name="Calvin Iost" userId="2e918ae95cf3805c" providerId="LiveId" clId="{0E6D4903-418A-472A-A971-7D8437E7C0F8}" dt="2022-06-17T19:02:56.284" v="25" actId="478"/>
          <ac:picMkLst>
            <pc:docMk/>
            <pc:sldMk cId="636261618" sldId="423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2:58.766" v="26" actId="478"/>
        <pc:sldMkLst>
          <pc:docMk/>
          <pc:sldMk cId="76226842" sldId="424"/>
        </pc:sldMkLst>
        <pc:picChg chg="del">
          <ac:chgData name="Calvin Iost" userId="2e918ae95cf3805c" providerId="LiveId" clId="{0E6D4903-418A-472A-A971-7D8437E7C0F8}" dt="2022-06-17T19:02:58.766" v="26" actId="478"/>
          <ac:picMkLst>
            <pc:docMk/>
            <pc:sldMk cId="76226842" sldId="424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3:00.283" v="27" actId="478"/>
        <pc:sldMkLst>
          <pc:docMk/>
          <pc:sldMk cId="4013672147" sldId="425"/>
        </pc:sldMkLst>
        <pc:picChg chg="del">
          <ac:chgData name="Calvin Iost" userId="2e918ae95cf3805c" providerId="LiveId" clId="{0E6D4903-418A-472A-A971-7D8437E7C0F8}" dt="2022-06-17T19:03:00.283" v="27" actId="478"/>
          <ac:picMkLst>
            <pc:docMk/>
            <pc:sldMk cId="4013672147" sldId="425"/>
            <ac:picMk id="16" creationId="{D89343B9-018C-4450-936A-75A70197A685}"/>
          </ac:picMkLst>
        </pc:picChg>
      </pc:sldChg>
      <pc:sldChg chg="addSp delSp modSp mod delAnim modAnim">
        <pc:chgData name="Calvin Iost" userId="2e918ae95cf3805c" providerId="LiveId" clId="{0E6D4903-418A-472A-A971-7D8437E7C0F8}" dt="2022-06-21T23:13:19.800" v="766" actId="478"/>
        <pc:sldMkLst>
          <pc:docMk/>
          <pc:sldMk cId="1236636878" sldId="426"/>
        </pc:sldMkLst>
        <pc:picChg chg="add del mod">
          <ac:chgData name="Calvin Iost" userId="2e918ae95cf3805c" providerId="LiveId" clId="{0E6D4903-418A-472A-A971-7D8437E7C0F8}" dt="2022-06-21T23:13:19.800" v="766" actId="478"/>
          <ac:picMkLst>
            <pc:docMk/>
            <pc:sldMk cId="1236636878" sldId="426"/>
            <ac:picMk id="2" creationId="{FE0050DA-2BDC-2E43-1ACA-74BAF9C2874F}"/>
          </ac:picMkLst>
        </pc:picChg>
        <pc:picChg chg="del">
          <ac:chgData name="Calvin Iost" userId="2e918ae95cf3805c" providerId="LiveId" clId="{0E6D4903-418A-472A-A971-7D8437E7C0F8}" dt="2022-06-17T19:03:08.633" v="32" actId="478"/>
          <ac:picMkLst>
            <pc:docMk/>
            <pc:sldMk cId="1236636878" sldId="426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3:01.680" v="28" actId="478"/>
        <pc:sldMkLst>
          <pc:docMk/>
          <pc:sldMk cId="2630394513" sldId="427"/>
        </pc:sldMkLst>
        <pc:picChg chg="del">
          <ac:chgData name="Calvin Iost" userId="2e918ae95cf3805c" providerId="LiveId" clId="{0E6D4903-418A-472A-A971-7D8437E7C0F8}" dt="2022-06-17T19:03:01.680" v="28" actId="478"/>
          <ac:picMkLst>
            <pc:docMk/>
            <pc:sldMk cId="2630394513" sldId="427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3:03.046" v="29" actId="478"/>
        <pc:sldMkLst>
          <pc:docMk/>
          <pc:sldMk cId="3259890002" sldId="428"/>
        </pc:sldMkLst>
        <pc:picChg chg="del">
          <ac:chgData name="Calvin Iost" userId="2e918ae95cf3805c" providerId="LiveId" clId="{0E6D4903-418A-472A-A971-7D8437E7C0F8}" dt="2022-06-17T19:03:03.046" v="29" actId="478"/>
          <ac:picMkLst>
            <pc:docMk/>
            <pc:sldMk cId="3259890002" sldId="428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3:16.949" v="35" actId="478"/>
        <pc:sldMkLst>
          <pc:docMk/>
          <pc:sldMk cId="1711265309" sldId="429"/>
        </pc:sldMkLst>
        <pc:picChg chg="del">
          <ac:chgData name="Calvin Iost" userId="2e918ae95cf3805c" providerId="LiveId" clId="{0E6D4903-418A-472A-A971-7D8437E7C0F8}" dt="2022-06-17T19:03:16.949" v="35" actId="478"/>
          <ac:picMkLst>
            <pc:docMk/>
            <pc:sldMk cId="1711265309" sldId="429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3:18.727" v="36" actId="478"/>
        <pc:sldMkLst>
          <pc:docMk/>
          <pc:sldMk cId="854943579" sldId="430"/>
        </pc:sldMkLst>
        <pc:picChg chg="del">
          <ac:chgData name="Calvin Iost" userId="2e918ae95cf3805c" providerId="LiveId" clId="{0E6D4903-418A-472A-A971-7D8437E7C0F8}" dt="2022-06-17T19:03:18.727" v="36" actId="478"/>
          <ac:picMkLst>
            <pc:docMk/>
            <pc:sldMk cId="854943579" sldId="430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3:20.307" v="37" actId="478"/>
        <pc:sldMkLst>
          <pc:docMk/>
          <pc:sldMk cId="1292417696" sldId="431"/>
        </pc:sldMkLst>
        <pc:picChg chg="del">
          <ac:chgData name="Calvin Iost" userId="2e918ae95cf3805c" providerId="LiveId" clId="{0E6D4903-418A-472A-A971-7D8437E7C0F8}" dt="2022-06-17T19:03:20.307" v="37" actId="478"/>
          <ac:picMkLst>
            <pc:docMk/>
            <pc:sldMk cId="1292417696" sldId="431"/>
            <ac:picMk id="16" creationId="{D89343B9-018C-4450-936A-75A70197A685}"/>
          </ac:picMkLst>
        </pc:picChg>
      </pc:sldChg>
      <pc:sldChg chg="delSp mod">
        <pc:chgData name="Calvin Iost" userId="2e918ae95cf3805c" providerId="LiveId" clId="{0E6D4903-418A-472A-A971-7D8437E7C0F8}" dt="2022-06-17T19:00:57.438" v="0" actId="478"/>
        <pc:sldMkLst>
          <pc:docMk/>
          <pc:sldMk cId="0" sldId="432"/>
        </pc:sldMkLst>
        <pc:picChg chg="del">
          <ac:chgData name="Calvin Iost" userId="2e918ae95cf3805c" providerId="LiveId" clId="{0E6D4903-418A-472A-A971-7D8437E7C0F8}" dt="2022-06-17T19:00:57.438" v="0" actId="478"/>
          <ac:picMkLst>
            <pc:docMk/>
            <pc:sldMk cId="0" sldId="432"/>
            <ac:picMk id="11" creationId="{32F67B03-448F-B59E-D4F2-5C79BB015DF5}"/>
          </ac:picMkLst>
        </pc:picChg>
      </pc:sldChg>
      <pc:sldChg chg="addSp delSp modSp add mod">
        <pc:chgData name="Calvin Iost" userId="2e918ae95cf3805c" providerId="LiveId" clId="{0E6D4903-418A-472A-A971-7D8437E7C0F8}" dt="2022-06-17T21:15:47.536" v="763" actId="20577"/>
        <pc:sldMkLst>
          <pc:docMk/>
          <pc:sldMk cId="34707275" sldId="433"/>
        </pc:sldMkLst>
        <pc:spChg chg="add mod">
          <ac:chgData name="Calvin Iost" userId="2e918ae95cf3805c" providerId="LiveId" clId="{0E6D4903-418A-472A-A971-7D8437E7C0F8}" dt="2022-06-17T21:15:47.536" v="763" actId="20577"/>
          <ac:spMkLst>
            <pc:docMk/>
            <pc:sldMk cId="34707275" sldId="433"/>
            <ac:spMk id="2" creationId="{DE1C98FF-5E86-63F3-7FC8-174967141D90}"/>
          </ac:spMkLst>
        </pc:spChg>
        <pc:spChg chg="mod">
          <ac:chgData name="Calvin Iost" userId="2e918ae95cf3805c" providerId="LiveId" clId="{0E6D4903-418A-472A-A971-7D8437E7C0F8}" dt="2022-06-17T21:07:05.780" v="300" actId="20577"/>
          <ac:spMkLst>
            <pc:docMk/>
            <pc:sldMk cId="34707275" sldId="433"/>
            <ac:spMk id="4" creationId="{00000000-0000-0000-0000-000000000000}"/>
          </ac:spMkLst>
        </pc:spChg>
        <pc:spChg chg="del">
          <ac:chgData name="Calvin Iost" userId="2e918ae95cf3805c" providerId="LiveId" clId="{0E6D4903-418A-472A-A971-7D8437E7C0F8}" dt="2022-06-17T21:07:08.191" v="301" actId="478"/>
          <ac:spMkLst>
            <pc:docMk/>
            <pc:sldMk cId="34707275" sldId="433"/>
            <ac:spMk id="8" creationId="{FCB13FD6-8984-147B-A006-6309ADDA3025}"/>
          </ac:spMkLst>
        </pc:spChg>
        <pc:graphicFrameChg chg="del">
          <ac:chgData name="Calvin Iost" userId="2e918ae95cf3805c" providerId="LiveId" clId="{0E6D4903-418A-472A-A971-7D8437E7C0F8}" dt="2022-06-17T21:07:09.765" v="302" actId="478"/>
          <ac:graphicFrameMkLst>
            <pc:docMk/>
            <pc:sldMk cId="34707275" sldId="433"/>
            <ac:graphicFrameMk id="7" creationId="{1A415A9B-6146-4B09-9848-3820113F2BCC}"/>
          </ac:graphicFrameMkLst>
        </pc:graphicFrameChg>
        <pc:picChg chg="del">
          <ac:chgData name="Calvin Iost" userId="2e918ae95cf3805c" providerId="LiveId" clId="{0E6D4903-418A-472A-A971-7D8437E7C0F8}" dt="2022-06-17T21:07:10.464" v="303" actId="478"/>
          <ac:picMkLst>
            <pc:docMk/>
            <pc:sldMk cId="34707275" sldId="433"/>
            <ac:picMk id="3" creationId="{24F30F47-F38E-4D72-B486-DE0AE3013E99}"/>
          </ac:picMkLst>
        </pc:picChg>
      </pc:sldChg>
      <pc:sldMasterChg chg="delSp">
        <pc:chgData name="Calvin Iost" userId="2e918ae95cf3805c" providerId="LiveId" clId="{0E6D4903-418A-472A-A971-7D8437E7C0F8}" dt="2022-06-17T19:02:10.617" v="6" actId="478"/>
        <pc:sldMasterMkLst>
          <pc:docMk/>
          <pc:sldMasterMk cId="67180801" sldId="2147484062"/>
        </pc:sldMasterMkLst>
        <pc:picChg chg="del">
          <ac:chgData name="Calvin Iost" userId="2e918ae95cf3805c" providerId="LiveId" clId="{0E6D4903-418A-472A-A971-7D8437E7C0F8}" dt="2022-06-17T19:02:10.617" v="6" actId="478"/>
          <ac:picMkLst>
            <pc:docMk/>
            <pc:sldMasterMk cId="67180801" sldId="2147484062"/>
            <ac:picMk id="8" creationId="{00000000-0000-0000-0000-000000000000}"/>
          </ac:picMkLst>
        </pc:picChg>
      </pc:sldMasterChg>
      <pc:sldMasterChg chg="delSp modSldLayout">
        <pc:chgData name="Calvin Iost" userId="2e918ae95cf3805c" providerId="LiveId" clId="{0E6D4903-418A-472A-A971-7D8437E7C0F8}" dt="2022-06-17T19:01:57.492" v="5" actId="478"/>
        <pc:sldMasterMkLst>
          <pc:docMk/>
          <pc:sldMasterMk cId="1694262908" sldId="2147484082"/>
        </pc:sldMasterMkLst>
        <pc:picChg chg="del">
          <ac:chgData name="Calvin Iost" userId="2e918ae95cf3805c" providerId="LiveId" clId="{0E6D4903-418A-472A-A971-7D8437E7C0F8}" dt="2022-06-17T19:01:48.892" v="3" actId="478"/>
          <ac:picMkLst>
            <pc:docMk/>
            <pc:sldMasterMk cId="1694262908" sldId="2147484082"/>
            <ac:picMk id="10" creationId="{51172D70-C731-4DDB-B663-DFDEDBC608E8}"/>
          </ac:picMkLst>
        </pc:picChg>
        <pc:sldLayoutChg chg="delSp">
          <pc:chgData name="Calvin Iost" userId="2e918ae95cf3805c" providerId="LiveId" clId="{0E6D4903-418A-472A-A971-7D8437E7C0F8}" dt="2022-06-17T19:01:52.810" v="4" actId="478"/>
          <pc:sldLayoutMkLst>
            <pc:docMk/>
            <pc:sldMasterMk cId="1694262908" sldId="2147484082"/>
            <pc:sldLayoutMk cId="1976196606" sldId="2147484085"/>
          </pc:sldLayoutMkLst>
          <pc:picChg chg="del">
            <ac:chgData name="Calvin Iost" userId="2e918ae95cf3805c" providerId="LiveId" clId="{0E6D4903-418A-472A-A971-7D8437E7C0F8}" dt="2022-06-17T19:01:52.810" v="4" actId="478"/>
            <ac:picMkLst>
              <pc:docMk/>
              <pc:sldMasterMk cId="1694262908" sldId="2147484082"/>
              <pc:sldLayoutMk cId="1976196606" sldId="2147484085"/>
              <ac:picMk id="13" creationId="{F8ED8011-7C3F-4ADE-A3E7-F49D886E660C}"/>
            </ac:picMkLst>
          </pc:picChg>
        </pc:sldLayoutChg>
        <pc:sldLayoutChg chg="delSp">
          <pc:chgData name="Calvin Iost" userId="2e918ae95cf3805c" providerId="LiveId" clId="{0E6D4903-418A-472A-A971-7D8437E7C0F8}" dt="2022-06-17T19:01:57.492" v="5" actId="478"/>
          <pc:sldLayoutMkLst>
            <pc:docMk/>
            <pc:sldMasterMk cId="1694262908" sldId="2147484082"/>
            <pc:sldLayoutMk cId="317241785" sldId="2147484089"/>
          </pc:sldLayoutMkLst>
          <pc:picChg chg="del">
            <ac:chgData name="Calvin Iost" userId="2e918ae95cf3805c" providerId="LiveId" clId="{0E6D4903-418A-472A-A971-7D8437E7C0F8}" dt="2022-06-17T19:01:57.492" v="5" actId="478"/>
            <ac:picMkLst>
              <pc:docMk/>
              <pc:sldMasterMk cId="1694262908" sldId="2147484082"/>
              <pc:sldLayoutMk cId="317241785" sldId="2147484089"/>
              <ac:picMk id="9" creationId="{4F430676-D3EB-430C-8296-FD7B3D61250C}"/>
            </ac:picMkLst>
          </pc:picChg>
        </pc:sldLayoutChg>
      </pc:sldMasterChg>
      <pc:sldMasterChg chg="del delSldLayout">
        <pc:chgData name="Calvin Iost" userId="2e918ae95cf3805c" providerId="LiveId" clId="{0E6D4903-418A-472A-A971-7D8437E7C0F8}" dt="2022-06-17T19:01:37.452" v="1" actId="47"/>
        <pc:sldMasterMkLst>
          <pc:docMk/>
          <pc:sldMasterMk cId="4027414286" sldId="2147484107"/>
        </pc:sldMasterMkLst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2479841717" sldId="2147484108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992533904" sldId="2147484109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3734865838" sldId="2147484110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2274203639" sldId="2147484111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2128570069" sldId="2147484112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2892382223" sldId="2147484113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3343947940" sldId="2147484114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2482451752" sldId="2147484115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1276116328" sldId="2147484116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2594650655" sldId="2147484117"/>
          </pc:sldLayoutMkLst>
        </pc:sldLayoutChg>
        <pc:sldLayoutChg chg="del">
          <pc:chgData name="Calvin Iost" userId="2e918ae95cf3805c" providerId="LiveId" clId="{0E6D4903-418A-472A-A971-7D8437E7C0F8}" dt="2022-06-17T19:01:37.452" v="1" actId="47"/>
          <pc:sldLayoutMkLst>
            <pc:docMk/>
            <pc:sldMasterMk cId="4027414286" sldId="2147484107"/>
            <pc:sldLayoutMk cId="2357871575" sldId="214748411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0C1AE-E104-4D3A-907F-567DB33B884D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8360" y="207157"/>
            <a:ext cx="2560320" cy="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0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28DF254-2EC7-45F9-BD30-BE0E7C158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3024" rtl="0" eaLnBrk="1" latinLnBrk="0" hangingPunct="1">
      <a:defRPr sz="118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1513" algn="l" defTabSz="903024" rtl="0" eaLnBrk="1" latinLnBrk="0" hangingPunct="1">
      <a:defRPr sz="118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03024" algn="l" defTabSz="903024" rtl="0" eaLnBrk="1" latinLnBrk="0" hangingPunct="1">
      <a:defRPr sz="118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54537" algn="l" defTabSz="903024" rtl="0" eaLnBrk="1" latinLnBrk="0" hangingPunct="1">
      <a:defRPr sz="118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06050" algn="l" defTabSz="903024" rtl="0" eaLnBrk="1" latinLnBrk="0" hangingPunct="1">
      <a:defRPr sz="118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57561" algn="l" defTabSz="90302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6pPr>
    <a:lvl7pPr marL="2709074" algn="l" defTabSz="90302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7pPr>
    <a:lvl8pPr marL="3160586" algn="l" defTabSz="90302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8pPr>
    <a:lvl9pPr marL="3612099" algn="l" defTabSz="90302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4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234826e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234826e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5573" y="188640"/>
            <a:ext cx="8352928" cy="850106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37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 + 1 column + big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6856900" y="477833"/>
            <a:ext cx="5902400" cy="59024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59" name="Google Shape;59;p6"/>
          <p:cNvSpPr/>
          <p:nvPr/>
        </p:nvSpPr>
        <p:spPr>
          <a:xfrm>
            <a:off x="7169033" y="789967"/>
            <a:ext cx="5278000" cy="52780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grpSp>
        <p:nvGrpSpPr>
          <p:cNvPr id="60" name="Google Shape;60;p6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006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314239" y="2610733"/>
            <a:ext cx="53020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￮"/>
              <a:defRPr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623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4587809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0" name="Google Shape;80;p7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81" name="Google Shape;81;p7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</p:spTree>
    <p:extLst>
      <p:ext uri="{BB962C8B-B14F-4D97-AF65-F5344CB8AC3E}">
        <p14:creationId xmlns:p14="http://schemas.microsoft.com/office/powerpoint/2010/main" val="143413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3507915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5589661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4" name="Google Shape;94;p8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95" name="Google Shape;95;p8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</p:spTree>
    <p:extLst>
      <p:ext uri="{BB962C8B-B14F-4D97-AF65-F5344CB8AC3E}">
        <p14:creationId xmlns:p14="http://schemas.microsoft.com/office/powerpoint/2010/main" val="1291489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235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411172" y="5082661"/>
            <a:ext cx="2458913" cy="2458913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426167" y="5875067"/>
            <a:ext cx="614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158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 type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1018667" y="-1648367"/>
            <a:ext cx="10154800" cy="10154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16" name="Google Shape;116;p11"/>
          <p:cNvSpPr/>
          <p:nvPr/>
        </p:nvSpPr>
        <p:spPr>
          <a:xfrm>
            <a:off x="1597733" y="-1069300"/>
            <a:ext cx="8996000" cy="8996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17" name="Google Shape;117;p11"/>
          <p:cNvSpPr/>
          <p:nvPr/>
        </p:nvSpPr>
        <p:spPr>
          <a:xfrm>
            <a:off x="3023867" y="356833"/>
            <a:ext cx="6144400" cy="61444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18" name="Google Shape;118;p11"/>
          <p:cNvSpPr/>
          <p:nvPr/>
        </p:nvSpPr>
        <p:spPr>
          <a:xfrm>
            <a:off x="-939800" y="-3606800"/>
            <a:ext cx="14071600" cy="140716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19" name="Google Shape;119;p11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6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1091792" y="669777"/>
            <a:ext cx="3099600" cy="30996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2392700" y="-543867"/>
            <a:ext cx="7945600" cy="79456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</p:spTree>
    <p:extLst>
      <p:ext uri="{BB962C8B-B14F-4D97-AF65-F5344CB8AC3E}">
        <p14:creationId xmlns:p14="http://schemas.microsoft.com/office/powerpoint/2010/main" val="267272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939800" y="-3606800"/>
            <a:ext cx="14071600" cy="140716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32" name="Google Shape;132;p13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33" name="Google Shape;133;p13"/>
          <p:cNvSpPr/>
          <p:nvPr/>
        </p:nvSpPr>
        <p:spPr>
          <a:xfrm>
            <a:off x="1018667" y="-1648367"/>
            <a:ext cx="10154800" cy="10154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34" name="Google Shape;134;p13"/>
          <p:cNvSpPr/>
          <p:nvPr/>
        </p:nvSpPr>
        <p:spPr>
          <a:xfrm>
            <a:off x="1597733" y="-1069300"/>
            <a:ext cx="8996000" cy="8996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35" name="Google Shape;135;p13"/>
          <p:cNvSpPr/>
          <p:nvPr/>
        </p:nvSpPr>
        <p:spPr>
          <a:xfrm>
            <a:off x="3023867" y="356833"/>
            <a:ext cx="6144400" cy="614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8762" y="6571407"/>
            <a:ext cx="678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 </a:t>
            </a:r>
            <a:r>
              <a:rPr lang="en-US" sz="1000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Ambientais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- 2022</a:t>
            </a:r>
            <a:endParaRPr lang="pt-BR" sz="10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77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5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6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8762" y="6571407"/>
            <a:ext cx="678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 </a:t>
            </a:r>
            <a:r>
              <a:rPr lang="en-US" sz="1000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Ambientais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- 2022</a:t>
            </a:r>
            <a:endParaRPr lang="pt-BR" sz="10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1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8762" y="6571407"/>
            <a:ext cx="678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Dados </a:t>
            </a:r>
            <a:r>
              <a:rPr lang="en-US" sz="1000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Ambientais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- 2022</a:t>
            </a:r>
            <a:endParaRPr lang="pt-BR" sz="10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9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grpSp>
        <p:nvGrpSpPr>
          <p:cNvPr id="11" name="Google Shape;11;p2"/>
          <p:cNvGrpSpPr/>
          <p:nvPr/>
        </p:nvGrpSpPr>
        <p:grpSpPr>
          <a:xfrm>
            <a:off x="668281" y="234498"/>
            <a:ext cx="3268468" cy="3268468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grpSp>
        <p:nvGrpSpPr>
          <p:cNvPr id="23" name="Google Shape;23;p3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426400" y="2982400"/>
            <a:ext cx="53392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426400" y="4251601"/>
            <a:ext cx="53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019767" y="585833"/>
            <a:ext cx="2566000" cy="25660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</p:spTree>
    <p:extLst>
      <p:ext uri="{BB962C8B-B14F-4D97-AF65-F5344CB8AC3E}">
        <p14:creationId xmlns:p14="http://schemas.microsoft.com/office/powerpoint/2010/main" val="24499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1091792" y="669777"/>
            <a:ext cx="3099600" cy="30996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71"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2392700" y="-543867"/>
            <a:ext cx="7945600" cy="79456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41" name="Google Shape;41;p4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71"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180700" y="1747400"/>
            <a:ext cx="63696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rtl="0">
              <a:spcBef>
                <a:spcPts val="80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3467" b="1"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3467" b="1"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3467" b="1"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3467" b="1"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3467" b="1"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3467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2132267" y="1768833"/>
            <a:ext cx="10188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96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78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55574" y="148680"/>
            <a:ext cx="8256917" cy="923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285008"/>
            <a:ext cx="1736410" cy="75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6144400" cy="3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721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lvin-io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Gestão de Dados </a:t>
            </a:r>
            <a:r>
              <a:rPr lang="en-US" dirty="0" err="1"/>
              <a:t>Ambientais</a:t>
            </a:r>
            <a:br>
              <a:rPr lang="en-US" dirty="0"/>
            </a:br>
            <a:r>
              <a:rPr lang="en-US" sz="2400" dirty="0" err="1"/>
              <a:t>Programação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351FC-8ED6-572E-6BC3-82CB2AD0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7" y="109948"/>
            <a:ext cx="1379340" cy="883997"/>
          </a:xfrm>
          <a:prstGeom prst="rect">
            <a:avLst/>
          </a:prstGeom>
        </p:spPr>
      </p:pic>
      <p:sp>
        <p:nvSpPr>
          <p:cNvPr id="14" name="Google Shape;141;p14">
            <a:extLst>
              <a:ext uri="{FF2B5EF4-FFF2-40B4-BE49-F238E27FC236}">
                <a16:creationId xmlns:a16="http://schemas.microsoft.com/office/drawing/2014/main" id="{6649FD35-DADA-34DC-EBE0-C8CD591B9564}"/>
              </a:ext>
            </a:extLst>
          </p:cNvPr>
          <p:cNvSpPr txBox="1">
            <a:spLocks/>
          </p:cNvSpPr>
          <p:nvPr/>
        </p:nvSpPr>
        <p:spPr>
          <a:xfrm>
            <a:off x="770377" y="1039669"/>
            <a:ext cx="2994799" cy="15464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914400"/>
            <a:r>
              <a:rPr lang="en-US" kern="0" dirty="0"/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>
            <a:spLocks noGrp="1"/>
          </p:cNvSpPr>
          <p:nvPr>
            <p:ph type="body" idx="4294967295"/>
          </p:nvPr>
        </p:nvSpPr>
        <p:spPr>
          <a:xfrm>
            <a:off x="1985035" y="185370"/>
            <a:ext cx="4110965" cy="73315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4800" b="1" dirty="0" err="1">
                <a:latin typeface="Poppins"/>
                <a:ea typeface="Poppins"/>
                <a:cs typeface="Poppins"/>
                <a:sym typeface="Poppins"/>
              </a:rPr>
              <a:t>Exercício</a:t>
            </a:r>
            <a:endParaRPr lang="en-US" sz="4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5AC99-F811-4D7E-8B19-DCE6BCC2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7" y="109948"/>
            <a:ext cx="1379340" cy="883997"/>
          </a:xfrm>
          <a:prstGeom prst="rect">
            <a:avLst/>
          </a:prstGeom>
        </p:spPr>
      </p:pic>
      <p:sp>
        <p:nvSpPr>
          <p:cNvPr id="16" name="Google Shape;430;p35">
            <a:extLst>
              <a:ext uri="{FF2B5EF4-FFF2-40B4-BE49-F238E27FC236}">
                <a16:creationId xmlns:a16="http://schemas.microsoft.com/office/drawing/2014/main" id="{770C427D-347E-B2B6-30FC-E75FD7DA04C9}"/>
              </a:ext>
            </a:extLst>
          </p:cNvPr>
          <p:cNvSpPr txBox="1">
            <a:spLocks/>
          </p:cNvSpPr>
          <p:nvPr/>
        </p:nvSpPr>
        <p:spPr>
          <a:xfrm>
            <a:off x="1097766" y="1288913"/>
            <a:ext cx="8536103" cy="292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342900" indent="-342900" defTabSz="914400">
              <a:spcBef>
                <a:spcPts val="800"/>
              </a:spcBef>
              <a:buFont typeface="+mj-lt"/>
              <a:buAutoNum type="arabicPeriod"/>
            </a:pPr>
            <a:r>
              <a:rPr lang="pt-BR" kern="0" dirty="0"/>
              <a:t>Abrir </a:t>
            </a:r>
            <a:r>
              <a:rPr lang="pt-BR" kern="0" dirty="0" err="1"/>
              <a:t>Jupyter</a:t>
            </a:r>
            <a:r>
              <a:rPr lang="pt-BR" kern="0" dirty="0"/>
              <a:t> Anaconda e criar script “Olá mundo”</a:t>
            </a:r>
          </a:p>
          <a:p>
            <a:pPr marL="342900" indent="-342900" defTabSz="914400">
              <a:spcBef>
                <a:spcPts val="800"/>
              </a:spcBef>
              <a:buFont typeface="+mj-lt"/>
              <a:buAutoNum type="arabicPeriod"/>
            </a:pPr>
            <a:r>
              <a:rPr lang="pt-BR" kern="0" dirty="0"/>
              <a:t>Plotar concentrações ao longo do tempo, se acima da referência destaque</a:t>
            </a:r>
          </a:p>
          <a:p>
            <a:pPr marL="342900" indent="-342900" defTabSz="914400">
              <a:spcBef>
                <a:spcPts val="800"/>
              </a:spcBef>
              <a:buFont typeface="+mj-lt"/>
              <a:buAutoNum type="arabicPeriod"/>
            </a:pPr>
            <a:r>
              <a:rPr lang="pt-BR" kern="0" dirty="0"/>
              <a:t>Gráficos complexos: Diagrama Ternário</a:t>
            </a:r>
          </a:p>
          <a:p>
            <a:pPr marL="342900" indent="-342900" defTabSz="914400">
              <a:spcBef>
                <a:spcPts val="800"/>
              </a:spcBef>
              <a:buFont typeface="+mj-lt"/>
              <a:buAutoNum type="arabicPeriod"/>
            </a:pPr>
            <a:r>
              <a:rPr lang="pt-BR" kern="0" dirty="0"/>
              <a:t>Plotando mapas, com pontos de amostragem, linhas </a:t>
            </a:r>
            <a:r>
              <a:rPr lang="pt-BR" kern="0" dirty="0" err="1"/>
              <a:t>potenciométricas</a:t>
            </a:r>
            <a:r>
              <a:rPr lang="pt-BR" kern="0" dirty="0"/>
              <a:t> e plumas de contaminação </a:t>
            </a:r>
          </a:p>
          <a:p>
            <a:pPr marL="342900" indent="-342900" defTabSz="914400">
              <a:spcBef>
                <a:spcPts val="800"/>
              </a:spcBef>
              <a:buFont typeface="+mj-lt"/>
              <a:buAutoNum type="arabicPeriod"/>
            </a:pPr>
            <a:r>
              <a:rPr lang="pt-BR" kern="0" dirty="0"/>
              <a:t> Utilizando </a:t>
            </a:r>
            <a:r>
              <a:rPr lang="pt-BR" kern="0" dirty="0" err="1"/>
              <a:t>machine</a:t>
            </a:r>
            <a:r>
              <a:rPr lang="pt-BR" kern="0" dirty="0"/>
              <a:t> </a:t>
            </a:r>
            <a:r>
              <a:rPr lang="pt-BR" kern="0" dirty="0" err="1"/>
              <a:t>learning</a:t>
            </a:r>
            <a:r>
              <a:rPr lang="pt-BR" kern="0" dirty="0"/>
              <a:t> para previsão de dados de amostras</a:t>
            </a:r>
          </a:p>
          <a:p>
            <a:pPr marL="342900" indent="-342900" defTabSz="914400">
              <a:spcBef>
                <a:spcPts val="800"/>
              </a:spcBef>
              <a:buFont typeface="+mj-lt"/>
              <a:buAutoNum type="arabicPeriod"/>
            </a:pPr>
            <a:r>
              <a:rPr lang="pt-BR" kern="0" dirty="0"/>
              <a:t>Automatizando a geração de relatórios</a:t>
            </a:r>
          </a:p>
        </p:txBody>
      </p:sp>
    </p:spTree>
    <p:extLst>
      <p:ext uri="{BB962C8B-B14F-4D97-AF65-F5344CB8AC3E}">
        <p14:creationId xmlns:p14="http://schemas.microsoft.com/office/powerpoint/2010/main" val="1689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21">
            <a:extLst>
              <a:ext uri="{FF2B5EF4-FFF2-40B4-BE49-F238E27FC236}">
                <a16:creationId xmlns:a16="http://schemas.microsoft.com/office/drawing/2014/main" id="{1EF7D38A-2C15-4A4B-A4E0-A0F88AE3BB95}"/>
              </a:ext>
            </a:extLst>
          </p:cNvPr>
          <p:cNvGrpSpPr/>
          <p:nvPr/>
        </p:nvGrpSpPr>
        <p:grpSpPr>
          <a:xfrm>
            <a:off x="4546410" y="3724102"/>
            <a:ext cx="3681115" cy="816441"/>
            <a:chOff x="4608310" y="4732877"/>
            <a:chExt cx="3681115" cy="816441"/>
          </a:xfrm>
        </p:grpSpPr>
        <p:sp>
          <p:nvSpPr>
            <p:cNvPr id="10" name="Retângulo 22">
              <a:extLst>
                <a:ext uri="{FF2B5EF4-FFF2-40B4-BE49-F238E27FC236}">
                  <a16:creationId xmlns:a16="http://schemas.microsoft.com/office/drawing/2014/main" id="{E0AF0DD2-AEAB-45E6-AF79-E9C7773C3DE3}"/>
                </a:ext>
              </a:extLst>
            </p:cNvPr>
            <p:cNvSpPr/>
            <p:nvPr/>
          </p:nvSpPr>
          <p:spPr>
            <a:xfrm>
              <a:off x="4648685" y="4773089"/>
              <a:ext cx="36407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Calvin Iost – calvin_iost@hotmail.com</a:t>
              </a:r>
            </a:p>
          </p:txBody>
        </p:sp>
        <p:cxnSp>
          <p:nvCxnSpPr>
            <p:cNvPr id="11" name="Conector reto 23">
              <a:extLst>
                <a:ext uri="{FF2B5EF4-FFF2-40B4-BE49-F238E27FC236}">
                  <a16:creationId xmlns:a16="http://schemas.microsoft.com/office/drawing/2014/main" id="{E9FB9083-6B44-4947-90D5-D988F7140544}"/>
                </a:ext>
              </a:extLst>
            </p:cNvPr>
            <p:cNvCxnSpPr>
              <a:cxnSpLocks/>
            </p:cNvCxnSpPr>
            <p:nvPr/>
          </p:nvCxnSpPr>
          <p:spPr>
            <a:xfrm>
              <a:off x="4608310" y="4732877"/>
              <a:ext cx="0" cy="8164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sp>
          <p:nvSpPr>
            <p:cNvPr id="12" name="Retângulo 24">
              <a:extLst>
                <a:ext uri="{FF2B5EF4-FFF2-40B4-BE49-F238E27FC236}">
                  <a16:creationId xmlns:a16="http://schemas.microsoft.com/office/drawing/2014/main" id="{1F3162FB-6F47-4B0D-8ED5-E9464D5D669C}"/>
                </a:ext>
              </a:extLst>
            </p:cNvPr>
            <p:cNvSpPr/>
            <p:nvPr/>
          </p:nvSpPr>
          <p:spPr>
            <a:xfrm>
              <a:off x="4648685" y="5187809"/>
              <a:ext cx="35729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Rockwell" panose="02060603020205020403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https://www.linkedin.com/in/calvin-iost/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F7087C25-5141-4C79-AF50-05922A8F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85584" y="3769489"/>
            <a:ext cx="740733" cy="7407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380DF18-F5F8-4313-A3E8-ABFCC8FE5020}"/>
              </a:ext>
            </a:extLst>
          </p:cNvPr>
          <p:cNvSpPr txBox="1">
            <a:spLocks/>
          </p:cNvSpPr>
          <p:nvPr/>
        </p:nvSpPr>
        <p:spPr>
          <a:xfrm>
            <a:off x="3731937" y="2281108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MUITO OBRIGADO!!!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16F37-06DF-40A9-9596-E1480E1F6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47" y="109948"/>
            <a:ext cx="1379340" cy="88399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rcadis2015">
      <a:dk1>
        <a:sysClr val="windowText" lastClr="000000"/>
      </a:dk1>
      <a:lt1>
        <a:sysClr val="window" lastClr="FFFFFF"/>
      </a:lt1>
      <a:dk2>
        <a:srgbClr val="55575A"/>
      </a:dk2>
      <a:lt2>
        <a:srgbClr val="B3B3B3"/>
      </a:lt2>
      <a:accent1>
        <a:srgbClr val="E4610F"/>
      </a:accent1>
      <a:accent2>
        <a:srgbClr val="00A9E4"/>
      </a:accent2>
      <a:accent3>
        <a:srgbClr val="E41F13"/>
      </a:accent3>
      <a:accent4>
        <a:srgbClr val="0DA642"/>
      </a:accent4>
      <a:accent5>
        <a:srgbClr val="F8DA40"/>
      </a:accent5>
      <a:accent6>
        <a:srgbClr val="C3D200"/>
      </a:accent6>
      <a:hlink>
        <a:srgbClr val="2E75B5"/>
      </a:hlink>
      <a:folHlink>
        <a:srgbClr val="6F3B5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rcadis2015">
      <a:dk1>
        <a:sysClr val="windowText" lastClr="000000"/>
      </a:dk1>
      <a:lt1>
        <a:sysClr val="window" lastClr="FFFFFF"/>
      </a:lt1>
      <a:dk2>
        <a:srgbClr val="55575A"/>
      </a:dk2>
      <a:lt2>
        <a:srgbClr val="B3B3B3"/>
      </a:lt2>
      <a:accent1>
        <a:srgbClr val="E4610F"/>
      </a:accent1>
      <a:accent2>
        <a:srgbClr val="00A9E4"/>
      </a:accent2>
      <a:accent3>
        <a:srgbClr val="E41F13"/>
      </a:accent3>
      <a:accent4>
        <a:srgbClr val="0DA642"/>
      </a:accent4>
      <a:accent5>
        <a:srgbClr val="F8DA40"/>
      </a:accent5>
      <a:accent6>
        <a:srgbClr val="C3D200"/>
      </a:accent6>
      <a:hlink>
        <a:srgbClr val="2E75B5"/>
      </a:hlink>
      <a:folHlink>
        <a:srgbClr val="6F3B5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37596393ADB44EA7C87D6F1EB716C4" ma:contentTypeVersion="4" ma:contentTypeDescription="Create a new document." ma:contentTypeScope="" ma:versionID="e83681c57aa338612a16cb63e9e72339">
  <xsd:schema xmlns:xsd="http://www.w3.org/2001/XMLSchema" xmlns:xs="http://www.w3.org/2001/XMLSchema" xmlns:p="http://schemas.microsoft.com/office/2006/metadata/properties" xmlns:ns2="9ee7e65e-55e9-4d03-ac82-cb5b0aabfb6b" xmlns:ns3="48008d9d-ddde-4871-b701-2304106e3fc1" targetNamespace="http://schemas.microsoft.com/office/2006/metadata/properties" ma:root="true" ma:fieldsID="7453e429ce6c32b0ef7cf11867ff5498" ns2:_="" ns3:_="">
    <xsd:import namespace="9ee7e65e-55e9-4d03-ac82-cb5b0aabfb6b"/>
    <xsd:import namespace="48008d9d-ddde-4871-b701-2304106e3f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7e65e-55e9-4d03-ac82-cb5b0aabf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08d9d-ddde-4871-b701-2304106e3f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A26A4F-F5AF-48CE-B804-2330B744A85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9ee7e65e-55e9-4d03-ac82-cb5b0aabfb6b"/>
    <ds:schemaRef ds:uri="http://www.w3.org/XML/1998/namespace"/>
    <ds:schemaRef ds:uri="http://schemas.microsoft.com/office/infopath/2007/PartnerControls"/>
    <ds:schemaRef ds:uri="48008d9d-ddde-4871-b701-2304106e3fc1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D4B532-0017-4C7C-BFF8-FF9459B33F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462728-C45F-4313-9AE6-7FDFB1B2FD2B}">
  <ds:schemaRefs>
    <ds:schemaRef ds:uri="48008d9d-ddde-4871-b701-2304106e3fc1"/>
    <ds:schemaRef ds:uri="9ee7e65e-55e9-4d03-ac82-cb5b0aabfb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Template_General_PowerPoint_Presentation</Template>
  <TotalTime>3936</TotalTime>
  <Words>89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Poppins</vt:lpstr>
      <vt:lpstr>Poppins Light</vt:lpstr>
      <vt:lpstr>Rockwell</vt:lpstr>
      <vt:lpstr>Tema do Office</vt:lpstr>
      <vt:lpstr>Cymbeline template</vt:lpstr>
      <vt:lpstr>Gestão de Dados Ambientais Programação</vt:lpstr>
      <vt:lpstr>PowerPoint Presentation</vt:lpstr>
      <vt:lpstr>PowerPoint Presentation</vt:lpstr>
    </vt:vector>
  </TitlesOfParts>
  <Company>Arcadis Australia Pacific Pty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Image-led cover title</dc:title>
  <dc:creator>Gardenal, Heitor</dc:creator>
  <cp:lastModifiedBy>Calvin Iost</cp:lastModifiedBy>
  <cp:revision>102</cp:revision>
  <dcterms:created xsi:type="dcterms:W3CDTF">2021-10-11T17:37:09Z</dcterms:created>
  <dcterms:modified xsi:type="dcterms:W3CDTF">2023-03-26T16:53:13Z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0x010100A537596393ADB44EA7C87D6F1EB716C4</vt:lpwstr>
  </property>
</Properties>
</file>