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B261-78B9-4FC9-8991-4FF9B3990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96ECD-4660-4777-8C25-DF806245F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ADA8C-578F-4B58-8002-E3C3294A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48A-6141-4214-AA94-BED53CBA6DA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A3D9-3E92-48CF-AB89-6DE52ED9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91DC-3CB0-47D5-B780-4F3BDCF2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E7FA-4AA3-4413-9502-6827FFE6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3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39A2-6BD7-4B76-8BC2-67791F86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6E37F-6163-4CBC-937D-B10D50844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B0D68-EA7E-44E5-BA52-C430EB5A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48A-6141-4214-AA94-BED53CBA6DA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8F5B9-58D8-4796-A323-0D448AEA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62773-6AD8-4D65-AA6B-B5F576FA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E7FA-4AA3-4413-9502-6827FFE6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6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055B5-2F44-46B0-A10B-1D3E604D1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A0558-09B2-40D9-958A-741813B89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5D621-C5B6-43E3-8617-367A7F47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48A-6141-4214-AA94-BED53CBA6DA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16F27-164B-4CFC-A081-B06871B9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7B616-E9FB-42EE-B4D5-D4E2A779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E7FA-4AA3-4413-9502-6827FFE6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6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845D-1CA0-4273-8E69-5DE58D57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67CE-D08F-40B6-8995-7DC0CF322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C2F98-5E56-4B33-8B92-42C07498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48A-6141-4214-AA94-BED53CBA6DA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A5923-4C48-41BD-AE5B-EA8D2C24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C577A-A499-4C1E-985D-6A6A94E4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E7FA-4AA3-4413-9502-6827FFE6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3DA3-324D-484F-A324-523ABCB4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7E87E-3B20-440A-8CAB-DC6D29F8A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42C9B-EC63-41D8-AE8E-A80263FB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48A-6141-4214-AA94-BED53CBA6DA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9EB42-F7F2-4EC5-B61D-2F31789C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A9380-EC83-4E52-9E96-5A9D5C47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E7FA-4AA3-4413-9502-6827FFE6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28AB-D3A5-4CD1-AFFF-97079438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2101-E445-471B-9B11-B2CB47955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DF5E0-22E6-46A8-BDF4-980BD8E35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6305-3F04-4554-B09E-5351D5A7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48A-6141-4214-AA94-BED53CBA6DA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6BB2C-F22E-4B43-9001-FE4AE23C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47F0C-B359-4DDC-BCB3-9F843A42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E7FA-4AA3-4413-9502-6827FFE6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1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2402-12D9-4493-95A4-57C7D855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443C0-1D83-4847-96F8-CA6C43F8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5DFB7-EC71-49B9-9DEB-003BA4907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80906-7E4B-47B5-8FC2-3E2178743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3D144-4976-4FD7-88DD-1E75D56DA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DF4B0-DE94-46D5-835E-21CB0ACB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48A-6141-4214-AA94-BED53CBA6DA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806D0-987B-4AA2-B3DF-8AE7F879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889C3-C818-438F-832D-897698B3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E7FA-4AA3-4413-9502-6827FFE6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69F4-BA43-45EF-8BF2-D88FFC2B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7DDCA-9374-4509-81A2-E8A089E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48A-6141-4214-AA94-BED53CBA6DA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0D800-651B-463A-97E5-81EDB422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DB318-8B0A-4CFD-A3EE-58ABD0B1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E7FA-4AA3-4413-9502-6827FFE6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0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8D689-BC8A-430E-91ED-E4BCE9DE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48A-6141-4214-AA94-BED53CBA6DA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350B9-41B6-46A6-B339-98073FFD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8A2E-AEBA-4AEF-A130-C7838F87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E7FA-4AA3-4413-9502-6827FFE6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4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FFC6-3ECE-4C31-BB70-74C6A5CA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6A6A-E60E-4A25-B480-5F4214C5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4DA90-2754-412F-B802-391660440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0D828-9F5D-4C53-AB7B-C58475A0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48A-6141-4214-AA94-BED53CBA6DA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B8C83-1853-42E9-83C7-20A1D667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9FE47-812B-47E0-B8B9-73367CE1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E7FA-4AA3-4413-9502-6827FFE6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E835-DBAD-431F-BC35-161604FC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88847-4639-492C-BCDC-4BEE87C81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ED383-D654-4E5A-B8E3-CD285B2E0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DE941-1C1D-443F-B888-B1E9C35B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48A-6141-4214-AA94-BED53CBA6DA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C6B60-6813-4EF4-8F1F-402F39C6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6619-7C7F-472C-910A-25A6D7DB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E7FA-4AA3-4413-9502-6827FFE6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D7E3C-54ED-4103-89FE-F0518F4C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808AA-441D-421B-B679-A5D8B1E2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B4868-6057-4F30-8B70-BE8D10CF6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C48A-6141-4214-AA94-BED53CBA6DA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4763-3D00-494D-B917-C6AA4E1C9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465E-4B0B-4E50-A2D0-0AE9F7683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E7FA-4AA3-4413-9502-6827FFE6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F49BDC-30CB-4D0F-872B-D733A123D61D}"/>
              </a:ext>
            </a:extLst>
          </p:cNvPr>
          <p:cNvSpPr/>
          <p:nvPr/>
        </p:nvSpPr>
        <p:spPr>
          <a:xfrm>
            <a:off x="10565605" y="2299555"/>
            <a:ext cx="1219200" cy="117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6AC3A1-84D6-4DE3-8F57-B8565D785DD9}"/>
              </a:ext>
            </a:extLst>
          </p:cNvPr>
          <p:cNvSpPr/>
          <p:nvPr/>
        </p:nvSpPr>
        <p:spPr>
          <a:xfrm>
            <a:off x="359570" y="2216154"/>
            <a:ext cx="2445521" cy="380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db.json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&amp; Retrieve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fs module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6899FD-C298-4F60-AB97-D150C678175A}"/>
              </a:ext>
            </a:extLst>
          </p:cNvPr>
          <p:cNvCxnSpPr>
            <a:cxnSpLocks/>
          </p:cNvCxnSpPr>
          <p:nvPr/>
        </p:nvCxnSpPr>
        <p:spPr>
          <a:xfrm flipH="1">
            <a:off x="3124200" y="5528776"/>
            <a:ext cx="3833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F614BA-B5EE-4FF8-BFC6-DB530D1C6063}"/>
              </a:ext>
            </a:extLst>
          </p:cNvPr>
          <p:cNvCxnSpPr>
            <a:cxnSpLocks/>
          </p:cNvCxnSpPr>
          <p:nvPr/>
        </p:nvCxnSpPr>
        <p:spPr>
          <a:xfrm>
            <a:off x="8401050" y="5528777"/>
            <a:ext cx="1819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F8896E-58BB-401D-980B-BDAD32093FE0}"/>
              </a:ext>
            </a:extLst>
          </p:cNvPr>
          <p:cNvCxnSpPr>
            <a:cxnSpLocks/>
          </p:cNvCxnSpPr>
          <p:nvPr/>
        </p:nvCxnSpPr>
        <p:spPr>
          <a:xfrm flipH="1">
            <a:off x="3057525" y="2548168"/>
            <a:ext cx="3733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1BF6045-2E7C-4D38-9EA8-B5E95AEBAE91}"/>
              </a:ext>
            </a:extLst>
          </p:cNvPr>
          <p:cNvSpPr/>
          <p:nvPr/>
        </p:nvSpPr>
        <p:spPr>
          <a:xfrm>
            <a:off x="7158038" y="2283358"/>
            <a:ext cx="992982" cy="373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index.js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FB43EB-F4F7-4EC4-9703-118E74FBF02E}"/>
              </a:ext>
            </a:extLst>
          </p:cNvPr>
          <p:cNvSpPr/>
          <p:nvPr/>
        </p:nvSpPr>
        <p:spPr>
          <a:xfrm>
            <a:off x="10565605" y="4848219"/>
            <a:ext cx="1219200" cy="117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notes.html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864E3D-96F3-4E63-87FA-D47952A11034}"/>
              </a:ext>
            </a:extLst>
          </p:cNvPr>
          <p:cNvSpPr txBox="1"/>
          <p:nvPr/>
        </p:nvSpPr>
        <p:spPr>
          <a:xfrm>
            <a:off x="3555208" y="5205610"/>
            <a:ext cx="3419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/notes (read </a:t>
            </a:r>
            <a:r>
              <a:rPr lang="en-US" dirty="0" err="1"/>
              <a:t>db</a:t>
            </a:r>
            <a:r>
              <a:rPr lang="en-US" dirty="0"/>
              <a:t> and return all saved notes)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42DC5A-DAB2-44F7-883B-2E4F02885F04}"/>
              </a:ext>
            </a:extLst>
          </p:cNvPr>
          <p:cNvSpPr txBox="1"/>
          <p:nvPr/>
        </p:nvSpPr>
        <p:spPr>
          <a:xfrm>
            <a:off x="3057525" y="2216154"/>
            <a:ext cx="3842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/</a:t>
            </a:r>
            <a:r>
              <a:rPr lang="en-US" dirty="0" err="1"/>
              <a:t>api</a:t>
            </a:r>
            <a:r>
              <a:rPr lang="en-US" dirty="0"/>
              <a:t>/notes (receive new note to save on request body, add to </a:t>
            </a:r>
            <a:r>
              <a:rPr lang="en-US" dirty="0" err="1"/>
              <a:t>db</a:t>
            </a:r>
            <a:r>
              <a:rPr lang="en-US" dirty="0"/>
              <a:t>, and return new note to client. Give note unique id when saved – use </a:t>
            </a:r>
            <a:r>
              <a:rPr lang="en-US" dirty="0" err="1"/>
              <a:t>npm</a:t>
            </a:r>
            <a:r>
              <a:rPr lang="en-US" dirty="0"/>
              <a:t> package)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428288-3FD2-466D-B68B-1E2B7AB67D4D}"/>
              </a:ext>
            </a:extLst>
          </p:cNvPr>
          <p:cNvCxnSpPr>
            <a:cxnSpLocks/>
          </p:cNvCxnSpPr>
          <p:nvPr/>
        </p:nvCxnSpPr>
        <p:spPr>
          <a:xfrm>
            <a:off x="8401050" y="2533658"/>
            <a:ext cx="200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7A6AD9-2D44-4214-BB2B-973F2B5DFC82}"/>
              </a:ext>
            </a:extLst>
          </p:cNvPr>
          <p:cNvSpPr txBox="1"/>
          <p:nvPr/>
        </p:nvSpPr>
        <p:spPr>
          <a:xfrm>
            <a:off x="8401050" y="5205611"/>
            <a:ext cx="209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/notes (return notes.html file)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E2E6A2-952E-44D5-9BB6-356712D7B844}"/>
              </a:ext>
            </a:extLst>
          </p:cNvPr>
          <p:cNvSpPr txBox="1"/>
          <p:nvPr/>
        </p:nvSpPr>
        <p:spPr>
          <a:xfrm>
            <a:off x="8655888" y="2216154"/>
            <a:ext cx="169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* (return notes.html file)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C789B8-22CC-4CEC-9DBC-F267D6A8C4C8}"/>
              </a:ext>
            </a:extLst>
          </p:cNvPr>
          <p:cNvSpPr txBox="1"/>
          <p:nvPr/>
        </p:nvSpPr>
        <p:spPr>
          <a:xfrm>
            <a:off x="3058721" y="1218189"/>
            <a:ext cx="18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 routes to </a:t>
            </a:r>
            <a:r>
              <a:rPr lang="en-US" b="1" dirty="0" err="1"/>
              <a:t>db</a:t>
            </a:r>
            <a:r>
              <a:rPr lang="en-US" b="1" dirty="0"/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4E84A3-EC46-41F5-A63E-B4A315758294}"/>
              </a:ext>
            </a:extLst>
          </p:cNvPr>
          <p:cNvSpPr/>
          <p:nvPr/>
        </p:nvSpPr>
        <p:spPr>
          <a:xfrm>
            <a:off x="7480997" y="1177429"/>
            <a:ext cx="2655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Two routes to HTML Files: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35DDF82-A6CE-4172-B840-04564852D1B8}"/>
              </a:ext>
            </a:extLst>
          </p:cNvPr>
          <p:cNvSpPr/>
          <p:nvPr/>
        </p:nvSpPr>
        <p:spPr>
          <a:xfrm>
            <a:off x="867955" y="544394"/>
            <a:ext cx="2910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Routing Architecture:</a:t>
            </a:r>
          </a:p>
        </p:txBody>
      </p:sp>
    </p:spTree>
    <p:extLst>
      <p:ext uri="{BB962C8B-B14F-4D97-AF65-F5344CB8AC3E}">
        <p14:creationId xmlns:p14="http://schemas.microsoft.com/office/powerpoint/2010/main" val="141718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16B40C-A998-44F1-951D-A7E1B9CB002C}"/>
              </a:ext>
            </a:extLst>
          </p:cNvPr>
          <p:cNvSpPr/>
          <p:nvPr/>
        </p:nvSpPr>
        <p:spPr>
          <a:xfrm>
            <a:off x="7996238" y="454558"/>
            <a:ext cx="992982" cy="86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F1FCA-A7DA-4796-BE68-2F1EDE9158C2}"/>
              </a:ext>
            </a:extLst>
          </p:cNvPr>
          <p:cNvSpPr txBox="1"/>
          <p:nvPr/>
        </p:nvSpPr>
        <p:spPr>
          <a:xfrm>
            <a:off x="7808120" y="1416903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getNotes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saveNote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deleteNote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03031-1D8F-43A5-BB49-A31104CEFB95}"/>
              </a:ext>
            </a:extLst>
          </p:cNvPr>
          <p:cNvSpPr txBox="1"/>
          <p:nvPr/>
        </p:nvSpPr>
        <p:spPr>
          <a:xfrm>
            <a:off x="1247775" y="157162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Routes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FBE8C-857D-40C0-B6B2-6B1AD44776E9}"/>
              </a:ext>
            </a:extLst>
          </p:cNvPr>
          <p:cNvSpPr/>
          <p:nvPr/>
        </p:nvSpPr>
        <p:spPr>
          <a:xfrm>
            <a:off x="1435893" y="549808"/>
            <a:ext cx="992982" cy="6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server.js</a:t>
            </a:r>
          </a:p>
        </p:txBody>
      </p:sp>
    </p:spTree>
    <p:extLst>
      <p:ext uri="{BB962C8B-B14F-4D97-AF65-F5344CB8AC3E}">
        <p14:creationId xmlns:p14="http://schemas.microsoft.com/office/powerpoint/2010/main" val="158137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119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Swomley, Calvin - Xylem</dc:creator>
  <cp:lastModifiedBy>Swomley, Calvin - Xylem</cp:lastModifiedBy>
  <cp:revision>9</cp:revision>
  <dcterms:created xsi:type="dcterms:W3CDTF">2021-11-08T19:09:37Z</dcterms:created>
  <dcterms:modified xsi:type="dcterms:W3CDTF">2021-11-09T19:33:32Z</dcterms:modified>
</cp:coreProperties>
</file>