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9" r:id="rId7"/>
    <p:sldId id="257" r:id="rId8"/>
    <p:sldId id="258" r:id="rId9"/>
    <p:sldId id="259" r:id="rId10"/>
    <p:sldId id="260" r:id="rId11"/>
    <p:sldId id="296" r:id="rId12"/>
    <p:sldId id="264" r:id="rId13"/>
    <p:sldId id="290" r:id="rId14"/>
    <p:sldId id="261" r:id="rId15"/>
    <p:sldId id="262" r:id="rId16"/>
    <p:sldId id="263" r:id="rId17"/>
    <p:sldId id="266" r:id="rId18"/>
    <p:sldId id="267" r:id="rId19"/>
    <p:sldId id="268" r:id="rId20"/>
    <p:sldId id="269" r:id="rId21"/>
    <p:sldId id="265" r:id="rId22"/>
    <p:sldId id="293" r:id="rId23"/>
    <p:sldId id="288" r:id="rId24"/>
    <p:sldId id="291" r:id="rId25"/>
    <p:sldId id="272" r:id="rId26"/>
    <p:sldId id="282" r:id="rId27"/>
    <p:sldId id="284" r:id="rId28"/>
    <p:sldId id="283" r:id="rId29"/>
    <p:sldId id="292" r:id="rId30"/>
    <p:sldId id="274" r:id="rId31"/>
    <p:sldId id="271" r:id="rId32"/>
    <p:sldId id="276" r:id="rId33"/>
    <p:sldId id="273" r:id="rId34"/>
    <p:sldId id="275" r:id="rId35"/>
    <p:sldId id="287" r:id="rId36"/>
    <p:sldId id="295" r:id="rId37"/>
    <p:sldId id="270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24:0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10515 24575,'-18'-4'0,"0"1"0,9 1 0,1 2 0,1 0 0,2 0 0,-1 2 0,-1 1 0,2 1 0,-1 1 0,1-1 0,1 3 0,-1 2 0,3-2 0,0 2 0,2-1 0,0 0 0,-2 1 0,1 9 0,-3-6 0,4 5 0,-2-8 0,2-1 0,0-3 0,-2 10 0,-1-7 0,1 3 0,0-5 0,2 1 0,-2-2 0,1 1 0,-1-1 0,2 3 0,-2-4 0,2 4 0,-2-2 0,2 0 0,0 2 0,0 5 0,0-7 0,0 9 0,2-4 0,0-3 0,3 8 0,-3-10 0,2 4 0,-3-5 0,3 5 0,-2-6 0,1 6 0,-1-7 0,0-1 0,0 6 0,3-4 0,-1 8 0,1-6 0,3 8 0,-2-10 0,4 4 0,-5-4 0,5 3 0,-2 1 0,1-2 0,3 2 0,-4-6 0,5 6 0,-6-8 0,6 6 0,-5-5 0,5 5 0,4-2 0,-8-1 0,5 1 0,-3-2 0,-5-1 0,14 1 0,-13-2 0,9 0 0,-11 0 0,8 0 0,-7 0 0,6 0 0,-1-2 0,-1 1 0,5-1 0,-7 0 0,0 2 0,-3-2 0,1 0 0,-1 1 0,2-1 0,-3 0 0,5 0 0,-4-1 0,7-3 0,-6 4 0,4-7 0,-5 4 0,4-7 0,-4 4 0,1-11 0,-3 10 0,1-5 0,-4 1 0,2 4 0,0-5 0,-1 5 0,1 1 0,0-12 0,-2 8 0,4-15 0,-3 16 0,1-5 0,-2 11 0,0-10 0,0 9 0,0-7 0,0 5 0,0-8 0,-2 3 0,1-2 0,-1 3 0,0 6 0,2-4 0,-4 3 0,1 2 0,-1 1 0,-3-4 0,2 6 0,1-6 0,-4 2 0,2 2 0,-3-4 0,3 8 0,1-2 0,3 0 0,-8-1 0,4-1 0,-3-1 0,-5-1 0,8 1 0,-7-2 0,-2 1 0,9 1 0,-9 0 0,10 1 0,-7 2 0,6-3 0,-7 1 0,8 1 0,-1 1 0,1 2 0,1 0 0,1 0 0,1 0 0</inkml:trace>
  <inkml:trace contextRef="#ctx0" brushRef="#br0" timeOffset="1417">4442 10632 24575,'-4'5'0,"-1"-1"0,-1 4 0,3-2 0,-3 2 0,1 1 0,2-4 0,-1 6 0,2-6 0,0 9 0,-3-5 0,3 4 0,-2 1 0,1-7 0,1 5 0,0-3 0,2-4 0,0 4 0,0-5 0,0 3 0,0-2 0,0 1 0,0-2 0,2 3 0,-2-2 0,2 1 0,2 3 0,-3-4 0,5 4 0,-1-1 0,0-2 0,3 8 0,-5-8 0,3 3 0,1 1 0,-2-6 0,4 6 0,-5-5 0,5 3 0,-6-2 0,7 2 0,-7-3 0,6 3 0,-4-2 0,3 4 0,-3-5 0,7 5 0,-4-2 0,3 1 0,4 3 0,-9-4 0,9 1 0,-10-3 0,9 3 0,-7-3 0,5 6 0,3-3 0,-8-1 0,9 0 0,-11-3 0,8 3 0,-5 0 0,0 1 0,4-1 0,-8-5 0,7 3 0,-7-4 0,7 5 0,-3-2 0,7 1 0,-8-3 0,2-1 0,-1-2 0,-4 2 0,14-2 0,-13 2 0,21-8 0,-18 5 0,8-7 0,-10 3 0,-3 0 0,5-1 0,-7 1 0,5-1 0,-3 3 0,1-9 0,-1 8 0,-1-6 0,0 5 0,-2-3 0,4 2 0,-3-4 0,3 3 0,-4 0 0,4 0 0,1-3 0,-2 4 0,3-5 0,-6 7 0,4-7 0,-3 5 0,3-6 0,-4 7 0,2-6 0,-2 4 0,0-4 0,0 2 0,0-6 0,0 3 0,0-4 0,-2-3 0,0 4 0,-5-11 0,4 13 0,-1-3 0,2 9 0,-2-8 0,-1 7 0,0-5 0,1 9 0,0-7 0,-1 7 0,-2-8 0,3 7 0,-1-2 0,1 3 0,1 0 0,-3 1 0,3-1 0,-5-3 0,1 4 0,2-3 0,-3 4 0,5-1 0,-5-3 0,3 3 0,-4-3 0,4 1 0,-5 1 0,0-3 0,1 4 0,0-1 0,3 2 0,-3 0 0,-1-1 0,-1 2 0,4 1 0,1 0 0,1 0 0,1 0 0,-1 3 0,3-2 0,0 3 0</inkml:trace>
  <inkml:trace contextRef="#ctx0" brushRef="#br0" timeOffset="2667">4285 11022 24575,'-12'-4'0,"0"1"0,1-1 0,3 4 0,-7-4 0,10 3 0,-2-3 0,3 4 0,0-2 0,-1 2 0,-5 0 0,4 0 0,-2 4 0,-7 3 0,8-2 0,-7 3 0,11-5 0,-9 9 0,6-3 0,-11 10 0,9-9 0,2 1 0,0 1 0,5-6 0,-3 5 0,4-5 0,0-1 0,-2 7 0,-1-6 0,-1 13 0,1-13 0,1 15 0,2-15 0,0 7 0,0-9 0,4 7 0,-1-3 0,4 1 0,1 1 0,-2-7 0,2 4 0,-5-3 0,9 2 0,-6-2 0,15 6 0,-10-7 0,8 3 0,-5-4 0,-1 2 0,0-3 0,-6 1 0,6 0 0,-7-2 0,12 2 0,-5-2 0,1 0 0,2 0 0,-10 0 0,11 2 0,-3-1 0,-4 3 0,10-2 0,-16 1 0,17 3 0,-9-1 0,2 0 0,3 3 0,-9-7 0,5 5 0,-2-4 0,-4 1 0,4-1 0,-4 0 0,0-2 0,1 4 0,1-3 0,-2 1 0,4-4 0,-4-3 0,0 0 0,1-5 0,-1-4 0,0 0 0,0-2 0,-3 2 0,-1 6 0,1-5 0,-4 8 0,2-9 0,-2 7 0,0-7 0,0 1 0,0 4 0,0-3 0,-2 1 0,2 5 0,-4-8 0,-1 2 0,0 2 0,-1-6 0,-1 0 0,2 3 0,-1-3 0,3 11 0,-3-12 0,3 12 0,-3-17 0,-3 10 0,6-3 0,-7-1 0,7 10 0,-3-6 0,1 7 0,1-6 0,-1 6 0,1 1 0,-1-2 0,-1 1 0,-1-2 0,0 2 0,0 1 0,1 2 0,-1-1 0,0 3 0,-2 3 0,4 1 0,-5 5 0,4-4 0,-2 4 0,-1-3 0,6-1 0,-5 2 0,7-3 0,-5 2 0,5 1 0,-3 4 0,2-5 0,2 2 0,-2-6 0,2 3 0,0-3 0,0 0 0</inkml:trace>
  <inkml:trace contextRef="#ctx0" brushRef="#br0" timeOffset="4397">4218 11363 24575,'-5'-4'0,"3"-1"0,-2 3 0,1-2 0,-1 1 0,-4-1 0,2 1 0,-2 1 0,-1 0 0,4 2 0,-4-2 0,-3 4 0,3 0 0,-2 3 0,-7 3 0,11-2 0,-18 6 0,14-6 0,0 2 0,-3 1 0,10-6 0,-12 5 0,6-5 0,-5 3 0,5-3 0,-1 3 0,-1-1 0,5 0 0,-5 1 0,3 1 0,6-2 0,-7 1 0,5 2 0,0-2 0,-1 4 0,5-5 0,-1 2 0,2 1 0,0 0 0,0 1 0,0 1 0,2-6 0,-1 4 0,7 4 0,-5-5 0,6 12 0,-1-8 0,-2 1 0,4 1 0,-7-6 0,5 1 0,-5-3 0,6 6 0,4 2 0,-3-2 0,3-1 0,-8-6 0,-1-1 0,0 1 0,3 1 0,6-1 0,-5 1 0,6-1 0,-8-1 0,6 1 0,-6-4 0,4 2 0,5 0 0,-4 1 0,4-1 0,0 4 0,-5-5 0,4 3 0,4-2 0,-11-1 0,15 3 0,-15-4 0,13 4 0,-1-1 0,-2 1 0,2-1 0,-8-1 0,-3-2 0,14 0 0,-12 0-465,11 0 465,-14 0 0,11 0 0,-10-2 0,12 1 0,-12-1 0,11 2 0,-10 0 0,9 0 0,2 0 0,-6 0 0,8 0 0,-14 0 0,4 0 0,-6 0 0,6 0 0,-6 0 465,2 0-465,1-2 0,-2 2 0,2-2 0,-4 0 0,-1 1 0,-2-1 0,1 0 0,1 2 0,-2-4 0,3-1 0,-3 0 0,0-1 0,0-1 0,-1 2 0,1-1 0,0-1 0,-2-2 0,2 0 0,-2 0 0,0-4 0,0 7 0,0-8 0,0-1 0,-2 4 0,0-6 0,-1 12 0,-3-11 0,5 7 0,-9-18 0,9 17 0,-9-10 0,3 6 0,1 2 0,-4-5 0,9 10 0,-11-8 0,4 1 0,-3 4 0,0-6 0,4 10 0,0-3 0,-5-1 0,6 6 0,-4-4 0,-5 4 0,8 1 0,-7-3 0,3 3 0,3 1 0,-3 0 0,-1 0 0,6 1 0,-9-3 0,10 4 0,-4-2 0,-1 2 0,4 0 0,-9 0 0,-2 0 0,4 0 0,-6 0 0,2 0 0,8 0 0,-8 0 0,12 0 0,-9 2 0,5-2 0,-6 2 0,2-2 0,5 0 0,-4 0 0,1 0 0,3 0 0,-6-2 0,6 2 0,-1-4 0,3 3 0,1-1 0,-1 0 0,-1 0 0,-2-1 0,2 1 0,0 0 0,-3 2 0,2-4 0,-3 3 0,-2-1 0,7 2 0,-6 2 0,7-1 0,-1 1 0,3 0 0,3 0 0,3 1 0,1-1 0,-2 0 0,0-2 0,-2 2 0</inkml:trace>
  <inkml:trace contextRef="#ctx0" brushRef="#br0" timeOffset="26487">908 13248 24575,'-20'19'0,"2"-2"0,-5 3 0,6-5 0,-2 8 0,5-12 0,-5 11 0,4-7 0,1 2 0,2 2 0,0-1 0,9-2 0,-3-1 0,3-2 0,1-3 0,2-4 0,0 6 0,0-6 0,2 8 0,3-4 0,-2 2 0,5 0 0,-7-6 0,4 4 0,0-3 0,0 0 0,1-1 0,3 3 0,-4-4 0,10 10 0,-7-9 0,3 4 0,4-2 0,-6-3 0,13 8 0,-8-5-1044,0 3 1044,-2-6 0,-5-1 0,10 2 0,-8-2 0,16 6 0,-18-9 0,9 3 0,-11-4 0,6 2 0,-6-2 0,6 2 0,-6-2 0,3 0 0,-3 0 1044,5 0-1044,-2 0 0,5-2 0,2-4 0,-4 2 0,3-6 0,-9 7 0,8-7 0,-9 4 0,12-10 0,-12 9 0,6-9 0,-7 8 0,1-1 0,-2-3 0,1 0 0,-1-6 0,-2 0 0,0 6 0,0 0 0,-2-7 0,1 9 0,-3-11 0,4 16 0,-2-1 0,2 1 0,0-1 0,0 1 0,0-9 0,0 3 0,0-2 0,0-2 0,-2 9 0,1-6 0,-3 3 0,4 1 0,-4 0 0,1 3 0,1 1 0,-6-5 0,4 2 0,-8-6 0,4 3 0,-1 3 0,3 1 0,3 4 0,-1-1 0,2 1 0,-3 0 0,1 2 0,-3-6 0,-2 3 0,0-3 0,0 3 0,-2-1 0,4 2 0,-4-1 0,4 1 0,1 2 0,1 0 0,1 0 0,1 2 0,-1-1 0,2 1 0,-1-2 0,1 0 0</inkml:trace>
  <inkml:trace contextRef="#ctx0" brushRef="#br0" timeOffset="27511">1489 13306 24575,'-11'4'0,"4"-1"0,-2 1 0,3 0 0,1-1 0,-2 3 0,3-5 0,-1 3 0,-1 0 0,1 1 0,-2 0 0,-1 11 0,2-11 0,-2 28 0,4-25 0,1 16-650,1-18 650,2 4 0,2 7 0,1-7 0,-1 8 0,0-11 0,0 4 0,1-3 0,1 8 0,0-7 0,1 6 0,-3-8 0,6 7 0,-4-7 0,4 5 0,-1-4 0,-2-4 0,-1 4 650,0-8-650,3 8 0,-2-4 0,4 4 0,-5-5 0,9 7 0,-7-8 0,7 10 0,-5-7 0,6 4 0,-6-2 0,8-1 0,-12-3 0,12 1 0,-10-2 0,7 1 0,-7-1 0,5-2 0,-3 0 0,3 0 0,-3-2 0,-2 1 0,2-1 0,7-10 0,-8 7 0,9-9 0,-11 9 0,6-7 0,-6 5 0,2-7 0,-2-3 0,-4 7 0,5-8 0,-5 13 0,1-1 0,-2-9 0,0 8 0,-2-11 0,-5-6 0,4 9 0,-5-12 0,6 18 0,-9-18 0,5 16 0,-4-15 0,7 18 0,-7-11 0,8 8 0,-8-6 0,6 8 0,-5-10 0,1 10-545,2-10 545,2 14 0,1-1 0,-5-4 0,0 4 0,1-5 0,-1 7 0,5 1 0,-7-1 0,4 4 545,-2-2-545,3 2 0,1 0 0,0 0 0,-3 2 0,2-2 0,-3 4 0,5-1 0,-7 1 0,8 1 0,-4-3 0,6 0 0</inkml:trace>
  <inkml:trace contextRef="#ctx0" brushRef="#br0" timeOffset="28507">1256 14055 24575,'-7'5'0,"0"-3"0,1 4 0,1-5 0,-3 7 0,3-7 0,-4 7 0,4-7 0,1 5 0,0-4 0,3 3 0,-3-1 0,2 5 0,-1-4 0,-1 6 0,4-6 0,-2 7 0,2-2 0,0 2 0,0 6 0,0-9 0,2 6 0,0 6 0,3-15 0,-3 11 0,2-14 0,-3 1 0,3 1 0,-2-1 0,5 1 0,-2-3 0,1 0 0,1 0 0,0-1 0,-1 1 0,3-2 0,6-2 0,-4 1 0,4-3 0,1-2 0,-9 0 0,10-4 0,-4-7 0,-7 8 0,6-10 0,-9 12 0,1-2 0,3-2 0,-2-2 0,1 3 0,-3-5 0,1 10 0,-2-8 0,3 8 0,-3-6 0,0 6 0,0-7 0,0 6 0,1-8 0,-1-4 0,0 7 0,-2-14 0,2 19 0,-2-7 0,0 1 0,0 5 0,0-5 0,0 7 0,-2-9 0,2 7 0,-4-10 0,1 11 0,-1-1 0,0 2 0,1 1 0,-1 4 0,2-2 0,-7 2 0,-4 6 0,0-1 0,0 2 0,-1 7 0,5-10 0,-4 9 0,-1 1 0,5-7 0,-2 6 0,7-11 0</inkml:trace>
  <inkml:trace contextRef="#ctx0" brushRef="#br0" timeOffset="30117">825 14477 24575,'0'7'0,"0"-1"0,2 1 0,-1-2 0,1 1 0,0 1 0,0-2 0,3 5 0,-3-4 0,2 4 0,3 3 0,-4-4 0,3 7 0,0 3 0,0-1 0,3 2 0,3 3 0,-8-16 0,6 10 0,-5-11 0,-1-1 0,9 10 0,-7-11 0,6 10 0,-7-13 0,6 7 0,-6-5 0,4 3 0,-3-3 0,9 3 0,-2-3 0,23 3 0,-19-3-1394,8-1 1394,-14 0 0,6-2 0,-8 2-732,12-2 732,-14 0 0,12 0 0,-10 0-89,8 0 89,-12 0 0,11 0 0,-9 0 0,9 0 0,5 0 0,-10 0 824,11 0-824,-17 0 761,6 0-761,-4 0 0,14-2 0,-9 2 0,11-2 0,-15 2 97,8-4-97,-8 1 0,3-2 0,3-1 0,-7 5 0,7-5 0,-9 6 533,10-6-533,-7 3 0,5-2 0,14-2 0,-16 3-1088,16-4 1088,-20 5-105,5-1 105,-6 4 0,19-4 0,-17 1 0,12 1 0,-11-4 0,-1 5 0,-2-5 1082,-2 5-1082,-3-7 111,3 7-111,-4-7 0,6-1 0,-3 1 0,4-1 0,-3 1 0,1 7 0,-3-5 0,0 4 0,0-1 0,1-3 0,-1 3 0,0-7 0,-2 4 0,-2-4 0,0 3 0,-1 0 0,-7-7 0,6 7 0,-6-5 0,5 7 0,-7-5 0,5 4 0,-5-3 0,-1-5 0,3 9 0,-2-9 0,4 9 0,4 3 0,-1-2 0,-6-3 0,-1 1 0,0-3 0,-2 4 0,3 0 0,-8-5 0,7 6 0,-6-6 0,-1 7 0,9-1 0,-8 1 0,3 1 0,8 2 0,-9 0 0,11 0 0,-12 0 0,10 0 0,-11 2 0,0 1 0,7 1 0,-14 3 0,19-2 0,-12 1 0,10-1 0,-5-1 0,4 1 0,-6 1 0,6-3 0,-3 3 0,5-5 0,2 3 0,-7-2 0,6 3 0,-5-3 0,5 2 0,-1-3 0,0 1 0,0 0 0,3-2 0,-4 4 0,2-3 0,-4 1 0,-1 0 0,3-2 0,-7 2 0,10-2 0,-8 0 0,8 0 0,-4 0 0,3 0 0,-1 0 0,-2 0 0,2 0 0,-2 0 0,4 0 0,-5 0 0,4-2 0,-2 2 0,3-2 0,-1 0 0,1 1 0,-1-3 0,-3 2 0,4-1 0,-4 1 0,3 0 0,-3-2 0,1 1 0,0-1 0,5 2 0,-3 1 0,3-1 0,-3 0 0,-3 0 0,2-1 0,-2 1 0,2 0 0,3 2 0,1-2 0,1 2 0</inkml:trace>
  <inkml:trace contextRef="#ctx0" brushRef="#br0" timeOffset="34892">5142 12727 24575,'0'7'0,"0"1"0,-2-3 0,2 4 0,-2-4 0,2 1 0,0-1 0,0 11 0,0-8 0,0 8 0,0-11 0,-2 9 0,1-7 0,-1 7 0,4-5 0,-1-4 0,1 4 0,0-5 0,-2 1 0,6 3 0,-3 0 0,2 1 0,-1-5 0,0 6 0,1-6 0,0 9 0,7-2 0,-8-3 0,15 4 0,-13-7 0,6 0 0,7-1 0,-7-4 0,9 2 0,-2-4 0,-10 0 0,10-1 0,-14-1 0,7 0 0,-6 1 0,7-3 0,-8 3 0,1 1 0,3-4 0,-6 3 0,5-4 0,-5 1 0,-1 1 0,0-2 0,0 5 0,-1-4 0,1 3 0,-2-4 0,0 3 0,0-1 0,0 1 0,0-1 0,0-7 0,-2 3 0,-1-14 0,-1 16 0,1-6 0,1 10 0,-2-5 0,1 2 0,-1-2 0,0 1 0,1 2 0,1-1 0,-2 1 0,-1-5 0,2 4 0,-3-3 0,6 5 0,-6 2 0,5-3 0,-5-1 0,3 1 0,1-2 0,-2 5 0,-3 2 0,4 0 0,-3 2 0</inkml:trace>
  <inkml:trace contextRef="#ctx0" brushRef="#br0" timeOffset="35947">5642 12581 24575,'1'10'0,"-2"-2"0,-3-5 0,-3 5 0,2-5 0,1 6 0,2-5 0,-2 6 0,3-4 0,-3 19 0,6-17 0,-2 10 0,10-5 0,-8-7 0,10 7 0,-11-9 0,7 1 0,-5-1 0,4 1 0,1 1 0,-2-1 0,2 2 0,-3-5 0,1 2 0,-1-3 0,6 5 0,-6-3 0,7 3 0,-6-3 0,2 0 0,3-2 0,-3 1 0,1 0 0,1-2 0,-7 2 0,6-4 0,-1 0 0,-4-2 0,4 1 0,-8-1 0,8-2 0,-4 0 0,4-6 0,-5 4 0,3-11 0,-5 8 0,5-6 0,-6 10 0,4-15 0,-3 13 0,1-15 0,-4 16 0,-5-19 0,2 10 0,-4-8 0,3 8 0,3 11 0,-5-6 0,7 7 0,-5-3 0,3 5 0,-1-1 0,-3 0 0,2 1 0,-5-4 0,4 5 0,-2-4 0,-1 3 0,4-4 0,-6 3 0,4-3 0,-2 4 0,0-3 0,1 4 0,1-1 0,0 1 0,-1 0 0,2 0 0,-4-1 0,5 1 0,-4 2 0,2-2 0,0 2 0,-1-2 0,3 4 0,-2 0 0,5 3 0,-2-3 0,3 2 0,-3-1 0,4 1 0,-2 3 0,2-2 0,0 1 0,0-3 0,0-1 0</inkml:trace>
  <inkml:trace contextRef="#ctx0" brushRef="#br0" timeOffset="37181">5709 13177 24575,'5'-4'0,"-1"1"0,-1-1 0,-9-4 0,0 2 0,-5-5 0,-3 7 0,7-1 0,-11 1 0,12 1 0,-5 3 0,5 5 0,1 0 0,0 1 0,1 13 0,4-11 0,0 14 0,0-17 0,6 14 0,-3-12 0,4 9 0,-3-11 0,7 12 0,-5-8 0,4 4 0,-1-3 0,-4-7 0,6 8 0,-6-8 0,1 5 0,-2-7 0,3 7 0,0-5 0,0 3 0,3-3 0,-4 0 0,4 0 0,3 1 0,-4-1 0,3-1 0,-1-2 0,-5 0 0,6 0 0,-7 0 0,6-2 0,-6-1 0,4 1 0,-5-2 0,1 1 0,-1-3 0,1 1 0,-3-1 0,2-3 0,-4 2 0,2-10 0,-2 8 0,-2-5 0,2 9 0,-4-10 0,2 9 0,-5-13 0,4 13 0,-5-12 0,5 11 0,-7-17 0,4 17 0,-2-14 0,1 14 0,4-2 0,-5-2 0,5 6 0,-7-10 0,4 9 0,-2-4 0,3 3 0,1 2 0,-5-7 0,4 8 0,-4-8 0,-1 1 0,4 2 0,-3-3 0,5 10 0,4-2 0,-2 5 0,8 12 0,-5-6 0,5 9 0,-4-9 0,-1-2 0,3 5 0,-2-2 0,3 1 0,-3-5 0,0-2 0</inkml:trace>
  <inkml:trace contextRef="#ctx0" brushRef="#br0" timeOffset="39481">5705 13644 24575,'-9'2'0,"2"0"0,1 1 0,1 1 0,-1 2 0,3-1 0,-3 2 0,3-3 0,-1-2 0,-5 5 0,4-2 0,-4 3 0,1 3 0,4-3 0,-8 7 0,9-10 0,-10 8 0,6-8 0,0 4 0,-5-3 0,8-1 0,-7 0 0,5 1 0,3-3 0,-1 3 0,-2 3 0,3-4 0,-4 4 0,3-1 0,4-3 0,-4 4 0,3-5 0,-3 7 0,4-5 0,-2 4 0,2 1 0,0-3 0,0 3 0,0 1 0,0-6 0,0 5 0,0 1 0,2-3 0,-2 4 0,4 3 0,-1-9 0,-1 9 0,8 3 0,-6-9 0,5 9 0,-6-15 0,-2 1 0,7 1 0,-5 1 0,6 0 0,-1 4 0,0-4 0,1 2 0,5 2 0,-7-4 0,5 0 0,-3 1 0,-2-5 0,12 9 0,-8-6 0,6 7 0,-8-10 0,10 7 0,-10-9 0,10 7 0,-10-7 0,-2 1 0,12-2 0,-6-2 0,15-3 0,-15 0 0,8-1-580,-16 1 580,6 3 0,5-6 0,0 2 0,4-3 0,3 1 0,-12 3 0,12-1 0,-15 1 0,11 1 0,-13-1 0,7 3 0,-5-2 0,-3 3 580,6-1-580,-4 0 0,4 2 0,-4-4 0,2 3 0,-5-3 0,13 2 0,-10-3 0,12 3 0,-14-2 0,15-3 0,-10 0 0,9-2 0,3-10 0,-7 6 0,9-7 0,-5 1 0,-11 11 0,7-7 0,-6 6 0,2-2 0,-1 3 0,0-2 0,-5 7 0,8-7 0,-7 4 0,4-2 0,2-5 0,-5 7 0,3-7 0,0 1 0,-6 5 0,5-7 0,-5 9 0,4-9 0,0 3 0,3-4 0,0 0 0,-8 7 0,5-5 0,-5 6 0,1 0 0,5-11 0,-6 10 0,5-12 0,-7 12 0,7-17 0,-5 15 0,4-12 0,-1 9 0,-3 4 0,1-5 0,4-3 0,-7 5 0,5-5 0,-6 9 0,0 3 0,0-4 0,2 0 0,-1-4 0,1 3 0,-2-2 0,0 5 0,0-8 0,0 2 0,2-10 0,-2 12 0,2-4 0,-2 11 0,0-13 0,0 10 0,-2-10 0,2 13 0,-2-7 0,0 4 0,1-4 0,-3 2 0,2 4 0,-1-1 0,-3-5 0,3 5 0,-1-4 0,0 7 0,4-1 0,-12 0 0,5-1 0,-6 0 0,-1 3 0,1 2 0,-1 0 0,4-2 0,-1 2 0,5-2 0,-8 4 0,-8 0 0,2 5 0,-2-4 0,-7 7 0,19-7 0,-15 4 0,15-3 0,-13 0 0,11 1 0,-13 2 0,10-5 0,-12 4 0,11-3 0,-8 2 0,18-1 0,-19 0 0,17-1 0,-12 1 0,15-2 0,-18 2 0,15 1 0,-14 2 0,15-5 0,0 0 0,-12 4 0,12-4 0,-12 6 0,12-8 0,-6 8 0,5-4 0,-2 2 0,5-2 0,1-1 0,-1 1 0,-1 3 0,-1 2 0,0 0 0,1 0 0,-3 6 0,6-9 0,-5 9 0,5-10 0,-5 9 0,0-7 0,-1 5 0,1-4 0,3-4 0,0 4 0,1-8 0,-2 6 0,-2-3 0,-5 6 0,8-4 0,-5-1 0,9 0 0,-13 5 0,9-3 0,-9 4 0,-1 3 0,2-5 0,-2 3 0,-8 3 0,15-9 0,-14 9 0,14-9 0,-15 7 0,7-4 0,-10 3 0,5-4 0,8-5 0,-2 0 0,7-2 0,-6 2 0,4-1 0,-5 1 0,10-2 0,-11 2 0,7-2 0,-6 4 0,2-1 0,7-1 0,-4 2 0,6-1 0,1-1 0,1 0 0</inkml:trace>
  <inkml:trace contextRef="#ctx0" brushRef="#br0" timeOffset="-59606.92">2861 8825 24575,'-4'3'0,"-1"1"0,-1-4 0,-1 6 0,0-5 0,-2 9 0,0 2 0,2-4 0,0 4 0,1-3 0,3-3 0,-5 8 0,5-9 0,-3 6 0,5-6 0,-1 1 0,4-1 0,1 3 0,-1-2 0,0 2 0,0-3 0,1 3 0,-1-2 0,2 0 0,-3-2 0,3 3 0,-4-2 0,4 2 0,-1-1 0,1-5 0,-1 7 0,1-7 0,-2 5 0,3-4 0,-1 1 0,1 3 0,-1-5 0,-1 5 0,3-6 0,-1 4 0,2-1 0,-3 1 0,4 1 0,-4-1 0,4-2 0,-1 2 0,-4-1 0,3 1 0,-2-1 0,1-1 0,5 0 0,-4-2 0,6-4 0,-6 3 0,4-11 0,-7 8 0,3-4 0,-5 4 0,3 1 0,-2-1 0,7 0 0,-4 1 0,6-3 0,-6 3 0,5-1 0,-4 1 0,4-3 0,-7 3 0,1-3 0,-4 1 0,0-1 0,0 1 0,0-2 0,0 3 0,-2-1 0,2 1 0,-6-7 0,3 3 0,-2-3 0,-1 1 0,3 4 0,-3-2 0,3 3 0,-1-1 0,2 3 0,-7-5 0,4 5 0,-4-1 0,5 2 0,-1 2 0,-1 0 0,-3 0 0,1 0 0,-4-2 0,6 1 0,-2-3 0,4 4 0,1 0 0,-1 0 0,4 6 0,-2-1 0,2 0 0,0-1 0</inkml:trace>
  <inkml:trace contextRef="#ctx0" brushRef="#br0" timeOffset="-57266.92">3684 10680 24575,'-4'11'0,"3"-4"0,-5 6 0,4-6 0,-1 2 0,1-1 0,4-1 0,1 0 0,1 4 0,1-2 0,-1 1 0,1 2 0,-1-6 0,-1 2 0,3 1 0,-5-4 0,5 4 0,-4-5 0,3 1 0,-1 1 0,1-3 0,-3 3 0,0-3 0,0-1 0,-1 2 0,2-3 0,6 1 0,-1-2 0,3 0 0,-7-2 0,-2-1 0,0-3 0,-1 1 0,1-2 0,-2 1 0,0 1 0,2-2 0,-2 1 0,2 1 0,-2-2 0,0 3 0,0-3 0,0 2 0,0-5 0,-2 6 0,2-4 0,-2 6 0,2-5 0,-2 2 0,-1-5 0,1 4 0,0-2 0,0 0 0,1 2 0,-3-2 0,2-1 0,-1 4 0,-1-2 0,4 3 0,-4 4 0,1-6 0,-1 5 0,-4-1 0,2 2 0,-2 4 0,5-1 0,-1-1 0,4 2 0,-2-1 0,2 1 0,4 7 0,-3-5 0,5 4 0,-4-7 0,5 2 0,-4-4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3:21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25596 13182 24575,'-11'6'0,"0"-1"0,6 2 0,-1-5 0,4 0 0,-3 0 0,3 1 0,0 1 0,0 9 0,1-3 0,-3 8 0,4-7 0,-2-2 0,0-1 0,1 5 0,-3 4 0,4-3-549,-2 1 549,2-8 0,-2 0 0,1 1 0,-1 1 0,2 1 0,0 1 0,0-2 0,0 6 0,0-6 0,0 6 0,0-2 0,0 2 0,0 7 0,0-7 0,4 19 0,-3-21-500,3 14 500,-4-20 0,0 2-401,0 4 401,0-5 0,0 9 0,0-10 0,-2 14 0,2-10 0,-4 8 0,-3 2 0,2-9 0,-6 11 0,6-13 0,-8 21 0,9-12-1897,-8 19 1897,9-22 0,0 6 0,-3 14 0,5-13 0,-2 3 0,0-1 0,-1-7-878,2 29 878,-1-25 0,3 8 0,0-7 0,0-11-643,2 9 643,-2-14 0,2 12 0,-2-12 0,0 7 0,2 0 0,-1-7 2664,1 10-2664,-2 8 0,0-12 0,0 16 0,0-5 0,0-10-739,2 18 739,-1-21 0,2 20 0,-1-19 0,-1 18 0,3-19-407,-2 33 407,3-25 0,-3 17 0,4-2 0,-5-16 0,5 14 0,-5-5 0,3-15 0,-4 13 0,4 10 0,-3-14 0,0 5 0,0 0 0,-1-2 0,0 4 0,-2-1 0,-1-7 0,-3 22 0,1-17 0,2 3 0,1-2 0,0-7 2082,-1 23-2082,2 0 0,-1-12-2462,2 11 2462,0-22 0,1 24 0,0-22 0,0 4 0,0 0-279,-1-6 279,0 0 0,0 0 0,0-6 0,0-5 0,-2 4 0,0 3 0,-1-6 0,1 10 0,2-14 0,0 18 0,0-11 0,0 7 0,0 3 0,0-14 0,0 11 0,0-13 3276,0 13-2884,0-5-392,0 6 0,0 0 0,0-12 0,0 12 0,0-15 0,0 12 0,0-11 0,-2 11 0,2-12 0,-2 14 0,2-12 0,0 13 0,0-12 0,0 19 0,0-10 341,0 6-341,0 4 0,0-14-805,0 8 805,0-13 0,0 11 0,0-7 0,0 7 0,0-12 0,0 1 0,0-2 0,0 6 0,0-5 0,0 4 0,2-2 805,-2-2-805,4 0 0,-3-3 0,2 1 0,2 3 0,-2-2 0,3 4 0,-4-5 0,1 2 0,1-1 0,-4-1 0,4 6 0,-3-2 0,3 3 0,-4-3 0,4-1 0,-3-3 0,3 4 0,-4-4 0,4 1 0,-3 0 0,1-1 0,0 4 0,0-4 0,1 3 0,1-5 0,-2 7 0,3-4 0,1 9 0,-3-7 0,3 2 0,-5-5 0,5 9 0,-3-5 0,5 16 0,-5-16 0,1 9 0,-4-12 0,2 2 0,-1-3 0,1-1 0,0 1 0,0 3 0,1-2 0,-1 2 0,2-1 0,-1-4 0,1 3 0,-2-4 0,0 3 0,-1-1 0,1 1 0,0-1 0,-2 1 0,2 1 0,-2-1 0,0 2 0,0-1 0,0-1 0,-2 4 0,2-4 0,0-1 0,0 0 0,2-1 0,0 5 0,-1-3 0,3 10 0,-4-9 0,2 4 0,0-5 0,1 5 0,1-6 0,-1 6 0,-2-7 0,-1 1 0,2 1 0,-1-1 0,3 1 0,-2-1 0,1 1 0,1-1 0,4 5 0,-2-4 0,7 2 0,2-1 0,-4-5 0,8 5 0,12 0 0,-14 0 0,13 0 0,-10-2 0,0-1 0,10 1-451,-10-1 451,1 2 0,-2-2 0,1 2 0,3-1 0,-3-4 0,-2 4 0,1 0-1764,-5-1 1764,5 0 0,-9-1 0,13-2 0,-7 2 0,7 1 0,4 0 0,18 1 0,-17 1 0,4 2 0,6-2 0,3 1 0,-4 1-1639,-9-1 1,2 0 961,10 2 0,6 1 1,3 0 676,-11-3 0,2 0 0,2-1 0,-1 1 0,-3 0-1093,9 1 1,-4 0 0,4 0 888,-8-1 1,3 0 0,2 0 0,-1 0 0,-2-1 203,5 0 0,-1-1 0,-1 0 0,-2 0-735,3 3 0,-2 0 0,3-1 735,-3-2 0,3 0 0,2-1 0,-2 1 0,-3 0 0,7 2 0,-4 0 0,0-1 0,-5-1 0,2-1 0,-3-1 0,-4 1 0,1 0 0,-4 0 0,9-1 0,-5 0 0,-6-2 0,-3 1 0,0 0 0,5 0 0,-5 0 0,1 0 0,14-1 0,-8 0 0,14 0 624,-33 0-624,17 1 0,5 1 0,10-2-165,-11 2 1,-1-1 164,1-1 0,-18 0 2789,8 0-2789,0-3 0,20 3 0,-25-5 674,13 1-674,-9-3 0,13-2 0,-11 1 0,12 0 0,-28 5 0,16-1 0,2-1 0,-7 1 595,6-1 0,1 0-595,-8 2 0,9-1 0,2 2 0,6 1 0,-7 0 0,3-1-1639,4 2 1,-1 0 1581,12 0-413,-16 0 1,-1 0 469,-4 0-481,19 3 481,-9 4 0,-9-5 0,-1 0 0,6 4 0,2-3 0,-15 0 0,11 1 0,-17-1 0,6 0 0,-3-2 0,-3 2 0,15-1 0,-14 1 0,14 0 0,-15 0 0,33 3 0,-33-5 802,28 5-802,-29-6 0,26 2 0,-16-2 0,15 5 0,-25-4 0,13 1 0,2-1 0,5-1 0,2-2 0,1-1 3189,-5 2-3189,1-3 0,1 1 0,2 2 182,-9-2 1,1 0-183,-3 1 0,-2 0 1286,1-1-1286,16 0 3276,-22 0-462,12-1-2814,-13 1-1495,12 0 1495,-20 3 0,15 0 0,-13 0 272,7 0-272,-13 0 0,9-2 0,-8 1 995,9-1-995,3 2 0,-9 0 0,15-2 0,-17 2 0,9-2 0,-8 0 0,2 1 0,-2-1 0,0 0 0,0 0 0,2-1 0,-2-1 0,-2 4 0,10-6 0,-10 3 1914,17-6-1914,-11 4 0,5-1 0,7-1 0,-15 2-425,10 1 425,-13 0 0,12-1 0,-7 2 0,5-1 0,-9 2 0,11 0 0,-9-1 0,11 1 0,-16 2 0,9-2 0,-2 2 0,6-2 0,-6 2 0,-2 0 0,-3 0 0,0 0 0,0 0 0,1 0 0,-2 0 0,6 0 0,-4 0 0,5 0 0,-6 0 833,6 0-833,-8 0 0,13 2 0,-11-2 0,14 4 0,-13-1 0,19 1 0,-11 1 0,8-3 0,13 8 0,-18-5-3277,20 7 3070,-19-9 207,3 5-699,-2-7 699,7 9 0,-12-7 0,15 6 0,-18-7 0,23 4 0,-24-5 0,32 2 0,-21-3 0,10 0 0,-7 0 0,-15 0 0,8 0 0,-12 0 3276,10 0-3211,-9 0-65,5 0 842,0-2-842,-7 0 0,4-1 0,1-3 0,-5 5 0,6-7 0,-3 3 0,-1-2 0,0 1 0,-4 1 0,5-1 0,-4 1 0,4-2 0,-3-1 0,-1 2 0,0-2 0,-1 3 0,-2-1 0,3 3 0,-3-3 0,0 3 0,2-3 0,-3 1 0,5 0 0,-3-1 0,-1 1 0,2 0 0,-3-1 0,3 4 0,0-7 0,-1 4 0,1-3 0,2 1 0,-4 2 0,6-1 0,-6 1 0,3-9 0,-3 7 0,2-16 0,-3 17 0,3-13 0,-2 3 0,1 1 0,1-18 0,-4 20-3277,2-27 3150,1 23 127,-1-14 0,0-3-3277,1-4 3241,4-5 1,-1-1 35,-4-3 0,2 11 0,2-6 0,-1 4-1578,-2 10 0,0 0 1578,-1-6 0,1-5 0,-1 6 0,2-11 0,-1 8 0,1-6 0,-1 4 0,-1 10 0,1-1 0,3-18 0,1-2 0,-2 10 0,-1 5 0,0 8 0,-2-3 0,1 0 0,-1 12 0,-2 5 0,4-13 0,-1 10 438,-1-12-438,0 7 0,0-12 0,-1 15 0,1-13 0,-2 14 0,0-29 0,0 19 0,0 3 0,0-4-926,0-12 1,0 1 925,0-4 0,-2-3 0,1 3 2252,0 19-2252,-1-10 0,1-3 0,1-1-360,0 4 0,0-2 360,-2-10 0,-1 4-2457,2-3 2457,-1 1 0,-1 2 2696,1 19-2696,1-26 0,-2 23 0,0-22 0,2 25 0,-2-15 0,0 15 0,3-16 0,-3 16 0,1-10 0,1 2 0,-1 9 0,0-10 0,2 20 0,-2-11 403,2 7-403,-2-3 0,1 3 0,-4-15 0,3 17-629,-2-21 629,2 23 3276,-2-28-1992,1 21-1284,-1-13 0,-4-3 0,6 20 145,-4-20-145,4 24 0,0-13 78,-3 12-78,0-25 0,-1 14-1639,1-8 1,-1-1 1376,-2 1 262,3 1 0,-1 2-295,-1 5 295,1-16 0,2 16 0,-1-9 0,1-2 0,3 4 0,-3 0 0,-1-2 0,2-11 0,0 18 0,1-14 0,2 28 1351,0-13-1351,0 9 0,0-3 0,-2 4 0,1 8 3276,-1-3-507,2 1-1338,-2 4-1431,2-3 0,-4 6 0,1-2 0,-7 2 0,-15 2 0,8-2 0,-26 7-3277,-2-3 0,6 2 3162,6-4 0,1-1-1010,8-1 1125,-7 1 0,-8 1 0,5-1-2980,-12 1 2980,10-1 0,-7 1 0,6-1 0,9-1 0,-1 0 0,-16 2 0,-9 0 0,5 0-1589,8-1 1,-1-1 1588,5 2 0,-5-1 0,0 1 0,5-1 713,-1-1 1,-2 0-714,-4-1 0,-8 0 0,-2-1 0,5 0-710,5 0 1,2 0 0,-2-1 709,0 2 0,-2-1 0,-2 0 0,1 0 0,-1-1 0,-1-2 0,1 1 0,7 0-353,-4 0 1,2 0 352,-6 0 0,-4 0 0,7 0 586,15 1 0,1 0-586,-15 1 0,-2 0-288,11 1 1,-1 1 287,4-3 0,-2 0 0,3 1 0,5 1 0,0 1 0,-22-1 0,2-1 0,3 2 0,-5 0 0,4 0 360,20 0-360,-23 0 0,17 0 0,-10-4 0,12 3 0,-1 0 0,-16-3 0,11 3 0,2 2 0,-2-1 0,4 0 0,-7 0 0,4 0 0,-11 0 0,-3 0 0,0 0 0,6 0 0,4-2 0,-1 1 0,-2 0 0,3 0 0,2-1 0,14-1 0,-10 2 0,0-1 0,4-2 0,-1 3 0,3-1 2649,6-1-2649,-4 2 0,3-2 0,-11 3 0,-12-2 0,15 1 0,2-2 0,1 1 0,8 1 0,-19-1 0,21 2 0,-10 0 0,6 0 0,-4 0 0,-8 0 0,15 0 0,-28 0 0,31 0-293,-13 0 1,-1 0 292,8 0 0,-24 2 0,-5-1-788,6 0 788,-1 3 0,1 0 2409,1-3-2409,2 1 0,-9 1 0,4-1-1484,9-1 0,-1-1 1484,-6 2 0,-4 1 0,1 0 0,5-3 0,1 0 0,5 1-31,-13 4 31,10-5 0,-6 0 0,4 0 0,7 0 0,3 0 0,1 0 0,0 0 0,-5 0 0,4 0 321,8 0-321,-4 0 0,1 0 0,5 0 3276,-24 0-3099,2 2-177,17-1 841,-18 2-841,28-3 3276,-20-2-2080,7 2-1196,-8-2 0,-9 2 0,12 0-98,5 1 1,0 1 97,-9 2 0,-7 2 0,22 1-1449,-3-5 1449,15 0 1888,-11 0-1888,12 1 1125,-14-1-1125,-1 2 0,6-3-1137,-11 3 1137,21-4 1443,-22 2-1443,17-2 0,-11 0 0,6 2 0,11-1 0,-8 1 1149,9-2-1149,1 0 0,-4 0 0,4 0 1686,-3 0-1686,3 0 232,-4 0-232,2 0 0,-2 0 0,2 0 0,-5 0 0,4 0 0,-5 0 0,-6 0 0,10 0 0,-12 0 0,16 0 0,-16 0 0,10 0 0,-7 0 0,-2 0 0,12 0 0,-8 0 0,10 0 0,-1 0 0,0 0 0,-4 2 0,6-2 0,-10 2 0,3-2 0,0 0 0,-6 2 0,11-1 0,-5 1 0,5-2 0,-2 2 0,2-2 0,-4 2 0,6-2 0,-5 2 0,4-1 0,-4 1 0,1 0 0,0-2 0,-2 2 0,4 0 0,0-1 0,3 2 0,-1-2 0,1 3 0,-1-4 0,1 4 0,-1-3 0,1 1 0,1 0 0,-1 0 0,2 1 0,-3 1 0,3-4 0,0 2 0</inkml:trace>
  <inkml:trace contextRef="#ctx0" brushRef="#br0" timeOffset="13553">27829 13158 24575,'0'9'0,"0"-2"0,0-1 0,0-1 0,0 3 0,0-2 0,0 4 0,0-1 0,0-2 0,0 6 0,0-8 0,0 10 0,0-5 0,0 7 0,0-7 0,0 3 0,0-2 0,0-3 0,0 4 0,0-7 0,0 4 0,2-4 0,-1 3 0,1 1 0,-2-2 0,2 2 0,-2-5 0,2 7 0,-2-5 0,0 6 0,0-5 0,0 4 0,0 3 0,0-4 0,0 6 0,0-10 0,-2 11 0,2-11 0,-2 10 0,0-10 0,1 10 0,-1-6 0,2 4 0,-2 1 0,-1 14 0,0 4 0,-2-1 0,5 0 0,-2-9 0,0-3 0,1 7 0,-1 2 0,2-5 0,-2 4 0,2-7 0,-2-12 0,0 12 0,1-13 0,-1 9 0,0-9 0,0 10 0,-1-9 0,-1 13 0,4-11 0,-4 8 0,3-11 0,-3 12 0,4-10 0,-4 17 0,1-16 0,-3 16 0,3-11-1972,-3 8 1972,5-9 0,-8 14 0,6-17 0,-9 26 0,4-13 0,1 0 0,0-1 0,1-6 0,4-7 0,-5 14 0,3-9 0,-3 15 0,4-14 0,1 5 0,-4 4 0,4-12 0,-7 25 0,9-13 0,-3-1 0,0 19 0,2-25-2829,-2 22 2829,3-25 513,-3 27-513,3-24 0,-3 22 0,1-8 0,1-15 0,-3 19 0,4-28 0,-2 28 0,0-19 0,1 12 0,-1-5 0,-1-8 0,2 9 0,-1-11 0,2 2 0,0-8 0,-2 6 0,1 0 0,-1 16 0,-1-8-2444,2 8 2444,-2-12 578,1 31-578,-1-19 0,1-6 0,0 1 0,-2 24 0,4-29-1179,-2 18 1179,2-25-877,-2 25 877,1-14 0,-1 14 2181,2-26-2181,0 3 0,0-3 0,-2 3 0,2-8 0,-2 3 0,2-5 0,0 10 0,0-10 0,0 7 1919,0-2-1919,0 3 0,0-2 0,0 14 0,0-14 2743,0 17-2743,0 0 0,0-11 1367,0 9-1367,0-3 0,2-12 0,-2 11 0,2-8 0,-2-6 0,2 7 0,-1-7 0,1-2 0,0 4 0,-2-2 0,2 0 0,-2 10 0,0-6 0,0 3 0,0 2 0,0-11 0,0 12 0,0-14 0,2 14 0,-1-12 0,1 11 0,-2-13 0,0 8 0,2-8 0,-2 4 0,2-3 0,0 1 0,-1 0 0,3 2 0,-4-4 0,4 5 0,-3-4 0,3 4 0,-2 1 0,3-3 0,-1 3 0,1-3 0,-3-2 0,2 2 0,-3-3 0,1-1 0,0-2 0,-2 4 0,4-5 0,-3 5 0,1-3 0,0 5 0,-2-2 0,4 4 0,-3 1 0,3-1 0,-4 1 0,2 0 0,-2-6 0,2 2 0,-1-3 0,3-4 0,-4 4 0,4-1 0,-1-1 0,1 2 0,1-1 0,-1 1 0,-1 1 0,1-3 0,-2 2 0,5 1 0,-2-2 0,1 5 0,-2-7 0,1 5 0,3-8 0,-2 4 0,4-4 0,9-2 0,-2 3 0,11-3 0,13 2 0,-20 1-3277,23-3 3219,-33 4 58,15-2-1902,-10 2 1902,3 0 0,8 0 0,-10 0 0,17 0 0,-18 0 0,12-2 0,-17 1 0,19-1 0,-18 2-335,26 3 335,-7 0 0,-1 0 0,18 4 0,-33-6 0,15 4 0,-17-3 0,1-1 0,0 1 0,15 0 0,-18-2 0,17 2 0,-20-2 0,7-2 0,-5 2 0,-1-2 0,3 0 0,-6 1 0,9-5 0,-8 5 0,8-7 0,5 1 0,-7 2 0,14-5 0,-20 7 2899,24-9-2899,-10 4 0,6-1 0,1 1 0,-17 7 2223,12-5-2223,-3 3 0,-1-1 0,7 1 0,-14 1 0,1 0 0,-6 2 450,1-4-450,-2 3 0,4-1 0,3 0 0,2 2 0,11-4 0,-13 3 0,7-1 0,-14 2 0,12 0 0,-9-2 0,14 2 0,-12-2 0,6 0 0,-8 1 0,0-1 0,8 0 0,0 2 0,1-2 0,3 0 0,-1 1 0,-4-1 0,5 2 0,-12 0 0,10-2 0,-10 2 0,12-2 0,-8 0 0,2 1 0,-2-3 0,-3 4 0,-4-4 0,4 3 0,-3-1 0,2 0 0,-2 2 0,8-4 0,-7 4 0,7-2 0,-8 2 0,6 0 0,1-2 0,-2 1 0,4-1 0,-10 2 0,10 0 0,-7 0 0,8 0 0,-8 0 0,6 2 0,-3-1 0,0 1 0,6-2 0,-11 2 0,10-2 0,-9 2 0,4-2 0,-1 2 0,0-2 0,8 4 0,-9-3 0,10 1 0,-12-2 0,1 2 0,3-2 0,-6 2 0,7-2 0,-8 0 0,3 0 0,-1 2 0,0-1 0,1 1 0,-3-2 0,8 0 0,-3 0 0,1 0 0,0 0 0,-6 0 0,1 0 0,3 0 0,-2 0 0,6 0 0,-5 0 0,0 0 0,-3 0 0,-1 0 0,1-2 0,-1 1 0,3-1 0,-2 2 0,3-2 0,-5-2 0,3-1 0,-3-7 0,1 2 0,0-8 0,1 8 0,-3-4 0,2 6 0,-1-3 0,1-8 0,1 4 0,-1-3 0,6-15 0,-4 13 0,1-18 0,1-1-3277,-2 11 2186,-2-3 0,0 3 1091,1 13-1639,-1-20 1,-1-4-61,1 6 1699,-1-5 0,0 3-1622,-3 15 1622,0 0-575,0 0 575,0-18 0,0 13 507,0-22-507,0 25 0,0-10 3276,0 11-2526,0-11-750,0 15 0,-2-12 0,1 18 0,-1-12 0,2 12 0,0-15 0,0 15 0,0-17 0,0 17 2384,-3-21-2384,1 12 0,-4-6 0,4-1 0,-2 16 1081,3-8-1081,-3 6 0,4 3 0,-4-7 0,0 2 3276,2 3-2103,-5-9-1173,6 7 0,-5-8-1229,5 7 1229,-1 2 0,-3-12 0,4 13 0,-6-22 0,4 18 0,0-8 0,-5-8 0,7 9 0,-10-18 0,10 19 0,-6-5 0,0-1 0,5-7 0,-6-7 0,3 0 0,2 29-1302,-2-15 1302,3 19 0,0-16 0,1 12 1317,-3-16-1317,4 9 0,-4 5 0,3-8 0,-1 13 0,0-9 0,2-1 0,-2 2 0,2-7 0,-2 2 0,1 5 0,-1-12 0,2 19 0,-3-23 0,3 8 1399,-5-2-1399,4-11 0,-4 21-517,4-9 517,-4 5 0,2 6 0,-3-25 0,0 10-1185,-1-17 1185,-3 5 0,3 16 0,-5-17 0,3 14 0,0-1 0,1 1 0,5 22 0,-3-12 0,5 11 0,-7-12 0,5 13 0,-3-10 0,-1 7 0,4-2 0,-3-2 0,4 9 0,-1-6 0,-1 7 487,4-4-487,-6 0 0,3-4 0,-2 3 1215,1-1-1215,4 7 0,-4-9 0,3 7 0,-3-14 0,2 1 0,-1 4 0,1-12 0,2 18 0,-2-16 0,4 12 0,-4-2 0,4 0 0,0 9 0,-1-8 0,3 11 0,-4-11 0,2 10 0,-2-11 0,0 10 0,0-4 0,0 5 0,0-1 0,2 1 0,-1-1 0,1 1 0,-2-1 0,0-1 0,0 1 0,-4 0 0,1 3 0,-6 2 0,0 0 0,2 0 0,-10 0 0,11 0 0,-16-2 0,15 2 0,-27-7 0,12 4-1639,-6-2 1,-2-1-1639,-12-2 3162,15 4 0,2-1 22,-6 0 93,-14-6 0,20 9-858,-17-8 858,19 9 0,-2-5 0,-8 5 0,4-4 0,5 5 0,4-4 0,10 3-336,-7-1 336,9 2 0,-5 0 3276,6 0-406,-4 0-2743,4 0-127,-2 0 1258,1 0-1258,2 0 540,-6 0-540,6 0 0,-6 0 0,6 0 0,-8 2 0,0-1 0,2 1 0,-7-2 0,13 0 0,-12 2 0,11-2 0,-7 2 0,9-2 0,-8 0 0,7 0 0,-8 0 0,6 0 0,-3 0 0,4 0 0,-1 0 0,1 0 0,-2 0 0,-6-2 0,5 2 0,-16-5 0,14 2 0,-20-5 0,20 5 0,-27-9 0,4 6-562,4-2 562,-12 2 0,31 4 0,-30-4 0,28 3 0,-31-1 0,32 3-1677,-17-1 1677,20 2 0,-23 0 0,18 0-1883,-19 0 1883,24 0 0,-4 0-495,3 0 495,-3 0 0,-6 0 0,4 0 0,-9 4 0,14-1 0,-16 2 0,15-4 0,-10 1 0,14-1-265,-9 3 265,11-4 1434,-10 4-1434,8-3 1961,-3 1-1961,4 0 1144,3-2-1144,-3 4 343,2-3-343,-1 1 0,1 0 0,1-2 0,-3 6 0,2-5 0,-1 3 0,-1-2 0,0-1 0,0 1 0,1 0 0,2-2 0,-1 4 0,-1-3 0,-1 5 0,-2-5 0,2 5 0,-4-2 0,2 3 0,-1-2 0,-2 3 0,6-5 0,-6 4 0,4-3 0,-3 3 0,-2-2 0,3 1 0,-3-1 0,7-1 0,1-1 0,3-1 0</inkml:trace>
  <inkml:trace contextRef="#ctx0" brushRef="#br0" timeOffset="32494">25881 14528 24575,'-11'0'0,"4"0"0,-2 2 0,5-2 0,-1 2 0,1-2 0,-3 0 0,-2 0 0,2 0 0,-2 0 0,5 0 0,-5 0 0,4 0 0,-4 0 0,5-2 0,0 2 0,-3-2 0,0 2 0,0 0 0,-1 0 0,3 0 0,-2 0 0,3 2 0,-9 0 0,3 1 0,-4-1 0,-6 0 0,12-2 0,-10 2 0,9-2 0,-16 0 0,8 0-1351,-7 0 1351,14 0 0,5 0-424,-12 0 424,10 0 0,-11 0 0,8 0 0,1 0 0,0 0 1321,7 2-1321,-2-1 454,1 1-454,-1 0 0,1 0 0,-3 5 0,3-4 0,-3 3 0,1-4 0,-3 7 0,-1-2 0,-7 10 0,6-6 0,0 0 0,1 2 0,4-6 0,-4 6 0,3-1 0,3-6 0,-3 7 0,3-8 0,-1 5 0,1-4 0,1 2 0,0-3 0,2-1 0,-2 7 0,0-3 0,1 11 0,-1-11 0,2 5 0,0-9 0,0 4 0,0 0 0,0 3 0,0-4 0,0-1 0,0 1 0,0-2 0,0 1 0,0-1 0,0 7 0,0-5 0,2 7 0,1-1 0,-1-4 0,0 3 0,0-7 0,-1-1 0,3 3 0,-4-2 0,2 9 0,0-10 0,-1 8 0,3-3 0,-4-1 0,2 3 0,0 1 0,-1-6 0,1 5 0,-2-7 0,0 7 0,0-5 0,0 4 0,0 7 0,0-10 0,0 12 0,2-6 0,-2-5 0,2 4 0,0-5 0,-1 0 0,3 0 0,-4-1 0,2-1 0,0 1 0,1-3 0,-1 5 0,2-7 0,-3 7 0,3-5 0,-4 4 0,4-3 0,1 5 0,-2-4 0,3 4 0,-6-5 0,6 5 0,-5-4 0,7 6 0,-3-4 0,2 0 0,-1-1 0,-1-4 0,-1 2 0,1-1 0,-1-1 0,-1 2 0,5-1 0,-5 1 0,6-1 0,1 3 0,-4-3 0,5 1 0,-7-2 0,11 4 0,-8-4 0,13 6 0,-12-6 0,13 3 0,-2 1 0,-2-1 0,5 2 0,-7-3 0,1-1 0,9 1 0,-11-4 0,5 2 0,4 0 0,-11-1 0,11 1 0,-16-4 0,18-3 0,-11 0 0,10-1 0,3-5 0,-14 5 0,10-4 0,-9 3 0,9 0 0,-5 0 0,9-1 0,-9 3 0,-1-2 0,2 5 0,-11 0 0,10 0 0,-9 1 0,8-1 0,0 2 0,-6-2 0,4 2 0,-9-2 0,7 2 0,-5 0 0,5 0 0,6 0 0,-12 0 0,10 0 0,-11 0 0,1 0 0,8 0 0,-5 0 0,7 2 0,-3-2 0,-2 2 0,5-2 0,-3 0 0,0 0 0,-1 0 0,10 0 0,-3 0-1708,3 0 1708,-7 0 0,3 2 0,-8 1 0,19 2 0,-19-2 0,37 7 0,-31-6 0,31 8 0,-19-5 0,-2 0 0,2 2 0,9 0 0,-4-1 0,-21-4 0,19 4 0,-14-3 0,-2-1 0,0 0 0,3 0 0,-3-3 0,6 5 0,-7-5 0,5 3 0,-9-4 0,5 2 0,-11-2 0,4 0 0,4 2 0,-5-1 0,12 0 0,-13-1 1708,15 0-1708,-11 0 0,7 0 0,5 0 0,-11 0-953,9 0 953,-12 0 0,0 0 0,-3 0 0,7 0 0,-5 0 0,5 0 0,8 2 0,-9-1 0,20 1 0,-21-2 0,18 0 0,-10 0 0,5 0 0,3 0 0,-3 0 953,0 0-953,23 0 0,-26 0-3267,21 0 3267,-28 3 0,21-2 0,-16 2 0,16-3 0,-25 2 0,39 0 0,-31 3 0,9-4 0,4 0 0,-3 3 0,-2 0-3277,22-3 2270,-19 2 0,1 0 1007,4 1 0,-2 0 0,-4-2 0,5 2 0,-1-1-2123,-10-3 2123,7 0-1301,-5 2 1301,-8-1 0,17 1 0,-20-2 0,11 0 629,-6 0-629,-7 0 3276,13 0-3268,-16 0 2538,9 0-2546,-12 0 0,16 0 0,-14 0 0,12 0 0,-14 0 2289,7 0-2289,-6 0 1859,9 0-1859,0 0 1179,4 2-1179,11-2 0,-10 2 196,4-2-196,-3 0 0,-7 0 0,5-2 0,-2 2 0,-8-2 0,11 0 0,-12 1 0,3-1 0,-3 0 0,-1 2 0,4-2 0,-1 2 0,5-2 0,-3 1 0,-1-1 0,14 2 0,-15 0 0,13 0 0,-8-2 0,-5 2 0,9-2 0,-9 2 0,3 0 0,-4 0 0,17 2 0,-4-2-2330,6 2 2330,-10 0 0,-1-1 0,-1 1 0,16-2 0,-15 0 0,14 0 0,-15 0 0,24 0 0,-21 0 0,17 0 0,-13 0 0,-5 0 0,13-1 0,1-1 0,-13-1 0,10 1 0,1 1 0,-3-1 0,-5 2 0,7 0 0,-19 0-836,3 0 836,1 3 0,2-3 0,-1 3 0,4-1 0,-5-1 0,0 1 0,3-2 0,0 0 0,1 0 0,11 0 0,-13 0 826,10 0-826,-18 0 0,14 0 0,-13 0 0,13 0 0,-7 0 0,-1 0 877,12 0-877,13 0 0,3 0-1639,-15 0 1,-2 0-609,6 0 2247,15 3 0,-12-3 0,15 3-1639,-20-1 1,1-1 445,15 0 1193,-11 1 0,0-1-1982,10-1 1982,-3 0-1166,-2-2 0,-2-1 1166,-6 2 0,10-3 0,1 1 1839,0 2-1839,-12-1 0,-2 1 0,9 1 3243,-3 0-3243,-12 0 0,-8 0 0,8 0 0,-17 0 0,18 0 0,-15 0 0,12 0 0,-15 0 0,14 0 0,-10 0 0,8 0 0,-8 0 0,2 0 0,-3 0 3276,8 0-2830,-8 0-446,9-2 0,-9 1 0,2-1 3276,-5 2 0,-1 0-2861,1 0-415,1-2 0,-1 2 0,4-4 0,-4 3 0,5-3 0,-4 2 0,2-1 0,7 1 0,-8 2 0,9 0 0,-3 0 0,2-2 0,14 1 0,-7-2-989,23 3 989,-14-1 0,-1-1-3277,16-2 3097,-2 1 1,-3-2 179,-19-1 0,23-2 0,3-1 0,-13-2 0,-4 5 0,1-1 0,5-4 0,-27 9 0,12-4 0,-15 2 0,0 3 0,-2-5 0,-1 6 804,-2-4-804,3 3 3276,-3-3-2731,2 2-545,-1-1 0,-1-1 0,2 4 0,-1-4 0,1 3 0,-1-3 0,1 4 0,-4-4 0,4 3 0,-3-3 0,1 2 0,0-7 0,0 6 0,1-5 0,1 5 0,-2-3 0,1 1 0,3-6 0,-5 6 0,7-8 0,-5 8 0,1-3 0,2-3 0,-5 5 0,5-4 0,-5 5 0,3-5 0,-2 4 0,1-7 0,-1 8 0,2-7 0,-3 6 0,3-5 0,-2 7 0,0-7 0,0 5 0,2-4 0,-1 5 0,-1 1 0,0-5 0,0 4 0,1-11 0,1 9 0,1-9 0,-1 6 0,-1 1 0,1-4 0,-2 2 0,1 1 0,1-9 0,-4 11 0,2-7 0,-2 8 0,2-8 0,-1 5 0,1-3 0,-2-6 0,0 12 0,0-7 0,0 7 0,0-2 0,0 0 0,0-2 0,0 2 0,0 0 0,0-4 0,0 3 0,0-3 0,0 4 0,-2 0 0,1 2 0,-1 1 0,2-3 0,0 4 0,-2-6 0,2 6 0,-4-7 0,3 6 0,-3-9 0,2 12 0,-3-13 0,1 9 0,1-6 0,-3 3 0,5 4 0,-3-2 0,2 5 0,0-5 0,-3 3 0,1-4 0,2 3 0,-2-1 0,3 2 0,-3 1 0,2 0 0,-3-3 0,1 4 0,1-5 0,-3 5 0,5-1 0,-5 1 0,0-3 0,-2 3 0,-9-7 0,9 6 0,-5-4 0,9 8 0,-7-6 0,5 3 0,-12-4 0,7 3 0,-8-1 0,5 1 0,3 1 0,-6-1 0,-1 0 0,0 1 0,-5-3 0,-3 1 0,9 0-2550,-11-1 2550,13 3 0,-20-5 0,11 4 0,-7-3 0,17 2 0,-25-4 0,18 2-3015,-20-3 3015,23 5 0,-5 1 0,6 0 0,-18-4 0,19 5 0,-13-2 0,15 3 0,-5 2 0,9 0 0,-5 0 0,5 0 2121,-1 0-2121,-2 0 0,4 0 3276,-6 0-3108,-9 0-168,10 0 0,-13 0 0,19 0 0,-23 0 0,19 0-986,-14 0 986,18 0 0,-19-2 0,13 1 0,-21-3 0,14 2 0,4-1 0,-8 1 0,17 0 0,-7 2 0,8-2 0,-11 2 0,3 0 0,-3 0 0,7 0 0,-9 0 0,6 0-268,-7 0 268,7 0 0,-16-3 0,10 2 0,-11-2 0,3 3 0,11 0 0,-28-2 0,21 2-2778,-13-2 2778,22 2 0,-14-2 0,-1-1 0,10 2-1639,-15-1 1,2-1 1193,20 1 445,-33-1-1249,27 0 1249,-27-3 0,24 6 0,-11-3 0,-5 3 0,10-3 0,-14 2 0,21-2 0,-6 1 0,11 2 0,-7-2 0,4 2 0,-2-3 0,-6 2 0,1-2 0,0 0 0,0 0 0,-4 0 0,2 0 0,16 0 0,-20 0 0,-4 1 0,7 2 0,0-1 0,-3 0 0,-4-1 0,3 1-2291,7 0 2291,-5 0 0,-2-1 0,-3 2 0,-2 3 0,-2-2 0,-4 4 0,4-2 0,2 3 0,12-3 0,2 0 0,2 4 0,-12-1 0,-2-2 0,6 1 0,-2-1 0,-5 2-1003,-13 1 1,3 1 1002,0 2 0,11-5 0,-6 1 0,7-1 1532,1 2-1532,2-3 0,-6-1 0,3 1 0,2-1 0,1 1 0,-12 0 0,-1 1 0,1-2 0,5 0 0,8-2 0,-9 4 0,2-1 0,15-3 0,-17 5 0,23-6 0,-20 3 0,25-3 0,-12 0 0,15 2 0,0-1 694,-4 1-694,3-2 0,-9 0 0,9 0 0,-5 0 0,6 0 0,0 0 0,-2 0 0,1 0 0,-7 0 0,9 0 0,-11 0 0,13 0 0,-14 0 0,11 0 0,-10 0 0,10 0 0,-14 0 0,11 0 0,-7 0 0,10 0 0,-4 0 0,5 0 0,-11 0 0,11 0 0,-3 0 3112,3 0-3112,-5 0 0,3 0 0,-5 0 0,8 0 0,-9 0 0,8 0 0,-28 0 0,22 0 3276,-18-2-352,1-2-2924,13 0-1504,-21-2 1504,28 4 0,-27-4 0,24 5 0,-16-3 0,21 4 0,-19-5 0,15 4 465,-15-6-465,9 4 0,9-1 0,-6 1 0,9 1 0,0 2 0,-7-2 0,3 2 0,-2-2 0,3 2 0,2 0 0,-12-3 0,9 2 0,-13-2 0,16 3 0,-10 0 0,10 0 0,-15 0 0,11 0 0,-11 2 0,13-1 0,-15 3 0,9-4 777,-11 4-777,13-1 0,-25 2 0,24-2 0,-28 2 0,31-5 0,-10 2 0,12-2 0,-9 0-849,9 0 849,-4 0-240,-4 2 240,-2-1 0,-8 1-2305,4-2 2305,5 0 0,-2 2 0,5-2 1549,-8 2-1549,7 0 0,1-1 0,-5 1 0,12 0 0,-12-2 0,14 2 0,-12 2 0,8-3 800,-8 5-800,0-1 0,7-2 241,-4 3-241,3-4 0,1 3 0,-2-3 0,-5 2 0,13-4 0,-6 2 2701,5 0-2701,2-1 126,-3 1-126,3-2 0,-2 0 0,3 0 0,-5 0 0,4 0 0,-4 0 0,3 0 0,1 0 0,-2 0 0,1 0 0,1 0 0,-2 0 0,3 0 0,-1 0 0,-1 2 0,-1-2 0,0 2 0,0-2 0,-3 2 0,4-1 0,-6 3 0,1-4 0,3 4 0,-7-3 0,8 3 0,-10-2 0,8 1 0,-3-1 0,5 0 0,2-2 0,-3 4 0,-5-3 0,-2 3 0,-1-2 0,0 5 0,8-4 0,-11 5 0,5-5 0,-5 3 0,8-1 0,3-3 0,5 0 0,1 0 0,-2 1 0,1-1 0,-1 2 0,1-1 0,-1 1 0,2 1 0,-1-3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5:34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11922 24575,'-4'-2'0,"-1"0"0,1 0 0,1-1 0,-3-3 0,5 1 0,-4-6 0,-2-6 0,2 5-605,-2-4 605,3 10 0,4 1 0,-6-6 0,3 4 0,-4-4 0,3 2 0,-1 0 0,-1-2 0,3 3 0,-7-12 0,6 12 0,-6-18 0,5 17 0,-9-29 0,8 15 0,-6-13 0,7 2 0,1 1-3277,0 2 2420,-1-1 1,1 1 856,3 7-2098,-2 4 2098,0-4 0,1-21 0,-4 23 0,5-5 0,0 1 0,-1 9 0,2-12 0,-5-9 0,4 14 0,-3-9 0,0 0 0,4 6-1639,-2-10 1,1-1 679,1 1 959,-1-1 0,-1-9 0,0 7-1530,1-8 1530,-2 3 0,-1-8 0,1 10 0,1 1 0,0 7 0,-2-7 0,2 4 0,1 7 0,1 2 0,-2-10 0,1-2 0,1 3 0,0 4 0,0 1 0,0-2 0,0 3 0,0 17 0,1-11 0,0-1 0,-1 8 1109,3-7 0,-1-1-1109,2-5 0,0-7 0,-1 16 0,-1 1 0,1 6 0,3-26 0,-3 8 0,3-14 0,-1 14 0,0 1 156,0-5-156,1 5 0,0 3 3276,-6 12-2587,4-10 0,0-1-689,-3 11 629,4-31-629,-3 39 0,2-38 0,-2 25 0,0-10 0,-1-1 0,-1 10-2370,0-8 2370,0 3 0,0 12-1443,0-20 0,0-2 1443,3 8 0,-2-1 0,-1-6 0,0 5-2795,3-5 2795,-3 8 0,0 1 955,0 0-955,0-3 0,0 9 425,-2-9-425,1 13 0,-2-8 0,2 6 0,-1-1 3276,0 0-2586,2-6-690,-2 2 2348,2-5-2348,0 12 0,0-12 0,-3 8 0,2-12-1131,-2-5 1131,3 13 930,0-1 1,0 1-931,0 3 0,0-6 0,0 7 0,0 12 0,0-10 0,0 6 0,3-16 0,-2 15 0,2-14 0,-1 8 0,-1 5 0,4-22 0,-4 26 845,1-22-845,-2 24 0,0-17 0,0 17 371,0-17-371,0 19 0,0-14 0,0 14-128,2-10 128,0 9 0,3-7 0,-1 3 0,1 0 0,-1-3 0,1 7 0,-1-5 0,-1 8 0,2-13 0,-2 10 2024,4-9-2024,-1 2 0,-3 1 0,8-15 0,-6 10-2006,8-11 2006,-6 11 0,2-6 0,0-1 0,0 0 0,-1 2 0,0 1 0,-2 10 0,6-21 0,-6 22 0,10-31 0,-5 14 0,-2 4 0,-1-9-1656,-5 19 1656,-1-2-1231,2-2 1231,-3 11-474,1-9 474,-2 11 0,5-24 0,-4 20 2757,4-17-2757,-3 16 0,-2 3 2519,5-7-2519,-2-2 0,1 4 0,0-11 1676,-1 15-1676,3-19 0,-2 18 0,1-17 0,-3 18 0,2-20 0,-3 18 0,3-26 0,-2 27 732,1-20-732,1 13 0,-4 0 0,4-9 0,-3 19 0,1-13 0,-2 15 0,0-14 0,2 10 0,-2-8 0,2 8 0,-2 3 0,2-10 0,-2 9 0,2-6 0,-2-16 0,0 19 0,-1-14 0,0-1 0,0 13 0,-4-16 0,4 3 0,-1 10 0,0-24 0,2 25 0,-4-18 0,3 21 0,-3-14 0,2 7 0,-1 3 0,-1-15 0,2 21 0,-1-12 0,1 14 0,2-1 0,-1-9 0,0 10 0,-3-9 0,4 11 0,-4-12 0,1 8 0,1-4 0,0 6 0,-2-2 0,-1-9 0,-2 3 0,-2-7 0,2 6 0,2 6 0,-1-4 0,4 10 0,-5-12 0,4 11 0,-3-8 0,6 11 0,-7-18 0,4 12 0,-5-14 0,4 11 0,-1 3 0,-3-24 0,2 19-3277,-5-24 3110,5 23 167,-6-15 0,8 9 0,-6-8-128,7 11 128,-6-12 0,5 17 0,-4-16 0,6 16 0,-2-4 0,-2-3 0,3 12 0,-3-12 0,1 15 0,-1-12 0,1 9 0,-6-7 0,8 6 0,-11-9 0,10 10 0,-4-7 0,2 9 0,3-2 3276,-8-6-3134,6 4-142,-2-2 0,-3-1 0,8 7 0,-8-7 0,8 9 154,-5-6-154,-2 0 0,2 1 0,-2-2 0,5 7 0,-1-2 0,-1 1 0,1 1 0,-2-2 0,1 1 0,1 3 0,0-3 0,1 3 0,0-1 0,-1 1 0,0-1 0,1 4 0,-2-4 0,-1 1 0,-2 1 0,-8-2 0,10 3 0,-15-1 0,7 0 0,-1 2 0,-12-2 0,-10 2 0,4 0-375,10 0 0,-2 0 375,-22 0-3277,13 0 1044,-11 0 2233,17 0-67,12 0 67,-10 0 0,0 0 0,6 0-1474,-5-1 0,1 0 1474,5 0 0,-21-1 0,22 2-1567,-27-3 1567,33 3 0,-12-5 1751,4 4-1751,4-1-82,-23 0 82,14 2 0,-2-2 0,9 2 2439,10 0-2439,-2 0 0,-2-2 0,3 1 0,-5-1 0,5 2 2662,-2-2-2662,4 2 2857,0-2-2857,-3 2 0,5 0 0,-10 0 0,10 0 0,-9 0 0,8 0 0,-14 0 0,9 0 0,-23 5 0,21-4 234,-23 6-234,3-5 0,-9 3-1639,16-2 1,2-1-136,-5 1 265,-18 0 1509,20-3 0,-6 0 0,-10 0 0,29 0 0,-20 0 0,23-2 0,-3 1-612,-2-1 612,9 2 0,-6 0 0,7 0 3276,-2 0-1595,4-2 546,-1 2-2227,3-2 969,-3 2-969,-1 0 0,0 0 0,0 0 0,3 0 0,-7 0 0,3 0 0,-5 2 0,6-2 0,-15 6 0,3-2-718,-15 1 718,-9 4-3277,15-8 954,-19 10 2323,17-8 0,2 0 0,-11 2 0,6 0 0,1-2 0,10-2 0,-10 5-1998,11-6 1998,2 5 0,0-4 0,0 3 0,3-4 441,-3 2-441,5-2 0,4 0 0,0 0 3276,1 0-1567,4 0 1181,-4 0-2890,3-2 0,-1 2 0,0-2 0,2 0 0,-1 1 0,3-3 0,-5 4 0,-1-2 0,-2 0 0,1 1 0,-8-3 0,5 4 0,-5-2 0,-12 2 0,17 0 0,-13 0 0,8 0 0,7 0 0,-23 0 0,20 0-2284,-20 2 2284,23-2 0,-19 4 0,18-3 0,-7 1 0,5 0 0,7-2 0,-9 2 0,10-2 0,-6 2 0,6-1 0,-2 1 0,3-2 2284,1 0-2284,-1 0 0,3 0 0,0 0 0</inkml:trace>
  <inkml:trace contextRef="#ctx0" brushRef="#br0" timeOffset="1752">3688 11684 24575,'-4'5'0,"-1"-3"0,-1 4 0,1-5 0,-12 7 0,8-7 0,-12 7 0,12-7 0,-30 7 0,-8 2 0,22-9 0,0 1-959,-19 6 1,-4 0 958,7-3 0,-3-1 0,7 0-1639,12 2 1,0-1 1333,-15 0 1,-6 0 0,8-2 304,-6 2 0,10-1 0,-9 1 0,-1 1 0,2-2 0,4-3 0,2 0 0,-6 1 0,3 2 0,-5 0 0,-4 2 0,-2 0 0,1 0 0,3-1 0,6-2-1093,-12-1 1,7-2 0,-4 2 795,10 0 0,-3 1 0,0 1 1,-1-1-1,2 0 297,-6-3 0,1 0 0,2 0 0,6 0-1592,2 0 0,2 0 1592,-3 0 0,-6 0 0,2 0 0,10 0 469,-1 0-469,-13-2 0,0 1-770,6 0 770,-2-1 0,5 1 0,26 1 3034,-4 0-3034,-13-3 0,13 2 3276,-18-4-3269,22 5-7,-19-6 0,16 3 0,-12-2 0,12 1 0,3 2 0,-12-5 0,10 4-369,-7-3 369,12 6 3276,-5-4-635,6 3-2641,-3-2 0,5 2 1814,-2-1-1814,0 2 674,-2 0-674,1-2 0,2 2 0,-1-2 0,1 2 0,1 0 0,-3-2 0,2 1 0,-1-1 0,1 2 0,1 0 0,-14 0 0,10 0 0,-21 0 0,22 0 0,-20 0 0,17 0-985,-14 0 985,16 0 0,-36 0 0,24 0-1639,-6 0 1,-2 0 597,6 0 1041,-11 0 0,-2 0-3277,-9 0 2402,13 1 0,-1 1 875,3-1 0,3 1 0,6 1 0,-27 2 0,35-4 512,-8 2-512,15-1 758,1-2 1,4 2-1,-2-2 1</inkml:trace>
  <inkml:trace contextRef="#ctx0" brushRef="#br0" timeOffset="4871">3652 12493 24575,'10'5'0,"0"-1"0,0 13 0,-3-8 0,5 12 0,-9-7 0,1-4 0,0 23 0,-1-15-2078,3 9 2078,-5-13 0,4-3 0,3 25 0,-3-17 0,7 21 0,-11-34 498,3 11-498,2-2 0,-4-2 0,6 5 0,-6-12 0,3 21 0,-3-19 0,2 17 0,-1-4 0,-1-6 0,2 9 0,-3-14 0,5 15 0,-5-13 543,5 11-543,-6-14 0,4 16 0,-1-12 0,-1 14 0,4-4 0,-5-8 0,3 8 0,-2-16 0,3 13 0,-3-10-534,2 11 534,-4-14 0,2 6 0,-1-7 0,1 4 0,-4 2 0,1-5 1008,-3 7-1008,4-9 563,-4 10-563,2-1 0,-1 13 0,1-10 0,2 4-895,0-11 895,0 1 0,0 21 0,0-17-1606,0 17 1606,0-23-276,4 18 276,-3-11 0,3 11 0,-4-2 0,0-12 0,0 12 0,0-18 0,0 4 0,-2 5 0,2 2 0,-2 0 809,2 3-809,0-11 0,0 6 0,0 5 0,2-12 0,-2 12 0,4-14 0,-2 20 0,3-16 0,-3 13 1654,0-17-1654,0 10 0,-1-6 0,1 4 0,-2-8 0,0 9 0,0-6 0,0 7 0,0-11 314,0-2-314,-2 13 0,1-8 0,-1 16 0,2-16 0,-2 19 0,2-15 0,-2 8 0,0 6 0,1-18 0,-1 13 0,2-14 0,0-2 0,0 2 0,-2 3 0,2-5 0,-2 4 0,4-5 0,0 5 0,1-4 0,-1 5 0,0-3 0,-2-2 0,2 2 0,-2-3 0,0-1 0,0 3 0,-2 0 0,2 0 0,-4-1 0,3 2 0,-3-2 0,4 2 0,-2-1 0,2 0 0,-2 4 0,2-2 0,-2 8 0,0-4 0,1 2 0,-1-4 0,2-2 0,-2 4 0,2-5 0,-4 7 0,3-10 0,-3 9 0,2-8 0,-1 7 0,-1-8 0,2 5 0,-3-4 0,3 2 0,-2-5 0,3 1 0,-3-4 0,2 6 0,-3-3 0,-1 4 0,3-3 0,-5 1 0,7-1 0,-5-1 0,3 1 0,-5-2 0,-2 5 0,1-4 0,-6 3 0,9-6 0,-6 6 0,-9-1 0,9 0 0,-20 1 0,16-3 0,-7 2 0,-5 2 0,3 0 0,1-3 0,-6 5 0,18-8 0,-14 7 0,2-1 0,8-1 0,-9 2 0,3-4 0,10 1 0,-10 0 0,16-1 0,-14 0 0,10-1 0,-8 3 0,3-3 0,6 1 0,-3-1 0,7-1 0,-1 0 0,-3 0 0,1 1 0,-2 1 0,5-2 0,-2 1 0,1-1 0,3 0 0,-3-2 0,-1 4 0,2-4 0,-4 2 0,5-2 0,-5 2 0,4-1 0,-4 1 0,1-2 0,1 0 0,-4 0 0,4-2 0,-4 1 0,8-3 0,-9 0 0,4-1 0,-3-1 0,2 1 0,4 3 0,3 0 0</inkml:trace>
  <inkml:trace contextRef="#ctx0" brushRef="#br0" timeOffset="7716">3676 4584 24575,'4'13'0,"-1"-3"0,7 11 0,-2-8 0,1 2 0,-3-2 0,1-8 0,-4 5 0,3-5 0,-6 2 0,4-3 0,-1 1 0,-1-1 0,2 3 0,-3 0 0,5 8 0,-3-7 0,3 11 0,-2-13 0,1 10 0,-1-10 0,7 28 0,-5-21-2101,2 22 2101,-4-25 0,2 14 0,0 1 0,1-7-1639,0 6 1,-2 1 1591,0-10 47,-1 9 0,-1 2 0,1-4 0,0 8 0,-2-2 0,0-16-724,-1 14 1,-1 1 723,2-1 0,-2 15 0,-4-2 0,0-20 0,-5 24 0,3-27 0,0 9 0,0-10 0,2 3 0,-6 2 0,5-6 0,-11 17 0,8-13-1788,-4 8 1788,5-7 0,-13 26 0,10-17-813,-1-3 1,0 0 812,5-5 0,-3 5 0,1 0 0,1-3 0,-2 10 0,2-2 0,6-12 1650,-7 32-1650,4-14 0,-2-1 1259,3-3-1259,-1-5 0,1-9 1983,-3 7-1983,-2 2 0,1-10 3276,1 16-2149,-4-11-1127,9-7 0,-13 15 0,10-18-690,-6 14 690,5-16 0,1 7 0,-3-3 0,2 0 0,-1-1 0,3-6 0,-5 7 0,5-7 0,-6 7 0,7-9 0,-8 14 0,8-10 0,-8 12 0,7-11 0,-3 10 0,3-10 0,-3 16 0,5-17 0,-3 8 0,4 0 0,-4-4 0,3 5 0,-1 9 0,2-10 0,0 8 0,0 2 0,0-16 0,0 13 1680,0-16-1680,2 9 0,-1-9 0,3 9 0,-4-12 0,6 20 0,-5-11 0,5 8 0,1 11 0,0-13 0,1 6 0,0 1 0,0-5-3131,4 16 3131,-8-26 0,1 5 0,4 14 0,-2-12 0,3 18 0,-6-18 0,5 11 0,0 0 0,-2 0 0,2 7 0,1 5-1639,-1 3 1,-2-1 403,-4-17 0,0 0 1235,3 11 0,0 4 0,-1-9-571,-1-6 571,0 4 0,0 9 0,0-3 0,0 2 0,-1-1-482,0 7 1,1 0 481,0 2 0,0-6 0,-3-14 0,3 2 0,0 1 0,0-7 0,1 22 0,-1-22 0,2 13 0,-3-15 0,5 22 0,-2-15 1817,-2 7-1817,2-1 0,-3-23 0,2 15 0,-1-5 0,-4-6 0,2 12 3276,-2-17-665,0 22-2611,0-14 0,0 24 330,3-20-330,-2 18 0,2-17 0,-3 2 0,0 0 0,0-5 0,-1 6 0,-1 1 0,-2-7-1909,-2 21 1909,2-20 0,-2 6 0,0 0 0,2-5 0,-2 4 0,0-3 0,3-8 0,-4 12 0,0 2 0,1-1 0,-1 2 0,0-1 0,0-8 0,-2 20 0,2-22 0,-4 15 0,8-19 0,-12 20 0,8-12-2307,-5 12 2307,6-20 0,4-2-1006,-6 9 1006,3-10 0,-2 10 0,0 3 0,4-14 0,-3 13 2798,3-8-2798,0-3 0,0 6 0,3-8 0,0-4 0,0 5 0,0-6 0,0 10 0,0 3 0,2-3 0,-2 8 2604,2-14-2604,0 14 0,-1-12 0,1 13 2070,-2-10-2070,0 20 0,0-3 128,0 1-128,-2 3 0,1-23 0,-1 17 0,2-20 0,0 5 0,2 2 0,1-8 0,-1 16 0,3 5 0,-2-3 0,3 9 0,2 8 0,-1-18 0,-3-2 0,1 2 0,5 20-2098,1-16 2098,-1 15 0,1-16 0,-1 13 0,-1 1 0,-2-5 0,-2 10 0,-4-33 0,5 26 0,-3-8 0,1-7 0,1 0-2689,-1 19 2689,0-11 0,1-2 0,1 2 0,-1 8 0,1 4 0,0-7 0,-1 1-1639,1 8 1,1-1 677,-3-15 1,1-2 592,0-1 0,2 1 368,1 15 0,0-1-792,-1-11 1,0 0 791,-2 1 0,0 3 0,1-3 0,2 5 0,0-3 0,-3 12 0,3-12 0,0-4 0,-5-15 1401,5 15-1401,-4-19 0,-1 5 3276,0-4-1809,-2-6-387,1 3-1080,-2-4 3276,2-5-1472,-2 2-1804,2-2 0,-2 5 0,0 0 0,0 0 0,0-1 0,0-1 0,0-1 0,0 1 0,0-1 0,0 1 0,0-1 0,-2 5 0,2-4 0,-2 4 0,2-5 0,0 7 0,0-3 0,0 3 0,0-3 0,0-3 0,0 4 0,0-4 0,0 1 0,0-1 0,0-1 0,0 3 0,0-3 0,0 3 0,-2-3 0,1 1 0,-2-1 0,-2 1 0,2-1 0,-3-1 0,20-1 0,-11-2 0,19 0 0,-14 0 0,22 0 0,-12 0-3277,18-2 2132,-6 1 1145,1 1 0,5-1 0,-2 0-1639,-5 1 1,0 0 1227,14 0 0,5 0 0,-4 0 411,-10 0 0,0 0 0,5 1 0,6 1 0,3-1 0,1 1-656,-6-1 1,1 1-1,1-1 1,1 1 0,-2 0 545,-4 0 0,-1 1 1,0 0-1,1 0 1,1 0-318,3-1 1,2 1 0,2-1-1,-2 0 1,-2 1 0,-4-1 426,7 1 0,-6-1 0,2 1 41,-7-1 1,0-1 0,2 0 0,2 1-42,5 0 0,5 1 0,1-1 0,-3 1 0,-8-1-187,5-1 1,-3 0 186,1 2 0,5 1 0,-1 0 0,-11 0 2456,4 1-2456,1 1 0,-14-1 2768,3-3-2768,-25-2 0,-3 2 2395,2-1-2395,1-1 3276,0-3-2538,1-3 1,-3 3 0,-1-1-1</inkml:trace>
  <inkml:trace contextRef="#ctx0" brushRef="#br0" timeOffset="9701">3670 12560 24575,'0'9'0,"0"-2"0,0 4 0,0-6 0,0 6 0,2 0 0,-1 4 0,5 9 0,-5-8 0,4 3 0,-4-12 0,1 9 0,-2-9 0,0 8 0,0-7 0,0 8 0,0 1 0,0 0-524,0-6 524,0-2 0,0 0 0,0 8 0,0-4 0,0 6 0,0-9 0,0 1 0,0-4 0,0 5 0,0-4 0,0 9 0,0-5 0,0 7 0,-2-8 0,1 5 0,-1-10 0,-1 10 0,2-9 0,-3 9 0,2-8 0,-3 7 0,2-7 0,-3 6 0,4-8 0,-5 14 0,4-13 0,-1 12 0,2-14 0,2 1 524,-2 1-524,0 0 0,1 4 0,-1 0 0,2 3 0,0-5 0,0 0 0,0-1 0,0-2 0,0 10 0,0-7 0,0 6 0,0-9 0,0 9 0,-2-7 0,2 13 0,-6 2 0,5-5-1265,-5 3 1265,5-12 0,-7 14 0,7-11 0,-7 15 0,7-17 0,-3 5 0,4 2 0,-2-2 0,0 7 0,1-12 0,-1 2 0,2-3 0,2-1 0,1 4 0,-1-4 1265,2 0-1265,-1 3 0,1-4 0,5 12 0,-6-10 0,5 8 0,-7-12 0,5 11 0,-3-7 0,3 8 0,-3-10 0,5 12 0,-7-10 0,5 8 0,-6-11 0,0 5 0,0-3 0,0 3 0,2 5 0,-1-7 0,1 6 0,2-2 0,-3-5 0,3 7 0,0 2 0,-3-6 0,4 4 0,-2-11 0,1 4 0,1-2 0,-1 2 0,-1-3 0,3 5 0,-3-4 0,1 5 0,4 1 0,-4-5 0,4 9 0,-5-10 0,1 6 0,-2-4 0,3 3 0,-3-2 0,4 8 0,-3-6 0,6 13 0,-6-13 0,3 10-853,-6-13 853,4 5 0,-1 2 0,-1-4 0,4 10 0,-1 5 0,0-9 0,1 20-2141,-3-27 2141,-1 12 0,2-9 0,-1-3 0,-1 3 760,4-3-760,-5-4 0,5 0 0,-5-2 2234,2-1-2234,-2 1 0,3 1 0,-4-1 0,2 1 0,-2 5 0,0 2 0,0 0 0,0 5 0,0-11 0,0 4 0,0-1 0,0-4 0,2 4 0,1-5 0,-1 1 0,0-7 0,-2 1 0,0-7 0,0 3 0,0-4 0,0-2 0,0 1 0,-2-13 0,2 16 0,-2-7 0</inkml:trace>
  <inkml:trace contextRef="#ctx0" brushRef="#br0" timeOffset="10714">3718 12613 24575,'2'5'0,"6"1"0,-4-3 0,8 3 0,-4-3 0,5 1 0,-2 1 0,-1-3 0,8 2 0,-7-3 0,4 1 0,12-6 0,-16 3-823,12-5 823,-15 5 0,15-7 0,-12 7 0,16-7 0,-12 5 0,4 1 0,19 2 0,-12 2 0,5 3 0,-6 1 0,-8-3 0,19 5 0,-19-7 100,6 3-100,-19-2 0,1-1 0,-1 1 0,1-2 0,-1 0 0,1 0 0,-1 0 0,1 0 723,1 0-723,-1 0 0,2 0 0,-3 0 0,7-2 0,-3 1 0,5-1 0,-7 2 0,1 0 0,-5 0 0,0 0 0</inkml:trace>
  <inkml:trace contextRef="#ctx0" brushRef="#br0" timeOffset="12273">3741 14421 24575,'4'9'0,"-3"-2"0,5 2 0,-4-6 0,1 3 0,1-4 0,-2 0 0,1 2 0,3 1 0,-1 0 0,0 1 0,3-3 0,-5-1 0,1 0 0,4 0 0,-4 1 0,10 3 0,-8-5 0,7 5 0,-4-2 0,-2 1 0,4 2 0,-6-5 0,15 8 0,-10-6 0,11 7 0,-10-7 0,-2-1 0,9 1 0,-9-2 0,8 3 0,-9-3 0,7 0 0,-2 0 0,1-1 0,-1 1 0,-2 0 0,-3-2 0,2 2 0,-5-2 0,2 0 0,3 2 0,-4-1 0,5 1 0,-7 0 0,3 0 0,-2 1 0,1-1 0,3-2 0,0-2 0,12-3 0,-7 2 0,3-1 0,3 2 0,-12 2 0,11-2 0,-5 0 0,-7 1 0,12-3 0,-14 4 0,4-2 0,1 0 0,-6-1 0,8 1 0,-9 0 0,11-2 0,-3 3 0,2-5 0,-4 5 0,-3-1 0,-1 2 0,2 0 0,-3 0 0,1 0 0,1-2 0,3 2 0,1-2 0,-1 2 0,-3 0 0,5-2 0,-5 1 0,6-1 0,-7 2 0,13-4 0,-8 3 0,11-5 0,-10 6 0,-1-2 0,-2 0 0,-3 1 0,1-1 0,-1 2 0,2 2 0,-1 3 0,-1-2 0,8 7 0,-7-9 0,4 7 0,-5-5 0,11 7 0,-8-6 0,8 8 0,-12-11 0,7 9 0,-7-6 0,6 2 0,-8-2 0,1-3 0,-1 1 0</inkml:trace>
  <inkml:trace contextRef="#ctx0" brushRef="#br0" timeOffset="26856">8230 6139 24575,'0'17'0,"2"-8"0,1 6 0,-1-11 0,0 3 0,-2-2 0,0 1 0,0 3 0,0-4 0,0 4 0,0-5 0,0 1 0,0 1 0,0-1 0,0 4 0,2 3 0,-1 1 0,3 2 0,-4 4 0,2-2 0,-2 13 0,0-11 0,0-1 0,0 1 0,-2 2 0,0 16 0,-1-8-757,-1-4 757,4-3-3277,-5-8 1515,4 5 1762,-4-5-2698,5-5 2698,-5 5-1185,1 22 1185,0-15 0,1 8 0,0 0 0,3-10 0,-3 12 0,0 3 0,-1 11 0,2-11 0,0 5 0,0-4-904,0-9 0,0 0 904,-1 22 0,0-2 0,2-12 0,0-4 0,-1 0 0,2 4 0,-3 4 0,3-9 0,0-1 0,-3 1 0,2 10 0,2-2 0,-1-13 0,0 15 0,3 8 0,0-20 0,3 10 0,0 0 0,-2-10 0,4 15 0,0 0 0,-6-18 0,4 16 0,3 4-458,-4-18 1,-1 0 457,3 1 0,-1 1 0,0-3 0,-1 0 539,-1 12-539,2-13 0,-5 14 0,4-15 0,-2 16 0,3-11 0,-3 9 0,0-13 0,-3-8 0,0 16 0,0-10 0,0 4-533,5 6 533,-4-19 0,4 24 1417,-5-16-1417,0 9 0,0-11 0,0 9 0,0-2 3260,3 15-3260,-3-2-2960,6-8 2960,-5 7 0,2-7 217,-1-2 0,1 3-217,-1-1 0,1 1-592,2-5 0,-1 1 592,0 4 0,2 2 0,2-2 0,2 2 0,-1-3 0,-3-2 0,1-1 0,4 10 0,3 3 0,-4-9 0,-2-13 0,3 7 0,0 1 948,1 2-948,3 9 0,-5-15 0,-3-10 0,-1 2 0,-3-6 3276,3 7-1600,3 1-1676,-5-8 0,6 10 0,-10-14 1986,2 3-1986,0-3 0,-1 2 3276,1-3-3168,-2 9-108,0-7 0,0 7 159,0-7-159,0 9 0,2-2 0,-2 13 0,2-13 0,-2 7 0,0-10 0,0 24 0,0-7 0,0 6 0,0 6 0,0-14 0,0 4 0,0 15-1018,0-30 1018,0 21 0,0-25 0,0 3 0,-2 7 0,2-2 0,-2 7 0,2-8 0,0-7 0,0 0 0,0-3 0,-2 4 0,1-3 0,-1 2 0,2-5 0,0 2 1018,0-1-1018,0-1 0,0 6 0,2-6 0,-1 3 0,1-3 0,-2-1 0,2 11 0,-2-8 0,2 11 0,-2-8 0,0 3 0,-4 9 0,3-7 0,-5 7 0,4-1 0,-1-10 0,-1 10 0,4-10 0,-4-1 0,3 9 0,-1-9 0,2 6 0,0-7 0,0-3 0,0-1 0,2 1 0,5 5 0,0-5 0,10 8 0,15-7 0,-12 3-1057,14-4 0,4-1 1057,-8-3 0,1-1-1639,5 1 1,3 1 1547,8-3 1,5 0-1,-6 0 91,-12 0 0,2 0 0,2 0 0,9 0 0,3 0 0,-2 0 0,-7 0-1093,-4-2 1,-3 0 0,1 0 684,5 1 0,3 1 1,0 0-1,-6 0-685,1-3 1,-4 0 1092,1 1 0,1 1-982,2-2 0,-1 1 982,-8-1 0,-1 1 352,7 0 0,-2 0-352,-7-2 0,-2 0 0,22 2 1813,-1-7-1813,-17 8-997,-13-4 997,5 5 0,4-6 2877,1 2-2877,-5-2 0,-3 3 0,3-1 0,-10 2 0,13-3 1061,-17 3-1061,18-4 0,-14 5 0,15-5 0,-17 3 0,17-1 0,-15 1 0,23-3 0,-7 5 1083,4-3-1083,16 1 0,-13 2 0,-4 0 0,-1 0 0,5 1 0,0-3 0,-1 1 2724,-10 1-2724,7-2 0,2 1 0,5 2 0,-3 0 0,7 0-3277,-24 0 2298,3 0-11,3 0 990,-11 0 636,12 0-636,-3 0 0,-5 0 0,6 0 0,-16 0 2021,12 0-2021,-11 0 3276,11-2-392,-12 2-2884,4-4 1884,-3 3-1884,-1-3 0,6 2 0,-4-3 0,2 1 0,6-3 0,1 0 0,1 0-3277,17-4 0,-21 5 3047,17-3-3047,-16 3 2017,5 4 852,23-9 408,-18 7 0,2 0 0,-1-1 0,-8 1 0,7 3 0,2-1 0,2-4 0,15 3 0,-3-2 0,-24 4 0,20-1 3276,-22 2-2863,4 0 2863,-1 0-390,-7-2-2019,1 2-867,0-2 0,-4 2 0,0 0 1011,1-2-1011,1 1 0,3-1 0,-3 0 0,7 2 0,-7-4 0,4 3 0,5-3 0,-2 4 0,4-4 0,7 1 0,-15-1-3277,14 1 1905,-16 1 1372,8 0 0,-4 0 0,0-1 0,-1-1 0,0 4 0,1-5 0,1 4 0,7-7 0,-11 7 0,15-8 0,-17 8 0,9-5 0,-10 4 3276,1-3-1903,1 1-1373,0-3 0,-1 2 0,0-1 0,-7 1 0,2 3 0,-3-2 0,3 3 0,-2-3 0,1 2 0,1-3 0,-2 1 0,3-1 0,-3 1 0,4 0 0,-1-1 0,4-1 0,-2 1 0,0-2 0,-3 1 0,1 1 0,-3-2 0,2 3 0,-3-1 0,3 3 0,-4-2 0,2 1 0,0-7 0,-1-2 0,1-2 0,0-5 0,-2 10 0,4-11 0,-2 11 0,1-3 0,1 5 0,-4 1 0,4-1 0,-3 0 0,1 0 0,-2-1 0,0 2 0,0-6 0,0 4 0,2-11 0,-2 2 0,2-1 0,-2 3 0,-2-11 0,0-5 0,-3-3-3188,-1-12 3188,2 23 0,-2-9 0,6 3-784,-3 7 784,1-9 0,1-3 0,0-4-1639,-2-5 1,0 0 1512,0-2 126,-1-5-636,2 18 1,1-1 635,-1 1 0,1-2 0,1-12 0,-1-1-1231,0 5 1,-1 3 1230,2 12 0,0 3-419,0-13 419,0 17 0,0 5 0,0-13 2235,0 12-2235,-3-14 0,3 15 0,-6-10 0,5 16 1202,-2-13-1202,3 12 0,0-4 0,-2-1 0,2 5 3276,-2-3-415,2 0-1072,-2 3-1789,1-15 0,-1 13-3277,2-9 3180,0 12 97,0-5 0,0 4 0,-2-16 0,2 13 0,-4-21 0,3 17-1610,-3-10 1610,4 12 0,-2-3-344,-3-18 344,1-2 0,-5-7-1436,6 19 0,-1 2 1436,-2 0 0,2-2 0,0-4-1639,-6-9 1,-1 0 1269,5 13 1,0 0-582,-2-12 1,-1 3 949,2 5-1063,1-19 1063,0 13 0,2 11 0,1 0 825,0-3 0,1 1-825,-1-18 0,1 19 0,0 1 3276,2-7-3188,0 1-88,0 3 3026,-3-10-3026,3 14 0,-3 5 0,3 4 2481,-2-8-2481,1-2 0,-2-7 0,0-3-338,1-4 338,-2-3 0,-2-4 0,3 1 0,0-1 0,-1 13 0,0 0 0,0-2 0,1-3 0,0-5 0,1 2 0,0 5-1639,-1-2 1,0 3 738,-1-10 1,0 5 899,4 12-452,-2 2 1,1 0 451,1-5-2853,0-16 2853,0 37 522,0-11-522,0 10 0,0-6 3276,0 2-3079,2 2-197,-2-2 2300,2 0-2300,0-5 0,-1 7 3276,1-4-218,-2 9-3058,0-8 0,0 5 1359,0-5-1359,2 3 0,-2 0 0,2 0 0,2-7 0,-3 10 0,3-7 0,-2 13 0,1-6 0,1 6 0,-1-9 0,-1 8 0,-2-1 0,2 1 0,0-3 0,2 2 0,-3 0 0,-2 4 0,-3 2 0,-8 4 0,-3-3 0,1 5 0,-3-6 0,12 2 0,-6-2 0,2 2 0,-8-1 0,4 1-701,-4-2 701,8 0 0,0 0 0,0 0 0,-22 0 0,8-3-3277,-9 2 2,9-2 1754,-22 3 1521,13-2 0,1 2 0,-8 0 0,5 0 0,-16-2-1129,14 2 1,1 0 1128,4 0 0,8 0 60,6 0-60,-14 0 0,16 0 0,-7 2 0,3-2 0,5 2 0,-9 1 0,3 1 0,0-1 0,-2 0 0,7 0 0,-14-2 0,7 2 1202,-5-2 0,-2 1-1202,-16 3 0,20-2 0,-2-2 0,-6 1 0,-3 0 0,2-1 0,2-1 0,0 0 0,-12 0 0,-4 0 0,9 0 0,-1 1 0,6-2 0,-1-2 0,-4 2 0,-8 0 0,8-1 0,0-4 0,11 4 0,-1 0 0,-6-3 0,23 5 0,-17-2 462,18 0-462,-4 1 2957,0-3-2957,2 4 443,0-2-443,-8 0 3054,12 1-3054,-18-3 0,18 4 1651,-8-2-1651,0 0 0,8 1 0,-13-3 0,9 4 0,-18-4 0,-5-2 0,-14 1-990,15 1 0,-2 0 990,-7 0 0,5 1-2553,7 1 2553,-15-1 0,1-1-3277,20 0 2419,-22 1 858,20 0-3277,6 3 2641,-7 0 636,-3-3-152,5-1 152,-7 0 0,15 1 0,1 3 1241,4 0-1241,-8-2 0,6 2 0,-8-4 3146,13 3-3146,-14-1 0,13 2 3276,-9 0-541,-4-2-2735,12 2 2335,-16-2-2335,13 4 0,-1-2 0,2 2 0,5 0 0,5-1 0,-8 5 0,5-5 0,-3 5 0,-3-4 0,7 3 0,-5-3 0,-1 2 0,7-1 0,-7-1 0,9 0 0,-7 0 0,3-1 0,-3 1 0,5-2 0,2 0 0,-1 2 0,1-2 0,-5 4 0,4-3 0,-4 1 0,-1 0 0,4-2 0,-7 2 0,6-2 0,-10 2 0,4-1 0,-2 1 0,-6 0 0,4 0 0,-10 1 0,-3-1 0,12-2 0,-5 0 0,15 0 0,-6 0 0,-4 0 0,4 0 0,-6 0 0,15 0 0,-14 2 0,12-2 0,-7 2 0,5-2 0,-8 0 0,3 2 0,-5-1-2739,10 1 2739,2-2 0,-11 0 0,2 2 0,-10-2 0,6 2 0,4-2 0,1 2 0,7-1 0,-2 1 0,5-2 2739,-2 0-2739,1 2 0,1-2 0,-6 4 0,6-3 0,-4 1 0,5-2 0,-1 0 0,3 0 0,0 0 0</inkml:trace>
  <inkml:trace contextRef="#ctx0" brushRef="#br0" timeOffset="41529">611 5479 24575,'0'6'0,"2"13"0,-2-12 0,4 14 0,-3-16 0,1 16 0,-2-6 0,0 4 0,0 7 0,0-14 0,0 9 0,0 8 0,0-13 0,0 11 0,0-4 0,2-7 0,0 18 0,1-20 0,-1 4 0,-2 5 0,0-14 0,0 17 0,0-18 0,0 13 0,0-6 0,0 3 0,0 11 0,0-18-886,0 15 886,0-19 0,0 16 0,0-13 0,0 15 0,-2-16 0,1 0 0,-1 0 0,2 4 0,-2 1 0,2 2 0,-4 6 0,3-2-3166,-1 9 3166,2-4 0,0 7 0,0-10 0,0 8 0,0 6-1639,2 10 1,1 2 555,0-7 1,0 0 1082,-1-5 0,0 2 0,0-6-376,2 12 376,1-1 0,0 1-1032,-4-19 1,0 1 1031,4 16 0,-1-2 0,-2-12 0,-2 3 0,1 2 0,4 11 0,-3-16 0,-1 1 0,1 3 0,0-1 0,5 6 0,-6 7 0,6-4 0,-6-18 0,3 13 0,-3 4 0,1-12 0,0 12 0,-2-23 0,2 24 0,-2-21 274,0 19-274,0-26 0,0 22 0,-2-21 3276,2 17-2182,-4 3-1094,1-10-724,0 12 724,0-21 2468,1 9-2468,-1-11 0,-1 7 0,-1-4 0,3-9 2324,-2 9-2324,3-8 0,-3 4 0,2-4 0,-1 4 0,-1-6 2504,4 3-2504,-4-3 717,-1 5-717,3-4 0,-2 2 0,2-3 0,1-1 0,-3 3 0,4-2 0,-4 1 0,1 5 0,-1-3 0,1 7 0,1-6 0,2 0 0,0 0 0,0-2 0,0 6 0,0-3 0,0 0 0,2-1 0,-1-4 0,3 1 0,-4-1 0,2-1 0,-2 3 0,0-2 0,0 1 0,0-1 0,0 5 0,-2-2 0,2 9 0,-2-9 0,0 7 0,1-8 0,-1 2 0,2-2 0,0-1 0,0 3 0,0 3 0,0-1 0,0 0 0,0-2 0,2 10 0,-1-10 0,1 12 0,0-16 0,-2 10 0,4-9 0,-3 4 0,3 3 0,-4-7 0,2 7 0,-2-5 0,0-2 0,0 2 0,0-2 0,0-1 0,0 4 0,0-2 0,0 0 0,0-1 0,0-1 0,0 3 0,2-4 0,-1 6 0,1-7 0,-2 9 0,0-2 0,2 0 0,0 2 0,0-9 0,0 6 0,0-7 0,-1 2 0,1-1 0,0 1 0,0 1 0,7-1 0,-4-1 0,6-1 0,-4-2 0,10 0 0,-8 0 0,11 2 0,0-2 0,-6 2 0,5 0 0,-9 0 0,-2 1 0,7-1 0,-6-2 0,6 2 0,0 1 0,21 0 0,-12 3-3277,21-5 2098,-23 5 1179,5-5 0,1 1 0,-2 5 0,14-3 0,-1 0 0,-16 0 0,15 0 0,1 0 0,-4-1 0,14 0 0,-21-2 0,-3 0 0,0-1 0,16 0-853,-21 3 853,4-2 0,-4 2 0,21-3 0,-22 0 0,7 0 0,1 0 0,-8 0 0,6 1 0,0 0 0,-2 0-1639,3 1 1,0-1 1098,-2-1 540,23 3-654,-25-2 654,3 1 0,1 1 0,10-3 0,-1 4 0,1 0 1195,0-2-1195,-5 2 0,-2-1 0,-6-2 0,12 3 0,0 0 0,-6-3 0,11 6 0,3 0-1639,-16-5 1,-2 0 1530,2 2 0,0 0 108,22-2 895,-29-2-895,-1 0 568,-4 0-568,0 0 0,-4 0 0,3 0 0,-9 0 1476,2 0-1476,1 0 3276,-2 0-934,2 0 934,-3 0-3031,-1 0-245,1 0 0,-1 0 0,7-2 0,-6 1 0,10-5 0,-8 3 0,12-5 0,-8 5 0,10-3 0,-13 3 0,21-5 0,-20 2-1002,15 0 1002,-17 2-336,4 1 336,-2-1 0,8-5 0,-6 6 0,4-5 0,-6 7 0,0-3 0,-2 4 0,-1-4 0,-1 1 985,1 1-985,-1-2 0,6 3 0,-6-3 353,6 4-353,-6-4 0,1 3 0,3-1 0,-4 2 0,9-2 0,-8 2 0,13-4 0,-7 3 0,2 0 0,9 1 0,-16 0 0,10 0 0,-11-2 0,9 1 0,-6-1 0,10 2 0,-12 0 0,2 0 0,3 0 0,-6 0 0,9 0 0,-10 0 0,18 0 0,-5 2 0,3-1 0,5 2 0,-8 0 0,0 1 0,13-1 0,-15-1 0,7-2 0,3 0 0,-18 0 0,11 0 0,-11 0 0,-2 0 0,6 0 0,-6 0 0,4 0 0,-3 0 0,0 0 0,3-2 0,-4 1 0,4-1 0,-3 2 0,10-2 0,-4 2 0,3-2 0,-2 2 0,-6-2 0,7 1 0,-9-2 0,0 0 0,-4 1 0,2-2 0,-1 1 0,1-1 0,0-1 0,-3 1 0,7-1 0,-5 1 0,3-1 0,-1 3 0,-1-2 0,1 1 0,-1-1 0,1 1 0,-1-3 0,1 5 0,-3-5 0,4 4 0,-3-3 0,2 1 0,-1 1 0,-2 1 0,1 0 0,1 0 0,-2-1 0,3 1 0,-3 0 0,2 2 0,-1-4 0,1 1 0,-1-1 0,1-1 0,0-1 0,-1 1 0,1-2 0,-2 1 0,1 1 0,1-6 0,1-2 0,-3 3 0,2-5 0,-3 10 0,5-15 0,-3 2 0,1-10 0,2-1 0,0 0 0,-1 0-1623,2-3 0,1-1 1623,1-8 0,1-3 0,-5-4 0,1-1-1639,-1 22 1,0 0 422,-2-17 0,0-1 1216,1 9 0,-1 3-3277,-2-16 3006,1 15 1,-1-1-1007,-1 4 1,0 2 1276,0-7-238,0-6 238,0 23 1537,0-4-1537,0 6 3196,0-9-3196,0-2 0,0 10 3276,0-14-3271,0 22-5,0-23 0,0 18 0,0-14 0,0 20 2752,0-4-2752,0 3 0,-3-23 0,2 15 0,-2-11 0,1 12 0,2 7 0,-2-5 0,2 1 0,-2-16 0,1 14 0,0-14 0,1 24 0,-2-15 0,1 14 0,-1-15 0,2 15 0,0-15 0,0 15 0,0-11 0,0 12 2183,0-14-2183,0 10 0,0-11 0,2 12 0,-1-14 0,1 13 0,-2-17 0,0 18 0,0-11 0,0 10 0,0-3 0,0 6 0,0-5 0,0 4 0,-2-9 0,1 7 0,-1-5 0,2 1 0,-3-13 0,2 11 0,-4-15 0,5 22 2070,-2-18-2070,0 10 0,1-4 0,-3-10 0,4 17 545,-2-15-545,0 6 0,1-1 0,-5-13-441,4 12 441,-8-10 0,7 18 0,-4-9 0,4 16 0,-1-7 0,4 7 0,-4-13 0,1 14 0,1-14 0,-2 15 0,1-13 0,1 10 0,-2-6 0,3 8 0,-5-12 0,5 9-668,-5-6 668,6 9 0,-6-15 0,3 11 0,-3-13 0,3 15 0,-4-9 0,6 3 0,-8-6 426,8 9-426,-7-7 0,5 12 0,-1-10 0,2 15 683,2-3-683,-2 3 0,1-3 0,-3 4 0,2-5 0,-1 3 0,1-2 0,0 3 0,2-2 0,-2 3 0,0-4 0,1 3 0,-3-7 0,4 5 0,-2-10 0,2 10 0,0-5 0,0 1 0,0 4 0,0-5 0,0 7 0,-2-5 0,1 4 0,-1-7 0,4 6 0,-1-2 0,1 1 0,-2 2 0,2 1 0,-2 0 0,4-1 0,-3 0 0,3-3 0,-2-1 0,1 1 0,-1 0 0,0-5 0,-2 7 0,4-9 0,-3 10 0,1-9 0,-2 3 0,0-2 0,2-7 0,-2 10 0,2-9 0,-2 2 0,0 8 0,0-9 0,2 12 0,-2-2 0,2 3 0,-4 3 0,0-2 0,-2 1 0,-1 1 0,-1-2 0,1 3 0,-2-1 0,-3 0 0,2 2 0,-5-2 0,6 0 0,-2 1 0,-13-1 0,10 2 0,-12 0 0,6 0 0,-24 0 0,2 0-1639,10 0 1,1 0-1234,-3 0 2872,0 0 0,-7 0 0,6 0 0,-5 0 0,2 2 0,-6 0 0,7-1 0,1 0 0,-14 2 0,-1-1 0,6-2 0,9 0 0,-5 0 0,8 0 0,4 0 0,-7 0 0,-9 0 0,7 0-3277,0 0 2542,-8 0 0,4 0 735,20 0-1588,-13 2 1,-3 1 1587,4-2-899,-5 2 1,1 0 898,16-2 833,-16 3-833,18-4 1895,-12 2-1895,20 0 3276,-1-1-2917,-3 3-359,7-4 3276,-7 2-2272,9-2-1004,-13 4 0,10-3 0,-12 5 0,12-5 0,-11 3 0,8-2 0,-6 1 0,10 1 3208,-13-2-3208,8 3 0,-8-3 2017,0 2-2017,7-1 0,-24 4 0,22-4-2312,-19 2 2312,24-3 0,-7-1 0,-5 3 0,10-2 0,-23 4 0,23-4 0,-27 3 0,21-4 0,-14 1 0,12-2-1590,-19 2 1590,10-2 0,-8 2 0,-6-2 0,20-3 0,-11 3 0,5-3 0,18 3 0,-11 0 0,15 0 0,-6-2 0,7 1 2110,-6-1-2110,7 2 1792,-6 2-1792,6-1 0,-6 1 0,-2-2 0,5 0 0,-7 2 0,8-2 0,-12 2 0,6 0 0,-4-1 0,8 1 0,-5-2 0,7 0 0,-12 0 0,14 0 0,-4 0 0,-5 0 0,7 0 0,-10 0 0,12 0 0,-7-2 0,0-1 0,-4 1 0,5-2 0,0 3 0,6-1 0,-9-2 0,7 3 0,-7-3 0,9 4 0,-2-2 0,-5 0 0,5-1 0,-5 1 0,5 0 0,2 2 0,-9-4 0,7 3 0,-9-3 0,-3 2 0,5-1 0,-11-1 0,17 2 0,-13-1 0,12 1 0,-10 2 0,12 0 0,-2 0 0,-1 0 0,4 0 0,-11 0 0,9 0 0,-10 0 0,-1 2 0,2-1 0,-4 1 0,7-2 0,2 0 0,-2 0 0,6 0 0,-5 0 0,2 0 0,1 0 0,0 0 0,3 0 0,0 0 0,1 0 0,1 0 0,1 0 0,-1 2 0,1-2 0,-1 2 0,1 0 0,1-1 0,1 1 0</inkml:trace>
  <inkml:trace contextRef="#ctx0" brushRef="#br0" timeOffset="48960">1519 5324 24575,'7'9'0,"-4"-4"0,3 6 0,-2-4 0,-1 0 0,3 5 0,-3-6 0,-1 7 0,2 3 0,-1-4 0,1 11 0,-1-9 0,-1-2 0,0 4 0,-2-10 0,2 5 0,0-1 0,-1 0 0,2 4 0,-2 1 0,3-7 0,-4 6 0,2-9 0,0 16 0,1-6 0,-1 6 0,2 4 0,-3-14 0,1 12 0,-2 8 0,0 0-3277,0 4 3203,0-13 74,-3 2 0,-1-3 0,1 7 0,-2-7-1062,2-6 1062,-1-4 0,1 0 0,-2 3 0,3 0 0,-2 0-45,-2 7 45,3-7 0,-1 5 0,0 9 0,3-15 0,-3 17 0,2-22 0,-1 19 0,1-16 0,2 14 3134,0-15-3134,-2 26 0,0-13 1266,-1 12-1266,-3-4 0,2-13 0,-4 12 0,2-15 58,-1 0-58,1-2 0,3-3 0,-5 11 0,5-10 0,-6 14 0,4-14 0,-1 10 0,1-3-2123,1 4 2123,1-4 0,-1 4 0,3-14 0,-4 18 0,4-14 0,-1 9 0,2-12 0,0 22 0,0-15 0,6 29 0,0-26-1600,3 7 1600,-3-15-409,-1 2 409,-1-7 0,1 8 0,-3-7 1890,4 10-1890,-3-4 0,4 0 0,-1 6 0,-1-10 0,4 10 0,-6-12 0,3 8 0,-4-9 0,3 8 0,-1-8 0,3 14 0,-2-11 0,1 14 0,-1-15 0,1 13 0,-3-14 0,3 15 0,-4-13 0,3 8 0,-3-10 0,2 8 0,-3-7 0,1 3 0,2 5 0,-3-7 0,3 12 0,-2 8 0,-2-12 0,2 20 0,-2-21 0,-2 13 0,2-11 0,-4 19 0,1-23 0,1 16 0,0-24 0,0 11 0,1-11 1742,-1 8-1742,2-2 0,0-2 500,0 2-500,0 5 0,0-4 0,0 7 0,0 5 0,0-13 0,2 22 0,-1-24 0,1 28 0,-2-22 0,0 19 0,0 8 0,0-17-1639,0 1 1,0-1 676,0-9 962,0 9-1439,0-12 1439,0 1-995,-2 6 995,1-12 0,-1 16 0,2-18 0,0 11 0,0-1 0,0-5 0,0 4 0,4-3 0,-3-7 3276,3 7-2949,-4-9 1365,2 11-1692,-1-4 1378,3 6-1378,-4-6 0,2-4 0,-2 4 0,0-6 0,0 4 0,2-3 0,-1-1 0,1 3 0,-2-3 0,0 2 0,0-3 0,0 1 0,0-1 0,0 3 0,0-2 0,2 1 0,0 5 0,1-5 0,1 6 0,-2-3 0,1-1 0,1 2 0,-2-3 0,3 2 0,-3-2 0,0 2 0,-2-4 0,2-1 0,-1 0 0,3-2 0,-4 3 0,2 3 0,-2-2 0,0 2 0,0-3 0,2 3 0,-1-2 0,3 6 0,-2 0 0,1-2 0,1 4 0,-4-6 0,2 1 0,0-1 0,-1-1 0,3-2 0,-4 3 0,4-5 0,-3 4 0,3-3 0,-2-1 0,5 1 0,-2-4 0,7 4 0,-6-4 0,6 2 0,-7-2 0,2 0 0,-3 0 0,1 0 0,-1 0 0,3 0 0,-2 0 0,1 0 0,5-2 0,-5 2 0,6-2 0,10-1 0,-9 2 0,12-4 0,-15 5 0,9-4 0,-8 3 0,8-1 0,-10 0 0,14 0 0,-13-1 0,13 1 0,2 2 0,-10 0 0,18-2 0,-22 2 0,10-2 0,-11 2 0,11 0 0,-10 0 0,8 2 0,-9-2 0,24 4 0,-15 0-620,22 1 620,-4 1 0,1 2-3277,10 1 2800,-15-4 0,5-1 0,-4 1 477,13 5 0,-9-4 0,8-1 0,-5 1-1639,-8 0 1,0 0 767,16 1 0,1 0 871,0 1 0,-7-1-561,-9-5 561,14 5 0,0-1 0,-15-6 0,-7 1 0,1 0 0,15 1 0,-9-1 0,2 1 0,-2-2 0,-11 0 55,21 0-55,-17 0 0,3 0 0,14 2 0,-24-2 1129,17 4-1129,-16-3 0,6 3 0,-9-4 3276,9 4-2779,-15-3 354,14 3-851,-4-2 390,13 4-390,-1-4 0,1 1 0,-13-3 1107,2 0-1107,-13 0 0,25-3 0,-21 1 0,25-4 0,-23 4 0,25-2 0,-22 3 0,20-3 0,-28 4 1806,15-4-1806,-10 1 0,12-3 0,-15 3 0,5-5 0,-12 7 0,2-5 0,-1 5 0,4-7 0,-3 7 0,6-9 0,-8 7 0,8-4 0,-4 3 0,1-1 0,12-3 0,-13 3 1094,9-2-1094,-11 3 0,11-2 0,-9 2 0,13-4 0,-4 4 0,-7 1 0,8-3 0,-15 3 0,14-3 0,-12 3 0,10-1 0,-13 4 0,5-2 0,-4-1 703,4 1-703,-5 0 0,3 0 0,0-1 0,8-1 0,-5 1 0,3 1 0,3 0 0,-9 2 0,12-2 0,-4 0 0,-2 1 0,2-1 0,-2 2 0,-7 0 0,2-2 0,-4 2 0,-1-2 0,-1 4 0,2-2 0,-1 2 0,3 0 0,-1-1 0,4 3 0,-2-4 0,0 2 0,-1-2 0,-2-2 0,1 0 0,-3-3 0,0 1 0,-2-1 0,0-3 0,0 2 0,0-2 0,2-5 0,-1 7 0,1-9 0,-2 11 0,0-15 0,0 10 0,0-12 0,0-3 0,0 10 0,-2-11 0,1 15 0,-3-21 0,4 18 0,-2-16 0,2 14 0,0-1 0,0-6 0,0 2 0,0-4 0,0 8 0,0-5 0,0 11 0,0-29 0,3 19-334,-3-6 0,1-3 334,2-6 0,0 1-2630,-3-6 2630,2 2 0,-1 4 0,-1 17 0,0-33 0,-2 18 0,2 2 0,0 1 0,-2 2 0,0-13 0,1 23 579,-1-2-579,2-1 0,0 12 2719,2-11-2719,-1 5 0,1 2 0,0-7 0,-2 9 0,2-4 0,0-4 0,-1 9 0,1-12 0,-2 11 0,0-20 0,0 12-3277,0-31 1646,3 25 1631,-3-6 0,0-4-494,3 6 1,0-1 493,-2-6 0,-1 0 0,5-15 0,-2 3 0,0 34 0,0-22 0,-3 24 0,0-7 0,0 9-220,2-2 220,-2 2 0,4-6 0,-3 7 0,1-8 0,-2 8 0,2-15 0,-2 11 0,2-11 0,-2 13 0,-2-19 0,2 12 0,-4-13 0,-3-6 0,4 18 0,-7-25 1549,7 27-1549,-2-7 0,1 11 1077,-2-13-1077,1 6 0,-2-8 0,3 8 0,4 9 260,-4-5-260,-1-6 0,2 3 0,-3-2 0,4-8 0,-3 19 0,1-18 3229,1 22-3229,-3-16 0,3 14 0,-1-14 0,0 14 0,-1-18 0,2 11-803,-3-8 803,6 14 0,-4-10 0,3 7 0,-3-14 0,4 15 0,-4-2 0,3 7 0,-3-5 0,4 4 803,-4-2-803,3 1 0,-3 4 0,2-9 0,-1 8 0,1-8 0,2 7 0,-4-10 0,3 7 0,-3-7 0,2-4 0,2 9 0,-2-10 0,2 13 0,0-6 0,0 1 0,0 1 0,0 0 0,0 4 0,0 0 0,2 3 0,-2-1 0,4-3 0,-3 2 0,3-6 0,-2 6 0,1-4 0,3-1 0,-5 3 0,5-7 0,-6 10 0,6-9 0,-3 6 0,2-3 0,1-2 0,-5 7 0,3-6 0,-2 7 0,-2-4 0,4 2 0,-3 0 0,1 1 0,0 1 0,-2 1 0,2-1 0,-2-1 0,2 1 0,-1-2 0,1 3 0,-2-5 0,0 4 0,2-4 0,0 1 0,1 3 0,-1-4 0,-2 5 0,2-5 0,-2 4 0,2-8 0,-2 8 0,0-4 0,0 3 0,0-1 0,0 0 0,0-2 0,0 4 0,-2-1 0,0 3 0,-1-1 0,-1 4 0,0-2 0,-14 2 0,-24-3 0,10 2-3277,-14-2 2237,27 3 1040,-13-1 0,-1-1 0,2 2 0,-9-4 0,-10-1 0,9 1 0,5 2 0,0-2 0,-9-1 0,4 0-1639,2 0 1,3 1 599,2 1 1,-1 0 1038,-7-4 0,1 0-1639,14 5 1,2 0 1334,-19-5 304,11 3 0,2 0 0,7 3 0,-16-7 0,10 6 0,10-2 0,-4 0 1931,18 4-1931,-6-2 0,5 2 0,-2 0 3276,-2 0-2015,-2 2-1261,2-2 0,-3 4 0,7-1 0,-17 4 0,11-4 0,-23 6 0,11-5 0,-5 4 0,-14-2 1297,7 0-1297,2 0 0,5-4 0,2 1 0,7 0 0,-9-1 0,0-1 0,6-1 0,-3 1 0,-1 0 0,3-1 0,-20 2 0,29-2 0,-26 0 0,28 0 0,-29-2 0,28 2 0,-3-2 0,-1 0 0,13 1 0,-7-1 0,9 2 3276,-1 0-1065,1-2-2211,-1 2 0,1-2 0,-1 2 0,-1 0 0,1 0 0,-6 0 0,6 0 0,-8 0 0,8 0 0,-11 0 0,7 0 0,-8 0 0,10 0 0,-20 2 0,16-2 0,-35 2 0,19-2-771,-22 0 771,20 3 0,1 1 0,-3-3 0,0 3 0,-1-1-3277,0-1 1507,-8-1 1770,12 0 0,1 0-3277,-10-1 3054,-3 0-1812,1 0 2035,29 0-36,-14 0 36,18 0 0,-15-2 0,14 1 2976,-11-1-2976,13 2 3276,-12-2-2767,1 0-509,1-1 0,-2 1 0,12 2 3276,-5 0-3019,6 2 582,-6-1-839,7 1 256,-3-2-256,1 0 0,-1 2 0,-3-2 0,-1 2 0,-2-2 0,0 2 0,1-1 0,2 1 0,2-2 0,3 0 0,1 2 0,-1-2 0,2 2 0,-3-2 0,-1 2 0,-3-1 0,-1 1 0,1 0 0,-1-2 0,-2 4 0,2-3 0,0 1 0,3 0 0,2-2 0,-9 2 0,4 0 0,-4-1 0,2 1 0,6-2 0,-4 0 0,3 0 0,0 0 0,2 1 0,-3 0 0,5 1 0,-6-2 0,3 0 0,1 0 0,-4 0 0,4 0 0,-3 2 0,3-2 0,-2 2 0,1-2 0,1 0 0,-8 2 0,8-1 0,-6 1 0,7-2 0,-11 2 0,8-2 0,-7 2 0,9-2 0,-7 2 0,5-1 0,-5 1 0,3 0 0,4 0 0,-4 1 0,7-1 0,0-2 0</inkml:trace>
  <inkml:trace contextRef="#ctx0" brushRef="#br0" timeOffset="56253">2520 5332 24575,'-2'7'0,"0"4"0,2-6 0,0 4 0,0-3 0,2 15 0,-2-10 0,4 11 0,-3-15 0,1 4 0,0 7 0,-2-5 0,2 1 0,-2-3 0,0-6 0,0 6 0,0-6 0,0 7 0,0-4 0,0 18 0,0-2 0,0 1 0,3 9 0,-2-10 0,2 1 0,-3 1 0,-2-1 0,-1-7 0,1 11 0,-2-20 0,1 13 0,1-15 0,-2 16 0,1-15 0,-1 13 0,-1-11 0,3 5 0,-2-4 0,1 3 0,-1-2 0,-1 9 0,1-12 0,-1 11 0,-1-4 0,3-1 0,-3 8 0,4-5 0,-3-1 0,3 12 0,-3-2 0,4-2 0,-5 20 0,5-26-3277,-2 22 2875,3-21 402,-3 4 0,-2 15 0,1-20 0,0 13 0,0 1 0,4-11 0,-3 12 0,1 1 0,1-9 0,0 6 0,0 0 0,1-7 0,0 19 0,2-13 0,1-2 0,-1-4 0,2-2 0,-3-12 0,3 2 0,-4-5 0,4-1 0,-1 2 0,-1 0 0,2 2 0,-1-2 0,7 26 0,-4-22-1818,4 23 1818,-5-28-872,1 11 872,-3-9 0,5 9 0,-5-11 2977,2 7-2977,-3-10 0,0 8 0,0-10 2073,1 11-2073,-1-10 1184,0 10-1184,-2-2 0,2-2 0,-2 6 0,0-10 0,0 11 0,0-11 0,0 10 0,0-10 0,0 13 0,0-13 135,0 9-135,0-10 0,0 7 0,0-4 0,0 5 0,-2 2 0,2-5 0,-2 3 0,2-4 0,-2-2 0,1 2 0,-1 2 0,2 3 0,0-2 0,-2 12 0,2-13 0,-4 19 0,3-14 0,-1 5 0,2-5 0,-2 2 0,2-3 0,-4 18 0,3-14 0,-1 8 0,2-2 0,0-14 0,0 6 0,0-11 0,-2 5 0,2-5 0,-2 8 0,2-8 0,0 4 0,0-3 0,0 2 0,0-2 0,0 4 0,0 0 0,0 1 0,2 5 0,-2-3 0,4-2 0,-1 4 0,-1-8 0,2 11 0,-1-10 0,-1 5 0,0-9 0,0 4 0,-1-4 0,1 1 0,0-1 0,-2-1 0,2 3 0,0-4 0,-1 7 0,1-3 0,0 1 0,-2 2 0,4-7 0,-3 7 0,3-4 0,-2 4 0,3-1 0,-3 2 0,2 3 0,-1-3 0,-1 4 0,0-5 0,-2 5 0,0-7 0,2 2 0,-1-5 0,3 12 0,-4-10 0,2 7 0,-2-9 0,0 3 0,0-1 0,0 2 0,0 2 0,2 0 0,-2-1 0,2 9 0,0-11 0,-1 7 0,1-2 0,-2-5 0,0 7 0,0-10 0,0 6 0,0-2 0,0 0 0,0 0 0,0-3 0,0-1 0,0 1 0,0-1 0,0 2 0,0-3 0,0 3 0,0 2 0,0 2 0,0-1 0,0 2 0,0-6 0,0 6 0,0-6 0,0 6 0,0-6 0,0 6 0,0-6 0,0 4 0,0-5 0,0 1 0,0-1 0,2 1 0,-2-1 0,2 2 0,0-5 0,1 0 0,-1 0 0,2-1 0,-1 1 0,-1 0 0,2-2 0,-1 4 0,5-1 0,-4 1 0,10 3 0,-10-4 0,10 3 0,-8-6 0,8 4 0,-6-1 0,9 1 0,-7-1 0,15 1 0,0-4 0,-1 2 0,14-2 0,-24 0 0,24 0 0,-11 0 0,-2 0 0,7-2 0,-21 0 0,18-3 0,-17 3 0,15-2 0,-17 3 0,18-5 0,-16 5-1741,19-5 1741,-22 6 0,13-5 0,-10 4 0,3-4 0,16 2 0,-18 0-3277,36-6 2930,-35 8 347,14-2 0,2 0-494,12 3 494,-13 0 0,1 0 0,-1 0 0,-2 0 0,1-2 0,8 1 0,-26-1 0,18 2 0,-20 0 1358,9 0-1358,-10 0 0,10 0 0,-2 0 0,1 0 3276,0 0-2721,0 0-555,-1 0 0,19 3 0,-16-2-193,26 4 193,-14 1 0,-1-1-1309,-4-3 0,2 1 1309,22 6 0,-2 1 0,-9-4 0,-5-1 0,5 1 0,-5 0 0,9 4 0,-9-5 0,6 1 0,-5-1-3277,15 6 2100,-14-4 0,-1 0-822,8-1 1999,-12 1 0,0-1 0,7-4 0,2 5 0,-2 0-1953,-11-5 1953,22 7 0,-20-9-491,-2 5 491,4-4 0,1 3 0,-14-4 3276,14 5-3126,-7-1-150,-3 0 0,13 1 0,-21-2 2209,25 3-2209,-8-4 0,0 0 0,4-2 0,-4 0 0,-8 0 0,13 0 0,-25 0 0,17-4 0,-17 3 0,12-5 0,-16 6 3276,4-4-2548,5-1-728,-2 0 0,5 1 0,-5 0 0,-6 3 0,8-3 0,-10 2 0,10-1 0,-10-1 3276,8 4-2645,-8-4-631,10 1 0,-9-1 9,8-1-9,0-1 0,-4 1 0,9-2 0,-15 3 0,14-3 0,-8 2 0,8-3 0,-3 3 0,-5-2 0,0 3 0,-3-3 0,0 5 0,0-4 0,-3 3 0,1 1 0,-1-2 0,1 1 0,-1 1 0,1-2 0,-1 1 0,1 1 0,-3-2 0,0 1 0,2 1 0,-1-2 0,4 1 0,-3 1 0,1-2 0,-1 3 0,1-3 0,-1 2 0,1-1 0,-1 1 0,1 2 0,-1 0 0,3 0 0,-1 0 0,1 0 0,2 0 0,-6-2 0,7 2 0,-5-2 0,6 2 0,-2 0 0,-2-2 0,0 1 0,-3-1 0,5 0 0,0 2 0,3-2 0,-3 2 0,-3-2 0,-1 1 0,-1-1 0,3 2 0,-2-2 0,1 2 0,-1-2 0,-1 0 0,0 1 0,-1-3 0,3 4 0,-5-4 0,5 1 0,-6-1 0,2-1 0,-2 1 0,0-5 0,-2 2 0,2-6 0,-4 1 0,1 3 0,1-1 0,0 5 0,0-4 0,-1 2 0,-1-2 0,2 2 0,0 1 0,0 1 0,1 1 0,-1-1 0,0 3 0,2-2 0,-2 1 0,0 1 0,-7-2 0,3 1 0,-12-1 0,11 1 0,-9-1 0,10 4 0,-6-4 0,6 3 0,-4-3 0,5 4 0,-2-2 0,-1 0 0,-2-1 0,1 1 0,0 0 0,5 2 0,0 0 0,-1 0 0,1 0 0,-5 0 0,4 0 0,-4 0 0,1 0 0,0 0 0,1-2 0,3-1 0,6-3 0,-1 1 0,1-2 0,0 5 0,-2-2 0,2 1 0,0-3 0,-1-1 0,3-2 0,-4 0 0,2 0 0,-2 2 0,0 1 0,2 1 0,-1 1 0,1-1 0,-2-5 0,0 4 0,2-5 0,-2 7 0,2-5 0,-2 4 0,0-4 0,0 5 0,0-3 0,0 2 0,0-1 0,0-1 0,0 0 0,0 0 0,0-1 0,0-1 0,0-2 0,0 1 0,0-2 0,0-2 0,0 4 0,0-9 0,0 11 0,0-9 0,0 7 0,0-11 0,0 10 0,0-11 0,0-11 0,0 13-3277,3-28 2121,-2 30 1156,2-31 0,-5 17 0,1-1 0,-3 4 0,4 14 0,-2-1 0,2 0 0,0 10 0,-2-9 0,1 10 0,-1-8 0,2 8 3276,0-10-2119,0 5-1157,0-1 0,0-4 0,2 3 0,-1 0 0,3-2 0,-4 7 0,4-10 0,-1 8 0,-1-7 0,0 8 0,2-9 0,-3 7 0,3-11 0,-2 10 0,-1-14 0,1 15 0,-2-22 0,0 22 0,0-20 0,0 14 0,0-10 0,-2 10 0,-1-13 0,-1 0 0,-1 4 0,1-15 0,-2 15 0,4 0 0,-1-6 0,3 21 0,0-12 0,0 8 0,0-1 0,0-4 0,0 11 0,2-8 0,-2 0 0,2 3 0,-2-9 0,0 4 0,0 1 0,0-7 0,0 6 0,-2-5 0,2 7 0,-2-3 0,2 13 0,-2-14 0,1 13 0,-3-12 0,4 12 0,-4-14 0,3 9 0,-3-10 0,2 12 0,-3-9 0,-1-2 0,3 4 0,-5-8 0,7 16 0,-7-11 0,7 11 0,-7-12 0,7 11 0,-5-7 0,3 2 0,1 4 0,0-7 0,2 12 0,-2-13 0,1 11 0,-1-12 0,2 12 0,-2-5 0,0-7 0,-1 10 0,-1-16 0,4 18 0,-2-11 0,0 9 0,-1-13 0,1 12 0,-2-14 0,3 14 0,-3-19 0,2 18 0,-5-26 0,1 10 0,-3-16-461,6 18 461,-3-10 0,3 28 0,-1-23 0,1 13 0,-1-9 0,4 9 0,-2 1 0,2 10 0,0-6 0,0 6 0,0-2 0,0-2 0,0 6 0,0-10 0,0 9 461,2-8-461,-2 8 0,4-10 0,-1 3 0,1-9 0,-1 10 0,-1-4 0,-2 10 0,0-4 0,0 5 0,0-2 0,0 3 0,0-1 0,2-3 0,-2 2 0,2-4 0,-2 5 0,2-2 0,-1 3 0,1-1 0,0-1 0,0 1 0,3-2 0,-5 5 0,0 0 0,-5 2 0,1 0 0,-13 0 0,0-2 0,-2 1 0,-13-5 0,16 2-2266,-10-2 2266,7 2 0,-13-6 0,13 9 0,-5-7 0,0 0 0,11 6 0,-22-12 0,19 13 0,-2-7 0,3 7 0,3-3 0,1 2 0,2-3 0,-2 3 0,6 0 0,-8 0 0,8 1 0,-10-1 0,9 0 2266,-8 2-2266,0-2 0,4 2 0,-6 0 0,10 0 0,-8 0 0,6 0 0,-5 0 0,4 0 0,-10 0 0,9 0 0,-14-2 0,11 1 0,-16-1 0,12 2 0,-18-2 0,18 2-3277,-23-2 2415,17 2 862,-9 0 0,0 0 0,4 0 0,-5 0 0,-3 0 0,10 0 0,2 0 0,-15 0 0,10-1 0,0 2 0,-11 2 0,7-3 0,2 3 0,0 0-170,-1-2 170,7 1 0,-2 1 0,-18-3 0,20 2 0,-14 0 0,27-1 0,-18 1 0,19-2 0,-13 0 0,13 0 0,-14 0 0,16 0 0,-20 0 0,13-2 0,-6 1 0,-1-3 0,12 4 0,-8-2 0,12 2 3276,-4 0-2457,-2-2-819,1 1 0,-2-1 214,4 2-214,3 0 0,-2 0 0,2 0 0,-4 0 0,6 0 0,-6 0 0,6 0 0,-7 0 0,4 0 0,-7 0 0,8 0 0,-12-2 0,4 0 0,-3-1 0,-12-3 0,17 5-1597,-14-5 1597,17 4 0,-34-5 0,28 4 0,-28-3 0,30 3 0,-17-2 0,8 2 0,-2-1 0,8 3 0,-1-1 0,-2 2 0,2 0 0,0 0 0,11 0 0,-9 0 0,1 0 0,-2 0 0,1 0 1597,-7 0-1597,10 0 0,-5 2 0,-11-1 0,18 1 0,-17-2 0,18 2 0,-13-2 0,11 2 0,-9-2 0,12 2 0,-12-1 0,5 3 0,-4-4 0,-1 4 0,11-3 0,-13 1 0,14-2 0,-11 2 0,9-2 0,-2 2 0,0 0 0,8-1 0,-4 1 0,-1-2 0,2 0 0,-7 2 0,5-2 0,1 2 0,-1-2 0,3 0 0,-2 0 0,-2 0 0,6 0 0,-6 0 0,6 0 0,-5 0 0,0 0 0,1 0 0,-2 0 0,4 0 0,0 0 0,1-2 0,1 2 0,1-2 0,-1 2 0,1 0 0,-1 0 0,-1 0 0,1 0 0,-2-2 0,-1 1 0,1-1 0,-2 2 0,-2-2 0,6 0 0,-4-1 0,3 1 0,1 2 0,-2 0 0,3 0 0,-9-2 0,7 2 0,-7-2 0,9 2 0,-9-2 0,7 1 0,-7-1 0,9 2 0,-1 0 0,-3-2 0,-2 2 0,-3-2 0,2 2 0,2 0 0,2-2 0,3 1 0,3-1 0,2 2 0</inkml:trace>
  <inkml:trace contextRef="#ctx0" brushRef="#br0" timeOffset="67732">8977 7833 24575,'22'3'0,"1"-1"0,-16 0 0,2-2 0,6 2 0,-3 0 0,4-1 0,-3 1 0,-4-2 0,-2 2 0,-1-2 0,1 2 0,-2-2 0,3 0 0,1 0 0,3 2 0,1-1 0,-3 1 0,-2-2 0,1 0 0,-4 0 0,8-2 0,-8 1 0,4-1 0,-3 2 0,-1 0 0,1 0 0,-1 0 0,-1 0 0,1 0 0,-1 0 0,1 0 0,-3-2 0,0 2 0,-2-2 0</inkml:trace>
  <inkml:trace contextRef="#ctx0" brushRef="#br0" timeOffset="72938">12260 7191 24575,'35'0'0,"-1"0"0,-16 0-3012,1 0 3012,-3 0 0,1 0 0,-5 0 0,3 0 23,17-2-23,-15 1 0,17-1 0,7 2 0,-17-2 704,11 2-704,-9-4 0,-17 3-364,11-3 364,-13 4 1476,10-6-1476,-6 3 0,16-10 0,-18 7 0,8-4 0,-13 7 0,11-3 0,-9 3 0,7-1 764,-9 0-764,1 3 0,9-6 0,-7 3 0,14-2 0,-15 2 0,4 3 0,13-7 0,-10 5 409,10-4-409,-1-1 0,-10 3 0,8-2 0,-4-1 0,-9 5 0,5-2 0,-7 1 0,-1 4 0,3-4 0,-2 3 0,3-3 0,-3 4 0,12-6 0,-8 5 0,7-3 0,17 0 0,-13 0-2799,14-1 2799,-15 2 0,25-2 0,-16 1-3277,21-2 2911,-29 4 366,7-3 0,-10 3 0,31-10 0,-33 10 0,20-8 0,-24 7 0,-2 1 0,6-4 0,-5 5 2222,3-5-2222,-2 3 0,-4 1 0,29-9 0,-21 7 3276,19-6-2332,-15 6-944,-2 4 0,6-5 0,-5 4-1660,1-5 1660,-7 6 0,2-3 0,7-1 0,1 1 0,13-4 0,-11 1 0,-4 3 0,-10-3 0,-5 5 0,4-3 0,-4 4 1660,-1-4-1660,-4 1 0,-4-1 0,-1-1 0,-2 3 0,5-2 0,-4 3 0,3-5 0,-4 5 0,3-5 0,-1 4 0,1-1 0,-1-1 0,-3 0 0,-2-1 0,1-2 0,-5 1 0,8 1 0,-13-3 0,1-3 0,0 5 0,-9-8 0,16 10 0,-16-8 0,6 2 0,-8-3 0,10 3 0,-4 2 0,9-1 0,-3 6 0,0-3 0,10 4 0,-2 1 0,5-1 0,-7 0 0,5 0 0,-6-3 0,7 3 0,-3-2 0,3 3 0,-2-1 0,3 2 0,1-2 0,-3 2 0,3-2 0,3 4 0,1 0 0,7 3 0,-5-1 0,7 1 0,-6-1 0,6 1 0,3 1 0,-5-1 0,11 2 0,-11-3 0,3 1 0,-5-3 0,7 4 0,-7-5 0,13 5 0,-5-1 0,-2-2 0,7 5 0,-11-7 0,6 7 0,-6-7 0,4 7 0,-6-7 0,4 5 0,-3-4 0,0 1 0,0-1 0,-3 0 0,1-2 0,-1 2 0,1-2 0,-1 0 0,-1 2 0,1-1 0,-4 7 0,4-1 0,-1 0 0,-1 3 0,2-9 0,-1 7 0,1-3 0,1 0 0,-1 3 0,1-5 0,-3 4 0,2-3 0,-1-1 0,3 1 0,-1-4 0,2 4 0,-3-1 0,2-1 0,-1 0 0,4 0 0,-4-1 0,1 1 0,-1-2 0,1 2 0,3 0 0,-1 1 0,2 1 0,-3-2 0,0 3 0,-2 1 0,-3-1 0,-2 4 0,-2-4 0,-1 5 0,1-4 0,0 4 0,-2 3 0,3-5 0,-7 9 0,7-12 0,-9 12 0,4-7 0,-3 4 0,-1-2 0,2-6 0,-3 4 0,-2-3 0,6-2 0,-8 3 0,6-5 0,-1 4 0,0-5 0,3 4 0,2-3 0,-1 2 0,3-3 0,-3 0 0,1 0 0,-2 3 0,3-1 0,-1-1 0,-1 0 0,-1 0 0,-2 1 0,4 1 0,-1-3 0,1 2 0,2-1 0,-3 1 0,4 1 0,-3 1 0,-1 1 0,-1 2 0,0-4 0,1 3 0,1-5 0,1 4 0,-3-3 0,4 1 0,-3-3 0,6 2 0,-4-3 0,1 3 0,1-2 0,-2 1 0,1-1 0,1-2 0,0 0 0</inkml:trace>
  <inkml:trace contextRef="#ctx0" brushRef="#br0" timeOffset="84711">9679 11071 24575,'5'-5'0,"-1"-5"0,-1 4 0,3-11 0,-3 9 0,1-5 0,2 4 0,-3-6 0,2 7 0,-1-11 0,-4 10 0,4-3 0,-3-2 0,1 8 0,-2-9 0,0 10 0,0-4 0,0 5 0,0-5 0,2 0 0,-2-3 0,4-7 0,-3 10 0,1-5 0,-2 3 0,2 3 0,-2-2 0,2 3 0,-2 3 0,0-1 0,0 1 0,0-1 0,0 1 0,0-1 0,0-1 0,2-1 0,-1 0 0,1 0 0,-8 5 0,2 0 0,-14 0 0,5 1 0,-3-1 0,-1 2 0,9 0 0,-7 0 0,6-2 0,-4 2 0,-2-2 0,2 2 0,-4 0 0,10 2 0,-6-2 0,8 2 0,-8 0 0,6-1 0,-2 1 0,0 0 0,2-2 0,-2 4 0,-6-1 0,9 1 0,-12 1 0,14-1 0,-6-1 0,5 1 0,1-4 0,3 2 0,6-2 0,8-2 0,-3 2 0,9-4 0,-9 1 0,1 1 0,-2 0 0,-5 0 0,3 1 0,-2-3 0,9 2 0,-3-3 0,2 3 0,2-2 0,-9 1 0,4 1 0,-5-2 0,-1 3 0,1-3 0,-1 4 0,2-4 0,1 3 0,2-3 0,2 2 0,-3-1 0,4 1 0,-6 2 0,2 0 0,1 0 0,-4 0 0,4 0 0,-3 0 0,1 2 0,0-1 0,0 1 0,-5 0 0,2-2 0,-1 2 0,1-2 0,-1 2 0,1-1 0,-4 3 0,2 2 0,0 2 0,-1 1 0,1-3 0,-2-1 0,0-1 0,0 7 0,0-5 0,0 8 0,0-8 0,0 6 0,2 1 0,-2-2 0,2 1 0,-2-7 0,2 3 0,-1-2 0,3 2 0,-4-1 0,2 0 0,0 0 0,-1-1 0,2 1 0,-2-2 0,5 1 0,-5-1 0,5-3 0,-6 2 0,4-3 0,-1 1 0,1-2 0,1 0 0,-3 0 0,0 0 0</inkml:trace>
  <inkml:trace contextRef="#ctx0" brushRef="#br0" timeOffset="95258">14956 6084 24575,'3'10'0,"-1"2"0,-2-5 0,0 2 0,0-2 0,2-3 0,-2 1 0,2 1 0,-2-1 0,0 4 0,0-4 0,0 9 0,0-7 0,-2 7 0,0-7 0,-1 0 0,1 0 0,2-3 0,-2 9 0,2-7 0,-2 9 0,0-7 0,1 2 0,-3 3 0,4-6 0,-4 6 0,3-8 0,-1 6 0,2-4 0,-2 0 0,2 3 0,-2-2 0,0 11 0,1-8 0,-1 4 0,2-9 0,0 1 0,0 2 0,0 2 0,0-2 0,0 2 0,0-6 0,-2 13 0,2-8 0,-2 15 0,2-15 0,-2 11 0,1-2 0,-1 2 0,2 0 0,0-7 0,0 3 0,0-7 0,0 7 0,0-7 0,0 9 0,0-4 0,0 1 0,0 11 0,0-15 0,0 13 0,0-16 0,-2 14 0,2-13-640,-2 11 640,2-14 0,0 2 0,-2 20 0,1-7 0,-1 9 0,1-1 0,-1-3 0,2-8-1639,-2 10 1,1-1 832,1-12 806,0 8-2778,0 4 2778,0-6 0,0 7 0,0-1 0,0-6 0,0 11 0,0-12-1285,2 7 1285,-2-13 0,4 27 0,-3-27 0,1 21 0,-2-14 0,0-6 0,0 7 0,2-16 0,0 20 0,1-16 0,-1 16 0,2 5 0,-3-11 0,5 16 0,-6-11 0,2-6 0,1 19 2682,-2-21-2682,5 26 1779,-3-26-1779,1 19 2354,2-16-2354,-4 5 0,-1 2 0,3-1-1639,-1 3 1,0-1 317,-2-7 1321,0 5 0,1 1 0,-2-2 0,0 2 0,0-1 0,0-5-612,0 13 1,0 3 611,0 10-1093,0-5 1,0 7 0,0-6 970,0-16 0,0-2 122,0 10 0,0 3 0,0-7-2304,0 3 2304,0 6 452,0-12-452,0-9 0,-6 28 0,4-21 0,-1 1 0,1 2 0,2 11 0,-2-15 0,1 1 0,0 16 0,0-16 0,-1 3-911,-1 10 0,0-1 911,3-13 0,-1 0 0,-2 18 0,0-5 2500,3-17-2500,0 7 0,0 2 1397,0 7-1397,0-9 0,0-1 2331,0 3-2331,0 17 0,0-26 3276,0 18-746,0-24-2530,0-4 486,0 1-486,2-5 2467,-2-1-2467,2 0 0,-2 2 0,0-2 0,0 0 0,0 3 0,0 4 0,0-4 0,0 7 0,2-12 0,-1 12 0,1-9 0,0 9 0,-2-10 0,2 18 0,0-11 0,-1 8 0,1-11 0,-2-7 0,0 3 0,0 2 0,0-2 0,0 2 0,0-5 0,0 1 0,0 1 0,0-1 0,0 2 0,0-3 0,2 3 0,-2 2 0,2-2 0,-2 5 0,0-4 0,0 11 0,2-2 0,1 13 0,1-14 0,-1 5 0,-1-14 0,0 8 0,-2-5 0,4 3 0,-1-1 0,-1-6 0,2 3 0,-3-5 0,5 0 0,-5 1 0,3 2 0,0 5 0,-3-1 0,5 2 0,-4 0 0,1-6 0,1 4 0,-2-4 0,3 14 0,-1-10 0,3 19 0,-2-19 0,1 5 0,-3-11 0,5 8 0,-7-7 0,9 8 0,-1-2 0,-1-2 0,2 0 0,-5-5 0,7 1 0,-5-3 0,9 5 0,-10-5 0,6 2 0,-6-3 0,14 1 0,-12-2 0,8 3 0,-7-4 0,0 0 0,1 0 0,-2 0 0,3 0 0,-5 0 0,8 0 0,-7 0 0,23 2 0,-12-1 0,11 1 0,12-2 0,-25 0 0,30 0 0,-9 0 0,-8-3-3277,15 2 2704,-28-2 573,28-2 0,-29 4 0,23-6 0,-28 7 0,20-2 0,-17 0-1867,22 1 1867,-24-1 0,28-1 0,-24 1 0,24-2 0,-28 2 0,19 0 0,-18 2-853,11-2 853,-14 2 0,16-2 0,-14 1 0,15-1 0,-6 2 0,-4 2 0,9-1 0,-15 1 0,19 4 0,-11-5 0,14 7 0,-19-5 0,3-1 3219,-4 2-3219,0-3 0,1 1 0,-6-2 0,3 0 0,-4 0 2167,4 0-2167,-5 0 1184,2 0-1184,-3 0 0,5 0 0,-2 0 0,2 0 0,6 0 0,-9 0 0,8 0 0,-9 0 0,18 0 0,-15 2 0,17-2 0,-20 2 0,16 0 0,-14-1 0,12 1 0,-8-2 0,-3 0 0,6 0 0,7 0 0,-8 0 0,15 0 0,-21 0 0,7 0 0,-9 0 0,6 0 0,-8-2 0,7 1 0,-7-3 0,12 2 0,-9-3 0,7 1 0,-1-1 0,-6 3 0,9-2 0,-10 3 0,5-3 0,-4 4 0,6-4 0,-6 3 0,10-3 0,-3 4 0,9-4 0,-12 1 0,4 1 0,-7 0 0,1 2 0,2 0 0,3-2 0,-3-1 0,3 1 0,-4 0 0,-4 0 0,1 1 0,5-1 0,-7 0 0,6 2 0,-8-2 0,3 2 0,3 0 0,-2-2 0,2 1 0,-3-1 0,-1 2 0,3 0 0,-2 0 0,1 0 0,-1 0 0,-1 0 0,3 0 0,0 0 0,0 2 0,-1-1 0,6 1 0,-5 0 0,5-2 0,-7 2 0,3-2 0,-2 0 0,2 0 0,-3 0 0,-1 0 0,1 0 0,-1 0 0,3 0 0,-2 0 0,1 0 0,-1-4 0,-1 3 0,9-19 0,-7 10 0,7-9 0,-7-7 0,-1 15 0,2-16 0,0-13 0,-4 21-3277,4-29 2738,-6 32-313,1-16 0,0-4 852,2-12 0,-2 3 0,0 0 0,1-2 0,-3 5 0,0 14 0,0 12 0,0-2 0,0 1 0,-3 1 0,2-7 0,-2 8 0,3-9 0,-3 8 0,2-9 0,-1 5 0,0-20 0,1 20 0,-1-23 0,2 6 0,0 13 0,-2-14 0,2 23 0,-2-29 0,2 18 0,0-22 0,0 2 0,0 16 0,0-18 0,0 19 0,0 8 0,0-18 0,0 20 0,0-30 0,0 21 0,0-9 0,-3 7 0,1 0 0,0 2 0,-1-3 0,-1-2 0,0-10 0,0 9 0,-1-5 0,5 19-788,-4-24 788,1 6 0,2 6 0,-1-5 0,0 4-2235,-1-13 2235,1 5 0,-2 0 0,-1-8 0,-2 13 0,3 2 0,0 2 0,-3 8 0,-1-22 0,0-2 0,-1 14 0,3-8 0,-1 0 0,0 10 0,3-1 0,1 0 0,-3-6 0,2 10 0,2-1 0,2-6 0,0 8 0,0-7 0,0 20 911,1-10 1,1-2-912,-2-9 0,2 7 0,-1 0 0,-1-11 0,0 4-308,0-5 308,0-4 0,-3 10 0,3-4 0,-6 5 0,5 3 0,-3 5 0,0 2 0,1 3 0,-4-23 0,4 33 0,-3-28 0,5 27 0,-5-21 704,4 19-704,-1 2 2651,1-3-2651,0 2 1111,2 3-1111,-4-5 2498,3 6-2498,-1 2 64,2 0-64,-2 1 0,2 1 0,-2-2 0,2 3 0,-2-5 0,1 4 0,-1-4 0,0-5 0,2 1 0,-2-5 0,2 7 0,0 1 0,-2 4 0,1-12 0,-1 11 0,2-14 0,0 13 0,0-11 0,0 11 0,2-12 0,-1 7 0,1-1 0,-2 0 0,2 8 0,-2-2 0,2 1 0,0 2 0,1-7 0,-1 6 0,0-5 0,0 5 0,-1 1 0,3-8 0,-2 3 0,1-1 0,1-6 0,-2 7 0,1-3 0,1-2 0,-2 9 0,1-4 0,-1 3 0,0-2 0,0 2 0,0-4 0,2 6 0,-3-3 0,3 3 0,-4-6 0,4 6 0,-1-8 0,-1 8 0,2-12 0,-3 11 0,3-6 0,-4 5 0,4 2 0,-1-5 0,-1 4 0,0-2 0,0-1 0,1 4 0,-1-8 0,2 10 0,-3-5 0,1 3 0,0 0 0,0-3 0,1 1 0,1 0 0,-4 0 0,2 1 0,0 1 0,-1-2 0,1 3 0,0 1 0,-2-1 0,2 2 0,-2-3 0,0 1 0,0 0 0,0-1 0,0 1 0,-2-1 0,-4-1 0,-4-1 0,-7 0 0,-6-4 0,-6 6 0,7-4 0,-10 5 0,21-1 0,-26-1 0,20 1 0,-10-2 0,-6 0 0,18 4 0,-18-4 0,7 2 0,9 2-2294,-17-4 2294,25 7 0,-38-8 0,28 4 0,-30-5-1639,23 5 1,1-1-1109,-6-2 2747,1 3 0,1 0-619,7 0 619,-6 0 0,0 0 0,1 0-1287,1 0 0,1 0 1287,5 0 0,-26-3 0,21 5 0,-24-5 0,32 5 0,-27-4 0,25 1 1131,-21 1-1131,-2-7 0,18 9 2921,-15-5-2921,30 5 698,-22-3-698,9 0 0,-5 1 0,7 0 0,10 1 3276,-4 1-2615,-1 0-661,7 2 0,-4 0 0,7 0 0,-9 0 0,7-2 2824,-11 1-2824,-2-1 0,6 2 0,-9 0 0,-3 0 0,12 0 0,-17 0 0,25 0 0,-22 0 0,17 0 0,-16 0-937,17 2 937,1-1 0,-7 1 0,9-2 0,-11 0 0,6 2 0,2-2 0,-4 2 0,6-2 0,-11 0 0,8 0 0,-10 0 0,13 0 0,-18 0 0,11 0 0,-11 0 0,-5 0 0,16 0-1703,-13 0 1703,18 2 0,-17 1 0,16-1 0,-11 0 0,9-2 0,4 2 855,-5-1-855,9 1 0,-4-2 0,4 2 1785,-1-2-1785,1 2 0,-1 0 0,1 1 0,-2-1 0,3 2 0,-4 1 0,0 0 0,-1 1 0,-5 2 0,7-2 0,-5 2 0,7-5 0,-7 7 0,3-6 0,-8 8 0,10-5 0,-2-2 0,5 1 0,1-5 0,1 1 0</inkml:trace>
  <inkml:trace contextRef="#ctx0" brushRef="#br0" timeOffset="119934">3617 12091 24575,'7'7'0,"3"-1"0,-7-1 0,6 1 0,-4 1 0,1 4 0,-2-3 0,1 4 0,3 8 0,-2-7-911,2 6 911,-5-10 0,1-4 0,8 19 0,-7-8 0,11 17 0,-11-20 0,10 21 0,-6-21 0,3 13 0,-3-4 0,-6-12 0,5 17 0,-7-17 911,1 3-911,4 8 0,-3-11 0,6 13 0,-5-16 0,6 18 0,-6-17 0,6 14 0,-7-15 0,1 12 0,1-9 0,-3 8 0,0-13 0,-2 14 0,0-12 0,0 14 0,0-16 0,0 10 0,0-7 0,0 5 0,0-4 0,0-1 0,-2-1 0,2 12 0,-2-10 0,0 10 0,1-10 0,-7 14 0,7-10 0,-7 10 0,7-16 0,-7 7 0,7-7 0,-7 3 0,6-4 0,-3-3 0,-3 9 0,2-2 0,-2 2 0,1 0 0,2-6 0,1 2 0,-4 5 0,4-7 0,-4 9 0,5-8 0,-5 12 0,7-10 0,-9 10 0,9-15 0,-5 5 0,1 2 0,0-5 0,-1 8 0,3-11 0,-5 14 0,3-9 0,-10 17 0,5-13 0,1 5 0,1-5 0,5-6 0,-3 7 0,3-8 0,-5 13 0,7-11 0,-7 12 0,7-12 0,-3-2 0,0 11 0,-1-9 0,0 10 0,-3 6 0,3-5 0,-2 7 0,-1 5 0,7-17-2713,-3 21 2713,4-18 0,0 3 0,0 16 0,3-16 0,-1 15 0,2-19-4,2 18 4,-3-13 0,1 10 0,0-5 0,-1-11 0,-1 5 0,0 6 0,0-4 0,-1 2 0,1-7 0,-2-5 0,0 1 0,2-1 0,-2 6 0,2-11 0,-2 13 0,0-11 0,0 7 0,0-8 0,0 14 0,0-12 2304,0 8-2304,0-8 4,0-1-4,0 0 0,2 16 0,-1-9 0,3 9 0,3 17 0,-1-24 0,-1 9 0,0 2 0,2-7 0,1 17 0,-1-17 409,-3 1-409,0-5 0,-3-6 0,1 5 0,-2-10 0,-2 14 0,1-12 0,-1 12 0,2-15 0,-2 16 0,2-14 0,-4 14 0,3-16 0,-1 20 0,2-17 0,0 13 0,0-17 0,-2 9 0,2-7 0,-2 9 0,0 1 0,1-4 0,-1 11 0,2-13 0,0 1 0,0 6 0,0-3 0,0 18 0,0-10 0,0 26 0,0-19 0,0 8 0,2 5 0,-1-27 0,1 17 0,-2-19 0,0-7 0,0 18 0,0-16 0,0 16 0,4-4 0,1 4 0,6 9 0,-4-11 0,2-3 0,-5 4 0,-1-13 0,-1 12 0,-2-14 0,0 28 0,0-21 0,0 26 0,0-10 0,0-9-2112,0 9 2112,0-21 0,-2 1-852,1 6 852,-1-8-116,2 7 116,0-11 0,0 3 0,0-3 2001,2 6-2001,1-2 943,-1 1-943,0-2 136,0-3-136,-1 3 0,1-2 0,0 2 0,-2 1 0,2-4 0,-2 4 0,0-5 0,-3-30 0,-2-15 0,0-2-681,1-1 1,0-7 680,-1 6 0,0-1 0,0 4-1639,1 11 1,0 0 1514,-1-4 1,-1-6-1,0 0 1,0 6 123,0 6 0,0 0 0,-4-11 0,-1-4 0,1 1 0,-1-4 0,-1 2 0,-1-2 0,0 0 0,1-3 0,1 7 0,2 14 0,4-4 0,-1 1 0,0 10-1639,5-15 1,2-2-169,-4 7 1807,2-10 0,2 2 0,-1 17-1167,4-22 1,0-3 1166,-2 4 0,3 5 0,2-4 0,-2 9 0,0-2 0,1 5 0,4-6 0,-3 1 0,1-5 0,-2 8 564,-1 9-564,3-14 0,1-1 0,-4 10-144,3-1 0,-1 2 144,-2 14 2264,1-13-2264,0 10 0,3-23 0,-2 18 0,0-9 0,3-2 0,-7 11 0,5-14 0,-4-10 0,1 21 0,0-18 0,-3 33 0,0-19 0,-2 11 0,2-9 1520,-2 5-1520,0 11 0,0-6 0,0-5 0,-2 10 0,0-24 0,-1 23 2394,-1-13-2394,2 17 2053,-1-4-2053,0 3 0,2-5 0,-1 7 0,2-2 2138,-2 3-2138,2 2 0,-2-5 0,2 5 1389,0-6-1389,0 4 0,0-2 0,2-6 0,-2 7 0,4-7 0,-3 10 0,0-11 0,1 7 515,-1-6-515,1 4 0,0 2 0,0-7 0,1 5 0,1 0 0,-2-11 0,3 8 0,-3-9 0,2 6 0,-3 3 0,3 3 0,-4-2 0,2 4 0,-2 2 0,0-14 0,0 12 0,0-19 0,0-4 0,0 11-2745,0-17 2745,0 29-1556,0-19 1556,0 17 0,0-8-665,0 6 665,0 5 0,0-9 0,0 9 0,0-11 0,0 11 2401,2-6-2401,1 1 0,-1 4 1722,2-11-1722,-1 9 0,-1-4 843,0 4-843,0-4 0,-1 4 0,1-6 0,0 0 0,-2 4 0,2-4 0,0 2 0,-1 7 0,1-11 0,-2 3 0,0 3 0,0-7 0,0 12 0,0-7 0,0 5 0,0-1 0,0 4 0,0-7 0,0 4 0,0-4 0,0 0 0,0 8 0,0-7 0,0 8 0,0-5 0,0 2 0,0-7 0,0 7 0,2-4 0,-2 7 0,2-6 0,-2 6 0,0-10 0,0 6 0,0-7 0,-2 1 0,2 5 0,-2-1 0,0 5 0,1 1 0,-3-6 0,4 6 0,-2-4 0,0 3 0,1 1 0,-3-2 0,4 3 0,-2-1 0,2 13 0,0 0 0,0 6 0,0-1 0,-2-8 0,1 7 0,-1-6 0,2 5 0,0-5 0,0-1 0,0 10 0,0-9 0,0 6 0,0-7 0,-2 3 0,2-2 0,-2 4 0,2 3 0,0-4 0,0 7 0,0-10 0,0 2 0,0 1 0,0-4 0,-3 14 0,2-9 0,-2 9 0,3-5 0,0-4 0,0 17 0,0-16 0,0 16 0,0-19 0,0 19 0,0-13 0,0 10 0,0 1 0,0-15 0,0 17 0,2-13 0,-1 2 0,1-1 0,-2-8 0,0 0 0,0-3 0,0 1 0,0-1 0,0 3 0,0-2 0,0 1 0,0-1 0,2 1 0,-2-1 0,2 6 0,-2-6 0,0 16 0,0-11 0,0 12 0,2-13 0,-1 14 0,1-11 0,-2 13 0,0-15 0,0 13 0,0-11 0,0 4 0,0-9 0,0 7 0,0-7 0,-2 14 0,1-11 0,-1 1 0,0-2 0,2-5 0,-2 1 0,2 3 0,0-2 0,-2 2 0,1-1 0,-1-2 0,2 5 0,0-4 0,0 6 0,0-7 0,0 8 0,0-8 0,-2 16 0,2-12 0,-4 14 0,3-13 0,-3 19 0,4-16 0,-2 25 0,2-26 0,-2 26 0,1-24 0,-6 32 0,6-32-2031,-6 20 2031,7-24 0,-2 3-1213,0 4 1213,1-6 0,-1 6 0,0-8 0,2 4 0,-2-5 0,2 14 0,0-14 0,0 12 0,0-14 0,0 12 0,0-9 0,0 8 0,-2-2 0,1-7 1897,-3 11-1897,4-7 0,-2 0 0,0 6 0,-1-9 1347,1 10-1347,-2-5 0,-3 11 0,4-11 0,-7 9 0,5-4 0,-4-5 0,1 14 0,1-17 0,-2 16 0,3-15-1685,-4 13 1685,5-15 0,-7 19 0,6-16 0,-7 16 0,8-19 0,-5 15 0,4-13 0,-8 21 0,7-16 0,-6 13 0,6-6 0,0 0 0,-1 21 0,1-20-2498,0 10 2498,4-21 0,1 16 0,2-16 0,-2 20 0,1-26 0,-1 12 0,2-9 0,0 5 0,0-2 0,0-6 0,0 3 0,4 3 0,-3-7 0,5 9 0,-3-10 0,1 2 1461,1 1-1461,-3-4 2722,2 4-2722,-1-5 0,-1 1 0,0 1 0,0-1 0,1 0 0,1 1 0,-1-3 0,1 5 0,-2-3 0,3 2 0,-3-3 0,2 3 0,-1-2 0,1 3 0,3 1 0,-4-2 0,1 2 0,-2-7 0,-2 2 0,4 1 0,-3 0 0,3 5 0,-2-2 0,9 9 0,-7-9 0,8 7 0,-9-8 0,7 6 0,-6-3 0,3 3 0,-2-6 0,4 7 0,-4-7 0,5 7 0,-7-3 0,8 1 0,-8-1 0,7 0 0,-9-6 0,5 5 0,-3 2 0,1-4 0,-1 4 0,1-5 0,-4 0 0,2 2 0,-2-5 0,2 7 0,-1-3 0,1 2 0,-2 5 0,0-9 0,0 9 0,0-10 0,0 5 0,0-2 0,0 1 0,0 1 0,0-4 0,0 2 0,0 1 0,0-4 0,0 4 0,0-1 0,0-2 0,0 2 0,0-1 0,0-2 0,0 5 0,0-5 0,0 6 0,-2 0 0,1-3 0,-1 4 0,2-1 0,0-3 0,0 5 0,0 0 0,0-5 0,0 7 0,0-2 0,0-5 0,0 11 0,0-7 0,-2-1 0,2 6 0,-2-3 0,0-2 0,1 1 0,-3-3 0,4-4 0,-4 11 0,3-11 0,-1 4 0,2-1 0,0-4 0,0 4 0,-2-1 0,0-2 0,-1 4 0,-1-5 0,4 1 0,-4-1 0,1-1 0,-1 1 0,1-1 0,-1-1 0,4-3 0,-2-1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53:00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8532 6700 24575,'-5'9'0,"3"0"0,0-2 0,2 1 0,-2 1 0,-1 4 0,1-1 0,0-1 0,0 2 0,1-3 0,-1 1 0,2 6 0,0-11 0,0 15 0,0-5 0,0 1 0,0 17 0,0-4 0,0 16-863,0-16 863,0 14 0,0-31 0,0 26 0,0-27 0,-2 22 0,2-17 0,-4 13 0,3-14 0,-1 9 0,0-2 0,2-5 0,-5 13 0,4-21 0,-2 15 0,3-14 0,0 10 0,-2-13 0,2 15 0,-4-4 0,3 8 0,-1-6 0,2 9 0,0-18 0,0 26 0,0 6 0,0-20 0,0 3-1220,0 19 1,0 1 1219,0-11 0,0-1 0,0 6 0,0 0 0,0-1 0,0-3 0,3-1 0,-1 7 0,0-1 0,2-13 0,-1 6 0,-1 0 0,-1-12-44,2 21 44,-1-11 0,-1 4 0,1-11 0,-2-5 0,0-13 0,0 10 0,0-9 0,0 14 0,2-14 0,-2 13 0,4 1 0,-1-7 0,-1 10 3276,0-13-3259,0 14-17,-2-10 0,8 27-1033,-6-24 1033,2 6 0,1 3 0,0 5 0,0 3 0,0 2-1949,4-1 1949,-3 3 0,0 1 0,2-10 0,-1-1 0,-2 2 0,-1 0 0,5 7 0,-2-4 0,-5-2 0,4-3 0,1-2 0,-2-3 0,2 2 0,-1-1 0,-2-9 0,8 25 0,-6-20 0,8 12 0,-7-15 0,2-3 0,-7-7 0,4 5 0,-5-2 0,3-1 976,0 9-976,-3-6 0,5 9 0,-5-9 0,1 1 0,0-10 2059,-2 6-2059,2-6 0,0 10 0,-1-8 0,3 9 0,-4 1 0,2-7 0,-2 5 0,2-9 0,-1 4 0,1-3 0,0 4 0,-2-4 0,2 7 0,-2-5 0,2 7 0,-1-5 0,3 3 0,-4-6 0,2 6 0,0-9 0,-1 8 0,1-8 0,-2 8 0,2-8 0,-2 11 0,4-7 0,-3 1 0,1 2 0,0-4 0,-2 1 0,2-2 0,-2-4 0,2 3 0,-2 0 0,4 2 0,-3-2 0,3 5 0,-2 6 0,1-4 0,-1 2 0,0-7 0,-2 0 0,2 1 0,-2 4 0,0-4 0,0 4 0,2-6 0,-1 1 0,1-4 0,-2 1 0,0-1 0,0-1 0,0 1 0,2-3 0,6 2 0,0-3 0,17 1 0,-2-2 0,-1 0 0,9 2 0,0-2 0,17 5-936,-23-4 0,1-1 936,1 1 0,2 1 0,19 0 0,3 2 0,-1 0 0,0 1-1616,-2-2 0,-1 1 1616,4 3 0,-3-2 0,-19-4 0,0 0 0,6 1 0,-1 0 0,-4-2 0,-3 0 0,4 3 0,5-2 0,-13 2 0,25-1 0,-24-2 0,15 2 0,-18-2 0,5 0 0,-11 0 0,14-2 0,-11-2 0,3 1 0,3-3 0,-14 5 0,19-3 0,-3 2 0,-3-1-632,4 1 632,-12 2 0,15 0 0,-7 0 0,3 0 0,-13 0 0,13 0 0,-8 0 0,22 0 0,-8 2 0,-2-1 0,1 1 0,-16-2 3099,6 0-3099,-5 2 0,-1-2 0,5 2 0,-13-2 0,11 0 0,2 0 0,-6 0 0,11 2 0,-17-1 0,19 5 0,-15-5-1483,16 3 1483,-18-4 0,25 4 0,-20-1 0,9 0 0,5 1 0,11 4 0,3-4 0,-12 1 0,-3 1 0,-4-2 0,3 2 0,0 1 0,10-3 0,3 5 0,0-8 0,-24 2 0,14-3 0,-7 0 0,-2 0 0,2 0 0,-14 0 2417,12-4-2417,-7 3 0,5-3 0,0 0 0,-8 3 0,19-6 0,-1 2 0,2-2-3277,8 2 2535,-17-1 742,23 4 0,-13-2 0,1 2 0,11 2 0,-30 0 0,24 0-1694,-13-2 1694,-4 2-951,4-4 951,-18 3-440,12-1 440,-12 0 0,7 2 3179,-9-4-3179,3 1 3276,-2-1-3105,2 1 1267,-5-1-1438,3 2 743,-1-3-743,-1 1 0,4-3 0,-3 2 0,4-3 0,-2 3 0,0-1 0,-3 1 0,3-3 0,-2-2 0,1 3 0,-1-5 0,-1 6 0,-1-3 0,1-3 0,-2 6 0,3-13 0,1-1 0,-3 2 0,3-7 0,-5 15 0,8-37 0,-8 24-1639,4-6 1,0 0-81,-4 7 1719,5-25 0,-5 23 0,1-15-3277,3-9 1425,-4 11 1852,4-6 0,0-1-1470,-4-5 1470,3 1 0,-1-1 0,-2 20 0,-1 0 0,1-8 0,0-4 0,0 1 0,1-6 0,1 1 0,-3 4 0,1-2 0,0 1 0,1-3 0,-1 10-1520,1 4 1520,-1-2 0,-2-6 0,2 9 0,1 10 0,-2-23 0,0-7 0,0 24 0,0 0 0,0-12 0,0-3 0,-2-3 0,-1 4 0,2 0-425,-5-4 0,0 1 425,4 10 0,-5 4 0,1 2 2813,4 3-2813,-3-3 0,-2-1 0,1-13 0,-4-1 0,2-2 0,2 22 0,-1-18 1478,-1 10-1478,-1-10 0,4 16 0,-3-5 0,3 2 0,0 6 828,-1-8-828,6 19 0,-6-24 0,5 20 0,-5-20 0,5 8 0,-3 8 0,4-20 0,-5 9 0,4 3 0,-4-8 0,5 23 3276,-5-22-913,4 7-2363,-4-15 0,5 16 0,-4-2 0,-1 9 0,2 1 0,-1-2 0,4 11 0,-4-10 0,3 9 766,-3-8-766,2 0 0,0 6 108,-1-10-108,-1 3 0,4 5 0,-4-7 0,1 14 2186,-1-15-2186,-1 8 0,3-2 0,0-8 0,0 16 147,1-18-147,-3 5 0,4 4 0,-4-9 0,4 19 0,-4-20 0,3 13 0,-1-10 0,0 2 0,2 12 0,-4-16 0,3 9 0,-3 1 0,4-6 0,-4 15 0,1-10 0,1 4 0,-2 0 0,3-4 0,-1 10 0,0-9 0,2 6 0,-2-3 0,2 3 0,-2-1 0,-1 4 0,1-2 0,0-1 0,0 2 0,1-2 0,-1 2 0,2 3 0,-2 1 0,2-1 0,-4-2 0,3 0 0,-1-2 0,2 4 0,0-1 0,-2 3 0,-4 0 0,0 2 0,-17 0 0,-9 0 0,0 0-1639,3 0 1,-1 0-1639,-5 0 3162,-8-4 0,-5 0-1524,4 0 1,0 0 1008,2 0 0,-3-1-129,5 2 1,-4-2-1,0 1 1,7 0 758,6 1 0,-1-1-303,-9-1 1,-8 0-1,-4-1 1,2-1 302,5 1 0,0-2 0,1 1 0,2 1 0,-4 0 0,2 1 0,-3 0 0,8 0 0,-4-1 0,-1 1 0,4 0 0,9 1 742,6 0 1,0 1-743,-17 0 0,-7-1 0,8 0 1143,-4-5-1143,13 6 0,-4-1 0,3 1 0,2 0 0,3-1 0,-14-3 0,7 5 0,0 0 0,0-2 0,-6 1 0,0 0 0,25 0 1857,-12 3-1857,13 0 0,-4 0 0,-3 2 0,12-1 3276,-14 1-1895,0-2-1381,9 0 0,-8 0 2086,18 0-2086,-14 0 0,12 0 3276,-12 0-2215,8 2-1061,0-2 0,-5 2 0,9 0 0,-8 1 0,10-1 0,-12 0 0,11-2 0,-15 2 0,7-1 0,-2 1 0,-7 0 0,16-2 0,-18 4 0,1-1 0,4 1-1825,-6-1 1825,18 1 0,-16-2 0,12 1 0,-10 1 0,16-4-1045,-11 6 1045,8-3 0,-14 2 0,1 1 0,0-2 0,-7 2 0,10-2 0,-15 3 0,-1 0 0,1-1 0,-9 7-569,21-11 569,-17 9 0,6-4 0,4 2-876,1-2 876,15-3 960,-7 4-960,9-7 0,-5 7 0,9-5 0,1 1 571,0-1-571,0-1 2784,3 0-2784,-1 0 0,1 1 0,1 1 0,-1-2 0,2 3 0,-5-1 0,2 1 0,-3 1 0,3-1 0,-4 2 0,4-3 0,-1-2 0,3 2 0,3-3 0,1 1 0,1-2 0</inkml:trace>
  <inkml:trace contextRef="#ctx0" brushRef="#br0" timeOffset="6906">10004 5372 24575,'7'14'0,"-3"-3"0,2 14 0,-5-14 0,3 10 0,-4-15 0,2 22 0,-1-17 0,1 16 0,-2-13 0,0-4 0,0 6 0,0-10 0,0 6 0,0-7 0,0 12 0,0-8 0,0 10 0,0 4 0,0-10 0,0 13 0,0-8 0,2 3 0,-2 10 0,2-10 0,-2-3 0,0-7 0,0-1 0,0-4 0,0 13 0,0-13 0,0 13 0,0-11 0,0 2 0,0-3 0,0 11 0,0-8 0,0 13 0,0 3 0,0-13-1354,0 16 1354,0-23 0,0 7 0,0-6 0,0 10 0,0-6 0,2 10 0,-1-13 0,3 21 0,-2-9 0,1 13 0,-2-16 0,-1-3 0,2-3 0,-1-3 0,1 5 0,-2-4 0,0-2 1354,0 9-1354,2-9 0,-2 5 0,2-1 0,0-5 0,-1 4 0,1-5 0,-2-1 0,2 1 0,-2-1 0,2 3 0,-2 2 0,-2 4 0,2-3 0,-4-1 0,3-1 0,-3-5 0,2 6 0,-1-5 0,0 1 0,-6-7 0,3-1 0,-4-4 0,1-7 0,4 5 0,-6-10 0,6 9 0,-5-9 0,0 7 0,1-2 0,0 2 0,5 6 0,-1-4 0,-3-5 0,2 4 0,-2-4 0,-5-5 0,7 12 0,-7-11 0,11 15 0,-2 1 0,2 1 0,-3 0 0,1 0 0,-3-5 0,2 2 0,-1-3 0,1 5 0,3-3 0,0 3 0,0 1 0,-1-2 0,1 1 0,0-1 0,0 1 0,1-1 0,1 4 0,3 0 0,1 0 0,7 10 0,-5-6 0,8 13 0,-10-11 0,4 6 0,-2 1 0,-3-4 0,5 7 0,-3-2 0,2 2 0,-2-2 0,3 4 0,-5-9 0,1 4 0,2-1 0,-5-6 0,5 7 0,-1-4 0,-2 0 0,5 4 0,-7-5 0,3 0 0,0-3 0,-3-1 0,5-1 0,-6 1 0,4-4 0,-1 2 0,1-2 0,3 0 0,-2 0 0,1 0 0,-1 0 0,-1 2 0,1-1 0,-1 1 0,1 0 0,-1 0 0,1 3 0,-1-1 0,-1 1 0,0-1 0,0 1 0,1-1 0,1-2 0,-3 2 0,0-5 0,0 2 0,7-14 0,-3 10 0,8-15 0,-2 10 0,-2-1 0,2-2 0,-7 6 0,6-5 0,-2 2 0,-1-1 0,0 5 0,-4-2 0,1 3 0,4-6 0,0 0 0,-2 2 0,-1-2 0,-2 5 0,1-3 0,0 2 0,-1-1 0,0 2 0,3-5 0,-4 4 0,7-4 0,-3 3 0,-1 1 0,4-2 0,-3-1 0,0 2 0,2-2 0,-5 5 0,3-3 0,0 1 0,2-2 0,-2 1 0,-1 1 0,-3 3 0,-1 0 0</inkml:trace>
  <inkml:trace contextRef="#ctx0" brushRef="#br0" timeOffset="-180416.73">3076 12032 24575,'-7'7'0,"2"-1"0,-1-3 0,3 1 0,-1-4 0,2 4 0,0-1 0,-4-1 0,-3 2 0,-1-3 0,-1 3 0,-9-2 0,11 1-497,-9 1 497,9-4 0,2 4 0,-4-1 0,2 1 0,-4-1 0,-6 3 0,1-1 0,0 0 0,8-1 0,5-2 497,1-2-497,-1 4 0,-1-1 0,-1 1 0,2 0 0,-3-1 0,3 3 0,-4-1 0,2 2 0,-4 3 0,6-4 0,-7 4 0,0 1 0,4-3 0,-6 7 0,11-12 0,-10 7 0,8-7 0,-8 8 0,6-4 0,-10 4 0,2-2 0,3 0 0,-6 2 0,14-5 0,-12 1 0,10-4 0,-12 1 0,11 1 0,-18 3 0,16-4 0,-10 8 0,4-7 0,2 2 0,-4 3 0,10-8 0,-2 6 0,5-6 0,-1 1 0,-1 1 0,3-2 0,-5 3 0,3-1 0,-2 1 0,1-1 0,1 1 0,1-3 0,1 2 0,-1-1 0,2 3 0,-5 5 0,2 3 0,1-2 0,0 2 0,1-6 0,1 3 0,0-4 0,-2 5 0,3-6 0,-3 5 0,2-5 0,1-1 0,-1 4 0,0-6 0,2 7 0,-2-5 0,2 4 0,0-2 0,0-1 0,0-1 0,0 2 0,0-1 0,0-1 0,0 9 0,0-7 0,0 15 0,0 11 0,0 3-599,0 4 599,0-12 0,0-2-1843,0 1 1843,0 0 0,0 1 0,0 3 0,0 11 0,0 2 0,0-1 0,0-9 0,0 5 0,0-7 0,-3 5-3277,2 10 2990,-2-26 287,3 0 0,-2-11 0,2 14 436,-2-13-436,0 5 0,1 0 0,-1-4 1524,0 2-1524,2 2 0,-4-2 0,3 4 0,-1 1 0,2-8 0,0 8 0,0-10 0,0 19 0,0-15 3276,0 13-2506,0-13-770,0 2 0,0 3 0,0-3 0,0 6 0,3 17 0,0-1-588,0 2 588,-1-5 0,-2-17 0,2 19 0,-1-19 0,1 12 0,0-4 0,-2-6 0,4 3 0,-3-17 0,3 6 0,-2-6 0,1 6 588,1-6-588,-2 5 0,1-4 0,1 6 0,-4-6 0,2 6 0,-2 1 0,0 4 0,0-3 0,-2 4 0,2-11 0,-2 17 0,2-10 0,0 18 0,2-13 0,-2 1 0,4-3 0,-3-11 0,3 12 0,-2-13 0,1 7 0,1-10 0,-4 3 0,8 9 0,-4-3 0,4 5 0,-5-6 0,1-5 0,-2 4 0,1-4 0,5 13 0,-5-9 0,4 8 0,1 2 0,-7-10 0,9 10 0,-3 0 0,0-7 0,2 5 0,-3-5 0,-3-6 0,1 5 0,0-3 0,-3-3 0,5 4 0,-3-5 0,-1 5 0,2-2 0,-1 2 0,1 6 0,-1-5 0,1 4 0,-4-2 0,2-6 0,-2 2 0,0-3 0,0-1 0,0 1 0,0-1 0,0 1 0,0-1 0,0 1 0,0-1 0,6-1 0,-2-1 0,10 2 0,-8-3 0,7 4 0,-6-4 0,8 5 0,-7-5 0,8 5 0,-10-6 0,2 4 0,3-3 0,-3 3 0,3-4 0,5 4 0,-5-3 0,17 3 0,-17-4 0,6 2 0,-11 0 0,20 1 0,-13-1-3277,29 3 2948,-25-1 329,21 2 0,15 2 0,-3 0-1639,-2-2 1,0 1 1059,-9-2 1,4 2 0,2 0 0,2-1 578,-1 1 0,3-1 0,1 1 0,-2-1 0,-3 0-1093,6 3 1,-4-1 0,3 0 999,-10-2 1,4-1 0,0 1 0,1-1 0,-2 1-533,9 2 0,0 0 0,-2 0 1,-7-2 624,2-4 0,-2 0 91,-2 3 0,6 2 0,0-1 0,-4-2-91,-3-2 0,-3-2 0,-2 0 0,5 1 0,-2-1 1340,3 1 0,-4-2-1340,-8-8 0,-21 5 3276,12-4-2544,-5-3-732,-6 5 3276,8-6-559,0 1-2717,-6 3 2388,6-3-2388,-5 5 0,-4 1 0,11-6 0,-2 4 0,-1 0 0,1-1 0,-1 3 0,-6 0 0,7-1 0,-4 2 0,4-1 0,-4-2 0,10 3 0,-3-2 0,0 3 0,17-2 0,-21 4 0,22-4 0,-22 4 0,7-5 0,-9 4 0,-2-3 0,-2-1 0,-5 5 0,-1-3 0,-1 2 0,1 0 0,-4-3 0,4 3 0,-1-2 0,-5-1 0,3 0 0,-7 1 0,6-2 0,0-1 0,0-1 0,4-2 0,-3 5 0,1-4 0,-2-4 0,0 5 0,0-27 0,0 25 0,0-28 0,0 29 0,2-21 0,0 16 0,3-19 0,-2 19 0,4-20 0,1 10-3277,3-9 2398,-3 4 879,1 6-82,-5 3 82,12-25 0,-8 23-1639,0-5 1,-1 1 1052,-1 9 586,-2-8 0,0-1 0,3 1 0,0-11 0,0 0 0,-2 13 0,0-10 0,0-2-918,-4-10 918,0 19 0,1 0 0,-2-21 0,0 16 0,0-1 0,0 11 2918,0-11-2918,0 3 0,0-4 72,0 2-72,0-2 0,0 21 2587,0-18-2587,0 19 0,-2-19 0,-1 18 0,1-17 0,-2 20 543,3-13-543,-1 15 0,2-15 0,0 15-258,0-12 258,-2 14 0,2-12 0,-4 3 0,3-2 0,-3-3 0,4 11 1956,-2-11-1956,0 7 0,1-2 901,-1-11-901,2 11 0,0-8 300,2-1-300,-1 2 0,1 0 0,-2-4 0,0 16 0,2-13 0,0 7 0,1-2 0,1-1 0,-4 10 0,4-7 0,-3 6 0,3-6 0,-2-1 0,3-3 0,-1 7 0,1-6 0,-3 14 0,2-11 0,-3 8 0,3-8 0,-4 7 0,4-9 0,-3 10 0,1-4 0,0 0 0,0 2 0,1 0 0,-1-2 0,2 2 0,-3-1 0,5-2 0,-4 6 0,3-6 0,-3 2 0,2-3 0,-3-1 0,2 1 0,-2 3 0,1-6 0,-2 10 0,0-11 0,2 12 0,-2-12 0,2 7 0,0-4 0,-1 0 0,3 2 0,-4 0 0,2-5 0,-2 7 0,2-1 0,-1-1 0,3 0 0,-2-2 0,3 3 0,-1 0 0,-1 4 0,1-6 0,-2 3 0,1-5 0,1 6 0,-4 0 0,4 2 0,-3 3 0,-1-3 0,-3 2 0,-5-1 0,-14-3 0,-1 3-1067,-11-6 1067,0 4 0,-3 0-3277,-8-5 3198,9 4 0,-8-3 0,-1 0-1014,-1 0 1,-1-1 0,2 1 428,5 1 1,2 1 0,-4-1 43,4 1 0,-3-1 0,-1 0 0,-1 1 1,1-1 619,-1 1 0,1 1 0,-1-1 0,0 1 0,0 0-444,-3-1 0,-1 0 0,1 0 1,-1 0-1,2-1 444,4 1 0,0 0 0,0-1 0,1 1 0,-1 1 0,-1 2 0,0 1 0,0 0 0,1 1 0,5-1-325,-3-2 0,4 1 0,-2 0 325,-8 0 0,-3 2 0,3-1 0,3 1 0,3 0 0,4 1 0,-13-1-122,7 0 1,2 1 121,9 2 993,3-2 0,1-1-993,0 3 0,-3-2 0,0 2 0,13 2 3013,-10 0-3013,-4 0 0,4 0 0,-12 3 3276,21-2-2047,-16 4-1229,13-5 0,-3 2 3276,-6 0 0,13 1-3092,-6-1-184,3 2 0,11-1 0,-11 1 0,13-1 144,-8 3-144,2-1 0,0 0 0,-3 3 0,8-5 0,-4 3 0,2 3 0,2-6 0,-2 7 0,1-3 0,2-1 0,0 2 0,2-6 0,4 3 0,-2-3 0,2 0 0</inkml:trace>
  <inkml:trace contextRef="#ctx0" brushRef="#br0" timeOffset="-170252.73">9161 12448 24575,'-10'5'0,"2"1"0,3-4 0,1 3 0,-1-1 0,3 1 0,-2 11 0,1-8 0,1 8 0,-2-9 0,3-2 0,-3 11 0,4-9 0,-2 12 0,-2 0 0,3-7 0,-3 6 0,2-3 0,1-6 0,-1 6 0,2 1 0,-2-3 0,2 3-519,-2-3 519,2-6 0,0 6 0,0-3 0,0 10 0,0-11 0,0 23 0,0-12 0,0 7 0,0-5 0,-2-14 0,1 11 0,-1-5 0,2 1 0,0 3 0,0-10 0,0 11 0,0-8 0,0 8 0,0-5 0,0-2 519,0 6-519,0-6 0,0 2 0,0 7 0,0-12 0,0 14 0,0 13 0,0-10-3277,0 14 2932,0-21 345,-3 27-1639,2-12 1,-1 3 484,-2-4 1,-1 1 1153,2 6 0,-1-4 0,-1-4-1639,2 5 1,0-1 1180,2-5-391,0 3 1,-1-3 848,2-16 163,-2 15-163,2-13 2975,-2 19-2975,0-14 0,1-3 3276,-1 1-2104,0-7 2104,0 6-2651,-1-1-625,1-2 0,1-6 3151,0 6-3151,-1-8 0,2 8 0,-2 1 0,2-7 0,-2 9 0,0-5 0,1-2 0,-1 8 0,2-7 0,0 3 0,0 1 0,0-11 0,2 8 0,-1-2 0,3 2 0,-4 1 0,4-1 0,-3-5 0,0 1 0,1-7 0,-1 5 0,1-3 0,0 0 0,-2 1 0,4-3 0,-1-1 0,-1 2 0,2-3 0,-1 3 0,-1 0 0,2 3 0,-1 2 0,1 0 0,1 0 0,-1-2 0,1 2 0,-1-2 0,3 2 0,-2-4 0,1 5 0,-1-9 0,5 13 0,2-8 0,0 5 0,11 1 0,-16-8 0,17 10 0,7-7 0,-11 2-3277,28-1 2579,-35-5 698,35 3 0,-12-5 0,0 2 0,4-3 0,-29 0 0,7 0-2555,7-2 2555,-7 1-1582,13-3 1582,-16 4-826,6-4 826,-12 3 2780,15-3-2780,-9 4 0,2-4 0,5 3 0,-13-3 0,10 4 0,-9-2 2623,5 0-2623,-1 1 0,-1-1 2167,6 2-2167,0-2 0,-4 2 0,1-2 0,-9 2 0,10 0 0,-8 0 1368,14 0-1368,-9 0 0,2 0 0,9-2 0,-5-1 0,1 1 0,13-2 0,-21 3 0,25-3 0,-9 4 0,2-2 0,4 2 0,-15 0 0,10 0 0,4 2 0,-9 0 0,9 1 0,-25 1 0,19-2 0,-18 3 0,15-3 0,-17 2 0,15-1 0,-13-1 0,23 4 0,-17-5 0,6 3 0,-5-4 0,-7 2 0,5-1 0,1 1 0,-6-2 0,9 2 0,-13-2 0,12 4 0,-11-3 0,5 3 0,-1-4 0,-5 4 0,10-1 0,-10-1 0,10 2 0,-6-1 0,4-1 0,-5 0 0,1 0 0,-2-1 0,1 1 0,-1-2 0,3 0 0,1 0 0,0 0 0,0 0 0,0 0 0,5 0 0,-4 0 0,5 0 0,-2 0 0,-3 0 0,10 0 0,-5 2 0,12-2 0,-2 2 0,-6-2 0,-2 2 0,-11-1 0,6 1 0,-4-2 0,-2-2 0,2-1 0,0-1 0,-2-1 0,0 3 0,2-2 0,-6 3 0,8-3 0,-6 2 0,2-1 0,0-1 0,-4 2 0,1-1 0,-1-1 0,1 0 0,-3-1 0,3-2 0,-5 3 0,3-3 0,-2 2 0,1-1 0,1 1 0,-4-1 0,2 1 0,-2-2 0,0 3 0,0-1 0,2 1 0,-1-1 0,1 1 0,0-1 0,-2 1 0,4-1 0,-1-3 0,1-1 0,-1-7 0,1 4 0,-4-9 0,6 2 0,-5 2 0,7-11 0,-7 18 0,8-27 0,-2 13 0,0-9 0,0 5 0,-3 8 0,3-13 0,1-2 0,0 5-3277,3-13 2206,-8 30 1071,4-13 0,-2-1 0,-3 6 0,5-24 0,-6 24 0,4-20 0,-4 17 0,2-5 0,-1-1 0,-1-13 0,4 2 0,-3 13 0,0 3 0,2 13 0,0-31 0,2 23 0,-5-4 0,3-6 0,-4 18 0,2-22 0,0-5 0,1 9-2322,1-8 2322,-4 28 1625,4-20-1625,-3 17-1289,3-17 1289,-4 20 0,4-11 0,-3 10-69,3-22 69,-4 7 0,2-3 0,-2-10 0,0 26 2366,2-21-2366,-1 9 0,1 4 0,-2-11 0,0 23 2234,-2-15-2234,1 9 0,-1-2 0,2 1 0,-2 11 0,2-10 0,-4 9 0,3-4 1703,-1 5-1703,2-1 100,-2-3-100,2-1 0,-2 1 0,2-1 0,-2 6 0,-1-6 0,-1 3 0,-1 0 0,1-2 0,1 3 0,-3-1 0,1-2 0,0 2 0,1 1 0,2 3 0,0-1 0,-1 2 0,-1-1 0,4-1 0,-4 2 0,3-3 0,-3 1 0,2-1 0,-3 1 0,3-1 0,-4 1 0,5-1 0,-7 1 0,5-5 0,-6 4 0,6-4 0,-5 5 0,3-5 0,-1 4 0,-1-6 0,3 8 0,-1-3 0,1 2 0,-1-1 0,-1-4 0,1 4 0,-4-5 0,4 6 0,-1-7 0,-1 5 0,0-5 0,2 4 0,-3 1 0,3-3 0,-2 4 0,-3-6 0,6 6 0,-8-1 0,9 1 0,-6 1 0,5-1 0,-9-1 0,1-1 0,-2 2 0,-8-5 0,12 8 0,-17-10 0,-7 2 0,11 0-3277,-14-2 3265,23 10 12,-22-4 0,17 3 0,-13 0 0,-3-1-3277,-5-1 2068,9 3 1,-4 1 1208,1 0 0,-3 0 0,3 0 0,-3 1 0,-1 0 0,-4 0 0,-3 0 0,2 0-1473,-1 0 0,0 0 1473,-1 0 0,-5 0 0,4 0-1304,-2 0 0,-2 0 1304,6 2 0,-5-1 0,-2 1 0,5 0-403,2-2 0,2 1 1,-1-1 402,7 2 0,0-1 0,-2 1 0,-2 0 0,-2 0 0,-4 0 0,-1 1 0,3-1 0,5 0 0,-7-1 0,0 1 0,1 1 0,-8 2 0,2 0 0,6-2-239,0-2 0,6-1 239,6 3 0,2 1 238,-6-4 1,8 0-239,18 2 2346,-12 0-2346,14-1 3276,-4 3-3046,11-2 3046,4 1-1308,1-1 1308,1-4-2933,1 1 1,-3-1-1,0 2 1</inkml:trace>
  <inkml:trace contextRef="#ctx0" brushRef="#br0" timeOffset="-160043.74">8277 5808 24575,'-2'7'0,"1"-1"0,-1 9 0,4-2 0,1 5 0,3 3 0,-1-8 0,0 4 0,3 12 0,-7-16 0,5 20 0,-6-22 0,0 18 0,0-12-2080,2 11 2080,-1-13 0,1-2-802,-2-4 802,0 5 0,0 0 0,0 5 0,0-5 0,0 35 0,0-27 0,0 3 0,0 3 0,0 3 0,0-2-3131,0 5 3131,0-5 0,0 1 0,0-1 0,0-1 0,0 2 0,0 8 0,0 0 0,0-2 0,0-12 0,0 10 0,0 1 0,0-8 0,0 3 0,0-1 0,0-7 0,0 3 0,0 0 0,0 0-1364,0 1 1,0-2 1363,0-2-1639,2 15 1,0 1 1026,-1-7 612,3 2 0,0 0-280,1-3 280,1 7 0,0 3 693,1 3-693,-2 4 0,0-1 0,0-12 0,-2-2 0,0 6 0,0-2 0,2-4 0,-1 0 0,-1 15 0,-1 5 0,1-8 0,0 3 0,-1-5-572,-1-7 1,-1 1 571,0 4 0,1 3 0,-2 0 0,0-3 0,-1 0 0,-1-5 1034,-2-6 0,0 0-1034,1 6 0,0 7 0,1 0 0,-1-8-987,-2-7 0,0-1 987,0 8 0,-1 4 0,0-3-615,0-2 0,-1-1 615,0 4 0,-1 3 0,-3 5 0,-2 6 0,3-6 0,5-8 0,0-1 0,-6 7 0,-3 4 0,4-7 113,4 5-113,-2-12 0,-2 7 0,-2 1 0,3-5-356,2-3 0,-1 1 356,-1 5 0,-3 7 0,0-1 0,2-7 720,4-7 1,0-1-721,-3 9 0,-2 9 0,0 1 0,2-4 0,3-5 0,2-2 0,-1 3 0,-2-2 0,-1 3 0,0 1 0,2 2 0,2-2 0,1 4 0,0 0 0,1-3 0,0-6-818,-1 6 1,0-1 817,1-5 0,0 7 0,1 2 0,0-3 0,0-10 1787,2 16-1787,1-5 0,1 9 0,0-6-737,0-12 0,0 0 737,0 0 0,0 3 0,0-3 0,1 5 0,-1-5 1730,-1-6-1730,2 1 0,0 4 0,-1 1 0,0-3 0,4 8 0,-4-6 0,0-3 737,1-11-737,1 11 0,1 2 2368,-3-2-2368,3 7 0,2-2 0,-4-14 0,3 13 0,1 4 0,2 1 0,-3-8 0,1 3 0,-2 0 0,-1-3 0,0-2 0,-2 6 0,1 1 0,1-4 0,-2 6 0,0 3 0,1-12 0,0-1 0,1 9 0,-1 3 0,0-2 0,-1 3 0,0-6-1404,4 12 1404,-2-11 0,0 7 0,0-1 0,-1-5 0,1-1 0,-1-1 0,1 3 0,0 1 0,1-3 0,-1 1 0,0-7-173,-4-1 173,7 6 0,1 3 0,-4-14 0,-2 1 0,5 13 0,-1 1 0,-1-7 0,-1-4-627,-2-2 627,4 13 0,-6-26 0,2 28 0,0-24 0,1 29 0,-2-37 757,2 30-757,-2-25 0,2 26 0,-3-25 3276,0 1-2147,2 0-1129,-1-7 0,1 7 0,-2-9 0,2 15 0,-2-9 0,2 10 0,-2 17 0,0-17-2822,3 25 2822,-2-27 0,4 7 0,1 1 0,0 1 0,-1-6 0,2 1 1359,4 18-1359,-5-20 0,2 9 2182,-2-11-2182,-3-14 0,1 10 0,2-7 0,-5-3 0,5 1 0,-5-5 0,7 8 0,-7-5 3276,7 9-2248,-3-1-1028,0-6 0,1 10 0,-2-14 0,5 14 0,-2-10 0,2 10 0,-2-12 0,7 18 0,-7-17 0,12 16 381,-14-16-381,4 1-26,7 11 26,-4-10 0,9 11 0,-11-14 0,2 2 0,-5-4 0,10 9 0,-8-7 0,7 7 0,-8-7 0,11 8 0,-8-7-1765,12 10 1765,-14-12 0,24 24 0,-15-10 0,15 12 0,-5-3 0,2-1 0,-11-10 0,0-1 0,8 8 0,1 2 0,-3-5 0,-2-2 0,1 0 0,13 8 0,-5-4 0,-10-13 1296,2 6-1296,10-3 0,-25-8-615,16 4 615,-18-6 0,12 0 0,-7-1 0,11 1 0,-15-4-58,16 2 58,-10-1 0,6 1 0,8-2 0,-15 0 1830,11 0-1830,-2 0 0,-12 0-695,11 0 695,-12 0 0,12 0 0,-9 0-324,14 0 324,-16 0 0,29 2 0,-19-2-3277,16 4 3105,-8-3-1491,15 8 1663,-7-3 0,1 3 0,-1 1 0,-12 1 493,19-1-493,-12-2 0,-13-5 998,12 4-998,8-3 0,-23-1 2024,34 2-2024,-23-5-2061,13 6 2061,-8-5 0,1 5-60,-11-5 60,25 7 0,-21-6-2256,11 6 2256,-17-8 0,15 5 0,-17-4 0,22 5 1067,-30-5-1067,20 3 0,-14-3 0,10 2 0,2 1 0,0-3 3276,13 4-2740,-4-5-536,-18-2 70,11 2-70,-4-6 0,-9 5 3160,10-6-3160,14 4 0,-6-1-832,9 2 832,-2 3 0,1 1-3277,1 4 2827,-9-2 1,4 0 0,-4 1 449,12 7 0,-13-3 0,8 2 0,2 0 0,-5-1-1639,9 1 1,-1 1 1213,-10-2 0,1 1 1,3 1-1,0 0 425,-1-1 0,3 1 0,0-1 0,-3 1 0,-6-2-1639,4 2 1,-1 0 1625,6 1 0,10 2 1,-3-1-1,-12-4 8,0 0 5,8-1 0,1 0 0,-7-2 0,-8-2 0,-3-1 0,-5-4 0,-8-2 0,0 2 0,0-6 0,-11 3 2066,10-6-2066,-7-4 0,1 3 0,0-7 0,-3 7 0,5-15 0,-4 11 0,14-29 0,-15 27 3165,11-15-3165,-13 23 3276,12-12-1872,-9 14-1404,7-10 717,-9 12-717,5-5 0,-4 1 0,4 0 0,1-1 0,-6 4 0,6-2 0,-9 1 1719,3 5-1719,-4-5 1419,4-4-1419,-3 2 0,3-27 0,-4 17 0,4-12 0,-1-2 0,-1 14 0,2-10 0,-3-7 0,1 12 0,0-15 0,-1 9 0,-1-1-3277,-1-17 1638,1 18 1,-2-2 1597,-5-11 1,-1 1-1599,5 16 1,-1 0 983,-3-9 1,-1-1 654,2-3 0,1 3-2480,1-2 2480,1 12 0,0-1-551,1-11 1,1 3 550,0 4 0,0 0 0,-1-4 0,1 3 0,-1 3 708,2 0-708,-1 0 0,2 1 0,-1 7 0,1-11 0,1-4 0,1 10 0,0-1-104,-2-9 1,-1 0 103,6-5-415,-4 8 0,0-6 0,-1 4 415,-1 10 0,1-2 0,1-17 0,2-8 0,0 0-199,0 6 1,0 0 0,0 2 198,0 9 0,1 2 0,0-3 0,-1-4 0,1-3 0,-1 1 0,-1 6 0,0 5 0,1 1-61,1-7 0,2-8 1,0 0-1,-2 4 61,0-6 0,1-2 0,0 10 0,1-7 0,2-3 0,0-1 0,-1 4 0,-2 6 0,0-1 0,-1 6 0,2-3 0,2-8 0,2-5 0,-1 1 0,-1 9 0,-1 7 0,-1 0 0,4-8 0,3-9 0,0 0 0,-4 4 0,-4 8 0,-3 3 0,3-3 188,2-3 0,4-3 0,-1 0 0,-4 1-188,-5-4 0,-3 1 0,1 3 0,2-6 0,1 2 0,-3 10 0,0-2 0,0-2 0,-2 2 0,0-5 0,-1 0 0,0 2 0,1 7 0,1-2 0,0 1 0,-2-7 0,0-8 0,0 1 0,0 9 603,0 13 1,0 0-604,1-13 0,1-9 0,-1-2 0,0 7-470,-1-1 1,-1 0 469,2 8 0,-1-6 0,1-1 0,-1 2 0,2 7 628,0 0 1,0 1-629,-1-9 0,-1-8 0,0-1 0,0 6 0,1 9 0,0 4 0,0-3 0,0-3 0,1-4 0,-1 0 0,0 0 0,0 1 0,-1-1 0,0 2 0,1 5-473,-1-1 1,0 1 472,0-10 0,-1-6 0,1 10 0,-2-1 0,-1-3 0,0-1 0,2 17 0,1 0 0,-2-6 0,0 1 0,-1 6 0,2 5 0,2 6 0,-7-19 2632,9 19-2632,-5-11 0,0 0 0,3 5-195,-1-6 0,0 3 195,3 13 0,-3-30 0,2 18 0,-2-22 0,4 11 0,1 2 0,-1 3 0,1-10 0,-1-5-230,-9 1 0,-2 2 230,5 13 0,0-2-291,-3-5 1,-4-4 0,-1 2 290,-1 6 0,-2 1 0,1 2 191,0-5 1,-2-1-192,-1 3 0,-1-2 0,2 5 0,-5-12 0,-2 0 0,7 14 0,1 2 0,4 12 0,-12-23 0,12 24 0,-7-15 0,11 21 2121,-5-14-2121,4 11 3276,-5-13-3247,9 17 1738,-6-8-1767,6 7 2638,-6-12-2638,8 13 0,-1-5 2261,2 9-2261,-2-11 0,1 8 0,-1-7 1666,2 3-1666,1 1 0,-1-1 0,-2-13 0,3 15-718,-5-13 718,4 15-298,-5-18 298,2 8 0,-1-7 0,1-4 0,1 19 0,2-14 0,-2 1 0,3 11 0,-3-14 0,4 16 0,-4-8 0,3 4 0,-1-3 707,0-2-707,2 7 0,-2-4 0,-2-6 0,3 14 0,-5-16 0,3 17 0,-5-16 0,4 12 0,-6-11 0,7 12 0,-11-10 0,3 6 309,-2-2-309,-14-10 0,16 17-3277,-22-21 3251,22 21 26,-15-8 0,-1 0 0,0-1 0,2 4 0,-1 0 0,3 0 0,1 2 0,-12-2 0,-10-8 0,16 11 0,2 1 0,5 3 0,-19-7 0,31 10 0,-30-1 0,22 1 0,-9 2 0,-1 0 0,10 1 0,-22 5 0,-5 2 0,18-4 0,0 0 0,-16 5 0,-5 2 0,2-3 0,-2 1 0,5-1-1639,11 0 1,-1 0 1159,-11 2 0,-6 1 1,7-2 478,-2-2 0,11 0 0,-5 0 0,4-1 0,6-3 0,1-1 0,-15 3 0,-2 1 0,5-5 0,3 0 0,-4 0 0,8 0 0,-4 0 0,-2-4 0,3-1 0,-6-2 0,1 1 0,-2-1-1639,12 1 1,2 0 786,-12 2 852,14-2 0,3 0 0,2 5 0,-7-4 0,-3-1 0,-16 2 428,19 0 0,-4-1-428,-10-2 0,-6 0 0,7 1-351,15 0 0,-1 0 351,-10-1 0,-7 0 0,-1-1 0,8 1 0,6 1 0,0-1 0,-3 0 0,-8-1 0,-3-1 0,0 0 0,5 2 0,-5-2 0,4 1 0,-3 0 0,0 0 0,-3-1 0,-1 0 0,0-1 0,4-1 0,-1-1 0,0 0 0,1 0 0,5 1-938,-3 0 1,4 0 0,-3-1 937,5 2 0,-3-2 0,-1-1 0,-1 0 0,1 1-315,-2-2 1,-2 0 0,1 1-1,1 0 1,5 1 314,-2-1 0,4 1 0,-3 0-3,-4-3 1,-4 0 0,1 0 0,8 1 2,5 2 0,2 0 0,-5-2 0,-3 0 0,5 1 0,8 3 0,1 0 31,-9-3 0,-4-1 1,9 3-32,12 6 2075,-9-9-2075,16 13 3103,-6-3-3103,-1 14 0,8-3 0,-10 5 3276,13-7-1912,0-1-545,1 1 0,4-3 0,-2 0 0</inkml:trace>
  <inkml:trace contextRef="#ctx0" brushRef="#br0" timeOffset="-109558.73">3673 13099 24575,'0'48'0,"0"-12"0,0-4 0,0-11 0,0 4 0,0 0 0,0-16 0,0 8 0,-2-6 0,1-2 0,-5 14 0,5-9 0,-5 29 0,6-26-3277,-4 12 1975,3-21-202,-5 17 1504,6-13 0,-4 14 0,2-19 0,-3 16 0,0-13-378,1 11 0,2-19 1,2 0-1</inkml:trace>
  <inkml:trace contextRef="#ctx0" brushRef="#br0" timeOffset="-107452.73">3637 12625 24575,'2'14'0,"-1"-5"0,3 2 0,-4-2 0,2-2 0,0 12 0,-2-8 0,6 16 0,-5-16 0,3 8 0,-2 0 0,-1-7-427,1 7 427,0-13 0,-2-1 0,2 9 0,-2-7 0,0 10 0,2-12 0,-1 15 0,1-12 0,0 12 0,0-1 0,1-5 0,-1 20 0,-2-22 427,0 6-427,0 1 0,0-12 0,0 12 0,0-15 0,0 15 0,0-7 0,0 9 0,0 6 0,0-12 0,0 11 0,0 0 0,0-11 0,0 9 0,0-4 0,0-10 0,0 9 0,0-2 0,-2-6 0,1 6 0,-1-10 0,2 15 0,0-12 0,0 13 0,-2-14 0,-2 14 0,1-6 0,-3 7 0,1 13 0,2-17 0,0 9 0,0 0 0,1-10 0,0 18 0,-2-9 0,3-11 0,-1 15 0,2-6 0,0-10 0,-2 8 0,2-19 0,-2 8 0,2-7 0,0 4 0,0 5 0,0-8 0,0 7 0,0-9 0,0 5 0,0-4 0,0 5 0,0-1 0,0-2 0,0 9 0,0-7 0,0 3 0,0 2 0,0-7 0,0 7 0,0-2 0,0-3 0,0 3 0,0 4 0,2-2 0,-2 3 0,2-5 0,-2-5 0,0-3 0,0 2 0,2 1 0,-1-2 0,1 2 0,-2 5 0,0-3 0,0 16 0,0-15 0,0 10 0,-2-4 0,1-6 0,-1 8 0,2-14 0,0 9 0,0-7 0,0 5 0,0-5 0,0-2 0,0 1 0,2 7 0,-1-7 0,1 11 0,-2-12 0,0 4 0,0 1 0,0-2 0,0 9 0,0-9 0,0 2 0,0-1 0,0-4 0,0 8 0,2-8 0,0 2 0,0-7 0,0-3 0,0 1 0,-1-4 0,1 3 0,0-2 0,-2 3 0,2 2 0</inkml:trace>
  <inkml:trace contextRef="#ctx0" brushRef="#br0" timeOffset="-94160.73">446 11743 24575,'10'0'0,"30"8"0,-22-6 0,22 6 0,-9-2 0,-10-1 0,13 2 0,-1 0 0,-14-4 0,5 2 0,-5-2 0,-8-1 0,4 0 0,-8-2 0,9 4 0,-8-3 0,14 1 0,-16-2 0,23 2 0,-10-2 0,8 2 0,21 0 0,-32 1-1494,31-1 1494,-22 3 0,23-1 0,-14 3 0,-2-4 0,0-1-2751,-7 2 2751,10-1 0,1 0-2709,0-2 2709,-1 5 0,0 1 0,9-5 0,-1 4 0,1 1-1427,-19-4 1,0 0 1426,19 2 0,-1 0 0,1 0 0,4 0 0,0-1-2974,-5-2 2974,-6 0 0,1 2 0,-4-2 0,-4 0-912,0-1 912,-1 2 0,1-1-409,9-2 409,-23 0 979,20 0-979,-27 0 0,0 0 0,19-3 0,-14 2 0,15-2 0,-16 3 0,-2 0 0,15-3 0,-14 3 0,19-3 0,-15 3 0,20-2 0,-18 1 0,16-1 0,-2 2 0,-9 0 0,11 0 0,-24 0 3276,19 0-3142,-12-2-134,8 2 0,22-9 0,-30 7 1055,31-5-1055,-33 4 0,14-2 0,0 2 0,1-1 0,8-4 0,8 2 0,1 0-862,-18 4 0,-1 0 862,3-4 0,2 1 0,1 5 0,-3-1 656,4-6-656,-4 5 0,0 0 0,-1-4 234,14 3-234,-10-2 0,-10 2 1214,6-2-1214,-24 3 0,-1 2 3276,3 0-508,-3 0-2190,6 0-578,10-2 0,-11 1-1271,18 2 1271,-20 0 0,6 2 0,11 1 0,-12-3 0,26 7 0,-27-7 0,23 6 0,-17-7 0,14 3 0,-16-3 0,24 2 0,-26-1 0,25 1 0,-23-2 0,24 0 0,-17 0 0,12 0 0,-5-2 0,-12 1 0,16-3 0,1 0 0,-11 1 0,11-3 0,-26 5 0,14-5 0,-11 5 0,20-3 0,-23 2 0,20 0 0,-16 0 0,8 0 0,-1 2 0,8-5 0,-10 3 0,12-5 0,-20 7 820,24-6-820,-16 3 0,13-2 0,-2 0 0,-12 2 0,8-2 0,14-3 0,-19 7 0,21-5 0,-15 6 0,-4 0 0,19 0-1639,-16 0 1,0 0-1171,15 0 2809,7-1 0,-1 2-511,-15 2 511,14-3 0,3 0 0,-18 4 0,-2 0 0,0-3 0,-1-1 0,3 2 0,-5 1 464,-9-3-464,16 0 0,-14 0 0,7 0 0,-2-2 0,-12 1 0,16-1 0,-12 2 0,13 0 0,-13 0 0,8 0 0,-15 0 0,9 0 0,-10 0 0,12 0 0,-8 0 0,8 0 0,-9 0 0,9 0 0,-8 0 3276,12 0-489,-1 2-2787,-4-1 2177,11 3-2177,-10 0 0,0-1 0,10 5 0,-17-7-685,6 5 685,-9-5 0,6 3 0,-2-4 0,2 2 0,-6-2 0,-5 0 0,5 0 0,-2 0 0,2 0 0,4 0 0,-7 0 685,8 0-685,8 0 0,-8 0 0,11 2 0,-11-1 0,15 3 0,-11-4 0,25 4 0,-17-1 0,7 0 0,4 2 0,-20-4 0,8 1 0,-11-2 0,-4 0 0,4 0 0,-8 0 0,4 0 0,-5 0 0,10-2 0,1 1 0,17-1 0,-4 2 0,-2 0 0,2 0 0,-17 0 0,17 2 0,-18-1 0,16 1 0,-15-2 0,12 0 0,-14 0 0,3-2 0,-2 1 0,0-3 0,-1 2 0,-2-1 0,5 1 0,-7 2 0,12 0 0,-2 0 0,3-2 0,-3 2 0,-1-2 0,-10 2 0,4 0 0,-7-2 0,-2 1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8:08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13297 6343 24575,'27'3'0,"-6"1"0,-8-4 0,1 4 0,-7-3 0,7 1 0,-9 0 0,11 0 0,-7 1 0,10 1 0,-11-4 0,2 2 0,3 0 0,-2-1 0,6 3 0,-2-4 0,-4 2 0,1-2 0,-1 0 0,-5 0 0,4 0 0,-2 0 0,-2 0 0,2 0 0,-1 0 0,4 0 0,-3 0 0,6 0 0,-8 0 0,10 0 0,-9 0 0,9 0 0,-10 0 0,14-2 0,-12 2 0,12-2 0,-5-2 0,-4 3 0,6-5 0,-8 3 0,0-1 0,0-1 0,-2 3 0,-3 0 0,3 0 0,-2 1 0,1-1 0,1 0 0,-2 2 0,1-2 0,3 0 0,-4 1 0,8-1 0,-8 2 0,5-2 0,-5 2 0,6-2 0,-6 2 0,6 0 0,-6 0 0,1 0 0,-1 0 0,-1 0 0,-1 0 0,-1 0 0</inkml:trace>
  <inkml:trace contextRef="#ctx0" brushRef="#br0" timeOffset="2273">22895 8070 24575,'10'0'0,"2"0"0,-6 0 0,4 2 0,-1-2 0,1 2 0,-1-2 0,-1 0 0,-1 2 0,0-1 0,2 1 0,-4-2 0,1 0 0,4 0 0,-4 0 0,11 0 0,-9 0 0,13 2 0,-12-2 0,5 2 0,-5 0 0,-2-1 0,4 1 0,-4-2 0,6 0 0,-7 0 0,4 0 0,1 0 0,-5 0 0,4 0 0,0-2 0,-4 1 0,5-1 0,-1 0 0,-4 2 0,7-2 0,-8 2 0,3-2 0,1 1 0,-1-1 0,2 2 0,-5 0 0,2 0 0,-1 0 0,-1-2 0,2 2 0,1-2 0,-2 0 0,2-1 0,-3 1 0,3-2 0,-1 4 0,8-4 0,-9 1 0,6 1 0,-11-2 0,5 3 0,-3-1 0,1 2 0,1-2 0,-1 2 0,1-2 0,-3 2 0,0 0 0</inkml:trace>
  <inkml:trace contextRef="#ctx0" brushRef="#br0" timeOffset="6760">14582 6409 24575,'14'0'0,"3"0"0,-12-2 0,4 2 0,-1-2 0,-2 2 0,2 0 0,-2 0 0,5 0 0,-1 0 0,3 0 0,-6 0 0,4 0 0,-4 0 0,12 0 0,-6 0 0,5 0 0,-1 0 0,-7 0 0,7 0 0,-9 0 0,0 0 0,-4 0 0,7 0 0,-5 0 0,4 0 0,-5 0 0,7 0 0,-3 0 0,8 0 0,-2 0 0,-4 0 0,3 0 0,-9 0 0,8 0 0,-7 0 0,4 0 0,-5 0 0,-1 0 0,0 0 0,3 0 0,-2 0 0,3 0 0,-3 0 0,2 0 0,1 0 0,-2 0 0,2 0 0,3 0 0,-5 0 0,4 0 0,1 0 0,-5 0 0,4 0 0,-1-2 0,-4 1 0,4-1 0,-5 2 0,1 0 0,-1 0 0,1 0 0,1 0 0,-1-2 0,1 2 0,-1-2 0,-1 2 0,1 0 0,-1 0 0,1 0 0,-1 0 0,-1 0 0,-1 0 0</inkml:trace>
  <inkml:trace contextRef="#ctx0" brushRef="#br0" timeOffset="8576">23939 8045 24575,'5'2'0,"-1"0"0,11 0 0,-8-1 0,7 1 0,-7 0 0,10 0 0,-6 1 0,10-1 0,-3 0 0,-7-2 0,3 2 0,-4 0 0,-2-1 0,13 5 0,-10-5 0,6 3 0,-10-2 0,16 2 0,-11 1 0,10 0 0,0 1 0,-12-5 0,9 3 0,-9-2 0,6-2 0,-5 2 0,7-4 0,-12 2 0,4-2 0,-3 0 0,8-3 0,-6 2 0,5-3 0,-7 6 0,8-4 0,-3 3 0,10-1 0,-12 2 0,5 0 0,-10 0 0,1 0 0,-1 0 0,-1 0 0,1 0 0,1 0 0,-1 0 0,2 0 0,-1 4 0,-1-1 0,2 4 0,-3-5 0,3 4 0,0-3 0,0 2 0,-3-1 0,0-4 0,1 0 0,0-2 0,1-1 0,-4 1 0,0 2 0</inkml:trace>
  <inkml:trace contextRef="#ctx0" brushRef="#br0" timeOffset="11120">15652 6366 24575,'7'0'0,"0"0"0,3 0 0,-4 2 0,6-1 0,-7 1 0,16 2 0,-13-1 0,16 3 0,-18-3 0,13 1 0,-11-4 0,19 6 0,-13-5 0,5 3 0,-10-4 0,13 4 0,-11-3 0,14 3 0,-6 0 0,-9-1 0,12 2 0,-16-1 0,21-2 0,-15 1-712,9 1 712,-12-4 0,5 2 0,-7-2 0,10 2 0,-6-1 0,-3 1 0,6-2 0,-8 0 0,8 0 0,-6 0 0,3 0 0,-2-2 0,-4 1 712,9-1-712,-6 2 0,5 0 0,4 0 0,-10 0 0,9-2 0,-11 2 0,8-4 0,-5 3 0,3-1 0,1 0 0,-4 2 0,3-2 0,4 2 0,-9 0 0,10 0 0,-4 0 0,-2 0 0,0 0 0,1 0 0,-5 0 0,4 0 0,-1-2 0,-4 1 0,6-1 0,-6 2 0,-1-2 0,-2 2 0,-2-2 0</inkml:trace>
  <inkml:trace contextRef="#ctx0" brushRef="#br0" timeOffset="12908">25187 8211 24575,'9'0'0,"0"0"0,-5 0 0,5 0 0,-2 0 0,2 0 0,-2 0 0,-1 0 0,-1 0 0,3 0 0,-1 0 0,0 0 0,4 0 0,-6 0 0,8 2 0,-2-2 0,-1 2 0,7 0 0,-11-1 0,8 3 0,-8-4 0,6 4 0,0-3 0,2 3 0,3-4 0,-5 2 0,3-2 0,-8 0 0,6 0 0,-6 0 0,2 0 0,4 2 0,-5-1 0,5 1 0,2-2 0,-7 0 0,7 2 0,-10-2 0,7 2 0,-4-2 0,3 0 0,-1 0 0,-4 0 0,4 0 0,-5 0 0,4 0 0,0 0 0,-2 0 0,8 0 0,-7 0 0,11 0 0,-7 0 0,8 0 0,-10 0 0,4 0 0,-9 0 0,8 0 0,-6-2 0,2 2 0,4-4 0,-7 3 0,4-1 0,-5 2 0,3-2 0,-2 2 0,2-2 0,-1 2 0,-2 0 0,1 0 0,-1-2 0,-1 1 0,1-1 0,-1 2 0,-1-2 0,-1 2 0,-2-2 0</inkml:trace>
  <inkml:trace contextRef="#ctx0" brushRef="#br0" timeOffset="23055">23856 8544 24575,'0'7'0,"0"0"0,2-3 0,-1 1 0,1-1 0,0 1 0,-2-1 0,6 7 0,-5-5 0,5 4 0,-3-5 0,1-1 0,-1 1 0,3 5 0,-5-4 0,3 5 0,-4-7 0,0 1 0,0 3 0,0-2 0,2 2 0,-2 0 0,4 0 0,-3 1 0,1 5 0,0-3 0,0 12 0,6 3 0,-5-6 0,2 6 0,-2 1 0,-1-9 0,2 8 0,-2-15 0,0-1 0,-2 1 0,2-4 0,-2 5 0,0-6 0,2 9 0,-1-8 0,1 4 0,-2-4 0,2 8 0,-2-7 0,2 9 0,-2-10 0,2 4 0,-1 0 0,3-3 0,-4 2 0,2-5 0,-2-1 0,2 9 0,-1-5 0,3 5 0,-2-4 0,1-4 0,-1 3 0,0-5 0,-2 3 0,4-1 0,-3 0 0,3 11 0,-4-9 0,2 9 0,-2-9 0,0 14 0,0-9 0,2 13 0,-1-15 0,1 29 0,-2-26-2159,0 21 2159,3-22 0,-3 0-89,5 10 89,-2-5 0,3 3 0,-1-4 0,2-7 0,-3 2 2148,1-8-2148,-1 3 100,7-6-100,-1 2 0,7-6 0,-7 3 0,5-7 0,-10 5 0,13-7 0,-7 4 0,5-2 0,-2 3 0,-8 3 0,5-2 0,-7 3 0,3-3 0,-2 4 0,1-2 0,-1 2 0,1-2 0,-1 1 0,6-1 0,-4 0 0,4 2 0,-2-4 0,6-1 0,-5 0 0,9-5 0,-11 6 0,3-4 0,-7 6 0,7-7 0,-3 4 0,3-4 0,-5 7 0,-1-2 0,1 1 0,-1 1 0,0-2 0,-1 4 0,0-2 0,7-2 0,7-1 0,-3 0 0,0-1 0,-9 3 0,-1 1 0,5-2 0,-2 3 0,7-3 0,-3 2 0,-3-1 0,2-1 0,-6 4 0,5-4 0,-4 3 0,2-1 0,5 0 0,-5 2 0,7-2 0,0 0 0,-3 1 0,4-1 0,5 2 0,-10 0 0,6 0 0,-10 0 0,3 0 0,0 0 0,2 0 0,2-2 0,-4 2 0,1-2 0,-2 2 0,-5 0 0,7-2 0,-1-1 0,1 1 0,6-2 0,-11 3 0,7-1 0,-9 0 0,9 2 0,-7-2 0,9 0 0,-6 1 0,2-3 0,1 2 0,0-5 0,-2 0 0,-1-6 0,-3 5 0,-3-2 0,1-1 0,-4 5 0,4-4 0,-3 6 0,3-5 0,-4 4 0,2-4 0,-2 5 0,2-7 0,-1 1 0,1-7 0,-2 7 0,0-3 0,0 8 0,0-1 0,0 1 0,0 1 0,0-1 0,-2-3 0,1 0 0,-1-1 0,2 1 0,-2 3 0,2-5 0,-4 4 0,3-6 0,-3 0 0,4 2 0,-4-4 0,3 6 0,-3-11 0,4 8 0,-4-8 0,3 10 0,-5-12 0,5 9-490,-3-6 490,4 11 0,-2-6 0,0 5 0,-1-3 0,1-2 0,2 7 0,-1-10 0,-2 7 0,1-1 0,-2 2 0,1 0 0,1 2 0,0-4 490,0 5-490,-1-4 0,1 2 0,-2 2 0,1-5 0,-3 1 0,1-1 0,-4-3 0,4 8 0,-1-1 0,-1 1 0,0-1 0,-2 1 0,-2-4 0,4 4 0,-2 1 0,-1-2 0,4 3 0,-5-4 0,7 5 0,-5-2 0,4 2 0,-5-1 0,5-1 0,-6 2 0,6-1 0,-6 1 0,4 0 0,0 2 0,1-2 0,1 2 0,1 0 0,-1-2 0,1 1 0,-5-1 0,2 0 0,-2 2 0,-6-4 0,5 3 0,-16-3 0,13 2 0,-6-1 0,4 1 0,3 2 0,-4 0 0,1 0 0,-3 0 0,-7 0 0,4 2 0,1-1 0,-2 5 0,10-3 0,-11 3 0,3 3 0,7-6 0,-8 5 0,11-5 0,-7 1 0,5 0 0,-2-1 0,-2 1 0,8-4 0,-5 2 0,6-2 0,1 0 0,-1 0 0,0 0 0,0 0 0,1 0 0,1 0 0,-4 0 0,0-2 0,0 0 0,-8-3 0,6 3 0,-8-2 0,10 2 0,-12-3 0,10 1 0,-10-1 0,11 3 0,-3-2 0,-7 1 0,8-1 0,-16-1 0,19 1 0,-25-1 0,24 1 0,-15 1 0,16 1 0,0 2 0,-6 0 0,5 0 0,-5 0 0,7 0 0,-2 0 0,5 0 0,-2 0 0,3 0 0,5 0 0,2 0 0</inkml:trace>
  <inkml:trace contextRef="#ctx0" brushRef="#br0" timeOffset="26001">14414 6775 24575,'-4'5'0,"-1"-1"0,3 1 0,0-1 0,0-1 0,1 1 0,1 2 0,1 0 0,1 2 0,-2-3 0,4 5 0,-3-2 0,3 3 0,-4-4 0,2-3 0,0 7 0,1-5 0,3 10 0,-3-6 0,1 3 0,-2-4 0,-2 0 0,2-4 0,-1 1 0,3 1 0,-4-2 0,4 5 0,-3-4 0,3 4 0,-4-3 0,2 0 0,2 4 0,-1-4 0,4 6 0,-3-3 0,1 5 0,-1-7 0,-1 2 0,-1-6 0,0 3 0,-2 2 0,2-2 0,0 4 0,-2 0 0,4-3 0,-3 6 0,3-6 0,-2 5 0,1-6 0,1 6 0,-4-6 0,4 4 0,-3-4 0,1 8 0,-2-9 0,0 6 0,2-5 0,-2 6 0,2-5 0,-2 9 0,0-12 0,2 14 0,-1-12 0,3 13 0,-4-12 0,2 7 0,-2-7 0,0 0 0,0-1 0,2-2 0,-1 1 0,1 0 0,0 3 0,-2-1 0,4 2 0,-3-5 0,1 2 0,0-3 0,0 3 0,1-2 0,1 1 0,-4-1 0,4-3 0,-1 0 0,-1 0 0,8 3 0,-6-2 0,7 3 0,-9-4 0,4 1 0,-3 1 0,10-2 0,-7 1 0,6 1 0,-7-4 0,6 4 0,-4-3 0,4 1 0,-4-2 0,1 2 0,-3-2 0,2 2 0,1-2 0,0 2 0,1-1 0,-1 1 0,3 0 0,-3-2 0,3 2 0,-1 0 0,-2-1 0,7 3 0,5 0 0,-3-1 0,1 3 0,4-3 0,-12-1 0,11 2 0,-12-3 0,10 0 0,-6-1 0,3 0 0,-2 0 0,-8 0 0,8 0 0,-8 0 0,4 0 0,-3-1 0,2-2 0,-2 1 0,0 0 0,-1 0 0,3 1 0,1-3 0,-1 2 0,-3-1 0,3-1 0,-4 4 0,4-4 0,-3 1 0,-1 1 0,4-4 0,-4 5 0,1-3 0,1 4 0,-1-2 0,1 1 0,4-1 0,-6 2 0,4 0 0,-5 0 0,5 0 0,-4 0 0,4 0 0,-1-2 0,-2 2 0,2-2 0,3 2 0,-5 0 0,4 0 0,1 0 0,-3 0 0,3 0 0,-5 0 0,3 0 0,-4 0 0,7 2 0,-6-2 0,4 2 0,-3 0 0,0-1 0,0 1 0,-1-2 0,1 2 0,0-2 0,2 2 0,-4-2 0,3 2 0,-3-1 0,2 1 0,-1-2 0,-3 2 0,3-2 0,-5-10 0,1 5 0,-2-11 0,0 11 0,0-8 0,0 5 0,-2-3 0,1-3 0,-1 7 0,2-5 0,0 7 0,-2-1 0,2 1 0,-4-6 0,3 2 0,-3-4 0,4 1 0,-2 1 0,2 4 0,-2-1 0,1-1 0,-1 1 0,0-8 0,2 7 0,-2-4 0,2 1 0,0 6 0,0-5 0,-2 3 0,1 2 0,-1-2 0,0-2 0,2 4 0,-2-9 0,0 8 0,1-6 0,-1 3 0,2 1 0,-2-3 0,2 6 0,-4-9 0,3 10 0,-1-12 0,2 7 0,0-4 0,0 0 0,0 4 0,-2-7 0,2 7 0,-2-1 0,2 7 0,0-1 0,0 1 0,0-3 0,-2-2 0,1 0 0,-3-2 0,4 4 0,-2 0 0,2 1 0,-2-3 0,1 1 0,-1 0 0,0-3 0,2 4 0,-2-12 0,0 8 0,1-4 0,-3 4 0,4 2 0,-2 0 0,0-2 0,1 6 0,-1-4 0,0 1 0,2 2 0,-2-2 0,2-1 0,0 4 0,0-8 0,0 8 0,-2-5 0,1 5 0,-1-2 0,2 3 0,-2 1 0,0-1 0,-3 4 0,-15-6 0,8 5 0,-12-3 0,3 2 0,12 1-520,-10-1 520,12 2 0,-4 0 0,-4 0 0,4 0 0,-13-2 0,15 2 0,-14-2 0,13 2 0,-5 0 0,7 0 0,-8 0 0,9 0 0,-9 0 0,10 0 0,-10 4 0,9-3 0,-5 3 0,5-2 0,2-2 0,-5 4 0,5-3 520,-4 3-520,5-4 0,-1 4 0,-1-1 0,-1 1 0,-2-1 0,0-1 0,0 0 0,2 0 0,0 3 0,-1-3 0,-2 2 0,1-2 0,0 1 0,5-1 0,-3 0 0,0-2 0,-4 4 0,0-3 0,2 1 0,-2-2 0,6 0 0,-7 2 0,6-2 0,-5 2 0,3-2 0,2 0 0,-6 0 0,2 0 0,-5 0 0,-9 0 0,10 0 0,-13-2 0,9 0 0,3-1 0,-10-1 0,7 2 0,0-1 0,-3-1 0,12 4 0,-12-6 0,9 5 0,-4-3 0,3 2 0,5 2 0,-13-4 0,12 3 0,-7-3 0,5 2 0,1-1 0,-13-3 0,11 5 0,-13-5 0,17 4 0,-12-3 0,11 3 0,-4 0 0,-3 0 0,7 1 0,-10-3 0,9 4 0,1-2 0,3 2 0,1 0 0,3 2 0,-2-2 0,3 4 0,3-1 0,-1 1 0,7 3 0,-7-4 0,3 1 0</inkml:trace>
  <inkml:trace contextRef="#ctx0" brushRef="#br0" timeOffset="47375">13157 5682 24575,'-7'0'0,"0"0"0,-5 0 0,5 0 0,-5 0 0,7 0 0,-7 2 0,6-2 0,-7 2 0,5 0 0,2-1 0,-6 1 0,6-2 0,-2 2 0,3-2 0,-3 2 0,2-2 0,-2 0 0,1 0 0,2 0 0,-3 0 0,3 0 0,-2 0 0,-1 4 0,-2-1 0,1 2 0,0-3 0,5 2 0,0 5 0,-1 9 0,3-3 0,0 6 0,2 5 0,0-9 0,0 13 0,0 2 0,0-4 0,0-2 0,2-1 0,-2-3-2781,5 16 2781,-4-27 0,4 25 0,-3-17 0,1 10 0,-1-16 0,-2 5 0,0-10 0,0 10 0,0-11 2781,0 6-2781,-2-1 0,1-1 0,-3 2 0,2-4 0,-1 5 0,-1-3 0,4-2 0,-4 6 0,3-9 0,-3 11 0,4-10 0,-4 4 0,3-4 0,-1 2 0,0 2 0,2-1 0,-2 6 0,-1-1 0,0 11 0,0-4-2901,-2 9 2901,2-15 0,-2 16 0,2-14 0,1 15 0,0-5 0,0-11 0,-1 15 0,-1-17 0,4 5 0,-2-2 0,2-12 0,0 10 0,0-4 0,0 4 0,0-4 0,0 2 0,0-6 0,0 9 0,0-9 0,0 15 0,0-16 0,0 24 0,-2-17 0,1 31 0,-1-23 2901,2 10-2901,0-7 0,0-12 0,0 16 0,0-20 0,-2 16 0,2-18 0,-2 17 0,2-15 0,-2 17 0,1-15 0,-3 15 0,4-15 0,-2 16 0,2-15 0,-2 8 0,1-7 0,-1 2 0,0-1 0,2 8 0,-2-10 0,-1 18 0,2-18 0,-2 27 0,1-22 0,2 10 0,-2 2 0,0-9 0,1 5 0,-1 2 0,2-20 0,-2 14 0,2-16 0,-2 16 0,2-2 0,0 1 0,0 0 0,0-15 0,0 16 0,0-14 0,0 14 0,0-14 0,0 8 0,0-7 0,0 9 0,-2-5 0,1 0 0,-1 10 0,2-9 0,0 7 0,-2-3 0,2-7 0,-2 3 0,2-6 0,0 8 0,0-9 0,0 7 0,0-7 0,0 5 0,0-3 0,0 9 0,0-11 0,0 8 0,0-7 0,0 4 0,0-4 0,0 2 0,0 2 0,-2-1 0,1 7 0,-1-5 0,2-1 0,0 0 0,0 0 0,0-3 0,0 6 0,0-8 0,0 4 0,0-3 0,0 0 0,0-1 0,0 1 0,0-2 0,0 7 0,0 0 0,0 0 0,0-1 0,0-3 0,0-2 0,0 8 0,0-6 0,0 3 0,0-2 0,0 4 0,0-3 0,0 7 0,2-10 0,-1 9 0,1-10 0,-2 9 0,0-7 0,2 1 0,-2-3 0,2 1 0,0 2 0,-1 0 0,1 0 0,0-3 0,-2-1 0,4-1 0,-3 1 0,3-1 0,-4 1 0,4-1 0,-1-1 0,-1 1 0,2-2 0,-1 1 0,1 1 0,-1 0 0,1-1 0,-4 5 0,2-5 0,0 4 0,-1-3 0,1 1 0,-1 3 0,2-2 0,1 6 0,-1-4 0,1 3 0,-4-4 0,2-1 0,0 1 0,-1 0 0,3-1 0,-4 1 0,4-1 0,-3-1 0,3 4 0,-2-2 0,3 0 0,-1-1 0,1-1 0,-1-1 0,1-1 0,1 1 0,-1-2 0,6 1 0,-6-1 0,12 2 0,-11-3 0,15 5 0,-13-4 0,11 1 0,-9 1 0,7-4 0,-7 2 0,9 0 0,-11-1 0,19 1 0,-13-2 0,8 0 0,-11 0 0,-3 0 0,-1-2 0,2 1 0,2-1 0,2 0 0,1 2 0,-2-2 0,0 2 0,-6 0 0,4 0 0,-5 0 0,4 0 0,-4 0 0,1 0 0,-1 0 0,-3-2 0,2 1 0,-3-1 0,1 2 0</inkml:trace>
  <inkml:trace contextRef="#ctx0" brushRef="#br0" timeOffset="56767">14352 5315 24575,'9'-4'0,"-2"3"0,-3-5 0,4 1 0,-4 2 0,2-3 0,-2 6 0,-1-6 0,1 1 0,3-6 0,-4 3 0,5-8 0,-5 5 0,3-2 0,-3 4 0,-1 5 0,0-1 0,0-3 0,5 2 0,-4-4 0,4-3 0,-4 7 0,2-6 0,1 5 0,-5 2 0,7-10 0,-5 11 0,3-8 0,-1 9 0,3-11 0,-4 7 0,8-11 0,-7 6 0,2 0 0,-1 1 0,-1 3 0,-2 3 0,5-8 0,-7 8 0,7-2 0,-3 5 0,18 4 0,-11-1 0,17 1 0,-19 0 0,19 2 0,-14 1 0,8 0 0,-6-3 0,-2 0 0,-1 0 0,8 3 0,-13-3 0,8 2 0,-4-4 0,-7 2 0,4-2 0,-5 2 0,9-1 0,-7 1 0,8-2 0,-9 0 0,-1 0 0,2 0 0,-1 0 0,-1 0 0,2 0 0,-1 0 0,-1 0 0,2 0 0,1 2 0,-2-2 0,6 2 0,-5-2 0,2 2 0,0 1 0,-2-1 0,14 2 0,-5-1 0,4-1 0,-2 2 0,-11-3 0,9 1 0,-10 0 0,6-2 0,-6 2 0,4-2 0,-7 2 0,9-1 0,-6 1 0,3 0 0,3-2 0,-6 2 0,9-2 0,-6 0 0,2 2 0,-4-1 0,2 1 0,-4-2 0,-1 2 0,-2 2 0,0 1 0,-1 4 0,1-2 0,0 8 0,-2-3 0,2 2 0,-2 0 0,0-6 0,0 3 0,0-1 0,0-4 0,0 2 0,0-3 0,0 7 0,0-5 0,0 5 0,0-1 0,2-5 0,-1 4 0,1-3 0,-2-2 0,0 1 0,0-1 0,0 1 0,2-1 0,-2 2 0,2-1 0,-2-1 0,0 2 0,0 1 0,2 2 0,-1-1 0,1-1 0,-2-3 0,0 3 0,0-2 0,0 6 0,0-6 0,0 2 0,0-5 0,0-1 0</inkml:trace>
  <inkml:trace contextRef="#ctx0" brushRef="#br0" timeOffset="65277">23792 7116 24575,'7'-4'0,"5"-7"0,-4 1 0,3-1 0,-4 0 0,-5 6 0,2-1 0,-1 3 0,-1-1 0,2 2 0,-1-3 0,1 1 0,3-2 0,-2-1 0,3-2 0,-5 2 0,3 0 0,-1 1 0,-2 1 0,1-2 0,-2 3 0,0-5 0,3 2 0,-3-2 0,0 2 0,0 5 0,2-2 0,1 3 0,2-1 0,-3 2 0,3 0 0,0 0 0,2 0 0,-2 0 0,3 0 0,-2 0 0,5 0 0,-4 0 0,4 0 0,-3 0 0,1 0 0,12 3 0,-12-2 0,16 2 0,14 1 0,-20-3-1639,5 1 1,-1 0 1404,-14-2-215,23 3 449,-19-2 0,12 1 0,-6-2 0,-10 0 0,6 0 0,-3-2 0,-5 2 0,4-2 3276,-7 2-3134,-1-2-142,7-1 0,-5 1 0,5 0 542,-7 2-542,11 0 0,-8 0 0,10 0 0,-13 0 0,12 0 0,-10 0 0,9 0 0,-11 0 0,11 0 0,-9 0 0,14 0 0,-11 2 0,1-2 0,-2 2 0,-5-2 0,3 2 0,-2-1 0,3 1 0,-3-2 0,2 0 0,-3 0 0,1 0 0,1 0 0,-1 0 0,2-2 0,-1 1 0,-1-1 0,3 0 0,-3 2 0,4-2 0,-4 2 0,1 0 0,-1 0 0,-1 0 0,1 0 0,-1-2 0,1 1 0,-1 0 0,1 1 0,-1 0 0,1 0 0,1 1 0,-1 2 0,6 1 0,-4 3 0,2-4 0,4 3 0,-9-4 0,6 3 0,-8-3 0,3 0 0,-1-2 0,1 0 0,-1 0 0,1 0 0,-1 0 0,2 0 0,-1 0 0,0 4 0,-1-1 0,-4 4 0,2-3 0,0-1 0,-1 1 0,1-2 0,-2 3 0,0-1 0,0 1 0,0-1 0,0 1 0,-2-1 0,1 3 0,-3 2 0,2 2 0,-3 5 0,3-6 0,-2 4 0,3-8 0,-3 8 0,2-6 0,0 5 0,-2 0 0,1-7 0,1 4 0,0-6 0,2 1 0,0 2 0,-2-1 0,1-1 0,-1 2 0,2-3 0,-2 1 0,2-1 0,-2 1 0,2-1 0,0 1 0,-2-1 0,1 1 0,-1-1 0,2 1 0,0-1 0,0 1 0,0-3 0,0 0 0</inkml:trace>
  <inkml:trace contextRef="#ctx0" brushRef="#br0" timeOffset="98834">26181 7061 24575,'9'-9'0,"6"-6"0,-7 4 0,7-4 0,-10 9 0,11-13 0,-3 4 0,3-4 0,10-17 0,-17 23 0,11-22 0,-9 13 0,-5 7 0,6-10 0,-1-1 0,-3 9 0,3-6 0,-7 12 0,1 6 0,5-14 0,-6 12 0,8-9 0,-9 11 0,11-15 0,-7 10 0,7-11 0,1 2 0,-2 1 0,3 0 0,-8 5 0,1 1 0,-4 1 0,4-2 0,-7 5 0,8-9 0,-8 10 0,10-14 0,-11 14 0,13-18 0,-9 14 0,7-15 0,-8 18 0,9-21 0,-7 12 0,7-7 0,-9 10 0,5-2 0,-6 3 0,7-8 0,-7 9 0,6-9 0,-4 10 0,1-6 0,3 3 0,-4 5 0,4-6 0,-7 11 0,2-1 0,-1 1 0,3-3 0,-3 2 0,5-1 0,-7 1 0,5 3 0,-1-4 0,0 3 0,1-4 0,-1 3 0,5-7 0,-4 7 0,10-10 0,-10 11 0,7-6 0,-8 5 0,1-1 0,1-1 0,0 3 0,0-3 0,9-2 0,-9 2 0,14-7 0,-15 8 0,26-11 0,-20 9-2707,26-12 2707,-27 16 0,5-5 0,12 0 0,-16 2-2004,22-7 2004,-23 8 0,15-5 0,-14 6 0,7-4 0,-6 4 0,-5-1 0,11-7 0,-7 6 0,2-3 2401,2 1-2401,-7 5 0,4-4 2310,1 1-2310,-6 3 0,7-1 0,-6 0 0,4 1 0,1-1 0,12-5 0,-12 6 0,7-5 0,-16 7 0,13-3 0,-10 4 0,14-4 0,-16 3 0,12-3 0,-11 4 0,9-2 0,-10 2 0,20-2 0,-17 1 0,18-1 0,-10 0 0,2 2 0,6-2 0,-11 2 0,0 0 0,-8 0 0,6 0 0,0 0 0,-2 0 0,2 0 0,-5-2 0,0 1 0,2-1 0,-4 2 0,3 0 0,-1 0 0,2-2 0,-2 2 0,5-2 0,-6 2 0,7 0 0,-8 0 0,11 0 0,-9 0 0,16 0 0,-17 0 0,19 2 0,-10 0 0,10 3 0,-4 1 0,-6-3 0,4 3 0,-7-3 0,3 1 0,-1 1 0,-5-3 0,2 4 0,-6-5 0,1 3 0,-1-4 0,1 2 0,-1 1 0,6 3 0,-6-3 0,9 5 0,-8-5 0,15 10 0,-8-5 0,17 9 0,-14-8 0,13 6 0,-20-7 0,5 0 0,-9-3 0,5 3 0,-2 0 0,3 1 0,1 3 0,-4-6 0,7 13 0,-7-13 0,6 15 0,-6-13 0,9 15 0,-7-12 0,11 16 0,-6-10 0,5 4 0,-5-4 0,-5-10 0,2 2 0,-8-5 0,6 1 0,-5-1 0,0 1 0,1-3 0,-4 2 0,5-1 0,0 1 0,4 1 0,-6-1 0,5 1 0,-1 3 0,-1-5 0,5 7 0,-10-7 0,5 4 0,-5-3 0,3 1 0,-1-1 0,-1-1 0,0 3 0,1-5 0,-1 7 0,1-5 0,-1 5 0,1-3 0,1 4 0,-3-4 0,3 1 0,-5-9 0,1 1 0,-2-8 0,0 3 0,0-2 0,0 2 0,0 0 0,0 1 0,0 1 0,0-4 0,0-2 0,0-2 0,0 1 0,0 1 0,0 5 0,0-3 0,0 1 0,0 0 0,0-1 0,0 4 0,0-4 0,-2 1 0,1 2 0,-1-2 0,0 3 0,0-5 0,-3 2 0,1-7 0,1 7 0,-3-6 0,5 8 0,-5-4 0,4 7 0,-1-3 0,-1 1 0,2-4 0,-2 4 0,-1-3 0,1 5 0,1-3 0,-1 1 0,2-1 0,-3 1 0,-1-4 0,1 0 0,-4 0 0,6 0 0,-3-2 0,4 2 0,-3-3 0,3 3 0,0 3 0,2 2 0,0-1 0,0-1 0,0 1 0,0-2 0,0 1 0,2 1 0,-2-2 0,2 1 0,-2 1 0,0-2 0,0 1 0,0 1 0,2 0 0,3 5 0,0 3 0,1 3 0,-1 3 0,-1-1 0,1 10 0,-1-5 0,-1 5 0,1 5 0,-4-12 0,4 10 0,-3-11 0,3 11 0,-4-10 0,2 12 0,-2-13 0,-2 13 0,2-6 0,-4 4 0,3-6 0,-1-6 0,2-2 0,0 3 0,0-4 0,0 6 0,0-6 0,0 4 0,0-3 0,0 0 0,0 0 0,0-1 0,0-1 0,0 4 0,0-4 0,-2 3 0,2-1 0,-2 2 0,2 0 0,0 0 0,0-2 0,0 1 0,2-5 0,-2 3 0,2-3 0,0 1 0,-1 1 0,1-1 0,-2 3 0,2-4 0,-2 5 0,2-5 0,-2 7 0,2-4 0,-1 2 0,1-3 0,-2-1 0,2-1 0,-2 1 0,2-2 0,0 1 0,-2 1 0,4-4 0,-3 4 0,3-1 0,-4 1 0,2 1 0,-2-1 0,-4-1 0,-1-1 0,-3-2 0,1-2 0,-4 1 0,6-3 0,-10 2 0,9-1 0,-6 1 0,5 0 0,-8 2 0,6-2 0,-5 0 0,9 1 0,-12-1 0,8 2 0,-6 0 0,3 0 0,2 0 0,-1 0 0,0 0 0,4 0 0,0 0 0,1 0 0,-1 0 0,2 0 0,-3 0 0,1 0 0,0-2 0,-6 2 0,5-2 0,-7 0 0,6 1 0,-12-3 0,8 2 0,-7-1 0,-5-1 0,13 4 0,-15-2 0,19 2 0,-19 2 0,17-2-885,-13 2 885,14-2 0,-12 2 0,7-1 0,-13 3 0,14-4 0,-6 2 0,11-2 0,-8 2 0,8-1 0,-7 1 0,5-2 0,-3 0 0,4 0 0,-10 0 0,10 0 0,-9 0 0,12 0 0,-10 0 0,9 0 0,-7 0 0,9 0 885,-4 0-885,4 0 0,3 0 0,6 0 0,2 0 0,4 2 0,1-2 0,-3 4 0,9-1 0,-11-1 0,14 2 0,-3-1 0,4 1 0,2-1 0,-10-1-603,2-2 603,-6 0 0,-2 0 0,9 0 0,-9 0 0,14 0 0,-15 0 0,6 0 0,3 0 0,-6 0 0,5 0 0,-9-2 0,7 1 0,-5-1 0,9 0 0,0 2 0,-3-2 0,6 2 0,-10 0 0,18 0 0,-12 0 0,10 0 0,-12 0 0,-3 0 603,1 0-603,-4 0 0,1 0 0,-1 0 0,2 0 0,-2 0 0,6 0 0,-7-2 0,8 1 0,-6-1 0,-1 0 0,1 2 0,-5-2 0,3 2 0,-3-2 0,3 1 0,-3-1 0,5 2 0,-1 0 0,2 0 0,-2 0 0,-1 0 0,-1 0 0,-1 0 0,1 0 0,-1 0 0,3 0 0,2 0 0,-2 0 0,4 2 0,-6-1 0,5 3 0,-4-4 0,4 4 0,-1-1 0,-1 1 0,2-1 0,-1-1 0,1-2 0,0 0 0,1 0 0,-3 0 0,2 0 0,-5 0 0,2 0 0,-3-2 0,1 1 0,-1-1 0,3 2 0,-2 0 0,3 0 0,-3 0 0,2 0 0,-3 0 0,1 0 0,-5 0 0,-2-2 0,-3 0 0,0-3 0,-1-3 0,5 0 0,-5-1 0,4-3 0,-1 6 0,-1-7 0,4 6 0,-4-2 0,1 0 0,1-2 0,-2 4 0,3-6 0,-1 6 0,2-2 0,0 0 0,0 2 0,0 1 0,0-3 0,0 4 0,-2-5 0,2 0 0,-2-3 0,2 3 0,0-2 0,0 4 0,0-3 0,0 4 0,0-1 0,0-1 0,0-1 0,-2 1 0,1 1 0,-1 3 0,2-4 0,0 2 0,0 1 0,0-5 0,0 6 0,0-12 0,0 7 0,0-4 0,0-2 0,0 7 0,0-10 0,0 7 0,-2-3 0,2 5 0,-2 0 0,2 1 0,0 2 0,0-4 0,0 4 0,0 0 0,-2-3 0,1 4 0,-1-2 0,2-3 0,0 3 0,0-5 0,0 4 0,-2 0 0,2 2 0,-2-3 0,2 4 0,0-6 0,0 4 0,0-1 0,0-1 0,0 5 0,0-8 0,0 2 0,0 1 0,0-5 0,0 10 0,0-8 0,0 8 0,0-8 0,-2 4 0,1-1 0,-1 2 0,0-3 0,2 3 0,-2-3 0,2 1 0,-2 3 0,1-4 0,-1 4 0,0-2 0,0 2 0,-1 0 0,1 1 0,2-1 0,0 2 0,0-1 0,0 1 0,0-1 0,-2 3 0,2-3 0,-2 13 0,2-1 0,0 6 0,-2 4 0,0 1 0,-1-2 0,-1 5 0,4-8 0,-4 0 0,3 4 0,-1-10 0,0 15 0,2-12 0,-4 12 0,3-13 0,-1 4 0,2-7 0,0 14 0,0-12 0,0 17 0,0-17 0,0 13 0,0-5 0,0 3 0,0-2 0,0 3 0,0-10 0,0 7 0,0-11 0,0 2 0,0 1 0,0 0 0,0 0 0,0 5 0,0-7 0,0 6 0,0-7 0,0 4 0,0 0 0,0-2 0,0 4 0,0-6 0,0 5 0,0-4 0,0 4 0,0-3 0,0 4 0,-2-3 0,2 2 0,-2-3 0,0 4 0,1-2 0,-1 2 0,2 0 0,-2-3 0,2 2 0,-2-5 0,2 4 0,0-2 0,0 0 0,0-1 0,2-1 0,-2-1 0,4 1 0,-3-1 0,1 3 0,-2-4 0,0 1 0</inkml:trace>
  <inkml:trace contextRef="#ctx0" brushRef="#br0" timeOffset="169209">20602 9391 24575,'5'10'0,"1"15"0,-1-6-1081,2 16 1081,1 3-1723,-5-11 1723,6 9 663,-8-15-663,2 12 0,0 2 0,-2-1-1639,0-1 1,0-1 95,-1-8 1543,0-4 0,-2 26 0,1-20-1457,-2 2 1,0-1 1456,-1-5-1365,1 15 1365,0-15-1522,0 16 1522,2-21 2116,-6 26-2116,6-25 0,-5 13 0,6-4 0,-2-14 0,2 11 0,0-9 0,3 18 0,-1-13-40,2 7 0,0 0 40,2-8 0,3 24 0,2 6-809,2-14 0,-1 0 809,0 10 0,0 2 0,-1-11 0,1 0 0,-2-4-811,-4-7 0,-1-1 811,3 11 0,1-3 126,-4-8-126,2-2 0,-2-6 0,3 15 0,-2-14 0,-2 8 0,0-15 0,-1 9 0,1-11 2117,-1 7-2117,-1-10 3276,0 5-2215,-2-4 2215,4 2-65,-3-1-2342,1-2-869,0 3 29,-2-1-29,2 0 0,-2 10 0,0-10 0,0 9 0,0-11 0,-2 6 0,0 0 0,-3-1 0,1 6 0,1-8 0,-3 11 0,3-4 0,-1-1 0,0 6 0,1-13 0,1 10 0,0-12 0,0 5 0,2-4 0,-2 2 0,7 5 0,0 0 0,6 7 0,-3-5 0,8 15 0,3 2-2387,-1-6 2387,-2 2 0,3 6 0,-1-5-3021,10 12 3021,-10-12 0,3 4 0,-2-2-1639,2-2 1,0 0 1273,1 2 1,2 2-1,-2-3 365,-2-3 0,2 0 0,1 1 0,4 5 0,0 0 0,-1-2-666,-1-1 1,-1-2 0,1 3 665,0-1 0,3 3 0,-1-1 0,-2-3 11,9 8 1,-3-5-12,-9-9 0,-2-3 0,2 0 0,-7-8 1562,-10-7-1562,1 1 3276,1 1-2349,-2-4 2349,1 5-3229,-1-5-47,5 7 0,-4-4 0,7 4 0,-6-7 0,8 9 0,-5-8 0,9 9 0,-4-7 0,9 5 0,1 1 0,3-1-1639,10 3 1,2 0 550,-3-4 1088,10 0 0,3 0-1639,-19-6 1,-1-1 1130,10 2 1,2-1-1010,-1-3 0,-2-2 1517,-10 1 0,1 0-796,10 0 0,2 0 796,0 1 0,-1-2 0,-7-1 0,0-2 0,7 2 0,1-3 0,5-6 0,-2-2 0,-9 5 0,-1 1 0,11-5 0,1-1 0,0 2 0,-2 0 0,-9 1 0,-1-1-176,11-3 0,0-2 176,1-3 0,-1 1 0,-7 3 0,3 0 0,-2 1 0,3-1 0,-3 1 293,-2 0 1,5 0-294,-9 3 0,7-2 0,4-2 0,0 1 0,-2 1 0,-6 2 0,2 0 0,-5 1 0,5-1 0,-2 1 0,4-3 0,3 0 0,2 0 0,0 2 0,-3 1 0,6 2 0,0 2 0,-1 1 0,-1 0 0,-3 1-25,-6-1 1,-2 1 0,0 0-1,4 0 25,0-1 0,3 1 0,2-1 0,2 0 0,-1 1 0,0 1 0,1 2 0,0 0 0,1 1 0,-1 1 0,-1-1 0,-4 0 0,2-2 0,-3 0 0,-1 1 0,4-1-96,1 2 0,4 0 1,2 0-1,-1 0 1,-5 0-1,-8 0 96,5 0 0,-6 0 799,0 0 0,1 0-799,12-2 0,-2 0 0,-16 0 0,-1 0 877,8-1 1,-2 0-878,5 0 0,-30 1 0,15 0 3276,-15-1-2862,22-4-414,-20 4 3276,14-2-2355,-17 3-481,7 0-440,-7-1 0,7-1 0,-7 1 0,20-2 0,-17 3 0,22-2 0,5 2 0,-15 2 980,23 0-980,-28 0 0,4 3 0,-1-2 0,-3 2 0,12 0 0,-5-3 0,-1 3 0,-3-3 0,-17 2-698,14-1 698,-12 1 0,12-2 0,-10 0 0,14 0 0,-12 0 0,7 0 0,-10 0 0,6-2 0,-6 1 1382,5-3-1382,-9 4 796,10-2-796,-9 2 1390,15 0-1390,-15 0 854,7 0-854,-5 0 0,-3 0 0,6 0 0,-4 0 0,20-18 0,-14 11 0,12-13 0,-2 11 0,-13 4 0,15-1 0,-10 0 0,-4 5 0,3-3 0,-3 2 0,-3 1 0,7-3 0,-10 2 0,6-3 0,-6 3 0,3-2 0,-3 3 0,2-1 0,-3 0 0,3 0 0,-4-3 0,3 1 0,-2-1 0,-1 1 0,3 1 0,-3 1 0,1 2 0,-1-2 0,5 2 0,-5-2 0,3 0 0,0 1 0,1-1 0,-1 0 0,2 2 0,-6-2 0,3 2 0,1-2 0,-1 1 0,4-3 0,-2 0 0,0 1 0,-1-3 0,-1 1 0,1-2 0,-1 0 0,6-9 0,-6 11 0,2-9 0,-3 11 0,-4-1 0,2-2 0,0 3 0,-1-7 0,3 6 0,-2-8 0,1 6 0,-1-4 0,2-1 0,-3-4 0,7-12 0,-7-5-3277,5-7 1520,-2 8 1757,2-6 0,1-1 0,3-3 0,-2-7 0,-1-1 0,4 3 0,-8 6 0,-1-6 0,1 7 0,6-9 0,-8 11 0,0-4 0,0 6 0,7-8 0,-8 17 0,1-1 0,4-4 0,-1 2 0,-3-5 0,4-12-3269,-3 18 3269,-1 4-1194,3-2 1194,-4 17-94,2-7 94,-2 10 3276,0-4-3003,2 7 3003,-1-5-2677,1-1 1393,-2-1-1992,-2-9 0,1 11 175,-1-5-175,0 9 0,2-7 0,-4 5 0,3-6 0,-1 7 0,2-4 0,-2-2 0,2-3 0,-4 1 0,3-2 0,-1 1 0,2 4 0,2-6 0,-1 10 0,3-7 0,-4 8 0,4-3 0,-3 1 0,3-2 0,-4 2 0,2 0 0,0 1 0,-1 1 0,3 0 0,-4 1 0,2 2 0,-2-3 0,2 3 0,-1-2 0,1 3 0,-2-1 0</inkml:trace>
  <inkml:trace contextRef="#ctx0" brushRef="#br0" timeOffset="-210379.73">30538 5450 24575,'5'17'0,"-1"-4"0,0-1 0,-3-6 0,3 7 0,-4 0 0,2-5 0,-1 7 0,0-8 0,-1 10 0,4 4 0,-3-2 0,3 6 0,-2-7 0,1-1 0,-1 6 0,2-4 0,-3-2 0,1 0 0,-2-8 0,0 3 0,0-2 0,0 1 0,0 0 0,0-4 0,0 4 0,0-4 0,0 15 0,0-12 0,2 22 0,2-3 0,1 7 0,2-9 0,-3 3 0,1-21 0,-3 8 0,0-11 0,0 3 0,-1-4 0,1 5 0,-2-2 0,0 5 0,-2-8 0,-1 5 0,-3-3 0,1 1 0,-2 2 0,1-3 0,1 0 0,0 2 0,1-6 0,2 3 0,-1-4 0,-1 1 0,4 1 0,-4-2 0,0 5 0,1-2 0,-3-1 0,5 0 0,-3-3 0,2 3 0,-3-2 0,-1 1 0,1 1 0,-2-4 0,3 2 0,-5-6 0,6 1 0,-7-9 0,7 6 0,-6-11 0,6 11 0,-7-10 0,5 6 0,-2-4 0,-3-1 0,6 5 0,-6-5 0,-1-2 0,5 6 0,-8-9 0,10 16 0,-6-12 0,7 12 0,-3-9 0,4 10 0,-3-3 0,1 4 0,-1-5 0,3 2 0,-2-3 0,1 3 0,1-2 0,2 9 0,4 5 0,3 11 0,0-3 0,0 6 0,-1-13 0,-1 8 0,2-10 0,-3 8 0,0-10 0,1 6 0,-3-7 0,4 3 0,-3 1 0,4-2 0,-1 1 0,-1 1 0,2-4 0,-1 3 0,-3-4 0,3 3 0,-3-1 0,3 3 0,-1-2 0,2 3 0,-3-1 0,1 0 0,-1-2 0,-1-1 0,1-4 0,0 6 0,3-3 0,0 2 0,2 1 0,-4-3 0,1 1 0,3 0 0,-2 1 0,4 1 0,-4-1 0,-1-1 0,-3-2 0,1-1 0,-2 1 0,3-2 0,-1 0 0,-1-2 0,3 1 0,-1-5 0,2 5 0,1-7 0,-3 6 0,6-5 0,-6 3 0,8-1 0,0-1 0,-2 3 0,3-5 0,-9 7 0,10-9 0,-3 0 0,4 0 0,5-8 0,-12 11 0,15-9 0,-7 0 0,0 5 0,6-9 0,-17 14 0,13-12 0,-12 11 0,4-5 0,-6 7 0,-5 3 0,-3 0 0,1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42:08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 6618 24575,'27'3'0,"-14"-1"0,12 0 0,-16-2 0,8 2 0,-6-2-635,6 0 635,-9 0 0,19 2 0,-11-1 0,34 1 0,-34-2 0,23 0 0,-30 0 0,9 0 157,-13 0-157,8 0 0,-7 0 0,4 0 0,-5 0 0,1 0 478,-1 0-478,4 2 0,6 0 0,-6 1 0,5-1 0,5 2 0,-11-3 0,12 3 0,-7 0 0,-5-3 0,9 5 0,-12-6 0,4 2 0,1 0 0,-4 1 0,5-1 0,-7 0 0,5 0 0,-2-1 0,2 1 0,2-2 0,-6 0 0,10 0 0,-9 0 0,4 0 0,-1 0 0,-4 0 0,3 0 0,-5-2 0,-1 1 0,-2-1 0</inkml:trace>
  <inkml:trace contextRef="#ctx0" brushRef="#br0" timeOffset="1432">9817 8084 24575,'14'3'0,"1"1"0,-2-2 0,-5 1 0,9 1 0,-12-2 0,12 3 0,-7-1 0,4-1 0,6 1 0,-12-4 0,8 2 0,-12-2 0,11 2 0,-8-1 0,19-1 0,-16-1 0,15-3 0,-17 4 0,5-4 0,-9 3 0,3-1 0,4 2 0,-1 0 0,3 0 0,-5 0 0,-1 0 0,0 0 0,1 0 0,-2 0 0,4 0 0,-5 0 0,0-2 0,-3 2 0,-2-2 0</inkml:trace>
  <inkml:trace contextRef="#ctx0" brushRef="#br0" timeOffset="5934">4611 7592 24575,'24'4'0,"-3"0"0,-17-2 0,14 3 0,-10-2 0,11 1 0,-5 0 0,-7-3 0,14 3 0,-11-4 0,1 2 0,0-2 0,-2 2 0,0-2 0,0 0 0,2 2 0,-6-1 0,5 1 0,-1-2 0,11 0 0,-7 0 0,18 0 0,-19 0 0,15-2 0,-18 1 0,3-1 0,-7 2 0,7 0 0,-6 0 0,7 0 0,-9 0 0,7 0 0,-5 0 0,4 0 0,-1-2 0,-4 2 0,0-2 0,-4 2 0,-3 0 0</inkml:trace>
  <inkml:trace contextRef="#ctx0" brushRef="#br0" timeOffset="7576">11765 9105 24575,'12'2'0,"5"0"0,-11 1 0,4 1 0,-5-4 0,1 2 0,-1 0 0,12 3 0,-10 0 0,7-1 0,-3 2 0,-5-3 0,6 4 0,-3-3 0,-1-1 0,0 1 0,-4-4 0,5 4 0,-4-3 0,6 3 0,-6-4 0,5 4 0,-2-3 0,1 1 0,7-2 0,-9 0 0,10 0 0,-12 0 0,9 0 0,-7 0 0,11 0 0,-12 0 0,4 0 0,-1-2 0,-4 1 0,4-3 0,-3 2 0,-1-1 0,2-1 0,1 2 0,-4-3 0,6 3 0,-3-4 0,0 5 0,2-5 0,-1 3 0,-2-1 0,2 1 0,-5 1 0,-1 2 0</inkml:trace>
  <inkml:trace contextRef="#ctx0" brushRef="#br0" timeOffset="15287">9151 7228 24575,'-5'15'0,"-1"-1"0,6-9 0,-2 12 0,2-10 0,0 7 0,0 3 0,0-8 0,0 10 0,0-10 0,0 6 0,0-5 0,0 17 0,0-17 0,0 13 0,0-16 0,0 2 0,0 8 0,0-8 0,-2 12 0,1-13 0,-3 8 0,4-8 0,-4 5 0,1 8 0,-1-11-441,1 8 441,1-11 0,2-2 0,-4 13 0,3-6 0,-5 17 0,6-17 0,-2 6 0,2-1 0,0-6 0,0 8 0,0-8 0,0-1 0,0 13 0,2-7 0,-2 10 0,2 0 0,-2-6-1719,0 6 1719,0-11 0,-2 13 0,2-11 0,-2 8 0,2-6 0,-2-9 0,-1 29 0,-1-23 0,1 23 0,1-29 0,-2 34 0,2-27 0,-5 31 0,1-6 0,3-17 0,-6 19 0,8-15 0,-2-11 0,3 9 0,0 0 0,-3 2 0,2 10 0,0-4 0,-1-2 0,2-13 0,0 12 0,0-1 0,0-20 0,0 28 0,-2-24 0,2 15 0,-2-21-966,-2 10 966,3-10 0,-3 8 0,4-13 0,-2 11 0,2-8 0,-2 9 0,2-11 0,0 10 0,0-9 0,-2 7 0,1-5 0,-1-2 0,2 12 0,0-9 0,0 12 0,-2-9 0,2 14 0,-2-12 0,2 12 2046,0-11-2046,-3 21 0,2-17 282,-4 11-282,4-7 0,-4 20 0,4 0 0,-4-6 0,1-1-1964,-1-2 1964,0 15 0,-3-12 0,7-16 0,-4 13 0,3-22 0,1 1 0,-1-1 0,0 1 0,2-3 0,-4 13 0,1-10 0,1 3 0,0-4 0,0-6 0,1 10 0,-1-9 0,2 5 0,0-3 0,-2-4 719,2 10-719,-2-8 0,2 14 0,0-12 0,0 8 0,0-12 2043,2 3-2043,0-1 0,1 0 0,1-2 0,2 1 0,0-3 0,4 5 0,3 7 0,-4-6 0,3 8 0,-5-14 0,2 9 0,-4-8 0,3 4 0,-1 0 0,0-5 0,2 6 0,-5-5 0,2 1 0,-3-1 0,4-1 0,-5 1 0,2-4 0,-3 4 0,5-3 0,-3 3 0,5-4 0,-5 4 0,3-3 0,-3 3 0,1 2 0,1-2 0,-3 4 0,0 0 0,-2-2 0,2 13 0,-1-13 0,1 9 0,-2 0 0,0-6 0,0 5 0,-2-4 0,1 2 0,-3 0 0,2 5 0,-1-7 0,-1 3 0,4-4 0,-2 4 0,2-7 0,0 4 0,-2-3 0,1 6 0,-3-1 0,2 11 0,-1-12 0,1 6 0,2 2 0,0-9 0,0 12 0,0-16 0,0 10 0,0-9 0,2 13 0,-1-13 0,3 11 0,-4-10 0,2 7 0,-2-8 0,0 14 0,4-12 0,-3 8 0,3-6 0,0 8 0,-3-7 0,5 11 0,-1-10 0,-2-3 0,3 5 0,-2-6 0,-1-2 0,3 0 0,-5-3 0,3-4 0,-4 4 0,4-3 0,3 1 0,2-2 0,3-2 0,-3-1 0,1-1 0,-5 1 0,6-1 0,-10 4 0,2 0 0,-5 2 0</inkml:trace>
  <inkml:trace contextRef="#ctx0" brushRef="#br0" timeOffset="16755">9071 7284 24575,'15'-2'0,"-7"0"0,7-1 0,-10 1 0,19-2 0,-4 0 0,7 0 0,15-3 0,-25 4 0,28-2 0,-31 1 0,5 4 0,5-2 0,-13 0 0,12 1 0,-4-5 0,-10 5 0,10-5 0,8-4 0,-14 5 0,18-10 0,-23 13 0,13-10 0,-10 9 0,6-6 0,-2 5 0,-5 1 0,1 1 0,3 0 0,-7 2 0,5-2 0,-7 2 0,-3-2 0,-2 1 0,-6 3 0,0-1 0,-2 3 0,3-4 0,3 0 0,0 0 0</inkml:trace>
  <inkml:trace contextRef="#ctx0" brushRef="#br0" timeOffset="18038">9192 10506 24575,'2'5'0,"0"-1"0,7-2 0,-2 0 0,2 1 0,8 3 0,-9-5 0,25 7 0,-22-7 0,16 5 0,-20-6 0,14 4 0,-7-3 0,21 3 0,-20-4-1279,12 2 1279,-20-2-164,8 0 164,-9 0 0,8 0 0,-8 0 0,4 0 0,-5 0 1268,2 0-1268,1 0 175,-2 0-175,4 0 0,-5 0 0,2 0 0,-1 0 0,-1 0 0,2 0 0,-5 0 0,0 0 0</inkml:trace>
  <inkml:trace contextRef="#ctx0" brushRef="#br0" timeOffset="34634">8350 6456 24575,'20'5'0,"-4"-3"0,4 4 0,-4-3 0,12 6 0,-13-6-714,0 1 714,-9-2 176,5 0-176,-1 1 0,5 1 0,-7-4 0,0 4 0,-4-3 538,1 1-538,-1-2 0,-1 2 0,1-2 0,-2 2 0,5 4 0,-2-2 0,1 4 0,1 3 0,-2-5 0,1 6 0,3 5 0,-6-7 0,5 10 0,-7-15 0,5 19 0,-3-14 0,3 16 0,-3-18 0,1 4 0,-4 1 0,2-5 0,-2 9 0,0-12 0,-2 10 0,0-7 0,-3 7 0,1-10 0,-1 3 0,-3-1 0,2-2 0,-2 4 0,3-7 0,-1 4 0,-3-3 0,-5 6 0,4-6 0,0 3 0,1-4 0,4 1 0,-3 3 0,5-7 0,-5 6 0,3-6 0,-4 5 0,0-4 0,4 2 0,-1-2 0,1 0 0,1 0 0,-1 0 0,1 0 0,-1 0 0,1 0 0,-1-2 0,5 0 0,4-1 0,4 1 0,1 2 0,-1-2 0,-3 2 0,6 0 0,-4 0 0,8 4 0,-7-3 0,8 5 0,0 4 0,-3-1 0,6 7 0,-14-10 0,8 6 0,-10-6 0,5 2 0,-5-1 0,1-4 0,-1 3 0,-1-4 0,-2 3 0,0-1 0,2-1 0,-2 3 0,2-3 0,-2 3 0,0-1 0,0-1 0,0 1 0,0-1 0,-2 1 0,0-1 0,-3 1 0,-1 1 0,3-1 0,-3 0 0,5-1 0,-5 0 0,5 1 0,-5-1 0,2 4 0,-1-6 0,-2 6 0,1-4 0,1-1 0,0 3 0,-1-3 0,3-1 0,-7 6 0,4-6 0,0 6 0,0-6 0,3 3 0,-3-3 0,-3 2 0,4-1 0,-8 1 0,8-1 0,-6-1 0,-2-2 0,1 0 0,-4 0 0,-1 0 0,7 0 0,-7 0 0,9 0 0,0 0 0,4 0 0,1 0 0,1 0 0</inkml:trace>
  <inkml:trace contextRef="#ctx0" brushRef="#br0" timeOffset="45558">10616 8104 24575,'12'2'0,"-1"-2"0,-3 2 0,1 0 0,3 1 0,3 3 0,-5-3 0,9 5 0,-9-5 0,17 6 0,-7-2 0,13 2 0,-2 0 0,-3 0 0,-1-4 0,-9 1 0,-5-6 0,-2 2 0,-4-2 0,2 0 0,0 0 0,0 0 0,2 0 0,-4 0 0,-3-2 0,-2 2 0,-2-2 0</inkml:trace>
  <inkml:trace contextRef="#ctx0" brushRef="#br0" timeOffset="46241">3939 6673 24575,'6'0'0,"19"0"0,-12 0 0,14 0 0,-17 0 0,0 0 0,7 0 0,-7 0 0,10 0 0,2 2 0,-10-2 0,10 2 0,-11 0 0,-5-1 0,2 1 0</inkml:trace>
  <inkml:trace contextRef="#ctx0" brushRef="#br0" timeOffset="47518">11005 9225 24575,'7'0'0,"-2"-2"0,9 1 0,-9-1 0,13 0 0,-10 2 0,-1-4 0,-3 3 0,-4-1 0</inkml:trace>
  <inkml:trace contextRef="#ctx0" brushRef="#br0" timeOffset="48451">3926 7559 24575,'10'2'0,"-2"-1"0,-3 1 0,13 2 0,-10-1 0,13 1 0,-18 0 0,14-1 0,-11-1 0,10 2 0,-11-3 0,7 3 0,-7-2 0,7 0 0,-6 2 0,0-3 0,2 1 0,-3-2 0,-1 0 0,-1 0 0,-1 0 0</inkml:trace>
  <inkml:trace contextRef="#ctx0" brushRef="#br0" timeOffset="49463">10741 10188 24575,'10'0'0,"0"0"0,-3 0 0,0 0 0,5 0 0,-4 2 0,9-1 0,-9 1 0,3-2 0,1 2 0,-5-2 0,7 4 0,-3-3 0,-3 1 0,3-2 0,-1 0 0,-4 0 0,7 0 0,-5 0 0,4 0 0,-3 0 0,2 0 0,-4 0 0,2 0 0,-2 0 0,-3 0 0,-2 0 0</inkml:trace>
  <inkml:trace contextRef="#ctx0" brushRef="#br0" timeOffset="50774">3676 8514 24575,'4'2'0,"-1"4"0,1-5 0,-2 3 0,3-4 0,1 4 0,-1-3 0,2 3 0,-1-2 0,1-1 0,0 1 0,-1-2 0,3 2 0,-4-2 0,8 4 0,-8-3 0,4 1 0,-1-1 0,0 0 0,5 1 0,-6-2 0,2 0 0,-1 0 0,0 0 0,1 0 0,-3 0 0,-1-2 0,-3 0 0,0-1 0,-2 1 0</inkml:trace>
  <inkml:trace contextRef="#ctx0" brushRef="#br0" timeOffset="71539">4400 12964 24575,'0'9'0,"0"0"0,0-5 0,0 1 0,0 3 0,0-2 0,0 2 0,0-3 0,0-1 0,0 1 0,0-1 0,0 3 0,0-2 0,0 1 0,0-1 0,0-1 0,0 1 0,2-3 0,-1 4 0,1 1 0,-2 0 0,0 4 0,0-6 0,0 1 0,0-1 0,0-1 0,0 1 0,0 3 0,0-2 0,-2 0 0,1-2 0,-1-1 0,2 1 0,0 1 0,0-1 0,0 1 0,0-1 0,0 1 0,0-1 0,0 3 0,0-2 0,0 3 0,0-1 0,0 0 0,0 2 0,0-4 0,0 3 0,0-3 0,0 3 0,0-3 0,0 2 0,0-1 0,0 1 0,2 2 0,1-2 0,1 6 0,-1-7 0,-1 4 0,-2-1 0,2-4 0,-2 4 0,2-5 0,-2 1 0,0 3 0,0-2 0,2 2 0,-1 1 0,1-4 0,-2 6 0,0-6 0,2-1 0,-2 0 0,2-2 0,0 1 0,-1 1 0,1-2 0,-2 3 0,-2 1 0,1-1 0,-1 2 0,2-7 0,0-6 0,0 0 0,0-5 0,0 7 0,0-1 0,0-1 0,0 1 0,0-3 0,0 3 0,0-2 0,0 1 0,0-3 0,0-1 0,0 1 0,0 1 0,0 3 0,0-2 0,2-1 0,-1 2 0,1-2 0,-2-5 0,0 7 0,0-7 0,0 9 0,0-1 0,0 1 0,0-3 0,0 0 0,0 1 0,0-3 0,0 4 0,0-5 0,0 4 0,0-4 0,0 5 0,0-2 0,0 3 0,0-5 0,0 2 0,0-2 0,0-4 0,0 7 0,0-4 0,2 5 0,-2-5 0,2 4 0,-2-5 0,0 7 0,0-1 0,0-1 0,0 1 0,0-3 0,2 1 0,-1 0 0,1-6 0,-2 5 0,2-9 0,-2 7 0,2-7 0,-2 9 0,0-6 0,0 8 0,0 6 0,0 5 0,0 5 0,-2 4 0,2-8 0,-2 5 0,0-9 0,1 2 0,-1 1 0,2 2 0,-2 4 0,2-4 0,-2 2 0,2-5 0,0 1 0,-2 3 0,1-2 0,-1 2 0,0-4 0,2 5 0,-2-4 0,2 4 0,-2 1 0,1-4 0,-1 11 0,2-11 0,0 6 0,-2-7 0,2 2 0,-2-3 0,2 1 0,0-1 0,-2 3 0,1 0 0,-1 2 0,0-2 0,2 1 0,-2-3 0,2 2 0,0-3 0,0 2 0,0-1 0,0 2 0,0-3 0,0 3 0,0 0 0,0 0 0,0-1 0,0 5 0,-2-7 0,1 6 0,-1-8 0,2 3 0,0-1 0,0 1 0,2-1 0,-1 1 0,3-1 0,-2 1 0,1-1 0,-1 1 0,-2-1 0,0 1 0,2-1 0,-2-1 0,2-1 0</inkml:trace>
  <inkml:trace contextRef="#ctx0" brushRef="#br0" timeOffset="104049">4275 13979 24575,'9'0'0,"8"4"0,-8-3 0,6 3 0,-11-2 0,1-2 0,-1 4 0,5-3 0,0 3 0,1-4 0,6 4 0,-5-1 0,2-1 0,-5 0 0,-3-2 0,3 2 0,-2-1 0,10 1 0,-9-2 0,9 2 0,-8-2 0,1 2 0,-3-2 0,-1 2 0,-1-1 0,1 1 0,3 0 0,2 0 0,-1 1 0,4 1 0,-8-4 0,5 2 0,-5-2 0,2 0 0,-3 0 0,1 0 0,-1 0 0,1 0 0,-1 0 0,-1-2 0,-1 0 0,-2-5 0,0 0 0,0 0 0,0 1 0,0-1 0,0 2 0,-2-3 0,-1-1 0,1 0 0,0 0 0,-2 0 0,3 2 0,-5 2 0,1-5 0,0 9 0,-1-9 0,-2 5 0,0-4 0,-3 0 0,4 4 0,1 1 0,3 2 0,-1 1 0,2-1 0,-5 2 0,0 0 0,0 0 0,-1-2 0,1 2 0,0-2 0,4 2 0,2 2 0,3 0 0,0 1 0,0-1 0,1 0 0,1 0 0,-2 3 0,1-1 0,1 3 0,-2-2 0,5 3 0,-2-3 0,1 0 0,-1-1 0,-1-2 0,3 3 0,-2-1 0,5 1 0,-6-1 0,6 1 0,-5-3 0,-1 2 0,2-3 0,-3 1 0,1 0 0,1 0 0,1 3 0,1-1 0,4 1 0,-5-1 0,2 0 0,-6-1 0,3 1 0,-1-4 0,-3 8 0,-4 0 0,-6 5 0,2 1 0,0-5 0,1 4 0,3-6 0,-1 2 0,-2 0 0,3-2 0,-4 2 0,3 0 0,-1-4 0,1 1 0,0-2 0,-1 1 0,3 2 0,-2-3 0,3 1 0,-1-3 0,2 0 0</inkml:trace>
  <inkml:trace contextRef="#ctx0" brushRef="#br0" timeOffset="109787">3985 5776 24575,'0'-10'0,"0"0"0,0 5 0,0-1 0,0 1 0,2-5 0,0 2 0,1-3 0,-1-6 0,0 10 0,-2-9 0,4-8 0,-3 11-984,1-11 984,-2 16 0,0-13 0,0 6 0,0-8 0,0 0 0,0 13 0,0-15 0,-2 8 0,1 3 0,-1-6 0,2 14 0,0-8 0,0 8 0,0-5 0,2 7 984,1 1-984,5 1 0,-3 2 0,6-2 0,-6 2 0,3-2 0,-3 0 0,-2 1 0,-10-1 0,1 2 0,-4 0 0,1 2 0,4 1 0,-7 1 0,6 1 0,-8 5 0,8-4 0,-5 5 0,3-1 0,2-6 0,0 6 0,0-1 0,5-1 0,-3 3 0,2-1 0,1-3 0,-1 4 0,2-4 0,0 2 0,0-4 0,0 1 0,0-1 0,2-1 0,1 3 0,-1 0 0,0 0 0,0 3 0,-1-4 0,1 2 0,0 1 0,0-6 0,1 5 0,1-7 0,-4 5 0,2-3 0,0 1 0,1-2 0,1-2 0,5-4 0,-4-3 0,4 2 0,-1-11 0,-4 9 0,4-8 0,-2 0 0,-3 7 0,5-7 0,-7 10 0,3-7 0,-4 6 0,2-7 0,-2 8 0,2-3 0,-1 3 0,1-9 0,-2 7 0,-2-9 0,1 10 0,-1-2 0,0-1 0,0 4 0,-7-12 0,6 11 0,-11-11 0,8 20 0,-3-4 0,3 10 0,2 10 0,-1-8 0,-2 7 0,-1 4 0,4-12-612,-2 9 612,4-11 0,-2 13 0,1-6 0,-3 14 0,7-16 0,-2 4 0,3-10 0,-2 2 0,4-9 611,-1 2-611,3-4 1,-1 0-1,-1 1 0,1-1 0,-3 0 0,2 0 0,-1-1 0,1-1 0,-1 2 0,-1-1 0,-2 1 0</inkml:trace>
  <inkml:trace contextRef="#ctx0" brushRef="#br0" timeOffset="111622">3994 5388 24575,'9'0'0,"-3"0"0,1-2 0,7 2 0,-5-2 0,6 2 0,0 0 0,-9 0 0,7 0 0,-3 2 0,-4-2 0,5 2 0,-1-2 0,-2 0 0,3 0 0,2 0 0,-7 0 0,6 0 0,-7-2 0,9 2 0,-7-2 0,5 2 0,1 0 0,-5 0 0,5 0 0,-2 0 0,-6 0 0,4 0 0,-1 0 0,-2 0 0,4 2 0,-5-2 0,10 2 0,-9-2 0,8 0 0,-9 0 0,10 2 0,-5-1 0,2 3 0,8-2 0,-13 1 0,10-1 0,-4 0 0,-7-2 0,4 2 0,-3 0 0,-2-1 0,1 1 0,5 0 0,-5-2 0,4 2 0,2 2 0,-3-1 0,4 2 0,3 1 0,-9-5 0,12 3 0,-14-2 0,12-2 0,-11 2 0,7 0 0,-9-1 0,3 1 0,-2-2 0,1 0 0,-1 0 0,-1 0 0,-1 2 0,3-2 0,-4 2 0,5-2 0,-7 2 0,0 3 0,-5 6 0,3-3 0,-6 12 0,5-13 0,-6 11 0,7-12 0,-4 8 0,3-8 0,-4 7 0,5-6 0,-4 6 0,5-3 0,-7 5 0,7-8 0,-3 4 0,4-4 0,2 2 0,-2-3 0,2 1 0,-2-1 0,0-1 0,0 2 0,0-1 0,0-1 0,0 4 0,2-4 0,-1 1 0,1 3 0,-2 0 0,0 1 0,0-2 0,0-1 0,0-2 0,0 3 0,0-3 0,0-22 0,0 9 0,0-17 0,2 15 0,-2 4 0,2-4 0,-2-1 0,2 3 0,1-7 0,-1 10 0,0-7 0,-2 6 0,0-6 0,0 6 0,0-2 0,0 3 0,0 3 0,0 0 0</inkml:trace>
  <inkml:trace contextRef="#ctx0" brushRef="#br0" timeOffset="123609">3835 12976 24575,'3'8'0,"-1"-2"0,-2 2 0,0-3 0,0-1 0,0 3 0,0 4 0,0-3 0,2 10 0,-2-11 0,2 5 0,-2 1 0,2-7 0,-1 7 0,1-5 0,-2-2 0,2 6 0,-2-7 0,2 10 0,-2-9 0,0 4 0,0-5 0,2-1 0,-1 1 0,1-1 0,-2 1 0,2 5 0,-2-4 0,2 7 0,0-2 0,-1-3 0,1 2 0,-2-5 0,2 5 0,-2 0 0,4 10 0,-3-8 0,3 5 0,-4-6 0,2-1 0,0-2 0,-1-3 0,1 1 0,0 5 0,-2-3 0,2 3 0,0-5 0,-2 1 0,4 0 0,-3 0 0,1 1 0,-2-2 0,2 6 0,-2-6 0,2 4 0,0-1 0,-1 0 0,1 0 0,0 4 0,-2-5 0,2 3 0,-2-3 0,0-3 0,2 0 0,-1-1 0,1 0 0,-2 1 0,2 2 0,-2-3 0,2 1 0,-2-1 0,2-1 0,1-1 0,1 0 0,1-2 0,5 6 0,6-1 0,-3 0 0,20 9 0,-10-5 0,2 2 0,-6-3 0,3-4 0,1 5 0,23 1 0,-16-3 0,-5-3 0,6-2 0,-20-2 0,16 2 0,-20-2 0,0-2 0,-3 2 0,1-2 0,-1 0 0,1 1 0,5-7 0,-6 5 0,6-4 0,-7 3 0,1 2 0,1-3 0,-1 3 0,3-2 0,-2 3 0,1-1 0,-2 2 0,-1-2 0,5 2 0,-5-2 0,6 2 0,-1 0 0,-2 0 0,6 0 0,-6 0 0,2 0 0,-3 0 0,5 0 0,-4 0 0,5 0 0,-7 0 0,1-2 0,1 1 0,5 0 0,-3 1 0,3 0 0,-7 0 0,8 0 0,-3 0 0,8 0 0,-10 0 0,6-2 0,-6 1 0,2-1 0,-2 2 0,3 0 0,-2 0 0,1-2 0,-5-2 0,-4-1 0,0-2 0,0 1 0,0 1 0,0-4 0,0 4 0,0-3 0,0 3 0,0-6 0,0 6 0,0-6 0,0-2 0,-2 5 0,2-7 0,-2 0 0,2 6 0,0-9 0,0 13 0,0-14 0,0 12 0,0-7 0,-2 3 0,1 5 0,-1-4 0,2 5 0,0 1 0,0-13 0,0 10 0,0-20 0,0 12 0,0-7 0,-2-4 0,2 11 0,-2-4 0,0-4 0,1 10 0,-3-18 0,4 20 0,-4-7 0,3 10 0,-1 0 0,2 3 0,0 1 0,0-1 0,0-1 0,0-7 0,0 4 0,0-9 0,0 12 0,0-11 0,0 11 0,0-4 0,0 5 0,0 1 0,0-1 0,0-1 0,0 1 0,0-2 0,0 1 0,0-1 0,0-2 0,0 2 0,0-5 0,0 4 0,0-3 0,0 4 0,0 3 0,0-1 0,0-1 0,0 1 0,0-4 0,0 2 0,0 0 0,0-1 0,0 3 0,0-2 0,0 3 0,-2 1 0,2-1 0,-4 2 0,3-3 0,-3 1 0,4-1 0,-2-1 0,0 3 0,-1-5 0,-1 5 0,-1-3 0,3 1 0,-2 3 0,-5-6 0,3 6 0,-10-8 0,4 7 0,-2-1 0,-3 2 0,7 0 0,-15 1 0,11-1 0,-33 2 0,25 0 0,-22 0 0,2 2 0,18-1 0,-19 3 0,11-2 0,9 1 0,-7 1 0,17-4 0,-11 6 0,6-5 0,-4 5 0,12-3 0,5-1 0,-2 0 0,1 0 0,-5 1 0,5 1 0,-4-1 0,1 2 0,3-4 0,-2 5 0,0-3 0,4-1 0,-2 2 0,2-3 0,-2 3 0,0-2 0,-4 1 0,7 1 0,-3-4 0,3 2 0,-1-2 0,1 2 0,-1-1 0,2 3 0,-7-2 0,4 1 0,-4-1 0,3-2 0,1 0 0,0 2 0,1-2 0,0 2 0,1 0 0,-3-1 0,3 1 0,-1-2 0,-1 2 0,3 0 0,-4 1 0,3 1 0,-8 0 0,6-1 0,-6 3 0,7-5 0,-5 3 0,4-4 0,1 4 0,0-3 0,5 3 0,0-4 0,3 2 0,-1-2 0,-1 0 0</inkml:trace>
  <inkml:trace contextRef="#ctx0" brushRef="#br0" timeOffset="133019">8953 11762 24575,'48'11'0,"-3"0"0,-18-4-1874,-4 0 1874,7 4 0,-5-5 0,0 0 0,0 2 0,16-2 0,1-1 0,-11-2 302,-4-2 1,0 1-303,18-2 0,-16 0 309,12 0-309,9-6-3277,-29 4 1954,23-4 1323,-34 4 733,9 2-733,17-4 0,-7 4 0,7-2 0,-1-2 0,-22 3 0,17-3 0,-2-2 0,-13 4 0,14-4 3276,-10 2-1725,-3 1-1551,9-3 0,-15 3 0,1-1 0,-5 4 0,-1-2 0,2 2 0,3-2 0,-2-1 0,7 1 0,-7 0 0,2 2 0,3-2 0,0 1 0,2-1 0,4 0 0,-10 2 0,5-2 0,-9 2 0,13-2 0,-10 1 0,13-3 0,-4 2 0,-8-1 0,10 1 0,-12 0 0,4 2 0,0-2 0,3 2 0,-5 0 0,13 0 0,-14 0 0,17 0 0,-17 0 0,24 2 0,-19-2-1356,15 2 1356,-19-2 0,19 5 0,-9-4-2408,11 4 2408,-12-2 0,-3-2-3277,26 6 1017,-16-6 2260,11 3 0,-18-1 0,18 2 0,-11-2 0,11 1 0,-12-4-2116,-12 0 2116,8 2 0,-11-1 275,0 1-275,0-2 0,2 0 0,-2 0 0,22-4 0,-20 1 0,22-2 0,-23 1 3276,15 0-2631,-7-2-645,6-1 0,7 0 0,-10 2 0,3 0 0,9-1 2009,-21 4-2009,18-3 0,-23 3 0,1 2 1567,11-4-1567,-9 3 0,11-1 894,-14 2-894,15 0 0,-9 0 0,12 0 0,-16 0 0,6 2 0,-7-1 2609,9 1-2609,-9-2 142,7 2-142,-2-2 0,-3 2 0,1-2 0,-3 0 0,5 2 0,-2-1 0,1 1 0,13-2 0,-14 0 0,16 0 0,-18 0 0,22 3 0,-9-2 0,5 2 0,-1 0 0,-4-2 0,19 5 0,-11-3 0,-3 1 0,15 1 0,-27-3 0,5 0 0,-5 0 0,-9-1 0,15 3 0,-15-4 0,19 2 0,-12-2 0,5 0 0,9-2 0,-19 2 0,12-2 0,-15 2 0,1-2 0,5-1 0,-3 1 0,3 0 0,-9 0 0,4 1 0,-3-1 0,6 0 0,0 2 0,-2-4 0,6 3 0,-8-1 0,4 2 0,-5-2 0,1 2 0,-1-2 0,1 2 0,-1 0 0,1 0 0,5 0 0,-4 0 0,4 2 0,-5-2 0,-1 2 0,3-2 0,4 2 0,-1 1 0,5 1 0,-8-1 0,10 1 0,-11-2 0,9 1 0,-4 1 0,-3-4 0,4 2 0,-9 0 0,11-1 0,-7 1 0,11-2 0,-10 0 0,3 0 0,-7 0 0,1 0 0,-1 0 0,1 0 0,3 0 0,-2-2 0,4 1 0,-5-1 0,0 0 0,-1 2 0,-4-2 0,2 2 0</inkml:trace>
  <inkml:trace contextRef="#ctx0" brushRef="#br0" timeOffset="150147">4702 6539 24575,'5'3'0,"-1"-1"0,1-2 0,3 4 0,-2-3 0,2 3 0,4-2 0,-5-2 0,9 4 0,2-1 0,-7-1-668,8 0 668,-12-2 0,14 4 0,-9-3 0,7 3 0,-1-2 0,-11-1 0,10 1 0,-15 0 0,4-2 0,-3 2 0,4-2 167,-3-2 0,-1 2 0,-1-2 0</inkml:trace>
  <inkml:trace contextRef="#ctx0" brushRef="#br0" timeOffset="151243">11839 8128 24575,'19'0'0,"10"2"0,-8-2-3082,4 2 3082,-16 0-447,30 6 447,-19-4 0,9 1 0,0 0 0,-14-4 820,9 3-820,-13-4 0,-7 0 0,4 0 0</inkml:trace>
  <inkml:trace contextRef="#ctx0" brushRef="#br0" timeOffset="165611">10167 7647 24575,'0'20'0,"0"-4"0,0-5 0,0-5 0,0 6 0,2-9 0,-2 3 0,2 1 0,-2 4 0,0 3 0,-2-1 0,2-4 0,-2-2 0,4-5 0,-2 2 0,2-1 0,-2 3 0,2 1 0,-1 0 0,3-2 0,-4-3 0,2-2 0</inkml:trace>
  <inkml:trace contextRef="#ctx0" brushRef="#br0" timeOffset="167275">10180 8527 24575,'0'7'0,"0"-1"0,0 1 0,0-2 0,0 1 0,0-1 0,0-1 0,2-1 0,-1-3 0,1-3 0,-2-3 0,0 1 0,0-6 0,0 6 0,0-4 0,0 9 0,2 4 0,-2-2 0,4 1 0,-3-9 0,3-1 0,-4 0 0,2 0 0,-2 3 0,-2 1 0,0 3 0,-1 3 0,1 1 0,2-1 0,0-1 0</inkml:trace>
  <inkml:trace contextRef="#ctx0" brushRef="#br0" timeOffset="168809">10167 9454 24575,'0'7'0,"0"0"0,0 3 0,0-4 0,0 5 0,0-7 0,0 1 0,0-1 0,0 1 0,0 1 0,0-1 0,0 6 0,0-6 0,0 4 0,2-3 0,0 3 0,1-1 0,1-2 0,2 4 0,-2-6 0,4 5 0,-4-2 0,1-3 0,2 2 0,-3-4 0,1-2 0,-1 0 0,1-2 0,3-2 0,-4-1 0,4 1 0,-6-10 0,1 5 0,-1-7 0,-2-6 0,-2 8 0,-5-14 0,2 15 0,-4-1 0,7 9 0,-2-2 0,1 5 0,-1 2 0,-1 2 0,1 7 0,1-4 0,-1 4 0,4-5 0,-2 1 0,2-1 0,0 1 0,0-1 0,-2-1 0,1 3 0,-1-3 0,0 3 0,2-1 0,-4-1 0,3 1 0,-1-1 0,2 1 0,0-1 0,0-1 0,0-1 0</inkml:trace>
  <inkml:trace contextRef="#ctx0" brushRef="#br0" timeOffset="185255">16125 5792 24575,'-2'26'0,"1"1"0,-3-1 0,4-9-3277,-2 17 2111,0-23 1166,1 7 0,-1 3 0,2-8 1362,-2 17-1362,2 16 0,-2-16 723,2 14-723,0-15 0,0-16 0,0 14 0,0-19 0,0 8 0,0-9 0,0 5 2358,0-8-2358,2 5 0,-2-4 0,4 6 0,-1-8 0,-1 3 0,0-4 0,0 3 0,-1-1 0,1 1 0,0 3 0,0 4 0,1-2 0,-1 0 0,0-5 0,-2-1 0,2 1 0,-2-1 0,-2 1 0,0 3 0,-1-2 0,-1 4 0,2-1 0,-3-4 0,3 3 0,-2-3 0,-1-2 0,-2-1 0,0-5 0,-11-9 0,10 4 0,-12-7 0,15 6 0,-10-4 0,9 3 0,-6-1 0,-1-6 0,2 8 0,0-6 0,-1 3 0,10 6 0,-8-7 0,8 10 0,-1-3 0,1 4 0,2-3 0,-2 1 0,2-1 0,-2 1 0,0 1 0,3 11 0,-2-1 0,3 10 0,-2-8 0,0 0 0,2 4 0,-2-7 0,4 6 0,-3-5 0,3-2 0,-2 3 0,5-5 0,-2 4 0,1-3 0,-1-1 0,1 1 0,-3-2 0,3 1 0,-3-1 0,1 2 0,1-3 0,-1 5 0,3-2 0,-2 1 0,5 4 0,-6-4 0,4-1 0,-8 0 0,6-2 0,-3 1 0,1 1 0,0-2 0,-1 1 0,1 1 0,1-4 0,-3 4 0,4-3 0,-3 3 0,2-2 0,-1 1 0,0 1 0,7 2 0,-1 0 0,1 2 0,-4-5 0,-3 1 0,3-2 0,-2 1 0,1 1 0,-3-2 0,1 1 0,-4-3 0,4-9 0,-3 3 0,3-4 0,-2 5 0,5-5 0,-2 0 0,1-2 0,5-10 0,-6 12-562,6-7 562,-9 9 0,12-14 0,-9 11 0,12-18 0,-6 11 0,-3 5 0,4-8 0,-9 16 0,7-10 0,-7 7 0,8-7 0,-8 8 0,1-2 0,-4 7 0,0 0 0</inkml:trace>
  <inkml:trace contextRef="#ctx0" brushRef="#br0" timeOffset="-198386.73">3624 7220 24575,'0'0'0</inkml:trace>
  <inkml:trace contextRef="#ctx0" brushRef="#br0" timeOffset="-196673.73">9719 9778 24575,'5'-3'0,"-1"1"0,3 2 0,0 0 0,0 2 0,-1-1 0,1 5 0,-2-5 0,1 5 0,1-4 0,-4 3 0,5-1 0,-7 1 0,7-1 0,-8 1 0,6-3 0,-5 2 0,3-3 0,-2 3 0,1-2 0,3 3 0,-1 3 0,4-2 0,-2 2 0,1-5 0,-5 1 0,3-4 0,-3 2 0,1-2 0,1 0 0,-1 0 0,1 0 0,-1-2 0,-1 0 0,-1-3 0,-2 1 0,-2-1 0,1 1 0,-1 1 0,2 1 0</inkml:trace>
  <inkml:trace contextRef="#ctx0" brushRef="#br0" timeOffset="-194508.73">3568 8039 24575,'7'5'0,"0"-1"0,-5-2 0,2 1 0,-1 1 0,3 3 0,-1-2 0,0 1 0,1-1 0,-5-1 0,5-1 0,-6 1 0,4-4 0,-7-4 0,2 1 0,-6-6 0,5 5 0,-2-3 0,3 2 0,-3-1 0,0-5 0,-1 5 0,-2-4 0,1 1 0,1 6 0,-4-9 0,-2 2 0,4 0 0,-4 2 0,3 4 0,4 1 0,-2 13 0,6-7 0,2 13 0,3-7 0,-2-1 0,3 2 0,-4-7 0,1 1 0,-1-4 0</inkml:trace>
  <inkml:trace contextRef="#ctx0" brushRef="#br0" timeOffset="-186848.73">5023 5861 24575,'7'3'0,"-1"-1"0</inkml:trace>
  <inkml:trace contextRef="#ctx0" brushRef="#br0" timeOffset="-175839.73">6049 5763 24575,'-7'0'0,"-1"0"0,3 0 0,-1 0 0,-5 2 0,5-1 0,-12 1 0,9-2 0,-28 0 0,23 0 0,-17 0 0,-16-2 0,28 1-1639,-9-1 1,1 0 1413,16 2 225,-22-2 0,14 2 0,-15 0 0,21 2 0,-1-2 0,7 6 0,2-5 0,-4 7 3276,5-7-3050,1 5-226,-1-3 0,6 1 0,-4 1 0,8 1 0,-5-1 0,3 4 0,-2-1 0,-1 0 0,1 2 0,-2 5 0,0-4 0,0 22 0,0-20 0,0 10 0,-2 4 0,-1-14 0,1 19 0,-4 3 0,5-17-2749,-3 22 2749,2-31 0,-3 23 0,2-20-930,-3 11 930,6-14 0,-2-2 0,0 9 0,-1-5 0,1 5 0,-4 2 0,3-11 0,-2 8 0,-1-1 2604,3-7-2604,-1 8 1075,-2-7-1075,5-1 0,-3 2 0,0 8 0,3-10 0,-5 11 0,-1 0 0,2-3 0,-1 3 0,-6 4 0,7-12-1324,-7 9 1324,9-6 0,-15 25 0,12-17 0,-12 22 0,10-29 0,-8 30 0,8-23-861,-7 23 861,12-30 0,-2 1 0,-3 18 0,3-10 1265,0 9-1265,3 11 0,2-28 0,0 27 0,0-34 0,0 13 0,0-13 0,0 5 0,2-6 0,-2 11 0,2-10 0,-2 12 0,0-14 0,0 18 0,0-13 920,0 11-920,0-11 0,0 8 0,0-8 0,-2 35 0,2-32 0,-1 11 0,0 1 0,-1-2 0,1 5-2712,-3-7 2712,4-3 0,-5 7 0,0 1 0,0 12 0,1-11 0,0 4 0,-3 11 0,0-3-2973,2-7 2973,-2 11 0,1-1 0,2-20 0,-1 18 0,1 0-1767,3-14 1767,-5 10 0,2-3 1988,3-23-1988,-7 36 0,7-30 1225,-4 21-1225,5-29-1016,0 12 1016,0-11 2065,-2 10-2065,1-9 0,-1-3 0,4 9 1909,-1-9-1909,5 17 0,-5-13 1281,3 9-1281,-2-10 0,-2-2 0,12 14 0,-9-13 0,11 12 0,-9-12 0,2-1 0,-1 0 0,-3-5 0,9 7 0,-8-5 0,9 2 0,-5 0 0,-2-4 0,6 8 0,-6-6 0,2 2 0,-3-3 0,5 1 0,-6-1 0,6 2 0,-8-5 0,5 4 0,-4-3 0,3 1 0,2 6 0,-4-6 0,8 7 0,-3 3 0,-1-7 0,1 8 0,-5-11 0,6 15 0,-3-11 0,7 12 0,-9-15 0,4 6 0,-4-8 0,-1 5 0,0-7 0,-3 5 0,1 6 0,-2-3 0,2 8 0,-2-12 0,2 13 0,-2-8 0,2 9 0,1-2 0,-1-8 0,0 9 0,0-14 0,-1 10 0,3-12 0,-4 10 0,18-15 0,-12 4 0,16-6 0,-16 1 0,14 2 0,-10-1 0,9 1 0,-8 0 0,-2 2 0,6-2 0,-5 2 0,7 0 0,-9 0 0,14 0 0,-12 0 0,11-2 0,-6-1 0,0-1 0,2-1 0,-7 3 0,-2 0 0,1 0 0,-4 1 0,6-1 0,-6 2 0,3 0 0,-1 0 0,2 0 0,-2-2 0,-1 2 0,1-2 0,-2 2 0,5 0 0,-4 0 0,8 0 0,-8 0 0,7 0 0,-6 0 0,6 0 0,-3 0 0,3 2 0,0 0 0,-3 1 0,0-1 0,1-6 0,-6 1 0,4-2 0,-5 3 0,1 0 0,-1 2 0,1-2 0,-3 0 0,2-3 0,-1 2 0,-1-5 0,6 5 0,-6-3 0,10 1 0,-11 1 0,11-3 0,-8 4 0,6-5 0,-1-1 0,-3 1 0,4-4 0,-5-1 0,0 5 0,1-9 0,-4 6 0,1 1 0,-1-3 0,0 8 0,0-7 0,1 6 0,-1-7 0,-2 2 0,2 3 0,-2-2 0,2 3 0,-2 2 0,2-7 0,-2-2 0,2-8 0,-2 5 0,0-6 0,0 14 0,-2-17 0,0 10 0,-2-7 0,-1-4 0,0 11-2068,0-10 2068,1 11 0,-2-20 0,3 16 0,-4-25 0,-1 10 0,2 3 0,0-9 0,-2 7 0,5 3 0,-3 0 0,6 15 0,-2-14 0,2 16 0,0-16 0,4 5 0,-3 10 0,3-11 0,-2 18 0,0-14 0,5 2 0,-4-2 0,6-13 0,-8 21 0,9-26 0,-6 6 0,2 5-3277,-1-15 3243,-4 31-14,5-27 48,-3 18 0,0-6 0,1-7 0,-3 16 0,1-17 1690,-2 14-1690,0-9 0,0 13-1878,0-7 1878,0 9 0,2-9 0,-2 3 0,2-6 0,-2 11 0,2-12 0,-1 16 3259,3-14-3259,-2 7 0,1 4 0,-1-7 0,-2 15 0,4-13 0,-3 13 59,5-11-59,-4 6 0,1 0 0,1-5 0,-4 12 0,4-16 0,-3 12 0,1-10 0,0 10 0,-2-12 0,2 9 0,-2-11 0,0 13 0,0-15 0,0 8 0,-2-19 0,0 19 0,-3-26 0,3 28 0,-2-26 0,1 17 0,1 4 0,-2-7 0,1 19 0,1-15 0,-2 14 2297,3-14-2297,1 11 0,1-4 0,1 5 0,-2-1 0,0 6 0,2-5 0,-2 5 0,2-5 0,-2 3 0,2-9 0,-1 11 0,3-12 0,-4 3 0,2-7 0,-2 7 0,0-3 0,0 0 0,-2-7 0,0-5 0,-7-5 0,6 17-1596,-5-9 1596,5 21-724,-3-12 724,3 10 0,-5-11 0,7 9 0,-7-5 0,7 7 0,-3-2 0,2 5 0,1-2 0,-3 5 1535,4-2-1535,-2 1 785,0-1-785,1-1 0,-1 1 0,2-1 0,-2 3 0,2-4 0,-4 3 0,3-4 0,-1 3 0,2-1 0,0 1 0,0 1 0,0 1 0</inkml:trace>
  <inkml:trace contextRef="#ctx0" brushRef="#br0" timeOffset="-168707.73">17370 5979 24575,'3'5'0,"1"-1"0,-4 7 0,2 1 0,-2 10 0,0-1 0,0 5 0,0 1 0,0-10 0,0 8 0,0-17 0,0 15 0,2-2 0,1-3 0,-1 4 0,4-4 0,-5-5 0,3 10 0,-2-17 0,-1 4 0,3-3 0,-4 0 0,4 2 0,-3-2 0,1 1 0,0-5 0,-2 5 0,2-5 0,-2 6 0,2-6 0,-1 9 0,1-6 0,0 7 0,-2-6 0,2 3 0,0-5 0,-1 4 0,1-1 0,-2 0 0,0 1 0,0 1 0,-2 0 0,1 1 0,-3-2 0,4 0 0,-6 2 0,5-3 0,-3 4 0,2-7 0,-1 4 0,1-4 0,-2 1 0,3-1 0,-1-1 0,0-1 0,2 0 0,-4-4 0,1 0 0,-3-5 0,-1-3 0,0-2 0,2 1 0,1 2 0,4 3 0,-4-1 0,3 1 0,-3-4 0,2 4 0,-3-7 0,3 6 0,-2-5 0,2 9 0,-1-4 0,1 3 0,0-4 0,0 3 0,-3-3 0,1 0 0,-3-4 0,2 4 0,1-1 0,0 5 0,1-5 0,1 5 0,-4-8 0,5 6 0,-5-3 0,3-3 0,-1 3 0,1-3 0,-3 3 0,3-2 0,-1 1 0,-2-4 0,3 4 0,-2-1 0,-1-6 0,5 9 0,-7-11 0,5 2 0,-3 3 0,1-9 0,3 15 0,-4-9 0,5 10 0,-5-4 0,5 5 0,-3-4 0,2 6 0,-1-5 0,1 5 0,0-5 0,2 3 0,-4-2 0,5 7 0,0 6 0,3 0 0,-1 5 0,1-3 0,-2 4 0,1 2 0,1-3 0,-4 2 0,2-8 0,0 6 0,1-6 0,1 9 0,-1-7 0,1 11 0,-2-12 0,3 12 0,-1-3 0,1 1 0,1 3 0,-3-9 0,1 1 0,0 0 0,-1-4 0,4 2 0,-5-2 0,2-3 0,-3 1 0,3-3 0,-4 2 0,2-1 0,0-1 0,-1 2 0,3-3 0,-4 5 0,4-5 0,-1 6 0,1-6 0,1 9 0,1-2 0,-3 1 0,3 2 0,-1-4 0,-2 0 0,3 1 0,-4-3 0,3 4 0,-1-4 0,0 3 0,1-3 0,-1 6 0,1-4 0,-1 4 0,1 0 0,-1-1 0,1-1 0,-3-3 0,2-2 0,-1 1 0,-1-1 0,2 5 0,-1-4 0,3 6 0,-3-6 0,3 1 0,1-5 0,2-4 0,1-2 0,0-1 0,-5 1 0,4 3 0,-6-2 0,3 3 0,-4-3 0,1 2 0,1-1 0,-4-3 0,6 3 0,-5-3 0,7-2 0,-5-2 0,7-1 0,-2 0 0,1 4 0,-3-2 0,-1 6 0,-1-7 0,1 9 0,1-13 0,-1 10 0,2-9 0,1 0 0,-4 5 0,4-3 0,-6 5 0,1 1 0,1 0 0,-2-1 0,3 4 0,-3-2 0,0-1 0,2 1 0,-3-1 0,3 1 0,-2-1 0,-1-1 0,1 1 0,0-2 0,-2 3 0,2 1 0,-2 1 0</inkml:trace>
  <inkml:trace contextRef="#ctx0" brushRef="#br0" timeOffset="-156445.74">4322 5824 24575,'5'9'0,"-1"6"0,1-5 0,-1 7 0,-1-9 0,-1 2 0,-2-5 0,0 2 0,2-3 0,-2 5 0,2-4 0,0 10 0,-1-7 0,1 3 0,0-1 0,-2-2 0,2 1 0,-2 7 0,0-9 0,0 7 0,0-3 0,0-5 0,0 4 0,0-5 0,0 3 0,0-2 0,0 4 0,0-5 0,0 10 0,0-9 0,-2 11 0,2-4 0,-2-2 0,0 5 0,-1-1 0,1 2 0,0 9 0,2-11 0,0 4 0,0-11 0,0 8 0,0-9 0,0 9 0,0-8 0,0 11 0,0-8 0,0 11 0,0-7 0,0 11 0,2 4 0,-2 19 0,2-20-3277,-2 14 2466,0-27 182,-2 19 629,0-16 0,-1 12 0,-3-3 0,5-12 0,-5 10 0,4-13 0,-1-2-90,-1 3 90,4-9 0,-6 8 0,5-3 0,-5 17 0,3-12 0,1 12 0,-4 3 0,5-12 1167,-3 16-1167,1-19-272,0 20 272,-2-12 0,2 8 0,-4 10 0,6-21 96,-4 19-96,5-14 0,0-15 0,0 14 0,0-16 0,0 11 0,0-8 0,0 2 0,0-7 2712,2 5-2712,-1-5 1104,1 8-1104,-2-8 0,0 4 0,2 13 0,-2-10 0,2 12 0,0-6 0,-1-8 0,1 10 0,-2-13 0,2 8 0,-2-5 0,2 4 0,0 6 0,-1-12 0,1 10 0,0-8 0,0-1 0,2-1 0,1-3 0,-3-4 0,0 7 0,-2-4 0,2 8 0,-1-6 0,1 2 0,0 4 0,-2-7 0,2 6 0,-2-7 0,0 8 0,0-7 0,2 6 0,-1-7 0,3 7 0,-2-6 0,1 7 0,-1-8 0,0 15 0,-2-10 0,2 9 0,-2-6 0,0-7 0,0 4 0,0-1 0,0-4 0,0 4 0,0-5 0,2 5 0,1-4 0,-1 3 0,0 1 0,-2-4 0,2 6 0,1 2 0,-1-3 0,0 3 0,2 12 0,-1-14 0,2 14 0,-1-8 0,-4-6 0,2 5 0,-2-5 0,0-3 0,0 0 0,0 7 0,0-8 0,2 9 0,-1 1 0,1-7 0,0 12 0,-2-8 0,2 1 0,-2-3 0,2 5 0,-1-10 0,1 9 0,-2-11 0,0 12 0,0-10 0,0 7 0,0-7 0,0-2 0,0 1 0,0-1 0,0 1 0,0-1 0,-2 2 0,-1 1 0,1 2 0,-2 7 0,3-7 0,-1 5 0,2 6 0,-2-7 0,2 8 0,-2-4 0,2-11 0,0 8 0,0-9 0,0-1 0,0 2 0,0-3 0,2-1 0,-2 3 0,2 0 0,-2 4 0,0 3 0,0-6 0,0 2 0,0-3 0,0-1 0,0 2 0,0-3 0,0 1 0,0-1 0,0 3 0,0 0 0,0 0 0,-2 1 0,2-1 0,-2 2 0,2 0 0,0-2 0,0 2 0,0-4 0,-2 1 0,-1 4 0,-1-4 0,1 7 0,-3 0 0,5-3 0,-5 5 0,6-8 0,-2 0 0,8-3 0,-1 1 0,4-3 0,4 2 0,-7-3 0,4 1 0,3-2 0,-1 2 0,14 0 0,-8 1 0,9 1 0,-14-4 0,2 2 0,-9-2 0,3 0 0,-4 0 0,6 0 0,-4 0 0,0 0 0,3-2 0,-4 2 0,4-4 0,3 1 0,2-3 0,10-1 0,-9 2 0,3-1 0,-10 5 0,10-5 0,-10 3 0,10-3 0,-10 3 0,4-3 0,-1 5 0,3-5 0,-7 6 0,8-6 0,-10 5 0,13-3 0,-11 2 0,9 1 0,1-3 0,-5 4 0,5-2 0,-2 0 0,-1 1 0,0-1 0,-1 2 0,-8 0 0,9 0 0,-10 0 0,14 0 0,-8 0 0,4-2 0,-2 2 0,-6-2 0,2 2 0,-2 0 0,-1-2 0,-1 1 0,2-1 0,-3 2 0,5 0 0,-4 0 0,3 0 0,-3 0 0,5-2 0,-2 2 0,3-2 0,-4 2 0,-3 0 0,9 2 0,-3-2 0,4 4 0,2-1 0,-9-1 0,7 0 0,-3-2 0,-1 0 0,5 2 0,-8-1 0,8 1 0,-9-2 0,6 0 0,-7 0 0,14 4 0,-10-3 0,8 5 0,16 2 0,-11-1 0,14 4 0,8-1 0,-29-4-2487,24 1 2487,-28-3 0,21-1 0,-18-1 0,11 0 0,-16-2 0,8 2 0,-8-1 0,10 1 0,-12 0 0,0-2 0,-1 2 2487,-1-2-2487,3 0 0,-2 0 0,0-2 0,0 2 0,1-4 0,1 3 0,0-1 0,1 2 0,-4 0 0,3 0 0,3 0 0,-5 2 0,6-1 0,-7 1 0,8 0 0,-7 0 0,4 1 0,3 1 0,-7-2 0,7 1 0,1-1 0,-7-2 0,8 0 0,-5 0 0,-2 0 0,3 0 0,1 0 0,-6 0 0,13-2 0,-13 1 0,9-1 0,2 0 0,-6 2 0,6-2 0,2 2 0,-12 0 0,24 0 0,-22 2 0,10-2 0,-6 4 0,-7-3 0,4 1 0,-1 0 0,-4-2 0,4 2 0,-3-2 0,-1 0 0,16 0 0,-9 0 0,7 0 0,8 2 0,-18-1 0,21 3 0,-22-4 0,17 6 0,-9-3 0,3 2 0,9 1 0,-18-5 0,14 3 0,-15-2 0,4 0 0,-3 1 0,5-1 0,-8 0 0,14 0 0,-10 1 0,21 1 0,-14-4 0,10 2 0,-16-2 0,3 0 0,-8-2 0,7 0 0,-3-3 0,10-1 0,-13 3 0,7-3 0,-10 5 0,9-3 0,-7 4 0,7-2 0,-9 2 0,8 0 0,-5 0 0,19-2 0,-15 1 0,9-1 0,-7 0 0,-7 2 0,7-2 0,-1 0 0,-4-1 0,3 1 0,-3 0 0,-4 2 0,4 0 0,-5 0 0,5 0 0,-4 0 0,4 0 0,-5 0 0,9 0 0,-7 0 0,10 0 0,-10 0 0,12 0 0,-7 2 0,5-2 0,6 4 0,-14-3 0,15 3 0,-4-2 0,-3 1 0,3-1 0,0 0 0,-12-2 0,7 2 0,-5-2 0,-4 0 0,6 0 0,-6 0 0,5 0 0,-2 0 0,5 0 0,-6 0 0,6 0 0,-8 0 0,4 0 0,-5 0 0,5 0 0,-4 0 0,3 0 0,-3 0 0,1 0 0,-1 0 0,2-2 0,-3 2 0,1-4 0,-1 3 0,1-1 0,-1 0 0,1 2 0,-3-4 0,4 3 0,-3-3 0,4 2 0,-3-1 0,-1-1 0,1 4 0,-2-4 0,3 3 0,-3-3 0,2 4 0,-1-4 0,1 1 0,-1-3 0,-1-7 0,-2 5 0,2-5 0,-2 1 0,2 5 0,-2-5 0,0 1 0,2 5 0,-1-4 0,1-3 0,0 3 0,-2-4 0,2-4 0,0 11 0,-1-10 0,1 12 0,0-21 0,-2 13 0,4-15 0,-3 5 0,1 13 0,-2-12 0,2 4 0,-2 5 0,2-4 0,-2 11 0,2-13 0,-1 11 0,1-12 0,-2-1 0,0 6 0,0-8 0,0-9 0,0 13-2583,0-12 2583,0 13-1899,-2-27 1899,-2 14 0,1-15 0,0 13 0,3 20 0,0-16 0,0 21 0,0-15 0,0 14-318,0-8 318,0 9 0,0-13 0,2 8 0,-1-14 0,1-12 0,0 10 0,-2-17 0,5-3 0,-2 27 2263,1-26-2263,-1 23 0,1 0 0,0-11 1065,-1 11 1,0-1-1066,3-12 0,-5 24-1466,3-16 1466,-2 21 0,-1-16 0,1 12 0,0-16 0,-2 2 0,2 10 0,-2-12-574,-2 1 574,2 8 0,-2-7 0,2 4 0,2 13 0,-2-13 0,4 2 0,-3 7 0,1-9 0,-2 4 0,0 5 1421,0-3-1421,2-6 0,-2 13 1025,2-13-1025,-2 0 0,0 11 0,0-18 0,-2 6 0,2 2 0,-4-2 0,3 2 0,-1 14 0,2-18 0,-2 15 0,2-12 0,-4 8 0,3-3 0,-3-3 0,4 10 0,-2-6 0,0 7 0,1 2 0,-1-9 0,2 9 0,0-5 0,0 9 0,0-9 0,0 7 0,0-7 0,0 1 0,0 3 0,0-4 0,0-5 0,0 10 0,0-12 0,2-13 0,-1 12 0,1-15 0,-2 2 0,0 16 0,0-12 0,-2 1 0,-1 16 0,-1-14 0,-1 1 0,1 9 0,1-18 0,-1 22 0,2-10 0,-1 15 0,1-3 0,2 7 0,-2-7 0,2 3 0,-2-3 0,2-3 0,0 7 0,0-7 0,0 3 0,0 3 0,0-3 0,0 3 0,-2 3 0,1-6 0,-3 2 0,4 2 0,-2-4 0,0 0 0,1 3 0,-1-4 0,-2 3 0,3-3 0,-3-1 0,4 3 0,-2 2 0,2 1 0,-2 2 0,0 1 0,1 0 0,-1-1 0,2 0 0,-6 1 0,-5 2 0,0 2 0,-1 0 0,0-2 0,3 1 0,-4-1 0,-1 2 0,7 0 0,-7 0 0,-3 0 0,5 0 0,-5 0 0,3 0 0,3 0 0,-2 0 0,-3 2 0,9-1 0,-5 1 0,5-2 0,-8 0 0,6 0 0,-7 0 0,11 0 0,-16 0 0,13 0 0,-10 0 0,13 2 0,-9 0 0,7 3 0,-7-3 0,-3 6 0,10-6 0,-14 6 0,2-4 0,7-1 0,-13 1 0,19-2 0,-18-1 0,14 1 0,-15-2 0,17 0 0,-19 0 0,16 0 0,-15 0 0,1 0 0,8 0 0,-8 0 0,6-2 0,8 1 0,-6-1 0,4-2 0,5 3 0,-11-5 0,13 6 0,-13-2 0,5 2 0,0 0 0,1 0 0,-3 0 0,9 0 0,-17 0 0,4 0 0,1 0 0,-6 0 0,-10-2 0,15-1-3277,-23 1 2932,27-3-1405,-33-1 1750,18 2 0,-10-3 0,7 5 0,23-1 0,-13 1 0,17 2-722,-12 0 722,9 0 0,-8 0 0,1 0 0,4 0 0,-5 0 0,-2 0 0,12 0 0,-10 0 0,11 0 3090,-12-2-3090,5 0 0,-5-1 0,-9-1 0,13 2 2025,-11-1-2025,1-1 0,12 4-63,-10-4 63,15 3 0,-17-3 0,12 4 0,-16-2 0,1 0 0,8 1 0,-7-1 0,4 4 0,11-1 0,-11 3 0,16-4 0,-16 6 0,11-3 0,-9 2 0,0-1 0,7-2 0,-5 1 0,-4 1 0,11-4-604,-7 2 604,11-2 0,-16 0 0,13 0 0,-18 0 0,23 0 1009,-21 0-1009,15 0 0,-10 0 0,2 0 0,12 0 0,-12 0 0,4 0 0,1 0 0,0 0 0,-3 0 0,11 0 0,-14 0 0,15 0 0,-16 0 0,12 0 0,-13 0 0,-1 0 0,8 2 0,-9-1 637,16 1-637,-16 0 0,10 0 0,-13 1 0,0 1 0,6-2 0,-4 1 0,-6 2 0,17-5 0,-11 3 0,5-3 0,10 2 0,-7-1 0,4 1 0,10 0 0,-6-2 0,7 2 0,-1-2 0,-1 0 0,-5 0 0,4 2 0,-5-1 0,1 1 0,0-2 0,-1 2 0,-8-2 0,10 2 0,-6-2 0,9 0 0,-11 0 0,10 0 0,-12 0 0,4 0 0,4 0 0,-6 0 0,10 0 0,1 0 0,-3 0 0,4 0 0,-3 0 0,3 0 0,5 0 0,-4 0 0,4 0 0,-7 2 0,4 1 0,-3-1 0,0 4 0,-2-3 0,-5 6 0,6-6 0,-4 1 0,-6-2 0,8 0 0,-8 1 0,7-1 0,4-2 0,-5 0 0,1 2 0,4-2 0,-6 2 0,7-2 0,-2 0 0,-1 2 0,2-1 0,-10 3 0,9-4 0,-13 4 0,9-1 0,-2-1 0,4 0 0,7-4 0,0 0 0,2-3 0,0 3 0,0 0 0</inkml:trace>
  <inkml:trace contextRef="#ctx0" brushRef="#br0" timeOffset="-145456.74">18431 5980 24575,'7'8'0,"-4"-4"0,1 11 0,-2-2 0,-2 5 0,2 10 0,-2-8 0,0 6 0,0-13 0,-3 6 0,3-1 0,-3-1 0,3 12 0,0-16 0,0 7 0,0-15 0,2 5 0,-2-4 0,6 7 0,-5-8 0,3 1 0,-2-3 0,-1 1 0,3 0 0,-4 1 0,2 2 0,0 5 0,-1-5 0,1 5 0,-2-5 0,0-2 0,0 9 0,0-8 0,2 9 0,-2-10 0,4 7 0,-3-2 0,1 4 0,0-5 0,-2-3 0,2-1 0,-2 1 0,-2-1 0,0 4 0,-1-4 0,1 1 0,2-1 0,0-1 0,-2 1 0,2 1 0,-4-1 0,3 2 0,-1-3 0,2 0 0,-2-1 0,2 1 0,-2-2 0,2 3 0,-2-1 0,1 1 0,-1-1 0,2 1 0,0-1 0,-2 5 0,0-6 0,-1 5 0,-1-1 0,4-2 0,-4 4 0,3-5 0,-3 1 0,4-1 0,-2 1 0,-2-7 0,3 1 0,-5-5 0,5 1 0,-3-5 0,2 4 0,-3-7 0,-1 2 0,1 3 0,-4-6 0,6 8 0,-3-4 0,4 5 0,-3-5 0,-1 2 0,1-3 0,-4-2 0,4 5 0,-1-8 0,-1 10 0,1-15 0,-3 10 0,2-4 0,-6-6 0,7 14 0,-4-11 0,5 11 0,-3-2 0,4 2 0,-2 0 0,4 3 0,0 1 0,-3-1 0,3 2 0,4 7 0,1-1 0,3 7 0,-3-4 0,-1 1 0,0 2 0,-2-1 0,4 3 0,-3-6 0,1 2 0,0 1 0,-2-2 0,2 2 0,0 6 0,-1-9 0,1 7 0,0-5 0,-2-2 0,2 2 0,0-3 0,-1-1 0,3 1 0,-4-1 0,4-1 0,-3 3 0,1-3 0,0 3 0,2-1 0,1 1 0,4 3 0,-4-4 0,-1 3 0,4-3 0,-5 0 0,4 1 0,-1 1 0,-1-2 0,2 1 0,-1-1 0,-1-1 0,1 1 0,-1-1 0,0 1 0,3 1 0,-7-1 0,7 0 0,-5-1 0,1-2 0,3 3 0,0-1 0,0-1 0,7 5 0,-5-5 0,8 4 0,-12-3 0,3-4 0,0 4 0,-2-3 0,5 1 0,-5 0 0,-1 0 0,2 1 0,-3-7 0,-1 0 0,3-4 0,-5 3 0,9-5 0,-7 4 0,8-7 0,-6 6 0,3-4 0,-5 4 0,5-4 0,-5 4 0,2 0 0,1-5 0,-3 6 0,3-9 0,-1 8 0,3-10 0,-2 7 0,4-5 0,-5 6 0,7-6 0,-6 6 0,5-5 0,-5 11 0,5-11 0,-1 9 0,-1-7 0,3 5 0,-8 2 0,5-1 0,-5 3 0,-4-1 0,4 4 0,-3-4 0,1 3 0,-2-1 0</inkml:trace>
  <inkml:trace contextRef="#ctx0" brushRef="#br0" timeOffset="-87884.73">15843 5880 24575,'-5'19'0,"1"-5"0,-2 9 0,5-15 0,-7 13 0,7-17 0,-3 5 0,2 4 0,-3 0 0,3 0 0,-4 1 0,3-5 0,-4 14 0,3-15 0,1 9 0,1-12 0,0 3 0,2-3 0,-4 2 0,1-1 0,-1 3 0,1-1 0,-1 4 0,4-6 0,-4 8 0,1-6 0,1 3 0,0-4 0,0-1 0,1 1 0,-3 0 0,4 0 0,-2 3 0,2-2 0,-2 3 0,-1 3 0,1-7 0,0 9 0,2-10 0,0 10 0,0-7 0,0 10 0,0-7 0,0-1 0,0 4 0,0-4 0,0 11 0,0-9 0,0 10 0,0-13 0,0 5 0,0-4 0,0-1 0,0 6 0,0-3 0,0 4 0,0-7 0,2 6 0,-2-5 0,2 4 0,-2-4 0,0 6 0,0-2 0,0 3 0,0-1 0,0-7 0,-2 7 0,2-7 0,-2 5 0,2-6 0,-2 6 0,1-5 0,-3 13 0,1-3 0,0 2 0,0 7 0,1-17-1979,2 18 1979,-2-19 0,-2 19 0,3-18 0,-6 14 0,4-16 0,0 8 0,-1 18 0,1-7 0,-1 8 0,-1 1 0,1-24 0,1 21 0,-1-25 0,4 9 0,-5-2 0,4-4 0,-2 7 0,0-3 0,1 12 0,-2-8 0,0 13 0,4-21 0,-6 16 0,5-18 0,-5 12 0,5-12-1045,-4 8 1045,3-8 0,-2 0 0,-3 15 0,4-15 0,-2 15 0,0-9 0,4-5 0,-9 20 0,8-19 0,-9 14 0,11-17 0,-8 20 0,5-17 0,-2 13 0,1-17 0,2 0 0,-1 9 0,-2-2 0,1 11 0,1-13 0,-3 21 0,3-23 0,-5 27 0,5-22 0,-6 19 0,8-19 0,-7 21 0,7-25 0,-5 17 0,5-22 0,-3 15 0,4-13 0,-2 12 0,2-8 0,-2 17 0,1-8 0,-1 15 1868,2-22-1868,0 14 0,0-18-858,2 9 858,-1-12 0,1-3-40,-2 5 40,0-4 0,2 6 0,-2-5 0,4 6 0,-3-6 0,1 9 0,-2-7 1103,2 9-1103,-2 0 0,2-2 0,-2 3 0,0-12 0,0 17 0,0-10 0,0 15 0,0-6 371,0-5-371,0 8 0,0-16 0,0 16 0,0-16 0,3 28 0,1-20-2656,0 13 2656,-2-13 0,0-9 0,-1 4 0,1-5 0,0 0 0,0 8 0,1 0 0,1-1 464,-4 2-464,4-8 0,-3 8 0,1-6 0,2 18 0,-3-17 1529,5 12-1529,-6-16 0,2 5 0,-2 8 0,2-5 0,-1 2 0,3-6 0,-4 6 0,4-3 0,-3 5 0,1-14 0,0 8 0,-2-9 0,2 9 0,-2-10 0,0 1 0,0 3 1243,0-4-1243,0 4 0,0-1 0,2 8 0,-1 1 0,1 7 0,-2-8 0,0 3 0,0 3 0,0-6 0,0 8 0,0-14 0,0 13 0,-2-13-477,1 8 477,-1-11 0,2 0 0,0 2 0,-2 6 0,2-6 0,-2 11 0,2-14 0,-2 14 0,1-9 0,-3 17 0,2-11 0,-3 5 0,1 0 0,1-11 0,-1 13 0,4-15 0,-4 16 0,-1-4 0,2-2-738,-1 0 738,4-10 0,-2 5 0,1 11 0,-2-8 0,1 5 0,1-5 0,-1-7 0,2 17 0,0-15 0,0 9 0,0-12 0,0 8 0,0-6 0,0 2 0,0 3 0,0-7 0,0 8 0,0-8 0,2 4 0,1-5 0,-1 8 0,2-10 0,-3 9 0,1-10 0,0 14 0,-2-12 0,4 9 0,-3-9 0,3 10 0,-4-8 0,4 5 0,-1-3 0,3 13 0,-1-7-526,2 10 526,-3-18 0,3 14 0,-2-13-457,-1 9 457,0-13 0,1 5 0,0-1 0,3 7 0,-1-3 0,0-4 0,-2 0 1698,1-4-1698,-4 0 500,3 2-500,1 1 0,-5-4 0,5 4 0,-2 1 0,-1-4 0,3 5 0,-5-7 0,3 7 0,-2-5 0,3 4 0,-3-6 0,0 1 0,2 1 0,-3 1 0,5 0 0,-3 0 0,3 1 0,1 0 0,0 1 0,2-5 0,-6 0 0,1-1 0,0 7 0,-1-2 0,5 9 0,-5-9 0,3 3 0,-3-5 0,-1-1 0,4 2 0,-5-3 0,5-1 0,-1 3 0,0-3 0,1 3 0,-1-2 0,1 1 0,3 1 0,-4-1 0,3 2 0,-5-3 0,5 3 0,-2 0 0,0 0 0,0-1 0,5 3 0,0-4 0,10 6 0,-11-6 0,3-1 0,-6-2 0,-1 0 0,-1-1 0,4 1 0,-4-2 0,5 0 0,1 0 0,-1-2 0,3 1 0,-8-1 0,7 0 0,-6 2 0,9-4 0,-10 3 0,12-1 0,-11 2 0,9-2 0,-6 2 0,-2-2 0,12 0 0,-12 1 0,11-1 0,6 2 0,-9 0-1379,11 0 1379,-17 0 0,0 0-276,2 0 276,-2 0 0,2 0 0,2 0 0,5 2 0,-3-1 0,9 3-1192,-13-2 1192,4 1 577,-2 1-577,-5-2 0,13 5 0,-12-4 268,12 3-268,5 0 0,-9-2-872,6 2 872,-17-4 0,17 0 0,-14 1 0,17-1 0,-21-2 0,15 2 0,-12-2 1190,23 4-1190,-12-1 0,6-1 0,10 3 0,-14-2-1040,3 0 1040,-11 1-1230,0-3 1230,2 4 0,7-3 0,-6 4 0,10-1 0,15 8 0,-12-5-2397,11 5 2397,-21-7 0,15 2 0,-15-2-1579,18-1 1579,-29-1 1243,16-3-1243,-10 1 0,12-4 0,-14 1 0,2-3 0,-8 2 1027,6-3-1027,-2 1 0,-1 1 0,6-3 0,-7 3 0,5-3 0,-6 1 3276,9-5-3180,-5 4-96,5-5 0,2 1 0,-9 6 2288,6-6-2288,-7 7 0,-3 1 0,6-2 0,-4 1 0,4 1 0,-4 0 0,4-2 0,-6 1 0,4-1 0,-3-2 0,-1 5 0,2-5 0,-3 5 0,1-1 0,-1 0 0,5 0 0,0-1 0,8-1 0,-2 2 0,6-1 0,-8 1 0,0 0 0,-5 2 0,-1-2 0,0 2 0,6 0 0,-5 0 0,5 0 0,-2 0 0,-2 0 0,8 0 0,-9 0 0,13 0 0,-15 0 0,9 0 0,-10 0 0,7 0 0,-6 0 0,5 0 0,-3-2 0,-2 1 0,6 1 0,-6 1 0,8 5 0,-8-5 0,7 5 0,-1-2 0,-3 1 0,5 2 0,-3-1 0,1-3 0,0 3 0,2-6 0,-8 2 0,5-2 0,-7 0 0,-3-9 0,0 4 0,-3-7 0,0 5 0,2 2 0,-2-1 0,0-3 0,1 2 0,-1-6 0,2 5 0,-2 0 0,2 3 0,-2-5 0,2 4 0,0-5 0,0-1 0,0 5 0,2-5 0,-2 7 0,2-7 0,0 4 0,-1-5 0,3-4 0,-2 10 0,1-7 0,-1 9 0,-2 1 0,2-7 0,0 5 0,3-8 0,-3 8 0,2-10 0,-1 7 0,-1-6 0,4-3 0,-5 8 0,5-6 0,-5 9 0,3-8 0,-2 4 0,1-4 0,-1-1 0,0 9 0,-2-18 0,4 18 0,-3-7 0,1 9 0,0-3 0,-2-3 0,2 1 0,-2-7 0,0 11 0,2-8 0,-1 6 0,1-18 0,-2 14 0,0-21 0,0 1 0,0 9 0,0-10 0,0 5 0,1 4 0,0-5 0,1-14 0,0 27-554,-2-26 554,2 28 0,1-5 0,-2-8 0,2 2 0,0-4 0,-2-1 0,2 9 0,-3-1 0,0-5 0,0 15-748,0-9 748,0 13 0,0-9 0,0 5 0,0-9 0,0 12 533,0-14-533,2 9 0,-2-8 0,4-4 0,-3 13-1877,1-19 1877,-2 21 0,2-17 0,-2 11 0,2-24 0,-2 18 0,0-6 0,0-1 0,0 4 0,0-2 0,0 1 0,0 5 0,0-3 0,0 0 0,0 0-2828,0-12 2828,0 19 0,0-23 0,0 15 0,0-20 0,0 32 0,0-12 0,0-1 0,0 3 0,0-4 0,0-2 0,0 2 0,0 3 0,0-7 0,0 2 0,0-1 194,0-2-194,0-1 0,0 6 0,0-1 0,0 17 0,2-9 0,-1 14 0,1-15 0,-2 11 0,0-12 0,0 16 0,2-13 0,0 10 0,1-13 0,3-4 0,-5 7 1599,5-8-1599,-3-19 0,0 29-563,-1-10 1,-1-1 562,-1 12 0,2-24 0,-2 18 0,1-2 0,0 0 0,-1 1 0,1-4 0,0 2 0,0 6 0,1-14 0,0-2 0,-2 12 0,2-12 404,-2 23-404,0-22 0,0 15 0,2-20 0,2 1 0,-2 15-1838,3-11 1838,-4 23 0,3-14 0,-4 14 0,4-15 2726,-3 16-2726,1 2 0,0-8 0,0-4 0,1 3 0,3-19 0,-5 26 0,3-18 0,2 0 0,-5 11 627,5-12-627,-6 21 0,4-20 0,-3 15 0,6-25 0,-6 28 0,4-37 0,-3 22 1215,1-15-1215,1-2 0,-3 29-1992,2-20 1992,-3 22 0,2-2 0,-1-1 0,1-5 0,-2-4 0,0 4 0,0-14 0,0 18 1495,0-6-1495,-4-7 0,3 18-786,-3-13 786,4 17 0,-4-14 0,1 11 0,-2-11 0,1 16 2076,0-13-2076,1 6 0,-3-5 0,1-5 0,2 12 0,-1-13 0,2 15 0,2-6 0,-4 6 0,1-9 0,1 9 0,-2-17 0,1 12 0,1-9 0,-2-6 0,3 15-1075,-3-11 1075,2 15 0,-5-15 0,4 6 0,-5-12 0,1-10 0,-1 21-2148,-3-24 2148,7 32 0,-9-25 0,7 22 0,-5-14-1723,5 11 1723,4 7 0,-5-7 0,4 6 0,-2 1 851,1-3-851,0-2 0,1 7 0,-1-5 0,2 7 2820,-1-1-2820,1 0 2154,-2-3-2154,1 4 0,1-6 0,0 6 0,0-6 0,-1 6 0,-3-10 0,3 7 0,-3-6 0,-3-6 0,3 7 0,-4-5 0,4 6 0,1 8 0,-2-3 0,3 3 0,1 1 0,-1-3 0,2 2 0,-1-1 0,-1-3 0,4 4 0,-4-4 0,1 5 0,1-1 0,0 1 0,2-1 0,-12 1 0,7 1 0,-10 1 0,9 2 0,-15-2 0,8 2 0,-16-2 0,20 2 0,-19 0 0,18 0-3277,-39 0 2539,33 0 738,-17 0 0,-2 0 0,14-3 0,-5 2 0,-3 1 0,-1-1 0,3-1 0,-11 2-1639,10 0 1,1 0 1019,7 0 619,-9 0 0,-1 0 0,0 0 0,-5 0 0,1 0 0,12 0 0,-11 0 0,-3 0 0,-2 0 0,10 0 0,-2 0 0,-4 1 0,2 1 0,-1 4 0,3-4 0,-1 0 0,-5 3-334,15-5 334,-20 2 0,18-2 0,-26 5 0,30-4-1110,-12 2 1110,22-3 0,-21 2 0,16-2 0,-16 4 0,21-3 0,-13 3 0,11-2 2713,-13 1-2713,4 5 0,6-5 3276,-5 6-2262,3-5-1014,7 1 0,-6-3 494,4 2-494,2-1 1858,-4-1-1858,-1 2 0,7-1 0,-1-1 0,1 0 0,2-2 0,-4 0 0,1 0 0,2 0 0,-2 0 0,3 0 0,-9 0 0,5 0 0,-4-2 0,1 2 0,6-2 0,-5 2 0,1 0 0,2 0 0,-1 0 0,-1-2 0,4 1 0,-2-1 0,-3 2 0,5 0 0,-12-2 0,11 2 0,-11-2 0,12 2 0,-5 0 0,7 0 0,-1 0 0,-3 0 0,2 0 0,-6 0 0,3 0 0,-1 0 0,2 0 0,-3 0 0,3 0 0,-3 0 0,-1 2 0,6-2 0,-5 4 0,7-3 0,-9 3 0,7-4 0,-7 2 0,1 0 0,5-1 0,-7 3 0,5-4 0,2 2 0,-2-2 0,5 0 0,-3 0 0,4 2 0,-3-1 0,6 1 0,-2-2 0</inkml:trace>
  <inkml:trace contextRef="#ctx0" brushRef="#br0" timeOffset="-48063.73">9325 7329 24575,'6'45'0,"-1"-5"0,-3-32 0,-2 8 0,2 2 0,-2 1 0,2 2 0,-1-4 0,1 1 0,0-5 0,-2-2 0,4 4 0,-3-4 0,1 1 0,-2-3 0,2 8 0,0-6-433,1 15 433,-1-15 0,-2 20 0,0-14 0,0 9 0,0 16 0,0-26-583,-2 22 583,1-20 0,-3 6 0,-1 9 0,2-3 0,-2-7 0,0 12 0,3-15 0,-4 20 0,1-11 0,1-2 0,1 6 0,-2 1 0,-1 7 0,1-7-3277,3-1 1691,-2 4 1,1 0 1585,3-9 0,0 0 0,0 1 0,0 9-95,0-13 1,0 0 94,-3 6 0,2-13 0,-5 28 0,6-24 0,-5 5 0,2-6 0,1 3 0,0-6 0,-3 14 0,4-24 0,-6 24 0,4-9 0,1 7-467,0 10 467,2 1 0,0 3 0,0 2 0,0-17 0,0 2 0,0 14 0,2 6 0,-1-9 1736,-1-2-1736,1 7 0,-2-4 636,1-26-636,-3 9 0,0 2 0,2-2-426,0 3 0,-1 0 426,-1 7 0,0-1 0,0 5 353,-1-11-353,1 7 0,0-14 0,-2 18 0,4-27 0,-1 20 0,0-6 0,2-10 3276,-2 9-2123,2-13-1153,-2-5 0,1 14 0,-1-10 0,2 5 0,0 12 0,0-20 1146,0 17-1146,0-17 0,0 3 0,0-3 672,0 2-672,0-4 0,0 0 0,0 3 0,2 2 0,1 2 0,3 5 0,-3-2 0,3-2 0,1 8 0,-4-12 0,3 9 0,-4-11 0,1-1 0,1-5 0,-1 5 0,1-7 0,-4 5 0,4-5 0,-1 1 0,1-2 0,1 0 0,7 10 0,-5-6 0,5 9 0,-7-9 0,-1-1 0,3 2-3277,27 14 0,-18-8 3162,7 1 0,-1-1 115,-10-4 0,28 11 0,-26-9-730,20 3 1,6 0 729,-10-4 0,0 0 0,1 0 0,4 2 0,10 1 0,6 1 0,-8-1-1558,-17-4 1,-1-1 1557,13 4 0,6 0 0,-2 0 0,2-3 0,-4-1 0,-10-2 0,0-1 0,9 3 0,3 0 0,9-2 0,-3-1-108,-23 1 1,0 0 107,21-1 0,7-1 0,-11 0 555,-10 0-555,5-2 0,-2 0 0,-17 0 0,3 0 0,1 0 0,-8 0 0,5 0 0,-11 0 3232,14 0-3232,-4-2 0,1-1 3276,-2 1-1185,-9-2-1655,-3 3-436,15-5 0,-8 3 0,8-1 0,-2 0 0,-11 1 0,12 1 0,-14 0 0,16-2 0,-14 3 989,12-3-989,-6 4 0,-5 0 0,6 0 0,-1 0 0,-2 0 184,2 0-184,0 0 0,-7 0 0,8 0 0,1 0 0,0 0 0,12 0 0,-11 0 0,28-4 0,-12 0 0,1-2 0,-1-1 0,1 1-3277,10-8 2796,-32 9-1224,32-11 1705,-28 7 0,25-7 0,-16 3 0,-3 3 585,2-1-585,-6 5 0,-7 1 0,5 3 0,-8-2 3276,2 3-3059,10-5-217,-9 5 2195,14-3-2195,-18 2 0,11 2 0,2-4 0,-5 3 0,4-1 0,-11 2 0,14-4 0,-11 3 0,13-3 0,-16 4 0,20 0 0,-12 0 0,8 0 0,-4 0 0,-12 0 0,11-2 0,-12 2 0,2-2 0,3-2 0,-3 3 0,9-5 0,-9 3 0,2 1 0,1-2 0,-3 3 0,4-1 0,3 0 0,0 2 0,1-2 0,-3 2 0,-6 0 0,7 0 0,-7 0 0,13 2 0,-3 0 0,0 1 0,-3-1 0,-3-2 0,-6 0 0,12 0 0,-11 0 0,7 0 0,-3 0 0,-4 0 0,5 0 0,-3-2 0,-2-1 0,4 1 0,-3-2 0,-2 1 0,3 1 0,1-2 0,-1 4 0,9-4 0,-6 3 0,1-1 0,3 2 0,-10-2 0,14 2 0,-12-2 0,15 2 0,-15 0 0,5 0 0,1 0 0,-7 0 0,7 0 0,-9 0 0,3 0 0,0 0 0,0 0 0,-1 0 0,-2 0 0,3 0 0,4 2 0,-3-2 0,2 4 0,-3-3 0,-2 1 0,1-2 0,-1 0 0,-1 0 0,1 0 0,-1 0 0,1-2 0,-1-5 0,-1 2 0,-1-6 0,2-6 0,-3 6 0,3-10 0,-2 11 0,-2-7 0,2 3 0,-2-2 0,0 3 0,0 4 0,0-13 0,-3 5-3277,3-19 0,-3 14 3047,1-25-3047,-2 23 2017,-3-23 815,0 16 445,1-12 0,2-1-2015,0 7 2015,1-7 0,1 5 0,2 21 0,0-17 0,0-4 0,0-2 0,2 2 0,1 1 0,-2-4 2893,3 10-2893,-1-7 0,-1-10 0,1 5-1425,0 13 0,1-1 1425,-2-12 0,1-5 0,0 6 0,2 7 0,1 2-439,-3-8 1,1 1 438,-1 6 0,1 0 0,1-5 0,-2 2 0,-2-4-549,2 9 0,0-2 549,-3 6 0,1 0 0,2 0 0,0-3 0,-2-17 0,1 5 0,5 10 0,-5-6 0,0-4 0,0 9 0,1 3 0,1-18 0,-2 18 0,0-3 0,0 2 0,0-3 0,0 4 0,-2 4 0,0 0 547,2-19 1,-1-3-548,1 1 0,-1 6 0,0 5 763,0 3 1,1 1-764,-2 11 0,0-3 0,-2 8 3276,1-5-2980,-1 15-296,2-7 0,0 6 3276,0-10-1123,0 6-1418,0 1-735,0-5 3191,0 9-3191,-4-8 164,3 7-164,-3-6 0,2 2 0,0 5 0,-1-2 0,1-1 0,2 5 0,-2-2 0,2 0 0,-2 2 0,2-3 0,0 1 0,0 3 0,0-1 0,-4 1 0,3 1 0,-5 1 0,-2-3 0,0 1 0,-3 0 0,4-1 0,1 4 0,1-1 0,-2 1 0,3 0 0,-1 2 0,-1-4 0,-1 3 0,0-3 0,0 4 0,-1-4 0,-2 3 0,-1-3 0,2 4 0,2-2 0,1 2 0,-1 0 0,-10-2 0,4 1 0,-4-1-3277,-10 0 0,9 2 3047,-12-2-475,-7 2 705,10 0 0,-10 0-2812,4 0 2812,11 0 0,-9-2 0,-3 1 0,-4 0 0,-8 0 0,-4-1-1639,7 2 1,0 0 1590,3-2 1,2 0 1020,2 1 0,3 0-973,2-2 0,4-1 0,-10 3 0,-11-3 0,-2 0-883,25 4 0,-1-1 883,-23-6 0,0 0 0,3 5 0,12-3 0,-4-1 0,4 2 0,-9 2 0,1-1 0,-7-2 0,8 0 0,3 0 0,5 2 0,-6-1 0,7 0 1416,-1-2-1416,-14 3 0,28 1 0,-9 2 0,18 0 0,-25 0 0,25 0 0,-24 0 0,22 2 0,-19-2 0,22 4 0,-25 1 0,23-2 3276,-15 1-2389,13-4-887,-9 2 0,2-2 1727,-2 2-1727,9-2 3276,4 0-1965,-10 0-1311,10 0 0,-12 0 0,14 0 1153,-14 0-1153,8 0 0,-9 0 0,9-2 0,-1 2 0,5-2 447,0 2-447,3 0 0,1 0 0,-2 0 0,1 0 0,1 0 0,-6 2 0,4-2 0,-4 4 0,2-3 0,-8 5 0,6-3 0,-6 1 0,4 0 0,3-3 0,-18 6 0,16-4 0,-16 2 0,18-1 0,-28 2 0,23-3-1742,-19 4 1742,25-7 0,1 2 0,-1-2-1190,-10 2 1190,7-1 0,-9 3 0,4-4 0,6 2 0,-12-2 0,7 0 0,-1 0 0,0 0 0,10 2 0,-5-1 0,6 1 1631,-7-2-1631,4 0 1301,0 0-1301,-10-4 0,6 1 0,-3-2 0,6 3 0,1 0 0,1 2 0,0-2 0,3 2 0,-1-2 0,1 1 0,-1-1 0,1 2 0,-5 0 0,4 0 0,-5 0 0,5 0 0,1 0 0,-6 0 0,6 0 0,-10 2 0,9-1 0,-10 3 0,8-4 0,-9 2 0,7-2 0,-11 2 0,12-1 0,-9 3 0,6-4 0,0 4 0,1-3 0,3 1 0,-3 2 0,1-3 0,-7 7 0,9-7 0,-3 5 0,1 0 0,4 0 0,-5 2 0,1-1 0,4-2 0,-4-1 0,3 0 0,-4 1 0,3 0 0,-2 1 0,5-1 0,-1-3 0,1 2 0,-2-2 0,-1 5 0,2-4 0,-2 3 0,3-6 0,-3 6 0,-2-5 0,1 3 0,-2-2 0,6-1 0,1 3 0,2-4 0,2 2 0</inkml:trace>
  <inkml:trace contextRef="#ctx0" brushRef="#br0" timeOffset="-4630.73">4368 12441 24575,'4'7'0,"1"2"0,-3-4 0,2 3 0,-3-3 0,1 2 0,-2-3 0,0 1 0,2-3 0,-2 6 0,4-6 0,-3 5 0,3-2 0,-4 0 0,2 3 0,0-5 0,-1 7 0,3-2 0,-4 1 0,4 2 0,-4-6 0,4 9 0,-1 1 0,1 1 0,-1 1 0,-1-9 0,-2 4 0,0-6 0,0 2 0,0-4 0,0 3 0,0 0 0,0 4 0,0 2 0,0 3 0,0-4 0,0 1 0,0-6 0,0 8 0,0-1 0,0 2 0,2 5 0,-2-6 0,4 1 0,-3-4 0,1-1 0,-2-3 0,2 9 0,-2-11 0,4 10 0,-3-10 0,1 5 0,0-5 0,-2 1 0,2 2 0,-2 2 0,0-1 0,0 2 0,0-4 0,0 0 0,0 1 0,0 2 0,0 1 0,0 5 0,0-7 0,0 7 0,2-7 0,-1 14 0,1-4 0,-2 1 0,0 6 0,0-15 0,-2 15 0,-1-8 0,1 0-1055,0-3 1055,2-7-296,0 2 296,0-1 0,0 7 0,0-9 0,0 13 0,0-7 0,0 1 0,0 3 0,0-12 0,0 9 0,0-10 1039,0 7-1039,0-6 312,-2 10-312,1-1 0,-1 9 0,2-9 0,0 6 0,0-9 0,-2 2 0,2-3 0,-2-5 0,0 3 0,1-2 0,-3 10 0,4-9 0,-2 13 0,2-15 0,-2 15 0,1-13 0,-1 13 0,2-12 0,-2 9 0,2-10 0,-2 9 0,2-7 0,-2 9 0,-1-3 0,1 7 0,-2-9 0,4 5 0,-4-13 0,1 12 0,-1-7 0,1 4 0,-3-2 0,1 2 0,-2 4 0,3-5 0,0 14 0,3-18 0,-6 28 0,6-25-2936,-7 22 2936,7-19 0,-7 24 0,6-16 0,-4 17 0,6-25 0,-6 23 0,5-24 0,-8 28 0,8-31-1682,-3 18 1682,3-19 0,-1 6 0,2-8 0,0 9 0,0-9 0,0 16 0,0-18 0,0 15 0,0-3 0,2-4 0,-1 6 0,0-14 0,-1 4 0,0-2 2655,0 0-2655,0-2 1963,0 6-1963,0-2 0,0 7 0,-1 2 0,0-7 0,-3 5 0,4-12 0,-2 7 0,2-2 0,0 1 0,0-1 0,0 0 0,0-6 0,0 1 0,0-1 0,0 1 0,-2 3 0,1-2 0,-1 2 0,2-5 0,0 3 0,0-2 0,0 3 0,0-3 0,0 2 0,0-3 0,0 1 0,0-1 0,2 1 0,-1 1 0,1-1 0,-2 2 0,2-1 0,-2-1 0,2 4 0,-2-4 0,2 5 0,-1 0 0,2 3 0,-2-4 0,3 0 0,-4-5 0,4 1 0,-1-1 0,1-1 0,1 1 0,-1-2 0,-1 3 0,1-3 0,-4 2 0,4-1 0,-1 3 0,-1-1 0,2 0 0,-1-3 0,-1 0 0,2-2 0,-3 4 0,3-3 0,-4-1 0,2-1 0,-2-1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1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82-C8E6-AC4F-B7DC-2C0C086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Images and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208-76B5-344E-82D3-DAC460F2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4A3-F495-2840-89CA-9D2DF72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FA3-7135-8741-8D1E-810E845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6164"/>
          </a:xfrm>
        </p:spPr>
        <p:txBody>
          <a:bodyPr/>
          <a:lstStyle/>
          <a:p>
            <a:r>
              <a:rPr lang="en-US" dirty="0"/>
              <a:t>A CNN is a different variation of neural network that does well with images.</a:t>
            </a:r>
          </a:p>
          <a:p>
            <a:pPr lvl="1"/>
            <a:r>
              <a:rPr lang="en-US" dirty="0"/>
              <a:t>Until now we’ve used “standard” dense neural networks. Feed-forward. </a:t>
            </a:r>
          </a:p>
          <a:p>
            <a:r>
              <a:rPr lang="en-US" dirty="0"/>
              <a:t>CNN is based on the concept of “convolution”, a mathematical technique:</a:t>
            </a:r>
          </a:p>
          <a:p>
            <a:pPr lvl="1"/>
            <a:r>
              <a:rPr lang="en-US" dirty="0"/>
              <a:t>Convolution is a mathematical operation on two functions that produces a third function that expresses how the shape of one is modified by the other.</a:t>
            </a:r>
          </a:p>
          <a:p>
            <a:r>
              <a:rPr lang="en-US" dirty="0"/>
              <a:t>For our purposes CNN has a small window (kernel/filter) that looks at one section of an image (e.g. 3 x 3), transforms that for an output, and slides pixel by pixel (stride) over the entire image. </a:t>
            </a:r>
          </a:p>
          <a:p>
            <a:pPr lvl="1"/>
            <a:r>
              <a:rPr lang="en-US" dirty="0"/>
              <a:t>Convoluted definition, simple idea to visualize…</a:t>
            </a:r>
          </a:p>
        </p:txBody>
      </p:sp>
    </p:spTree>
    <p:extLst>
      <p:ext uri="{BB962C8B-B14F-4D97-AF65-F5344CB8AC3E}">
        <p14:creationId xmlns:p14="http://schemas.microsoft.com/office/powerpoint/2010/main" val="1977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DAF7-C1F4-C05C-8823-4602E799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8420-EFCA-8C33-9978-2A8E79BC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onvolutional Neural Networks: 1998-2023 Overview | SuperAnnotate">
            <a:extLst>
              <a:ext uri="{FF2B5EF4-FFF2-40B4-BE49-F238E27FC236}">
                <a16:creationId xmlns:a16="http://schemas.microsoft.com/office/drawing/2014/main" id="{9E6DCF8D-9E40-79D2-A5BE-916E6C7D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3" y="0"/>
            <a:ext cx="10987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7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60B-126C-1146-9F78-897B0CE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 Basic CNN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1A93-7A36-3241-93A7-F1953EB2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CNN have different types of layers than the Dense we are used to:</a:t>
            </a:r>
          </a:p>
          <a:p>
            <a:pPr lvl="1"/>
            <a:r>
              <a:rPr lang="en-US" dirty="0"/>
              <a:t>Convolutional layers – do the convolution step just mentioned. 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“Normal” neural network layers – take the data processed by the convolutional parts and do a “standard” prediction. </a:t>
            </a:r>
          </a:p>
          <a:p>
            <a:r>
              <a:rPr lang="en-US" dirty="0"/>
              <a:t>First, we’ll look at the convolutional layer part. </a:t>
            </a:r>
          </a:p>
          <a:p>
            <a:r>
              <a:rPr lang="en-US" dirty="0"/>
              <a:t>Simple parts:</a:t>
            </a:r>
          </a:p>
          <a:p>
            <a:pPr lvl="1"/>
            <a:r>
              <a:rPr lang="en-US" dirty="0"/>
              <a:t>The stride is how many pixels the filter slides, we have 1 in the example. </a:t>
            </a:r>
          </a:p>
          <a:p>
            <a:pPr lvl="1"/>
            <a:r>
              <a:rPr lang="en-US" dirty="0"/>
              <a:t>The filter/kernel size is the dimension of the pixels being looked at.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81AE-FDC4-59C1-349A-5A6E1A0A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Being so Convoluted!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BB9B-48A9-1FCA-2569-E6976B7A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Convolutional neural networks are able to capture spatial relationships in data. </a:t>
            </a:r>
          </a:p>
          <a:p>
            <a:pPr lvl="1"/>
            <a:r>
              <a:rPr lang="en-US" dirty="0"/>
              <a:t>I.e. where certain features (pixels) are in relationship to others. </a:t>
            </a:r>
          </a:p>
          <a:p>
            <a:r>
              <a:rPr lang="en-US" dirty="0"/>
              <a:t>Rather than processing the data as a set of features, CNNs take 2D ‘windows’. </a:t>
            </a:r>
          </a:p>
          <a:p>
            <a:pPr lvl="1"/>
            <a:r>
              <a:rPr lang="en-US" dirty="0"/>
              <a:t>This means that an area of an image can be represented in the translated data. </a:t>
            </a:r>
          </a:p>
          <a:p>
            <a:pPr lvl="1"/>
            <a:r>
              <a:rPr lang="en-US" dirty="0"/>
              <a:t>For example, the model can “see” an edge of a lane or a face, irrespective of the exact features (pixels) that make it up. </a:t>
            </a:r>
          </a:p>
          <a:p>
            <a:r>
              <a:rPr lang="en-US" dirty="0"/>
              <a:t>The initial layers of a CNN translate the images into features, using these 2D windows.</a:t>
            </a:r>
          </a:p>
          <a:p>
            <a:r>
              <a:rPr lang="en-US" dirty="0"/>
              <a:t>Those features are eventually fed into a regular network for final prediction. </a:t>
            </a:r>
          </a:p>
        </p:txBody>
      </p:sp>
    </p:spTree>
    <p:extLst>
      <p:ext uri="{BB962C8B-B14F-4D97-AF65-F5344CB8AC3E}">
        <p14:creationId xmlns:p14="http://schemas.microsoft.com/office/powerpoint/2010/main" val="111223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085-EEE3-E948-A81F-E3001B8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6205-8567-DF48-B67A-E93D2BFF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does it work? 2 CNN">
            <a:extLst>
              <a:ext uri="{FF2B5EF4-FFF2-40B4-BE49-F238E27FC236}">
                <a16:creationId xmlns:a16="http://schemas.microsoft.com/office/drawing/2014/main" id="{FEA528A6-FC54-D840-A8BE-56FFC4DE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2192000" cy="5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6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13C-0D07-504E-B028-E714B39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D7C-A951-2C42-9B3D-A45AE3E2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shows what a convolution is">
            <a:extLst>
              <a:ext uri="{FF2B5EF4-FFF2-40B4-BE49-F238E27FC236}">
                <a16:creationId xmlns:a16="http://schemas.microsoft.com/office/drawing/2014/main" id="{0F5A701C-B057-D44F-9313-D6490BD5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396"/>
            <a:ext cx="9288842" cy="6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0C5-AF29-E541-BCE7-75B6289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ACAE-FEE6-CB49-86A3-19120EA2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39" y="1853754"/>
            <a:ext cx="1069761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filter or kernel looks at each tiny “window” of the image. </a:t>
            </a:r>
          </a:p>
          <a:p>
            <a:r>
              <a:rPr lang="en-US" dirty="0"/>
              <a:t>The data is transformed through the filter into the output. </a:t>
            </a:r>
          </a:p>
          <a:p>
            <a:r>
              <a:rPr lang="en-US" dirty="0"/>
              <a:t>This process is able to identify patterns in the data:</a:t>
            </a:r>
          </a:p>
          <a:p>
            <a:pPr lvl="1"/>
            <a:r>
              <a:rPr lang="en-US" dirty="0"/>
              <a:t>In image data, those patterns correspond to features – edges, lines,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example, a 3 x 3 filter that can “see” vertical lines:</a:t>
            </a:r>
          </a:p>
          <a:p>
            <a:pPr lvl="1"/>
            <a:r>
              <a:rPr lang="en-US" dirty="0"/>
              <a:t>If a vertical line is in the image it will have data that is vertical. </a:t>
            </a:r>
          </a:p>
          <a:p>
            <a:pPr lvl="1"/>
            <a:r>
              <a:rPr lang="en-US" dirty="0"/>
              <a:t>When transformed, that data get’s “weighted”. The weights are learned.</a:t>
            </a:r>
          </a:p>
          <a:p>
            <a:pPr lvl="2"/>
            <a:r>
              <a:rPr lang="en-US" dirty="0"/>
              <a:t>Multiplied by the 1s, not the 0s. </a:t>
            </a:r>
          </a:p>
          <a:p>
            <a:pPr lvl="1"/>
            <a:r>
              <a:rPr lang="en-US" dirty="0"/>
              <a:t>Things that have vertical lines “get transferred” to the next layer. </a:t>
            </a:r>
          </a:p>
          <a:p>
            <a:pPr lvl="1"/>
            <a:r>
              <a:rPr lang="en-US" dirty="0"/>
              <a:t>The network can “see” those lines as features.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319D2-FD02-ED49-BF5B-C20ED2171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4"/>
          <a:stretch/>
        </p:blipFill>
        <p:spPr>
          <a:xfrm>
            <a:off x="8201327" y="4432852"/>
            <a:ext cx="3990674" cy="1782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3BF0F2-D67B-4949-89BE-BA966FC7B5BD}"/>
                  </a:ext>
                </a:extLst>
              </p14:cNvPr>
              <p14:cNvContentPartPr/>
              <p14:nvPr/>
            </p14:nvContentPartPr>
            <p14:xfrm>
              <a:off x="9121680" y="4711680"/>
              <a:ext cx="2556360" cy="140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3BF0F2-D67B-4949-89BE-BA966FC7B5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2320" y="4702320"/>
                <a:ext cx="2575080" cy="14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19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87C9B-2EC6-E54E-B8B3-25206AAFD96D}"/>
                  </a:ext>
                </a:extLst>
              </p14:cNvPr>
              <p14:cNvContentPartPr/>
              <p14:nvPr/>
            </p14:nvContentPartPr>
            <p14:xfrm>
              <a:off x="175680" y="1650240"/>
              <a:ext cx="6009120" cy="39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87C9B-2EC6-E54E-B8B3-25206AAFD9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320" y="1640880"/>
                <a:ext cx="6027840" cy="39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70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EE83EB-FC43-D742-9893-6D8557B3EA2A}"/>
                  </a:ext>
                </a:extLst>
              </p14:cNvPr>
              <p14:cNvContentPartPr/>
              <p14:nvPr/>
            </p14:nvContentPartPr>
            <p14:xfrm>
              <a:off x="160560" y="1933920"/>
              <a:ext cx="4404960" cy="346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EE83EB-FC43-D742-9893-6D8557B3EA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00" y="1924560"/>
                <a:ext cx="4423680" cy="34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37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192-4779-5949-8C14-44A1E55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First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2BE0-885B-494C-A121-D932A01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3" y="2015734"/>
            <a:ext cx="3978875" cy="3450613"/>
          </a:xfrm>
        </p:spPr>
        <p:txBody>
          <a:bodyPr>
            <a:normAutofit/>
          </a:bodyPr>
          <a:lstStyle/>
          <a:p>
            <a:r>
              <a:rPr lang="en-US" dirty="0"/>
              <a:t>Top left 9 pixels are multiplied by the filter and added. </a:t>
            </a:r>
          </a:p>
          <a:p>
            <a:r>
              <a:rPr lang="en-US" dirty="0"/>
              <a:t>All pixels are white (big number) so they end up cancelling each 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47AFE-BA7A-0040-939F-CAA4AB9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5" y="1679353"/>
            <a:ext cx="7810946" cy="43741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9575D3-1660-334E-B931-EE200DBFBF75}"/>
                  </a:ext>
                </a:extLst>
              </p14:cNvPr>
              <p14:cNvContentPartPr/>
              <p14:nvPr/>
            </p14:nvContentPartPr>
            <p14:xfrm>
              <a:off x="4610520" y="1795320"/>
              <a:ext cx="6515280" cy="27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9575D3-1660-334E-B931-EE200DBFB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1160" y="1785960"/>
                <a:ext cx="653400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8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2CCA-4F11-3249-AED9-0D0D7D9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– Sequential vs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2B1B-77A8-6C42-83C7-6FEEC419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9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Sequential models work sequentially – one layer after the other. </a:t>
            </a:r>
          </a:p>
          <a:p>
            <a:pPr lvl="1"/>
            <a:r>
              <a:rPr lang="en-US" dirty="0"/>
              <a:t>Start with an input layer. End with an output</a:t>
            </a:r>
          </a:p>
          <a:p>
            <a:r>
              <a:rPr lang="en-US" dirty="0"/>
              <a:t>Functional neural network types allow for that rule to be broken:</a:t>
            </a:r>
          </a:p>
          <a:p>
            <a:pPr lvl="1"/>
            <a:r>
              <a:rPr lang="en-US" dirty="0"/>
              <a:t>Slicing and concatenating parts of a model. </a:t>
            </a:r>
          </a:p>
          <a:p>
            <a:pPr lvl="1"/>
            <a:r>
              <a:rPr lang="en-US" dirty="0"/>
              <a:t>Multiple inputs and/or multiple outputs. </a:t>
            </a:r>
          </a:p>
          <a:p>
            <a:r>
              <a:rPr lang="en-US" dirty="0"/>
              <a:t>Image processing – examine different portions of an image differently. </a:t>
            </a:r>
          </a:p>
          <a:p>
            <a:r>
              <a:rPr lang="en-US" dirty="0"/>
              <a:t>Generally allows for task specific adaptation of the model to the data. </a:t>
            </a:r>
          </a:p>
          <a:p>
            <a:r>
              <a:rPr lang="en-US" dirty="0"/>
              <a:t>Imagine stock price predictions:</a:t>
            </a:r>
          </a:p>
          <a:p>
            <a:pPr lvl="1"/>
            <a:r>
              <a:rPr lang="en-US" dirty="0"/>
              <a:t>Multiple inputs for book info, market analysis, and time-series of tech. info. </a:t>
            </a:r>
          </a:p>
          <a:p>
            <a:pPr lvl="1"/>
            <a:r>
              <a:rPr lang="en-US" dirty="0"/>
              <a:t>Output of price projection and buy/sell/hold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359293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F1F-6CCB-DE4A-A961-40F7FE3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Second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81004-8FAE-6B40-AA59-D7EF546B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1853754"/>
            <a:ext cx="7343174" cy="3781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D86E-661F-314A-B889-B2B83EF1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17" y="1952368"/>
            <a:ext cx="4618383" cy="41011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Range of window slides 1 pixel (stride length) to the right. </a:t>
            </a:r>
          </a:p>
          <a:p>
            <a:r>
              <a:rPr lang="en-US" sz="2400" dirty="0"/>
              <a:t>Left pixels are white (big number), right pixels are black (small number). </a:t>
            </a:r>
          </a:p>
          <a:p>
            <a:r>
              <a:rPr lang="en-US" sz="2400" dirty="0"/>
              <a:t>When </a:t>
            </a:r>
            <a:r>
              <a:rPr lang="en-US" sz="2800" dirty="0"/>
              <a:t>added</a:t>
            </a:r>
            <a:r>
              <a:rPr lang="en-US" sz="2400" dirty="0"/>
              <a:t> this means all except left are 0, so we have a </a:t>
            </a:r>
            <a:r>
              <a:rPr lang="en-US" sz="2800" dirty="0"/>
              <a:t>big</a:t>
            </a:r>
            <a:r>
              <a:rPr lang="en-US" sz="2400" dirty="0"/>
              <a:t> number as a result. </a:t>
            </a:r>
          </a:p>
          <a:p>
            <a:r>
              <a:rPr lang="en-US" sz="2400" dirty="0"/>
              <a:t>We found an edge!!</a:t>
            </a:r>
          </a:p>
          <a:p>
            <a:r>
              <a:rPr lang="en-US" sz="2400" dirty="0"/>
              <a:t>The output ”sees” vertical edges.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C76FD1-7AF1-DD42-80B6-BE9FC162B44A}"/>
                  </a:ext>
                </a:extLst>
              </p14:cNvPr>
              <p14:cNvContentPartPr/>
              <p14:nvPr/>
            </p14:nvContentPartPr>
            <p14:xfrm>
              <a:off x="939240" y="1931760"/>
              <a:ext cx="5813640" cy="346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C76FD1-7AF1-DD42-80B6-BE9FC162B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880" y="1922400"/>
                <a:ext cx="5832360" cy="34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23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7D5-9876-9147-8D13-7B001AF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55D5-89A7-EC4B-B589-D9A74A29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4004"/>
          </a:xfrm>
        </p:spPr>
        <p:txBody>
          <a:bodyPr/>
          <a:lstStyle/>
          <a:p>
            <a:r>
              <a:rPr lang="en-US" dirty="0"/>
              <a:t>Like other layers in a NN, the filters in a convolutional layer learn during fitting. </a:t>
            </a:r>
          </a:p>
          <a:p>
            <a:r>
              <a:rPr lang="en-US" dirty="0"/>
              <a:t>Each filter learns to identify some aspect of the image. </a:t>
            </a:r>
          </a:p>
          <a:p>
            <a:pPr lvl="1"/>
            <a:r>
              <a:rPr lang="en-US" dirty="0"/>
              <a:t>E.g. a model trained to differentiate cars from trucks might identify the horizontal rectangle shape of a truck bed. Another filter might recognize the slope of a car rear window. </a:t>
            </a:r>
          </a:p>
          <a:p>
            <a:r>
              <a:rPr lang="en-US" dirty="0"/>
              <a:t>The convolutional filters have a couple of key benefits for image processing. </a:t>
            </a:r>
          </a:p>
          <a:p>
            <a:pPr lvl="1"/>
            <a:r>
              <a:rPr lang="en-US" dirty="0"/>
              <a:t>Translation invariant – patterns (edges, curves, </a:t>
            </a:r>
            <a:r>
              <a:rPr lang="en-US" dirty="0" err="1"/>
              <a:t>etc</a:t>
            </a:r>
            <a:r>
              <a:rPr lang="en-US" dirty="0"/>
              <a:t>…) can be found anywhere, once identified.</a:t>
            </a:r>
          </a:p>
          <a:p>
            <a:pPr lvl="1"/>
            <a:r>
              <a:rPr lang="en-US" dirty="0"/>
              <a:t>Hierarchical – the layered representations allow real world things in images to be composed of smaller items. A face is made up of eyes, nose, and mouth, all smeared on an oval. </a:t>
            </a:r>
          </a:p>
        </p:txBody>
      </p:sp>
    </p:spTree>
    <p:extLst>
      <p:ext uri="{BB962C8B-B14F-4D97-AF65-F5344CB8AC3E}">
        <p14:creationId xmlns:p14="http://schemas.microsoft.com/office/powerpoint/2010/main" val="2221904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FCF2-2BDE-9D2B-1EE5-231DB60E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298E-6459-3769-B69E-22D0EF25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C235-BFE2-1747-A9BE-26145051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CF7B-DB88-3E41-BA94-0D609953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ep Learning in 5 minutes Part 1: Convolutional Neural Networks | by  data_datum | Medium">
            <a:extLst>
              <a:ext uri="{FF2B5EF4-FFF2-40B4-BE49-F238E27FC236}">
                <a16:creationId xmlns:a16="http://schemas.microsoft.com/office/drawing/2014/main" id="{8E610131-8CB8-8642-B04F-2AA4B5F5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0350"/>
            <a:ext cx="9537700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9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290D-01C3-356F-1917-F1B87B79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Self 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B332-FC22-E7AB-256C-9765A1AD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3754"/>
            <a:ext cx="6095999" cy="419972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Its possible to build a self driving car that will stay between lanes using a mini-PC.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car is controlled by a model that takes in images and outputs control signals.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Imagine a simplified version that only returned a turn amount to stay in lane.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filters in the convolutional layers would learn to do edge detection.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loss is “did it stay in lane”, so the model tries to minimize it.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weights that trained via BP are the things defining the filters.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filters that can detect edges are likely to have the lowest loss attributed to them. The ones that don’t have more.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model will learn in that direction: detect edge-&gt;stay in lane-&gt;less loss. And the inverse, less lane-y things likely have more loss.</a:t>
            </a:r>
          </a:p>
        </p:txBody>
      </p:sp>
      <p:pic>
        <p:nvPicPr>
          <p:cNvPr id="1026" name="Picture 2" descr="Lane Detection Using CNN-LSTM with Curve Fitting for Autonomous Driving |  Semantic Scholar">
            <a:extLst>
              <a:ext uri="{FF2B5EF4-FFF2-40B4-BE49-F238E27FC236}">
                <a16:creationId xmlns:a16="http://schemas.microsoft.com/office/drawing/2014/main" id="{C05864AC-D4CE-9B2A-C353-C92462E6A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" b="25390"/>
          <a:stretch/>
        </p:blipFill>
        <p:spPr bwMode="auto">
          <a:xfrm>
            <a:off x="0" y="2307770"/>
            <a:ext cx="6074771" cy="32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7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B48-B76E-FA43-8931-D350934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CDE2-7DFA-2140-8B96-BE7B4B18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other new type of layer is a pooling layer. </a:t>
            </a:r>
          </a:p>
          <a:p>
            <a:r>
              <a:rPr lang="en-US" dirty="0"/>
              <a:t>Pooling layers “down sample” the images passed to them. </a:t>
            </a:r>
          </a:p>
          <a:p>
            <a:pPr lvl="1"/>
            <a:r>
              <a:rPr lang="en-US" dirty="0"/>
              <a:t>I.e. Reduces the resolution of the image. </a:t>
            </a:r>
          </a:p>
          <a:p>
            <a:r>
              <a:rPr lang="en-US" dirty="0"/>
              <a:t>Reduces amount of data to process, which can be large. </a:t>
            </a:r>
          </a:p>
          <a:p>
            <a:r>
              <a:rPr lang="en-US" dirty="0"/>
              <a:t>Makes features seen in the convolutional layer more generalizable:</a:t>
            </a:r>
          </a:p>
          <a:p>
            <a:pPr lvl="1"/>
            <a:r>
              <a:rPr lang="en-US" dirty="0"/>
              <a:t>E.g. every edge won’t look exactly the same, but they’ll resemble each other. </a:t>
            </a:r>
          </a:p>
          <a:p>
            <a:pPr lvl="1"/>
            <a:r>
              <a:rPr lang="en-US" dirty="0"/>
              <a:t>Intuitively, think of a sharp images of two people, it is easy to differentiate them. Now think of blurrier pictures (e.g. they are in the background of a photo) – the differences fade and they look more similar. </a:t>
            </a:r>
          </a:p>
          <a:p>
            <a:pPr lvl="1"/>
            <a:r>
              <a:rPr lang="en-US" dirty="0"/>
              <a:t>The above is the goal – identify edges, circles, head shapes, </a:t>
            </a:r>
            <a:r>
              <a:rPr lang="en-US" dirty="0" err="1"/>
              <a:t>etc</a:t>
            </a:r>
            <a:r>
              <a:rPr lang="en-US" dirty="0"/>
              <a:t>… in their general form. </a:t>
            </a:r>
          </a:p>
        </p:txBody>
      </p:sp>
    </p:spTree>
    <p:extLst>
      <p:ext uri="{BB962C8B-B14F-4D97-AF65-F5344CB8AC3E}">
        <p14:creationId xmlns:p14="http://schemas.microsoft.com/office/powerpoint/2010/main" val="28572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80D-765D-024B-B502-7E5432F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718D-D621-A247-A674-26ACBD4E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Pooling down samples, or transforms the data into a lower pixel representation. </a:t>
            </a:r>
          </a:p>
          <a:p>
            <a:r>
              <a:rPr lang="en-US" dirty="0"/>
              <a:t>Reduces the resolution (# of pixels) of the data, making processing easier. </a:t>
            </a:r>
          </a:p>
          <a:p>
            <a:r>
              <a:rPr lang="en-US" dirty="0"/>
              <a:t>Makes the characteristics found in the images more generalizable. </a:t>
            </a:r>
          </a:p>
          <a:p>
            <a:pPr lvl="1"/>
            <a:r>
              <a:rPr lang="en-US" dirty="0"/>
              <a:t>The filter learns to identify some characteristic. </a:t>
            </a:r>
          </a:p>
          <a:p>
            <a:pPr lvl="1"/>
            <a:r>
              <a:rPr lang="en-US" dirty="0"/>
              <a:t>We want to be able to identify said characteristic in other images. </a:t>
            </a:r>
          </a:p>
          <a:p>
            <a:pPr lvl="1"/>
            <a:r>
              <a:rPr lang="en-US" dirty="0"/>
              <a:t>The pooling makes it into a lower definition representation, removing details. </a:t>
            </a:r>
          </a:p>
          <a:p>
            <a:pPr lvl="1"/>
            <a:r>
              <a:rPr lang="en-US" dirty="0"/>
              <a:t>Our characteristic is now more tolerant to small changes. </a:t>
            </a:r>
          </a:p>
          <a:p>
            <a:pPr lvl="1"/>
            <a:r>
              <a:rPr lang="en-US" dirty="0"/>
              <a:t>I.E. a very HD photo of a bike wheel will allow you to identify spokes, rim thickness,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 lower definition one will just look like a circle – this is what we (generally) want. </a:t>
            </a:r>
          </a:p>
        </p:txBody>
      </p:sp>
    </p:spTree>
    <p:extLst>
      <p:ext uri="{BB962C8B-B14F-4D97-AF65-F5344CB8AC3E}">
        <p14:creationId xmlns:p14="http://schemas.microsoft.com/office/powerpoint/2010/main" val="2655928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9BC0-7C39-4D4E-B428-EDEAAEA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3C3-5887-DB41-B5E2-29CAAB69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onvolutional neural net Part 3 Downsampling">
            <a:extLst>
              <a:ext uri="{FF2B5EF4-FFF2-40B4-BE49-F238E27FC236}">
                <a16:creationId xmlns:a16="http://schemas.microsoft.com/office/drawing/2014/main" id="{7DC2CE24-CF74-5E48-8F1E-F173F2BD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59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68F2B2-BF9B-E247-9A18-A1A619BAEA81}"/>
              </a:ext>
            </a:extLst>
          </p:cNvPr>
          <p:cNvSpPr/>
          <p:nvPr/>
        </p:nvSpPr>
        <p:spPr>
          <a:xfrm>
            <a:off x="3325967" y="1554067"/>
            <a:ext cx="8035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def -------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Low def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95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C369-05A4-D342-83D0-156E6DF2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Pooling Types</a:t>
            </a:r>
          </a:p>
        </p:txBody>
      </p:sp>
      <p:pic>
        <p:nvPicPr>
          <p:cNvPr id="5122" name="Picture 2" descr="Example of down sampling operation using max-pooling and average-pooling. |  Download Scientific Diagram">
            <a:extLst>
              <a:ext uri="{FF2B5EF4-FFF2-40B4-BE49-F238E27FC236}">
                <a16:creationId xmlns:a16="http://schemas.microsoft.com/office/drawing/2014/main" id="{5549231E-E2DA-B544-B26C-D698C1C6E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29673"/>
            <a:ext cx="6352460" cy="35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174B-63BE-504B-988C-A4D1655B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830" y="2015734"/>
            <a:ext cx="5748169" cy="4137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Pooling is a simple concept – we take a set of pixels and reduce it to one pixel. </a:t>
            </a:r>
          </a:p>
          <a:p>
            <a:r>
              <a:rPr lang="en-US" dirty="0"/>
              <a:t>Pooling size defaults to 2 x 2. </a:t>
            </a:r>
          </a:p>
          <a:p>
            <a:r>
              <a:rPr lang="en-US" dirty="0"/>
              <a:t>Common pooling techniques:</a:t>
            </a:r>
          </a:p>
          <a:p>
            <a:pPr lvl="1"/>
            <a:r>
              <a:rPr lang="en-US" dirty="0"/>
              <a:t>Max pooling – the output value is the max of the pool values. </a:t>
            </a:r>
          </a:p>
          <a:p>
            <a:pPr lvl="1"/>
            <a:r>
              <a:rPr lang="en-US" dirty="0"/>
              <a:t>Average pooling – the output value is the mean. </a:t>
            </a:r>
          </a:p>
          <a:p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Max – better at extracting contrast, e.g. foreground/background. </a:t>
            </a:r>
          </a:p>
          <a:p>
            <a:pPr lvl="1"/>
            <a:r>
              <a:rPr lang="en-US" dirty="0"/>
              <a:t>Average – smooths sharp features. Captures more info across the entire image. </a:t>
            </a:r>
          </a:p>
          <a:p>
            <a:r>
              <a:rPr lang="en-US" dirty="0"/>
              <a:t>Max is used the majority of the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3820-9AF1-0454-908C-F4619F0F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DA6C-802E-0DAF-0516-6DD5AA10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0" y="1853754"/>
            <a:ext cx="10499683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data goes through layers, each one gets a ‘lower level’ representation. </a:t>
            </a:r>
          </a:p>
          <a:p>
            <a:pPr lvl="1"/>
            <a:r>
              <a:rPr lang="en-US" dirty="0"/>
              <a:t>Pooling layers will collapse a square of (usually) 4 pixels into one pixel. </a:t>
            </a:r>
          </a:p>
          <a:p>
            <a:pPr lvl="1"/>
            <a:r>
              <a:rPr lang="en-US" dirty="0"/>
              <a:t>Each layer “extracts a summary” of the layer above it. </a:t>
            </a:r>
          </a:p>
          <a:p>
            <a:pPr lvl="1"/>
            <a:r>
              <a:rPr lang="en-US" dirty="0"/>
              <a:t>At lower layers, the things are the same. These feed the DNN layers as the features. </a:t>
            </a:r>
          </a:p>
          <a:p>
            <a:pPr lvl="1"/>
            <a:r>
              <a:rPr lang="en-US" dirty="0"/>
              <a:t>Each set of filters will tend to learn different ‘objects’ in the image, and feed it to the DNN. </a:t>
            </a:r>
          </a:p>
          <a:p>
            <a:r>
              <a:rPr lang="en-US" dirty="0"/>
              <a:t>Objects can be made up of the several different low-level ‘objects’ found. </a:t>
            </a:r>
          </a:p>
          <a:p>
            <a:pPr lvl="1"/>
            <a:r>
              <a:rPr lang="en-US" dirty="0"/>
              <a:t>Some filters may end up learning to detect circles for the wheels. </a:t>
            </a:r>
          </a:p>
          <a:p>
            <a:pPr lvl="1"/>
            <a:r>
              <a:rPr lang="en-US" dirty="0"/>
              <a:t>Some filters may detect the edges for the body. </a:t>
            </a:r>
          </a:p>
          <a:p>
            <a:pPr lvl="1"/>
            <a:r>
              <a:rPr lang="en-US" dirty="0"/>
              <a:t>Lower-level filters may combine multiple objects in one – two wheels and some edges. </a:t>
            </a:r>
          </a:p>
          <a:p>
            <a:pPr lvl="1"/>
            <a:r>
              <a:rPr lang="en-US" dirty="0"/>
              <a:t>None of this is prescribed, but if a model has low loss by detecting a car, and cars are best detected by these characteristics, that’s where the model will eventually head. </a:t>
            </a:r>
          </a:p>
        </p:txBody>
      </p:sp>
      <p:pic>
        <p:nvPicPr>
          <p:cNvPr id="2050" name="Picture 2" descr="Softmax for Intermediate CNN Layers | by Sharath S Hebbar | Medium">
            <a:extLst>
              <a:ext uri="{FF2B5EF4-FFF2-40B4-BE49-F238E27FC236}">
                <a16:creationId xmlns:a16="http://schemas.microsoft.com/office/drawing/2014/main" id="{52875CCA-E2A7-0761-3F6A-BBCCB6809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8"/>
          <a:stretch/>
        </p:blipFill>
        <p:spPr bwMode="auto">
          <a:xfrm>
            <a:off x="11071907" y="0"/>
            <a:ext cx="1000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9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28F0-F517-494A-8A10-75A49AB0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1 - Functional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4A68-9FA4-BA4D-BDED-EB97CABD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1" y="1853754"/>
            <a:ext cx="5687209" cy="177368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Functional models allow for flexibility in the structure of the network. </a:t>
            </a:r>
          </a:p>
          <a:p>
            <a:r>
              <a:rPr lang="en-US" sz="1400" dirty="0"/>
              <a:t>Imagine a self driving car, and a model that generates the action to take.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Segment the image into foreground and background.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Foreground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object in front.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Determine if it is moving. </a:t>
            </a:r>
          </a:p>
        </p:txBody>
      </p:sp>
      <p:pic>
        <p:nvPicPr>
          <p:cNvPr id="3074" name="Picture 2" descr="Computer Vision Applications in Self-Driving Cars">
            <a:extLst>
              <a:ext uri="{FF2B5EF4-FFF2-40B4-BE49-F238E27FC236}">
                <a16:creationId xmlns:a16="http://schemas.microsoft.com/office/drawing/2014/main" id="{18B85BBF-0F9E-6146-B382-D18EDCE8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437"/>
            <a:ext cx="12192000" cy="32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F6EB0-A91E-B847-B17D-BF5F9A68DBE9}"/>
              </a:ext>
            </a:extLst>
          </p:cNvPr>
          <p:cNvSpPr txBox="1">
            <a:spLocks/>
          </p:cNvSpPr>
          <p:nvPr/>
        </p:nvSpPr>
        <p:spPr>
          <a:xfrm>
            <a:off x="6253216" y="1842422"/>
            <a:ext cx="5529993" cy="1773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Background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lane boundaries.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stop light signals.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Combine results: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moving, and light is green, maintain speed.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just starting to move, light is green, slow down.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toddler is in front of us, it is walking, light is green, stop. </a:t>
            </a:r>
          </a:p>
        </p:txBody>
      </p:sp>
    </p:spTree>
    <p:extLst>
      <p:ext uri="{BB962C8B-B14F-4D97-AF65-F5344CB8AC3E}">
        <p14:creationId xmlns:p14="http://schemas.microsoft.com/office/powerpoint/2010/main" val="84986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446-0940-1C4C-A480-6DE6DD8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FEB7-076F-EC41-9C59-8B5255F9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convolutional parts of a CNN have extracted features, it is time to predict. </a:t>
            </a:r>
          </a:p>
          <a:p>
            <a:r>
              <a:rPr lang="en-US" dirty="0"/>
              <a:t>We flatten the data down and use a normal dense network at the end. </a:t>
            </a:r>
          </a:p>
          <a:p>
            <a:r>
              <a:rPr lang="en-US" dirty="0"/>
              <a:t>Overall structure: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CONVOLUTIONAL STUFF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Convolutional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Pooling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DENSE NETWORK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Flatten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 stuff (hidden, dropouts, </a:t>
            </a:r>
            <a:r>
              <a:rPr lang="en-US" dirty="0" err="1"/>
              <a:t>etc</a:t>
            </a:r>
            <a:r>
              <a:rPr lang="en-US" dirty="0"/>
              <a:t>… If needed)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67885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1C1-41FC-2E40-A08D-984A261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DCCD-D9B8-EA42-94E9-4CBCFA0D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1853755"/>
            <a:ext cx="10549053" cy="2398932"/>
          </a:xfrm>
        </p:spPr>
        <p:txBody>
          <a:bodyPr/>
          <a:lstStyle/>
          <a:p>
            <a:r>
              <a:rPr lang="en-US" dirty="0"/>
              <a:t>Padding determines what happens at the edge of an image.</a:t>
            </a:r>
          </a:p>
          <a:p>
            <a:r>
              <a:rPr lang="en-US" dirty="0"/>
              <a:t>The filter window can either:</a:t>
            </a:r>
          </a:p>
          <a:p>
            <a:pPr lvl="1"/>
            <a:r>
              <a:rPr lang="en-US" dirty="0"/>
              <a:t>Stop at the edge. Reduces dimension. Valid padding.</a:t>
            </a:r>
          </a:p>
          <a:p>
            <a:pPr lvl="1"/>
            <a:r>
              <a:rPr lang="en-US" dirty="0"/>
              <a:t>Go over the edge, filling in a border of 0s. Maintaining dimension. Same padding. </a:t>
            </a:r>
          </a:p>
          <a:p>
            <a:r>
              <a:rPr lang="en-US" dirty="0"/>
              <a:t>Padding does what we’d expect, better maintains information in the corners. (Border effects).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2A5F5-BEDF-3B40-973A-D9260A6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4107838"/>
            <a:ext cx="6229960" cy="27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09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34D-F1B0-8241-A5E2-9406155B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BC4B-532E-B641-9900-2BD7C61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Batch normalization is a common step used in CNNs. </a:t>
            </a:r>
          </a:p>
          <a:p>
            <a:r>
              <a:rPr lang="en-US" dirty="0"/>
              <a:t>Standardizes the data between layers. </a:t>
            </a:r>
          </a:p>
        </p:txBody>
      </p:sp>
    </p:spTree>
    <p:extLst>
      <p:ext uri="{BB962C8B-B14F-4D97-AF65-F5344CB8AC3E}">
        <p14:creationId xmlns:p14="http://schemas.microsoft.com/office/powerpoint/2010/main" val="2557233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A9C-C120-464F-975D-15A7A52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6C6-C30E-A34C-80CD-1114FFB7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convolutional parts of a CNN normally repeat this through several layers:</a:t>
            </a:r>
          </a:p>
          <a:p>
            <a:pPr lvl="1"/>
            <a:r>
              <a:rPr lang="en-US" dirty="0"/>
              <a:t>Convolutional layer finds component image features. </a:t>
            </a:r>
          </a:p>
          <a:p>
            <a:pPr lvl="1"/>
            <a:r>
              <a:rPr lang="en-US" dirty="0"/>
              <a:t>Pooling layer generalizes. </a:t>
            </a:r>
          </a:p>
          <a:p>
            <a:endParaRPr lang="en-US" dirty="0"/>
          </a:p>
        </p:txBody>
      </p:sp>
      <p:pic>
        <p:nvPicPr>
          <p:cNvPr id="3074" name="Picture 2" descr="3-layer CNN architecture composed by two layers of convolutional and... |  Download Scientific Diagram">
            <a:extLst>
              <a:ext uri="{FF2B5EF4-FFF2-40B4-BE49-F238E27FC236}">
                <a16:creationId xmlns:a16="http://schemas.microsoft.com/office/drawing/2014/main" id="{CD4D371D-FF4B-E31C-6A40-730FB44CA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238500"/>
            <a:ext cx="1079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7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3538-DE51-9D43-9B87-A21A03C4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51-09A5-4248-B991-FA651014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Recall the #1 rule of better predictions – get more data. </a:t>
            </a:r>
          </a:p>
          <a:p>
            <a:r>
              <a:rPr lang="en-US" dirty="0"/>
              <a:t>Images make it easy to generate more data for training. </a:t>
            </a:r>
          </a:p>
          <a:p>
            <a:pPr lvl="1"/>
            <a:r>
              <a:rPr lang="en-US" dirty="0"/>
              <a:t>Flip images. </a:t>
            </a:r>
          </a:p>
          <a:p>
            <a:pPr lvl="1"/>
            <a:r>
              <a:rPr lang="en-US" dirty="0"/>
              <a:t>Shift a window to parts of an image. </a:t>
            </a:r>
          </a:p>
          <a:p>
            <a:r>
              <a:rPr lang="en-US" dirty="0"/>
              <a:t>Easy to do when constructing a dataset. </a:t>
            </a:r>
          </a:p>
        </p:txBody>
      </p:sp>
      <p:pic>
        <p:nvPicPr>
          <p:cNvPr id="2052" name="Picture 4" descr="Data Augmentation: How to use Deep Learning when you have Limited Data -  KDnuggets">
            <a:extLst>
              <a:ext uri="{FF2B5EF4-FFF2-40B4-BE49-F238E27FC236}">
                <a16:creationId xmlns:a16="http://schemas.microsoft.com/office/drawing/2014/main" id="{888CCA9D-637B-7A43-B396-CA12661F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61" y="4043310"/>
            <a:ext cx="5436805" cy="27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F71-8543-B841-A046-859D342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6112-2239-B24E-A8B8-122DB15E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psule Networks | Deep Learning Capsule Network">
            <a:extLst>
              <a:ext uri="{FF2B5EF4-FFF2-40B4-BE49-F238E27FC236}">
                <a16:creationId xmlns:a16="http://schemas.microsoft.com/office/drawing/2014/main" id="{150FDA50-CA3D-2147-8BF3-5215DF127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323850"/>
            <a:ext cx="83566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7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BF75-C4DD-9387-C15E-D97B5830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7019-76B5-2A93-BF55-EFEEEEE4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CNN models are the way that image processing is done in most cases. </a:t>
            </a:r>
          </a:p>
          <a:p>
            <a:r>
              <a:rPr lang="en-US" dirty="0"/>
              <a:t>Modern image recognition models are very good, complex, and large. </a:t>
            </a:r>
          </a:p>
          <a:p>
            <a:pPr lvl="1"/>
            <a:r>
              <a:rPr lang="en-US" dirty="0"/>
              <a:t>Typically far beyond what is possible to train on consumer equipment. </a:t>
            </a:r>
          </a:p>
          <a:p>
            <a:pPr lvl="1"/>
            <a:r>
              <a:rPr lang="en-US" dirty="0"/>
              <a:t>Massive datasets are needed to train very large/complex models. </a:t>
            </a:r>
          </a:p>
          <a:p>
            <a:r>
              <a:rPr lang="en-US" dirty="0"/>
              <a:t>There are very few scenarios where training a model from scratch will win. </a:t>
            </a:r>
          </a:p>
          <a:p>
            <a:pPr lvl="1"/>
            <a:r>
              <a:rPr lang="en-US" dirty="0"/>
              <a:t>Only if the image data is very specialized, and we have a lot of it. </a:t>
            </a:r>
          </a:p>
          <a:p>
            <a:r>
              <a:rPr lang="en-US" dirty="0"/>
              <a:t>We typically want to borrow and adjust a pretrained model if we want performance. </a:t>
            </a:r>
          </a:p>
          <a:p>
            <a:pPr lvl="1"/>
            <a:r>
              <a:rPr lang="en-US" dirty="0"/>
              <a:t>The generalized parts of “seeing” are common enough to transfer between problems. </a:t>
            </a:r>
          </a:p>
          <a:p>
            <a:pPr lvl="1"/>
            <a:r>
              <a:rPr lang="en-US" dirty="0"/>
              <a:t>We can repurpose the features found with convolution with our own classifier…</a:t>
            </a:r>
          </a:p>
        </p:txBody>
      </p:sp>
    </p:spTree>
    <p:extLst>
      <p:ext uri="{BB962C8B-B14F-4D97-AF65-F5344CB8AC3E}">
        <p14:creationId xmlns:p14="http://schemas.microsoft.com/office/powerpoint/2010/main" val="2077007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41D-4AB8-0B49-B199-5B44367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Models and Transferred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7E67-D909-E34E-BA22-3CC2E29D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052194"/>
          </a:xfrm>
        </p:spPr>
        <p:txBody>
          <a:bodyPr/>
          <a:lstStyle/>
          <a:p>
            <a:r>
              <a:rPr lang="en-US" dirty="0"/>
              <a:t>On common practice with images is to use a pretrained model. </a:t>
            </a:r>
          </a:p>
          <a:p>
            <a:pPr lvl="1"/>
            <a:r>
              <a:rPr lang="en-US" dirty="0"/>
              <a:t>Images are large, datasets can be huge, processing is demanding. </a:t>
            </a:r>
          </a:p>
          <a:p>
            <a:r>
              <a:rPr lang="en-US" dirty="0"/>
              <a:t>Common filtering is built in, since it has been trained with a lot of data. </a:t>
            </a:r>
          </a:p>
          <a:p>
            <a:pPr lvl="1"/>
            <a:r>
              <a:rPr lang="en-US" dirty="0"/>
              <a:t>E.g. for navigation edge detection is very important. Edges are a common feature that is extracted with image processing. </a:t>
            </a:r>
          </a:p>
          <a:p>
            <a:pPr lvl="1"/>
            <a:r>
              <a:rPr lang="en-US" dirty="0"/>
              <a:t>Since CNNs can find characteristics anywhere in an image, it is very transferable. </a:t>
            </a:r>
          </a:p>
          <a:p>
            <a:r>
              <a:rPr lang="en-US" dirty="0"/>
              <a:t>Since features are common across images in general, not just ours, we can borrow that learning!</a:t>
            </a:r>
          </a:p>
          <a:p>
            <a:pPr lvl="1"/>
            <a:r>
              <a:rPr lang="en-US" dirty="0"/>
              <a:t>We’ll look at this more in ~2 weeks (2024 – time dependent). </a:t>
            </a:r>
          </a:p>
        </p:txBody>
      </p:sp>
    </p:spTree>
    <p:extLst>
      <p:ext uri="{BB962C8B-B14F-4D97-AF65-F5344CB8AC3E}">
        <p14:creationId xmlns:p14="http://schemas.microsoft.com/office/powerpoint/2010/main" val="3092961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0EE-A141-804E-871E-227F4B7A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and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079E-619A-CEEC-0FFD-2F526523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Convolutional networks will generally perform better on image data. </a:t>
            </a:r>
          </a:p>
          <a:p>
            <a:pPr lvl="1"/>
            <a:r>
              <a:rPr lang="en-US" dirty="0"/>
              <a:t>The spatial awareness of the convolutional layers are able to ‘see shapes’ in a far better suited way than a flattened model. </a:t>
            </a:r>
          </a:p>
          <a:p>
            <a:r>
              <a:rPr lang="en-US" dirty="0"/>
              <a:t>Convolutional networks often benefit from depth. </a:t>
            </a:r>
          </a:p>
          <a:p>
            <a:pPr lvl="1"/>
            <a:r>
              <a:rPr lang="en-US" dirty="0"/>
              <a:t>Each layer extracts a different set of features from the data, pooling summarizes. </a:t>
            </a:r>
          </a:p>
          <a:p>
            <a:pPr lvl="1"/>
            <a:r>
              <a:rPr lang="en-US" dirty="0"/>
              <a:t>Multiple representations allow for the network to identify components in an image. </a:t>
            </a:r>
          </a:p>
          <a:p>
            <a:r>
              <a:rPr lang="en-US" dirty="0"/>
              <a:t>Tuning is a more open-ended and larger challenge. </a:t>
            </a:r>
          </a:p>
          <a:p>
            <a:pPr lvl="1"/>
            <a:r>
              <a:rPr lang="en-US" dirty="0"/>
              <a:t>Structure of the network can be far more variable. </a:t>
            </a:r>
          </a:p>
        </p:txBody>
      </p:sp>
    </p:spTree>
    <p:extLst>
      <p:ext uri="{BB962C8B-B14F-4D97-AF65-F5344CB8AC3E}">
        <p14:creationId xmlns:p14="http://schemas.microsoft.com/office/powerpoint/2010/main" val="273049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8D4-416E-484B-8E0D-9522CD4C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Loss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A4C-F5B3-4E47-9AA7-B4A74F9D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 entropy is the most common way to measure classification losses. </a:t>
            </a:r>
          </a:p>
          <a:p>
            <a:r>
              <a:rPr lang="en-US" dirty="0"/>
              <a:t>Binary cross-entropy:</a:t>
            </a:r>
          </a:p>
          <a:p>
            <a:pPr lvl="1"/>
            <a:r>
              <a:rPr lang="en-US" dirty="0"/>
              <a:t>Used when we have a true/false classification. </a:t>
            </a:r>
          </a:p>
          <a:p>
            <a:r>
              <a:rPr lang="en-US" dirty="0"/>
              <a:t>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1-hot - i.e. output of the “</a:t>
            </a:r>
            <a:r>
              <a:rPr lang="en-US" dirty="0" err="1"/>
              <a:t>to_categortical</a:t>
            </a:r>
            <a:r>
              <a:rPr lang="en-US" dirty="0"/>
              <a:t>” function. </a:t>
            </a:r>
          </a:p>
          <a:p>
            <a:r>
              <a:rPr lang="en-US" dirty="0"/>
              <a:t>Sparse 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integers. </a:t>
            </a:r>
          </a:p>
          <a:p>
            <a:r>
              <a:rPr lang="en-US" dirty="0"/>
              <a:t>Categorical and sparse are separated by the encoding of the target. Easy to confuse. </a:t>
            </a:r>
          </a:p>
        </p:txBody>
      </p:sp>
    </p:spTree>
    <p:extLst>
      <p:ext uri="{BB962C8B-B14F-4D97-AF65-F5344CB8AC3E}">
        <p14:creationId xmlns:p14="http://schemas.microsoft.com/office/powerpoint/2010/main" val="160389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8DD6-509E-3047-89DF-0FBC6E95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BF3-B600-594C-B838-2AD7C02D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02988"/>
            <a:ext cx="9603275" cy="2902725"/>
          </a:xfrm>
        </p:spPr>
        <p:txBody>
          <a:bodyPr/>
          <a:lstStyle/>
          <a:p>
            <a:r>
              <a:rPr lang="en-US" dirty="0"/>
              <a:t>Cross entropy measures how close our prediction is to the true class.</a:t>
            </a:r>
          </a:p>
          <a:p>
            <a:pPr lvl="1"/>
            <a:r>
              <a:rPr lang="en-US" dirty="0"/>
              <a:t>More specifically, how close our confidence was to the real class.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1F78B-F39A-E444-9306-5C63AA5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4728798-78C4-D548-AD38-3C2E1238C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62" y="3955275"/>
            <a:ext cx="5240875" cy="290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AE5D-7AC6-2221-44EF-DF68E08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EFF4-19BE-C34A-14B7-B75A9183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38A-5C20-AF42-9B66-FEDFB50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Basics</a:t>
            </a:r>
          </a:p>
        </p:txBody>
      </p:sp>
      <p:pic>
        <p:nvPicPr>
          <p:cNvPr id="1026" name="Picture 2" descr="Machine Learning - Going Furthur with CNN Part 2 - DEV Community">
            <a:extLst>
              <a:ext uri="{FF2B5EF4-FFF2-40B4-BE49-F238E27FC236}">
                <a16:creationId xmlns:a16="http://schemas.microsoft.com/office/drawing/2014/main" id="{24B36ABE-DF4B-4749-9AA0-9DDAE5B0B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704"/>
          <a:stretch/>
        </p:blipFill>
        <p:spPr bwMode="auto">
          <a:xfrm>
            <a:off x="98853" y="2015734"/>
            <a:ext cx="6693990" cy="38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F95-159C-AB47-B067-B88F182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50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Images and image recognition is more simple than it appears: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Images are an array of pixels.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pixels. (greyscale)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Color images are the same, just slightly more complex: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Rather than a depth of 1 color, color images have a depth of (normally) 3.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Red, Green, and Blue are each a layer.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x 3 – one layer per color. 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FF474E-0B3C-1643-B030-9905DBB23B8B}"/>
                  </a:ext>
                </a:extLst>
              </p14:cNvPr>
              <p14:cNvContentPartPr/>
              <p14:nvPr/>
            </p14:nvContentPartPr>
            <p14:xfrm>
              <a:off x="255960" y="3177000"/>
              <a:ext cx="2101680" cy="214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FF474E-0B3C-1643-B030-9905DBB23B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00" y="3167640"/>
                <a:ext cx="2120400" cy="21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50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3F4-2265-7443-A956-9F3E57FD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0AA4-9A05-004A-9B8D-3EC9173F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adapt our </a:t>
            </a:r>
            <a:r>
              <a:rPr lang="en-US" dirty="0" err="1"/>
              <a:t>Keras</a:t>
            </a:r>
            <a:r>
              <a:rPr lang="en-US" dirty="0"/>
              <a:t> based models to 3D images relatively easily. </a:t>
            </a:r>
          </a:p>
          <a:p>
            <a:r>
              <a:rPr lang="en-US" dirty="0"/>
              <a:t>We still (for now) want to flatten the image into a 1D array. </a:t>
            </a:r>
          </a:p>
          <a:p>
            <a:r>
              <a:rPr lang="en-US" dirty="0"/>
              <a:t>The flattening can happen in a layer – Flatten. </a:t>
            </a:r>
          </a:p>
          <a:p>
            <a:pPr lvl="1"/>
            <a:r>
              <a:rPr lang="en-US" dirty="0"/>
              <a:t>Recall – input shape is one record, for us an image. </a:t>
            </a:r>
          </a:p>
          <a:p>
            <a:pPr lvl="1"/>
            <a:r>
              <a:rPr lang="en-US" dirty="0"/>
              <a:t>Flatten will auto-flatten it down, so we don’t need to worry more about it. </a:t>
            </a:r>
          </a:p>
          <a:p>
            <a:r>
              <a:rPr lang="en-US" dirty="0"/>
              <a:t>From here, we can proceed as we are used to.</a:t>
            </a:r>
          </a:p>
          <a:p>
            <a:pPr lvl="1"/>
            <a:r>
              <a:rPr lang="en-US" dirty="0"/>
              <a:t>Note: may be easier to specify layers in terms of input.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img_size_pixels</a:t>
            </a:r>
            <a:r>
              <a:rPr lang="en-US" dirty="0"/>
              <a:t> = 32 * 32 * 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4B99-41DB-9D4D-8600-FF988D5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52" y="5628323"/>
            <a:ext cx="9717448" cy="12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2AF1-B6CB-F74F-B8D0-3ABC4C8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2DBC-406F-2840-82C9-58C0B16C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Image recognition is one of the big leaders in modern neural networks. </a:t>
            </a:r>
          </a:p>
          <a:p>
            <a:r>
              <a:rPr lang="en-US" dirty="0"/>
              <a:t>Can be far more accurate, especially in big data. </a:t>
            </a:r>
          </a:p>
          <a:p>
            <a:r>
              <a:rPr lang="en-US" dirty="0"/>
              <a:t>Images have spatial relationships not well represented in linear arrays:</a:t>
            </a:r>
          </a:p>
          <a:p>
            <a:pPr lvl="1"/>
            <a:r>
              <a:rPr lang="en-US" dirty="0"/>
              <a:t>E.g. a bike has two wheels, and a triangle in between. </a:t>
            </a:r>
          </a:p>
          <a:p>
            <a:pPr lvl="1"/>
            <a:r>
              <a:rPr lang="en-US" dirty="0"/>
              <a:t>It doesn’t matter where in an image this object is, only the location relative each other. </a:t>
            </a:r>
          </a:p>
          <a:p>
            <a:r>
              <a:rPr lang="en-US" dirty="0"/>
              <a:t>Convolutional neural networks are able to examine images in a way that captures spatial relationships. </a:t>
            </a:r>
          </a:p>
          <a:p>
            <a:pPr lvl="1"/>
            <a:r>
              <a:rPr lang="en-US" dirty="0"/>
              <a:t>The deep networks from last time that do well at image recognition are CNNs. </a:t>
            </a:r>
          </a:p>
        </p:txBody>
      </p:sp>
    </p:spTree>
    <p:extLst>
      <p:ext uri="{BB962C8B-B14F-4D97-AF65-F5344CB8AC3E}">
        <p14:creationId xmlns:p14="http://schemas.microsoft.com/office/powerpoint/2010/main" val="4171629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5565</TotalTime>
  <Words>2737</Words>
  <Application>Microsoft Macintosh PowerPoint</Application>
  <PresentationFormat>Widescreen</PresentationFormat>
  <Paragraphs>229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Gill Sans MT</vt:lpstr>
      <vt:lpstr>Wingdings</vt:lpstr>
      <vt:lpstr>Gallery</vt:lpstr>
      <vt:lpstr>Images and Convolutional Networks</vt:lpstr>
      <vt:lpstr>Detour 1 – Sequential vs Functional</vt:lpstr>
      <vt:lpstr>Detour 1 - Functional Models</vt:lpstr>
      <vt:lpstr>Detour 2 - Loss Measures</vt:lpstr>
      <vt:lpstr>Detour 2 - Cross-Entropy</vt:lpstr>
      <vt:lpstr>PowerPoint Presentation</vt:lpstr>
      <vt:lpstr>Image Basics</vt:lpstr>
      <vt:lpstr>Images in Neural Networks</vt:lpstr>
      <vt:lpstr>Images in Neural Networks</vt:lpstr>
      <vt:lpstr>Convolutional Neural Networks (CNN)</vt:lpstr>
      <vt:lpstr>PowerPoint Presentation</vt:lpstr>
      <vt:lpstr>BUT First… Basic CNN Parts</vt:lpstr>
      <vt:lpstr>Stop Being so Convoluted!</vt:lpstr>
      <vt:lpstr>PowerPoint Presentation</vt:lpstr>
      <vt:lpstr>PowerPoint Presentation</vt:lpstr>
      <vt:lpstr>What is Happening? </vt:lpstr>
      <vt:lpstr>Edge Detection</vt:lpstr>
      <vt:lpstr>Edge Detection</vt:lpstr>
      <vt:lpstr>First Slice</vt:lpstr>
      <vt:lpstr>Second Slice</vt:lpstr>
      <vt:lpstr>Filters in Practice</vt:lpstr>
      <vt:lpstr>PowerPoint Presentation</vt:lpstr>
      <vt:lpstr>PowerPoint Presentation</vt:lpstr>
      <vt:lpstr>Example – Self Driving Car</vt:lpstr>
      <vt:lpstr>Pooling</vt:lpstr>
      <vt:lpstr>Pooling</vt:lpstr>
      <vt:lpstr>PowerPoint Presentation</vt:lpstr>
      <vt:lpstr>Pooling Types</vt:lpstr>
      <vt:lpstr>Stacking Layers</vt:lpstr>
      <vt:lpstr>CNN Back end</vt:lpstr>
      <vt:lpstr>Padding</vt:lpstr>
      <vt:lpstr>Batch Normalization</vt:lpstr>
      <vt:lpstr>Convolutional Portion</vt:lpstr>
      <vt:lpstr>Data Augmentation</vt:lpstr>
      <vt:lpstr>PowerPoint Presentation</vt:lpstr>
      <vt:lpstr>Real Life CNNs</vt:lpstr>
      <vt:lpstr>Pretrained Models and Transferred Learning</vt:lpstr>
      <vt:lpstr>CNNs and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Convolutional Networks</dc:title>
  <dc:creator>Akeem Semper</dc:creator>
  <cp:lastModifiedBy>Akeem Semper</cp:lastModifiedBy>
  <cp:revision>32</cp:revision>
  <dcterms:created xsi:type="dcterms:W3CDTF">2022-03-22T17:43:55Z</dcterms:created>
  <dcterms:modified xsi:type="dcterms:W3CDTF">2024-04-04T16:47:37Z</dcterms:modified>
</cp:coreProperties>
</file>