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zh-CN" altLang="zh-CN" dirty="0" smtClean="0"/>
              <a:t>——</a:t>
            </a:r>
            <a:r>
              <a:rPr kumimoji="1" lang="zh-CN" altLang="en-US" dirty="0" smtClean="0"/>
              <a:t>教孩子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学编程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4168022" y="1194071"/>
            <a:ext cx="5941076" cy="538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本书目录：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1065675" y="57959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149429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28</TotalTime>
  <Words>8</Words>
  <Application>Microsoft Macintosh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天空</vt:lpstr>
      <vt:lpstr>读书交流</vt:lpstr>
      <vt:lpstr>趣学python  ——教孩子 学编程 </vt:lpstr>
      <vt:lpstr>本书目录：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4</cp:revision>
  <dcterms:created xsi:type="dcterms:W3CDTF">2018-12-04T13:41:52Z</dcterms:created>
  <dcterms:modified xsi:type="dcterms:W3CDTF">2018-12-04T14:10:06Z</dcterms:modified>
</cp:coreProperties>
</file>