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18/11/11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有趣的汉字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16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汉字“时间线”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1:</a:t>
            </a:r>
            <a:r>
              <a:rPr lang="zh-CN" altLang="en-US" b="1" dirty="0"/>
              <a:t>甲骨</a:t>
            </a:r>
            <a:r>
              <a:rPr lang="zh-CN" altLang="en-US" b="1" dirty="0" smtClean="0"/>
              <a:t>文</a:t>
            </a:r>
            <a:endParaRPr lang="en-US" altLang="zh-CN" b="1" dirty="0" smtClean="0"/>
          </a:p>
          <a:p>
            <a:r>
              <a:rPr lang="zh-CN" altLang="zh-CN" b="1" dirty="0" smtClean="0"/>
              <a:t>2</a:t>
            </a:r>
            <a:r>
              <a:rPr lang="en-US" altLang="zh-CN" b="1" dirty="0" smtClean="0"/>
              <a:t>:</a:t>
            </a:r>
            <a:r>
              <a:rPr lang="zh-CN" altLang="en-US" b="1" dirty="0"/>
              <a:t>金文</a:t>
            </a:r>
          </a:p>
          <a:p>
            <a:r>
              <a:rPr lang="zh-CN" altLang="zh-CN" b="1" dirty="0" smtClean="0"/>
              <a:t>3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大篆</a:t>
            </a:r>
            <a:endParaRPr lang="en-US" altLang="zh-CN" b="1" dirty="0" smtClean="0"/>
          </a:p>
          <a:p>
            <a:r>
              <a:rPr lang="en-US" altLang="zh-CN" b="1" dirty="0" smtClean="0"/>
              <a:t>4:</a:t>
            </a:r>
            <a:r>
              <a:rPr lang="zh-CN" altLang="en-US" b="1" dirty="0" smtClean="0"/>
              <a:t>隶书</a:t>
            </a:r>
            <a:endParaRPr lang="zh-CN" altLang="en-US" b="1" dirty="0"/>
          </a:p>
          <a:p>
            <a:r>
              <a:rPr lang="en-US" altLang="zh-CN" b="1" dirty="0" smtClean="0"/>
              <a:t>5:</a:t>
            </a:r>
            <a:r>
              <a:rPr lang="zh-CN" altLang="en-US" b="1" dirty="0"/>
              <a:t>楷书</a:t>
            </a:r>
          </a:p>
          <a:p>
            <a:endParaRPr lang="zh-CN" altLang="en-US" b="1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695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栖息地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栖息地.thmx</Template>
  <TotalTime>16</TotalTime>
  <Words>26</Words>
  <Application>Microsoft Macintosh PowerPoint</Application>
  <PresentationFormat>全屏显示(4:3)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栖息地</vt:lpstr>
      <vt:lpstr>有趣的汉字</vt:lpstr>
      <vt:lpstr>汉字“时间线”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有趣的汉字</dc:title>
  <dc:creator>Vincent LIN</dc:creator>
  <cp:lastModifiedBy>Vincent LIN</cp:lastModifiedBy>
  <cp:revision>2</cp:revision>
  <dcterms:created xsi:type="dcterms:W3CDTF">2018-11-11T12:31:43Z</dcterms:created>
  <dcterms:modified xsi:type="dcterms:W3CDTF">2018-11-11T12:48:23Z</dcterms:modified>
</cp:coreProperties>
</file>