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5</TotalTime>
  <Words>3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天空</vt:lpstr>
      <vt:lpstr>读书交流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1</cp:revision>
  <dcterms:created xsi:type="dcterms:W3CDTF">2018-12-04T13:41:52Z</dcterms:created>
  <dcterms:modified xsi:type="dcterms:W3CDTF">2018-12-04T13:47:33Z</dcterms:modified>
</cp:coreProperties>
</file>