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9" d="100"/>
          <a:sy n="59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latin typeface="华文琥珀"/>
                <a:ea typeface="华文琥珀"/>
                <a:cs typeface="华文琥珀"/>
              </a:rPr>
              <a:t> </a:t>
            </a: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——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教孩子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学编程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4136017" y="1194071"/>
            <a:ext cx="5941076" cy="538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 Rounded MT Bold"/>
                <a:cs typeface="Arial Rounded MT Bold"/>
              </a:rPr>
              <a:t>本</a:t>
            </a:r>
            <a:r>
              <a:rPr kumimoji="1" lang="zh-CN" altLang="en-US" dirty="0" smtClean="0"/>
              <a:t>书目录：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7" y="3060635"/>
            <a:ext cx="7716838" cy="338865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1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Python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不是大蟒蛇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Part1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基本语法</a:t>
            </a:r>
            <a:endParaRPr kumimoji="1" lang="en-US" altLang="zh-CN" dirty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Part2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弹球游戏实例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Part3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火柴人逃生实例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结束语：接下来学什么？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2371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关于游戏制作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我们班的男生应该对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《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绝地求生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》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这款游戏不莫生吧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但是大家有没有想过自己做一款游戏呢？</a:t>
            </a:r>
          </a:p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在这本书的后面，有一个游戏制作的例子，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                    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我也做了一个类似的游戏。</a:t>
            </a:r>
            <a:endParaRPr kumimoji="1" lang="en-US" altLang="zh-CN" smtClean="0">
              <a:latin typeface="华文琥珀"/>
              <a:ea typeface="华文琥珀"/>
              <a:cs typeface="华文琥珀"/>
            </a:endParaRPr>
          </a:p>
          <a:p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3403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488709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70</TotalTime>
  <Words>47</Words>
  <Application>Microsoft Macintosh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天空</vt:lpstr>
      <vt:lpstr>读书交流</vt:lpstr>
      <vt:lpstr>趣学python  ——教孩子 学编程 </vt:lpstr>
      <vt:lpstr>本书目录：</vt:lpstr>
      <vt:lpstr>关于游戏制作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11</cp:revision>
  <dcterms:created xsi:type="dcterms:W3CDTF">2018-12-04T13:41:52Z</dcterms:created>
  <dcterms:modified xsi:type="dcterms:W3CDTF">2018-12-04T15:00:15Z</dcterms:modified>
</cp:coreProperties>
</file>