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audio1.bin" ContentType="audio/unknown"/>
  <Override PartName="/ppt/media/audio2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读书交流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林愉轩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30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26 -0.17446 L -6.03787E-6 3.47062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机枪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趣学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latin typeface="华文琥珀"/>
                <a:ea typeface="华文琥珀"/>
                <a:cs typeface="华文琥珀"/>
              </a:rPr>
              <a:t> </a:t>
            </a:r>
            <a:r>
              <a:rPr kumimoji="1" lang="zh-CN" altLang="zh-CN" dirty="0" smtClean="0">
                <a:latin typeface="华文琥珀"/>
                <a:ea typeface="华文琥珀"/>
                <a:cs typeface="华文琥珀"/>
              </a:rPr>
              <a:t>——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教孩子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/>
            </a:r>
            <a:br>
              <a:rPr kumimoji="1" lang="en-US" altLang="zh-CN" dirty="0" smtClean="0">
                <a:latin typeface="华文琥珀"/>
                <a:ea typeface="华文琥珀"/>
                <a:cs typeface="华文琥珀"/>
              </a:rPr>
            </a:b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学编程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/>
            </a:r>
            <a:br>
              <a:rPr kumimoji="1" lang="en-US" altLang="zh-CN" dirty="0" smtClean="0">
                <a:latin typeface="华文琥珀"/>
                <a:ea typeface="华文琥珀"/>
                <a:cs typeface="华文琥珀"/>
              </a:rPr>
            </a:b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pic>
        <p:nvPicPr>
          <p:cNvPr id="6" name="内容占位符 5" descr="IMG_1924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-17454" r="-1502" b="-3438"/>
          <a:stretch/>
        </p:blipFill>
        <p:spPr>
          <a:xfrm rot="5400000">
            <a:off x="4168022" y="1194071"/>
            <a:ext cx="5941076" cy="5386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1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Arial Rounded MT Bold"/>
                <a:cs typeface="Arial Rounded MT Bold"/>
              </a:rPr>
              <a:t>本</a:t>
            </a:r>
            <a:r>
              <a:rPr kumimoji="1" lang="zh-CN" altLang="en-US" dirty="0" smtClean="0"/>
              <a:t>书目录：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7" y="3060635"/>
            <a:ext cx="7716838" cy="338865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zh-CN" dirty="0" smtClean="0">
                <a:latin typeface="华文琥珀"/>
                <a:ea typeface="华文琥珀"/>
                <a:cs typeface="华文琥珀"/>
              </a:rPr>
              <a:t>1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Python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不是大蟒蛇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Part1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基本语法</a:t>
            </a:r>
            <a:endParaRPr kumimoji="1" lang="en-US" altLang="zh-CN" dirty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Part2 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弹球游戏实例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Part3 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火柴人逃生实例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结束语：接下来学什么？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</p:spTree>
    <p:extLst>
      <p:ext uri="{BB962C8B-B14F-4D97-AF65-F5344CB8AC3E}">
        <p14:creationId xmlns:p14="http://schemas.microsoft.com/office/powerpoint/2010/main" val="323714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关于游戏制作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</p:spTree>
    <p:extLst>
      <p:ext uri="{BB962C8B-B14F-4D97-AF65-F5344CB8AC3E}">
        <p14:creationId xmlns:p14="http://schemas.microsoft.com/office/powerpoint/2010/main" val="334032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488709"/>
      </p:ext>
    </p:extLst>
  </p:cSld>
  <p:clrMapOvr>
    <a:masterClrMapping/>
  </p:clrMapOvr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53</TotalTime>
  <Words>25</Words>
  <Application>Microsoft Macintosh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天空</vt:lpstr>
      <vt:lpstr>读书交流</vt:lpstr>
      <vt:lpstr>趣学python  ——教孩子 学编程 </vt:lpstr>
      <vt:lpstr>本书目录：</vt:lpstr>
      <vt:lpstr>关于游戏制作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读书交流</dc:title>
  <dc:creator>Vincent LIN</dc:creator>
  <cp:lastModifiedBy>Vincent LIN</cp:lastModifiedBy>
  <cp:revision>8</cp:revision>
  <dcterms:created xsi:type="dcterms:W3CDTF">2018-12-04T13:41:52Z</dcterms:created>
  <dcterms:modified xsi:type="dcterms:W3CDTF">2018-12-04T14:43:06Z</dcterms:modified>
</cp:coreProperties>
</file>