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有趣的汉字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16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8</TotalTime>
  <Words>3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栖息地</vt:lpstr>
      <vt:lpstr>有趣的汉字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有趣的汉字</dc:title>
  <dc:creator>Vincent LIN</dc:creator>
  <cp:lastModifiedBy>Vincent LIN</cp:lastModifiedBy>
  <cp:revision>1</cp:revision>
  <dcterms:created xsi:type="dcterms:W3CDTF">2018-11-11T12:31:43Z</dcterms:created>
  <dcterms:modified xsi:type="dcterms:W3CDTF">2018-11-11T12:40:04Z</dcterms:modified>
</cp:coreProperties>
</file>