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18/12/4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读书交流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林愉轩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0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26 -0.17446 L -6.03787E-6 3.47062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机枪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内容占位符 5" descr="IMG_1924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t="-17454" r="-1502" b="-3438"/>
          <a:stretch/>
        </p:blipFill>
        <p:spPr>
          <a:xfrm rot="5400000">
            <a:off x="1474631" y="646479"/>
            <a:ext cx="5941076" cy="53867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78085" y="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82461" y="44819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1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17</TotalTime>
  <Words>3</Words>
  <Application>Microsoft Macintosh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天空</vt:lpstr>
      <vt:lpstr>读书交流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读书交流</dc:title>
  <dc:creator>Vincent LIN</dc:creator>
  <cp:lastModifiedBy>Vincent LIN</cp:lastModifiedBy>
  <cp:revision>3</cp:revision>
  <dcterms:created xsi:type="dcterms:W3CDTF">2018-12-04T13:41:52Z</dcterms:created>
  <dcterms:modified xsi:type="dcterms:W3CDTF">2018-12-04T13:59:43Z</dcterms:modified>
</cp:coreProperties>
</file>