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3F70-D824-439E-B993-AC675652611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08EE-F307-4CF1-9E43-7D211EA1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Thanks!</vt:lpstr>
    </vt:vector>
  </TitlesOfParts>
  <Company>California Water Service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Thanks!</dc:title>
  <dc:creator>Nguyen, Loan</dc:creator>
  <cp:lastModifiedBy>Nguyen, Loan</cp:lastModifiedBy>
  <cp:revision>1</cp:revision>
  <dcterms:created xsi:type="dcterms:W3CDTF">2016-05-12T16:45:14Z</dcterms:created>
  <dcterms:modified xsi:type="dcterms:W3CDTF">2016-05-12T16:45:30Z</dcterms:modified>
</cp:coreProperties>
</file>