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9E0-27CE-463B-8538-D8909370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E752-F60B-4247-A1F0-AF204C94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B43B-0B18-4697-ADA0-74C98841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16DB-D70A-4C65-A6DF-BB1C7D0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0CF7-54E0-4845-AE49-9E3E031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A24B-A86D-4F51-8A84-6CB1CBD2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F9804-E1D1-457B-80A8-CCB2EB56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1F93-FBFC-4B92-B3CC-A0C140A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1CE-CB12-470C-891F-9FE272DC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4EA6-C652-4A0D-93D6-2CA011D9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AFD0-F176-433E-9EB3-A2C8CDA7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82A0-2E65-4082-9458-C092782E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C28-DA1E-4A49-9DC7-CA38BD7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3088-E167-4925-AE4E-CAE74A6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B7AF-E179-42F9-B354-0835437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136-FABB-4860-8391-85FEE9A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BB12-96EB-41DE-AA62-6F00494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7495-3AD0-48A2-928A-703F561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C814-79F1-4F20-A2C5-28DC07A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3127-06B6-4F2D-8102-738BC60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7AD-F1E0-4B5C-8560-B35AE6B4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7DF-4B3A-4501-93A1-020FD25C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2249-BB15-4A76-86D0-CF285BE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08C-CEF3-405A-A22A-A196B4F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342-2D36-4DD6-AB23-34CD49AC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202-0E32-44B7-A395-E116081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C0F-5BC4-404D-B2BD-BF72288B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2D5B-1B7B-4948-8660-43472D42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ACE9-25EE-4283-B543-FB27912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69E-3ADC-42A7-8759-05CEB99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4305-9E44-4E54-B2FB-8AE32F65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FF-8AD7-4804-A9E0-0CE8A308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4088-F084-432C-A010-1EDA9C57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0B78-F958-46FA-BBA8-C039949B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8295-F540-42E1-B1D6-E1524C0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B2C-9293-485D-8F39-9E79D0B3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06DC-4454-4B12-85AA-E59057D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6F54-38F6-4610-BFFD-0DEC7D4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EBB7-BE2C-47F9-945F-C0A054C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E2F-C5A6-448E-B55E-5ACB526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0F22-1962-4EE3-9E68-EE16F7FC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F2BD-3AE9-4C99-870D-36DBDDBF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A099-BBEE-47F7-B364-DEB10FD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9D7B-8ABC-43E7-8B2A-51C715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F5DD2-D92F-4995-BFCE-1C00D3F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238D-9B3B-4971-B0D4-81E9795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A3B-D397-4145-9243-5B42656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C78-24C8-4DE8-92A3-96057090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A44A-D7D8-4331-9558-D2725BC3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1527-8C30-4D5B-8E30-76D3CE87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079C-5D67-41F8-B6F8-A937CDD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15E2-F23A-4D99-93F6-2400592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E7B-6C65-46A2-98C5-AAE40C7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CE4-E008-4875-B223-F06FE9AA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E00D-02E0-4C4C-BEEB-E455994F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E6F8-051C-4CCF-8198-0244C390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70BF-D33A-4409-9D7F-1EE795BC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EA22-BA3E-4CAE-B70A-34C30C2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3E275-F3EC-4967-BDB2-A7155AB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4997-1829-4B90-85AB-F2E318CF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E9CE-ABE5-4233-AC10-A6FCE39B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6513-279F-414E-98FD-618ED4E3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B7BA-273D-4AC4-A72A-D7DB64C6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DDDB87B3-CB8C-4D6E-A7DA-2D946A8C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person, clothing, person, smiling&#10;&#10;Description automatically generated">
            <a:extLst>
              <a:ext uri="{FF2B5EF4-FFF2-40B4-BE49-F238E27FC236}">
                <a16:creationId xmlns:a16="http://schemas.microsoft.com/office/drawing/2014/main" id="{E89C99AA-8A60-46F6-8505-622586A16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holding a toy&#10;&#10;Description automatically generated with low confidence">
            <a:extLst>
              <a:ext uri="{FF2B5EF4-FFF2-40B4-BE49-F238E27FC236}">
                <a16:creationId xmlns:a16="http://schemas.microsoft.com/office/drawing/2014/main" id="{52E32CCD-9C28-4FAD-8EE5-F8080BD88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AD89C1B-FEF7-4C0F-8BB5-47C51AFE1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8F88A7-670D-4ACF-9914-5AC2DA9CCC08}"/>
              </a:ext>
            </a:extLst>
          </p:cNvPr>
          <p:cNvSpPr/>
          <p:nvPr/>
        </p:nvSpPr>
        <p:spPr>
          <a:xfrm>
            <a:off x="2452356" y="468771"/>
            <a:ext cx="62618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Team  </a:t>
            </a:r>
            <a:r>
              <a:rPr lang="en-US" sz="72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BlahBlah</a:t>
            </a:r>
            <a:endParaRPr lang="en-U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3B1C8-45BF-4B8D-9A22-9AFFC0590DD5}"/>
              </a:ext>
            </a:extLst>
          </p:cNvPr>
          <p:cNvSpPr/>
          <p:nvPr/>
        </p:nvSpPr>
        <p:spPr>
          <a:xfrm>
            <a:off x="481575" y="4706087"/>
            <a:ext cx="25944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Marjorie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Patton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olonna MT" panose="04020805060202030203" pitchFamily="82" charset="0"/>
              <a:cs typeface="Cavolini" panose="020B0502040204020203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F10BD-9F0E-4C1C-95CB-A5B5644A98B4}"/>
              </a:ext>
            </a:extLst>
          </p:cNvPr>
          <p:cNvSpPr/>
          <p:nvPr/>
        </p:nvSpPr>
        <p:spPr>
          <a:xfrm>
            <a:off x="3489987" y="4740202"/>
            <a:ext cx="22530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Calyn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Greene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E59F4-28D6-42C8-90C4-62702BEA71D2}"/>
              </a:ext>
            </a:extLst>
          </p:cNvPr>
          <p:cNvSpPr/>
          <p:nvPr/>
        </p:nvSpPr>
        <p:spPr>
          <a:xfrm>
            <a:off x="6234926" y="4628757"/>
            <a:ext cx="256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James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Mitchell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D75F68-99F8-4ACC-97D3-8076667D9E75}"/>
              </a:ext>
            </a:extLst>
          </p:cNvPr>
          <p:cNvSpPr/>
          <p:nvPr/>
        </p:nvSpPr>
        <p:spPr>
          <a:xfrm>
            <a:off x="9262932" y="4578568"/>
            <a:ext cx="25667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Ramone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Lynch</a:t>
            </a:r>
          </a:p>
        </p:txBody>
      </p:sp>
    </p:spTree>
    <p:extLst>
      <p:ext uri="{BB962C8B-B14F-4D97-AF65-F5344CB8AC3E}">
        <p14:creationId xmlns:p14="http://schemas.microsoft.com/office/powerpoint/2010/main" val="7637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Colonna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Greene, Calyn</dc:creator>
  <cp:lastModifiedBy>Greene, Calyn</cp:lastModifiedBy>
  <cp:revision>2</cp:revision>
  <dcterms:created xsi:type="dcterms:W3CDTF">2022-02-03T16:18:31Z</dcterms:created>
  <dcterms:modified xsi:type="dcterms:W3CDTF">2022-02-03T16:51:36Z</dcterms:modified>
</cp:coreProperties>
</file>