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42BC3-8A99-41F2-9293-7A93324205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FE80CC1-A20C-455B-86FD-C252891C39DC}">
      <dgm:prSet/>
      <dgm:spPr/>
      <dgm:t>
        <a:bodyPr/>
        <a:lstStyle/>
        <a:p>
          <a:pPr>
            <a:defRPr cap="all"/>
          </a:pPr>
          <a:r>
            <a:rPr lang="en-US"/>
            <a:t>Quiz de culture générale en React</a:t>
          </a:r>
        </a:p>
      </dgm:t>
    </dgm:pt>
    <dgm:pt modelId="{9E150998-91F1-45FE-9670-67C01F88E29F}" type="parTrans" cxnId="{765B67EF-ED77-49BF-8195-07DF85D6BFC4}">
      <dgm:prSet/>
      <dgm:spPr/>
      <dgm:t>
        <a:bodyPr/>
        <a:lstStyle/>
        <a:p>
          <a:endParaRPr lang="en-US"/>
        </a:p>
      </dgm:t>
    </dgm:pt>
    <dgm:pt modelId="{79B2761B-5C70-415E-83B7-FC1D7A181972}" type="sibTrans" cxnId="{765B67EF-ED77-49BF-8195-07DF85D6BFC4}">
      <dgm:prSet/>
      <dgm:spPr/>
      <dgm:t>
        <a:bodyPr/>
        <a:lstStyle/>
        <a:p>
          <a:endParaRPr lang="en-US"/>
        </a:p>
      </dgm:t>
    </dgm:pt>
    <dgm:pt modelId="{AAE9B0C7-986B-47E3-8A45-D4D1DC7EC3AF}">
      <dgm:prSet/>
      <dgm:spPr/>
      <dgm:t>
        <a:bodyPr/>
        <a:lstStyle/>
        <a:p>
          <a:pPr>
            <a:defRPr cap="all"/>
          </a:pPr>
          <a:r>
            <a:rPr lang="en-US"/>
            <a:t>Contrôlable </a:t>
          </a:r>
          <a:r>
            <a:rPr lang="fr-FR"/>
            <a:t>partiellement</a:t>
          </a:r>
          <a:r>
            <a:rPr lang="en-US"/>
            <a:t> avec une manette Xbox</a:t>
          </a:r>
        </a:p>
      </dgm:t>
    </dgm:pt>
    <dgm:pt modelId="{047334A0-419A-4CDE-9495-1A21B6ABC4C0}" type="parTrans" cxnId="{D9DD9AE4-F91D-4AC5-B526-86E77EAA03D3}">
      <dgm:prSet/>
      <dgm:spPr/>
      <dgm:t>
        <a:bodyPr/>
        <a:lstStyle/>
        <a:p>
          <a:endParaRPr lang="en-US"/>
        </a:p>
      </dgm:t>
    </dgm:pt>
    <dgm:pt modelId="{4A83C816-8126-4DCE-B42F-61CAD6BD7545}" type="sibTrans" cxnId="{D9DD9AE4-F91D-4AC5-B526-86E77EAA03D3}">
      <dgm:prSet/>
      <dgm:spPr/>
      <dgm:t>
        <a:bodyPr/>
        <a:lstStyle/>
        <a:p>
          <a:endParaRPr lang="en-US"/>
        </a:p>
      </dgm:t>
    </dgm:pt>
    <dgm:pt modelId="{B816B7D8-2C80-4749-BBB7-8B59425FEE88}">
      <dgm:prSet/>
      <dgm:spPr/>
      <dgm:t>
        <a:bodyPr/>
        <a:lstStyle/>
        <a:p>
          <a:pPr>
            <a:defRPr cap="all"/>
          </a:pPr>
          <a:r>
            <a:rPr lang="en-US"/>
            <a:t>Usage ciblé : téléviseur, borne interactive, salon</a:t>
          </a:r>
        </a:p>
      </dgm:t>
    </dgm:pt>
    <dgm:pt modelId="{954E4870-D644-423C-A1DA-B81D52D118A7}" type="parTrans" cxnId="{601C42B0-1016-4C8F-8456-E18D816D5C09}">
      <dgm:prSet/>
      <dgm:spPr/>
      <dgm:t>
        <a:bodyPr/>
        <a:lstStyle/>
        <a:p>
          <a:endParaRPr lang="en-US"/>
        </a:p>
      </dgm:t>
    </dgm:pt>
    <dgm:pt modelId="{FC89CA6E-2225-423F-BB92-BC3275F3312A}" type="sibTrans" cxnId="{601C42B0-1016-4C8F-8456-E18D816D5C09}">
      <dgm:prSet/>
      <dgm:spPr/>
      <dgm:t>
        <a:bodyPr/>
        <a:lstStyle/>
        <a:p>
          <a:endParaRPr lang="en-US"/>
        </a:p>
      </dgm:t>
    </dgm:pt>
    <dgm:pt modelId="{8CA83543-5ADD-4D5B-9E5B-E937F0CD4FF5}">
      <dgm:prSet/>
      <dgm:spPr/>
      <dgm:t>
        <a:bodyPr/>
        <a:lstStyle/>
        <a:p>
          <a:pPr>
            <a:defRPr cap="all"/>
          </a:pPr>
          <a:r>
            <a:rPr lang="en-US"/>
            <a:t>Interface sans clavier ni souris</a:t>
          </a:r>
        </a:p>
      </dgm:t>
    </dgm:pt>
    <dgm:pt modelId="{FDF6F257-3D8C-4F36-B1C2-894486566D08}" type="parTrans" cxnId="{B285539F-B4E2-4975-9978-C2E488B45F85}">
      <dgm:prSet/>
      <dgm:spPr/>
      <dgm:t>
        <a:bodyPr/>
        <a:lstStyle/>
        <a:p>
          <a:endParaRPr lang="en-US"/>
        </a:p>
      </dgm:t>
    </dgm:pt>
    <dgm:pt modelId="{DCA3DB72-1198-4E88-89EC-E61B1493D13A}" type="sibTrans" cxnId="{B285539F-B4E2-4975-9978-C2E488B45F85}">
      <dgm:prSet/>
      <dgm:spPr/>
      <dgm:t>
        <a:bodyPr/>
        <a:lstStyle/>
        <a:p>
          <a:endParaRPr lang="en-US"/>
        </a:p>
      </dgm:t>
    </dgm:pt>
    <dgm:pt modelId="{CDABA513-22AC-4CAB-90AE-F09733574D57}" type="pres">
      <dgm:prSet presAssocID="{1A842BC3-8A99-41F2-9293-7A93324205C1}" presName="root" presStyleCnt="0">
        <dgm:presLayoutVars>
          <dgm:dir/>
          <dgm:resizeHandles val="exact"/>
        </dgm:presLayoutVars>
      </dgm:prSet>
      <dgm:spPr/>
    </dgm:pt>
    <dgm:pt modelId="{7562AC30-EC2F-437E-901B-D15531CB61CF}" type="pres">
      <dgm:prSet presAssocID="{0FE80CC1-A20C-455B-86FD-C252891C39DC}" presName="compNode" presStyleCnt="0"/>
      <dgm:spPr/>
    </dgm:pt>
    <dgm:pt modelId="{6BD6FE2A-33A7-4642-B8FB-F32088853BC2}" type="pres">
      <dgm:prSet presAssocID="{0FE80CC1-A20C-455B-86FD-C252891C39DC}" presName="iconBgRect" presStyleLbl="bgShp" presStyleIdx="0" presStyleCnt="4"/>
      <dgm:spPr/>
    </dgm:pt>
    <dgm:pt modelId="{CD16E7CB-E929-47D3-AFF9-95CA2D0CFCB8}" type="pres">
      <dgm:prSet presAssocID="{0FE80CC1-A20C-455B-86FD-C252891C39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D13CBB-42BD-4B2A-806F-37EED658ED3F}" type="pres">
      <dgm:prSet presAssocID="{0FE80CC1-A20C-455B-86FD-C252891C39DC}" presName="spaceRect" presStyleCnt="0"/>
      <dgm:spPr/>
    </dgm:pt>
    <dgm:pt modelId="{CC4D5525-47BE-421A-884D-6985DFAB11BC}" type="pres">
      <dgm:prSet presAssocID="{0FE80CC1-A20C-455B-86FD-C252891C39DC}" presName="textRect" presStyleLbl="revTx" presStyleIdx="0" presStyleCnt="4">
        <dgm:presLayoutVars>
          <dgm:chMax val="1"/>
          <dgm:chPref val="1"/>
        </dgm:presLayoutVars>
      </dgm:prSet>
      <dgm:spPr/>
    </dgm:pt>
    <dgm:pt modelId="{E07B8354-61DE-467F-90FE-409337BD344C}" type="pres">
      <dgm:prSet presAssocID="{79B2761B-5C70-415E-83B7-FC1D7A181972}" presName="sibTrans" presStyleCnt="0"/>
      <dgm:spPr/>
    </dgm:pt>
    <dgm:pt modelId="{A748104B-97FB-4686-8DDB-07E96E06B4DD}" type="pres">
      <dgm:prSet presAssocID="{AAE9B0C7-986B-47E3-8A45-D4D1DC7EC3AF}" presName="compNode" presStyleCnt="0"/>
      <dgm:spPr/>
    </dgm:pt>
    <dgm:pt modelId="{9035962F-7E35-4B02-93D7-24BD9F820698}" type="pres">
      <dgm:prSet presAssocID="{AAE9B0C7-986B-47E3-8A45-D4D1DC7EC3AF}" presName="iconBgRect" presStyleLbl="bgShp" presStyleIdx="1" presStyleCnt="4"/>
      <dgm:spPr/>
    </dgm:pt>
    <dgm:pt modelId="{8CE85CCD-3B74-40AE-83F9-2E6BB91483A4}" type="pres">
      <dgm:prSet presAssocID="{AAE9B0C7-986B-47E3-8A45-D4D1DC7EC3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C11D310-4F1B-42CB-AC71-E74B04EE9A9B}" type="pres">
      <dgm:prSet presAssocID="{AAE9B0C7-986B-47E3-8A45-D4D1DC7EC3AF}" presName="spaceRect" presStyleCnt="0"/>
      <dgm:spPr/>
    </dgm:pt>
    <dgm:pt modelId="{F02B1D35-3932-497F-B9E5-86C419BC074B}" type="pres">
      <dgm:prSet presAssocID="{AAE9B0C7-986B-47E3-8A45-D4D1DC7EC3AF}" presName="textRect" presStyleLbl="revTx" presStyleIdx="1" presStyleCnt="4">
        <dgm:presLayoutVars>
          <dgm:chMax val="1"/>
          <dgm:chPref val="1"/>
        </dgm:presLayoutVars>
      </dgm:prSet>
      <dgm:spPr/>
    </dgm:pt>
    <dgm:pt modelId="{3C617355-36AB-4ADA-BEDD-E10D3123EAB1}" type="pres">
      <dgm:prSet presAssocID="{4A83C816-8126-4DCE-B42F-61CAD6BD7545}" presName="sibTrans" presStyleCnt="0"/>
      <dgm:spPr/>
    </dgm:pt>
    <dgm:pt modelId="{A6F81354-07F4-4EF2-BCEA-A9DFAB485BB9}" type="pres">
      <dgm:prSet presAssocID="{B816B7D8-2C80-4749-BBB7-8B59425FEE88}" presName="compNode" presStyleCnt="0"/>
      <dgm:spPr/>
    </dgm:pt>
    <dgm:pt modelId="{DFAB808F-3236-4C12-8DDC-992E22305307}" type="pres">
      <dgm:prSet presAssocID="{B816B7D8-2C80-4749-BBB7-8B59425FEE88}" presName="iconBgRect" presStyleLbl="bgShp" presStyleIdx="2" presStyleCnt="4"/>
      <dgm:spPr/>
    </dgm:pt>
    <dgm:pt modelId="{4701D415-BF41-47F9-B3C0-0D7C93352AA5}" type="pres">
      <dgm:prSet presAssocID="{B816B7D8-2C80-4749-BBB7-8B59425FEE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vision"/>
        </a:ext>
      </dgm:extLst>
    </dgm:pt>
    <dgm:pt modelId="{CBBCE8E9-737D-492B-9E02-0EAAF34B0425}" type="pres">
      <dgm:prSet presAssocID="{B816B7D8-2C80-4749-BBB7-8B59425FEE88}" presName="spaceRect" presStyleCnt="0"/>
      <dgm:spPr/>
    </dgm:pt>
    <dgm:pt modelId="{CD38187C-73A6-430B-B943-3D90AE8D74D8}" type="pres">
      <dgm:prSet presAssocID="{B816B7D8-2C80-4749-BBB7-8B59425FEE88}" presName="textRect" presStyleLbl="revTx" presStyleIdx="2" presStyleCnt="4">
        <dgm:presLayoutVars>
          <dgm:chMax val="1"/>
          <dgm:chPref val="1"/>
        </dgm:presLayoutVars>
      </dgm:prSet>
      <dgm:spPr/>
    </dgm:pt>
    <dgm:pt modelId="{95A89006-36F3-4E82-9B7C-C9D9F675BE55}" type="pres">
      <dgm:prSet presAssocID="{FC89CA6E-2225-423F-BB92-BC3275F3312A}" presName="sibTrans" presStyleCnt="0"/>
      <dgm:spPr/>
    </dgm:pt>
    <dgm:pt modelId="{B3530438-4DAA-439D-A03A-DD2B023C155D}" type="pres">
      <dgm:prSet presAssocID="{8CA83543-5ADD-4D5B-9E5B-E937F0CD4FF5}" presName="compNode" presStyleCnt="0"/>
      <dgm:spPr/>
    </dgm:pt>
    <dgm:pt modelId="{1F3298B4-B4B2-4E6C-BA96-64835CFF6FA0}" type="pres">
      <dgm:prSet presAssocID="{8CA83543-5ADD-4D5B-9E5B-E937F0CD4FF5}" presName="iconBgRect" presStyleLbl="bgShp" presStyleIdx="3" presStyleCnt="4"/>
      <dgm:spPr/>
    </dgm:pt>
    <dgm:pt modelId="{9C7FC170-F883-4192-9938-F7A05AED5809}" type="pres">
      <dgm:prSet presAssocID="{8CA83543-5ADD-4D5B-9E5B-E937F0CD4F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E8551D39-BE12-4F47-88BA-6B2F0FABB282}" type="pres">
      <dgm:prSet presAssocID="{8CA83543-5ADD-4D5B-9E5B-E937F0CD4FF5}" presName="spaceRect" presStyleCnt="0"/>
      <dgm:spPr/>
    </dgm:pt>
    <dgm:pt modelId="{BEF5B3A6-4520-4BF9-9A3D-04BAA78230B9}" type="pres">
      <dgm:prSet presAssocID="{8CA83543-5ADD-4D5B-9E5B-E937F0CD4FF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3B4D05-E0AF-43D2-A76D-1102CE4D04F5}" type="presOf" srcId="{0FE80CC1-A20C-455B-86FD-C252891C39DC}" destId="{CC4D5525-47BE-421A-884D-6985DFAB11BC}" srcOrd="0" destOrd="0" presId="urn:microsoft.com/office/officeart/2018/5/layout/IconCircleLabelList"/>
    <dgm:cxn modelId="{3168143F-B166-42EE-A71C-EFAFDA11ED24}" type="presOf" srcId="{8CA83543-5ADD-4D5B-9E5B-E937F0CD4FF5}" destId="{BEF5B3A6-4520-4BF9-9A3D-04BAA78230B9}" srcOrd="0" destOrd="0" presId="urn:microsoft.com/office/officeart/2018/5/layout/IconCircleLabelList"/>
    <dgm:cxn modelId="{1D25F165-69A0-466B-87B8-C7526EE54B87}" type="presOf" srcId="{AAE9B0C7-986B-47E3-8A45-D4D1DC7EC3AF}" destId="{F02B1D35-3932-497F-B9E5-86C419BC074B}" srcOrd="0" destOrd="0" presId="urn:microsoft.com/office/officeart/2018/5/layout/IconCircleLabelList"/>
    <dgm:cxn modelId="{2DCC7B53-8360-49E7-9C7D-28A8214FD1F3}" type="presOf" srcId="{1A842BC3-8A99-41F2-9293-7A93324205C1}" destId="{CDABA513-22AC-4CAB-90AE-F09733574D57}" srcOrd="0" destOrd="0" presId="urn:microsoft.com/office/officeart/2018/5/layout/IconCircleLabelList"/>
    <dgm:cxn modelId="{B285539F-B4E2-4975-9978-C2E488B45F85}" srcId="{1A842BC3-8A99-41F2-9293-7A93324205C1}" destId="{8CA83543-5ADD-4D5B-9E5B-E937F0CD4FF5}" srcOrd="3" destOrd="0" parTransId="{FDF6F257-3D8C-4F36-B1C2-894486566D08}" sibTransId="{DCA3DB72-1198-4E88-89EC-E61B1493D13A}"/>
    <dgm:cxn modelId="{601C42B0-1016-4C8F-8456-E18D816D5C09}" srcId="{1A842BC3-8A99-41F2-9293-7A93324205C1}" destId="{B816B7D8-2C80-4749-BBB7-8B59425FEE88}" srcOrd="2" destOrd="0" parTransId="{954E4870-D644-423C-A1DA-B81D52D118A7}" sibTransId="{FC89CA6E-2225-423F-BB92-BC3275F3312A}"/>
    <dgm:cxn modelId="{9C2C48C0-BBFE-4FD3-A000-90E26C0DB4E4}" type="presOf" srcId="{B816B7D8-2C80-4749-BBB7-8B59425FEE88}" destId="{CD38187C-73A6-430B-B943-3D90AE8D74D8}" srcOrd="0" destOrd="0" presId="urn:microsoft.com/office/officeart/2018/5/layout/IconCircleLabelList"/>
    <dgm:cxn modelId="{D9DD9AE4-F91D-4AC5-B526-86E77EAA03D3}" srcId="{1A842BC3-8A99-41F2-9293-7A93324205C1}" destId="{AAE9B0C7-986B-47E3-8A45-D4D1DC7EC3AF}" srcOrd="1" destOrd="0" parTransId="{047334A0-419A-4CDE-9495-1A21B6ABC4C0}" sibTransId="{4A83C816-8126-4DCE-B42F-61CAD6BD7545}"/>
    <dgm:cxn modelId="{765B67EF-ED77-49BF-8195-07DF85D6BFC4}" srcId="{1A842BC3-8A99-41F2-9293-7A93324205C1}" destId="{0FE80CC1-A20C-455B-86FD-C252891C39DC}" srcOrd="0" destOrd="0" parTransId="{9E150998-91F1-45FE-9670-67C01F88E29F}" sibTransId="{79B2761B-5C70-415E-83B7-FC1D7A181972}"/>
    <dgm:cxn modelId="{8A56404A-19AC-4518-A19B-512E9DF72D08}" type="presParOf" srcId="{CDABA513-22AC-4CAB-90AE-F09733574D57}" destId="{7562AC30-EC2F-437E-901B-D15531CB61CF}" srcOrd="0" destOrd="0" presId="urn:microsoft.com/office/officeart/2018/5/layout/IconCircleLabelList"/>
    <dgm:cxn modelId="{A27BB406-92AE-490A-ACD4-1FA8A1966D45}" type="presParOf" srcId="{7562AC30-EC2F-437E-901B-D15531CB61CF}" destId="{6BD6FE2A-33A7-4642-B8FB-F32088853BC2}" srcOrd="0" destOrd="0" presId="urn:microsoft.com/office/officeart/2018/5/layout/IconCircleLabelList"/>
    <dgm:cxn modelId="{1F27BDE5-53F7-44A2-A4D3-E45E9E3DEE49}" type="presParOf" srcId="{7562AC30-EC2F-437E-901B-D15531CB61CF}" destId="{CD16E7CB-E929-47D3-AFF9-95CA2D0CFCB8}" srcOrd="1" destOrd="0" presId="urn:microsoft.com/office/officeart/2018/5/layout/IconCircleLabelList"/>
    <dgm:cxn modelId="{93EAB6A9-E607-4950-9963-54C9736D1860}" type="presParOf" srcId="{7562AC30-EC2F-437E-901B-D15531CB61CF}" destId="{A4D13CBB-42BD-4B2A-806F-37EED658ED3F}" srcOrd="2" destOrd="0" presId="urn:microsoft.com/office/officeart/2018/5/layout/IconCircleLabelList"/>
    <dgm:cxn modelId="{ED57D2CC-C91E-44EC-9416-4B2608DEA5A4}" type="presParOf" srcId="{7562AC30-EC2F-437E-901B-D15531CB61CF}" destId="{CC4D5525-47BE-421A-884D-6985DFAB11BC}" srcOrd="3" destOrd="0" presId="urn:microsoft.com/office/officeart/2018/5/layout/IconCircleLabelList"/>
    <dgm:cxn modelId="{EF5326C9-6FD9-4C6F-ACA5-FFC4ED433ADB}" type="presParOf" srcId="{CDABA513-22AC-4CAB-90AE-F09733574D57}" destId="{E07B8354-61DE-467F-90FE-409337BD344C}" srcOrd="1" destOrd="0" presId="urn:microsoft.com/office/officeart/2018/5/layout/IconCircleLabelList"/>
    <dgm:cxn modelId="{06EBA918-1217-4972-977D-021FAF0F63BD}" type="presParOf" srcId="{CDABA513-22AC-4CAB-90AE-F09733574D57}" destId="{A748104B-97FB-4686-8DDB-07E96E06B4DD}" srcOrd="2" destOrd="0" presId="urn:microsoft.com/office/officeart/2018/5/layout/IconCircleLabelList"/>
    <dgm:cxn modelId="{807F4F3E-CE23-4FE8-9D7F-81B66175A70D}" type="presParOf" srcId="{A748104B-97FB-4686-8DDB-07E96E06B4DD}" destId="{9035962F-7E35-4B02-93D7-24BD9F820698}" srcOrd="0" destOrd="0" presId="urn:microsoft.com/office/officeart/2018/5/layout/IconCircleLabelList"/>
    <dgm:cxn modelId="{843AD583-79FD-4264-B812-9972EDEC3116}" type="presParOf" srcId="{A748104B-97FB-4686-8DDB-07E96E06B4DD}" destId="{8CE85CCD-3B74-40AE-83F9-2E6BB91483A4}" srcOrd="1" destOrd="0" presId="urn:microsoft.com/office/officeart/2018/5/layout/IconCircleLabelList"/>
    <dgm:cxn modelId="{55D1376A-0F5F-4334-A6C3-A64E613443F1}" type="presParOf" srcId="{A748104B-97FB-4686-8DDB-07E96E06B4DD}" destId="{8C11D310-4F1B-42CB-AC71-E74B04EE9A9B}" srcOrd="2" destOrd="0" presId="urn:microsoft.com/office/officeart/2018/5/layout/IconCircleLabelList"/>
    <dgm:cxn modelId="{180D1C2E-BE3B-4FAF-B804-00963CE5669E}" type="presParOf" srcId="{A748104B-97FB-4686-8DDB-07E96E06B4DD}" destId="{F02B1D35-3932-497F-B9E5-86C419BC074B}" srcOrd="3" destOrd="0" presId="urn:microsoft.com/office/officeart/2018/5/layout/IconCircleLabelList"/>
    <dgm:cxn modelId="{BE5E33E5-E802-4D16-B9A6-A80CCD18A402}" type="presParOf" srcId="{CDABA513-22AC-4CAB-90AE-F09733574D57}" destId="{3C617355-36AB-4ADA-BEDD-E10D3123EAB1}" srcOrd="3" destOrd="0" presId="urn:microsoft.com/office/officeart/2018/5/layout/IconCircleLabelList"/>
    <dgm:cxn modelId="{152F70D4-8BC0-47EF-A42C-151564A98386}" type="presParOf" srcId="{CDABA513-22AC-4CAB-90AE-F09733574D57}" destId="{A6F81354-07F4-4EF2-BCEA-A9DFAB485BB9}" srcOrd="4" destOrd="0" presId="urn:microsoft.com/office/officeart/2018/5/layout/IconCircleLabelList"/>
    <dgm:cxn modelId="{7C6D27E9-07DA-4CE8-BA3E-4D30FB21F8F1}" type="presParOf" srcId="{A6F81354-07F4-4EF2-BCEA-A9DFAB485BB9}" destId="{DFAB808F-3236-4C12-8DDC-992E22305307}" srcOrd="0" destOrd="0" presId="urn:microsoft.com/office/officeart/2018/5/layout/IconCircleLabelList"/>
    <dgm:cxn modelId="{57083CDD-7037-446C-B774-C58480EB0E4F}" type="presParOf" srcId="{A6F81354-07F4-4EF2-BCEA-A9DFAB485BB9}" destId="{4701D415-BF41-47F9-B3C0-0D7C93352AA5}" srcOrd="1" destOrd="0" presId="urn:microsoft.com/office/officeart/2018/5/layout/IconCircleLabelList"/>
    <dgm:cxn modelId="{A466883E-8198-4972-A593-EAD910E68606}" type="presParOf" srcId="{A6F81354-07F4-4EF2-BCEA-A9DFAB485BB9}" destId="{CBBCE8E9-737D-492B-9E02-0EAAF34B0425}" srcOrd="2" destOrd="0" presId="urn:microsoft.com/office/officeart/2018/5/layout/IconCircleLabelList"/>
    <dgm:cxn modelId="{3CE2A2E4-3F54-4660-8BE2-0FE6E504266E}" type="presParOf" srcId="{A6F81354-07F4-4EF2-BCEA-A9DFAB485BB9}" destId="{CD38187C-73A6-430B-B943-3D90AE8D74D8}" srcOrd="3" destOrd="0" presId="urn:microsoft.com/office/officeart/2018/5/layout/IconCircleLabelList"/>
    <dgm:cxn modelId="{7B6CB972-D5C2-4EC5-AEB3-AD618938F49A}" type="presParOf" srcId="{CDABA513-22AC-4CAB-90AE-F09733574D57}" destId="{95A89006-36F3-4E82-9B7C-C9D9F675BE55}" srcOrd="5" destOrd="0" presId="urn:microsoft.com/office/officeart/2018/5/layout/IconCircleLabelList"/>
    <dgm:cxn modelId="{5FD53BE3-0369-43B2-9EF4-43069626CB1A}" type="presParOf" srcId="{CDABA513-22AC-4CAB-90AE-F09733574D57}" destId="{B3530438-4DAA-439D-A03A-DD2B023C155D}" srcOrd="6" destOrd="0" presId="urn:microsoft.com/office/officeart/2018/5/layout/IconCircleLabelList"/>
    <dgm:cxn modelId="{8B5E8375-7611-4CFE-9F43-0315F084670E}" type="presParOf" srcId="{B3530438-4DAA-439D-A03A-DD2B023C155D}" destId="{1F3298B4-B4B2-4E6C-BA96-64835CFF6FA0}" srcOrd="0" destOrd="0" presId="urn:microsoft.com/office/officeart/2018/5/layout/IconCircleLabelList"/>
    <dgm:cxn modelId="{BAD7A275-9A21-44B4-A444-35D781D28E6E}" type="presParOf" srcId="{B3530438-4DAA-439D-A03A-DD2B023C155D}" destId="{9C7FC170-F883-4192-9938-F7A05AED5809}" srcOrd="1" destOrd="0" presId="urn:microsoft.com/office/officeart/2018/5/layout/IconCircleLabelList"/>
    <dgm:cxn modelId="{F006821D-D055-40DC-969E-C5CBDD6344C2}" type="presParOf" srcId="{B3530438-4DAA-439D-A03A-DD2B023C155D}" destId="{E8551D39-BE12-4F47-88BA-6B2F0FABB282}" srcOrd="2" destOrd="0" presId="urn:microsoft.com/office/officeart/2018/5/layout/IconCircleLabelList"/>
    <dgm:cxn modelId="{7B80D230-FCB1-4DA3-8D1B-25E4243ED569}" type="presParOf" srcId="{B3530438-4DAA-439D-A03A-DD2B023C155D}" destId="{BEF5B3A6-4520-4BF9-9A3D-04BAA78230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097763-D8C6-4BBB-8C5A-67A7E69760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71AE495-D128-4B57-9CE1-79AC22FAEB2B}">
      <dgm:prSet/>
      <dgm:spPr/>
      <dgm:t>
        <a:bodyPr/>
        <a:lstStyle/>
        <a:p>
          <a:pPr>
            <a:defRPr cap="all"/>
          </a:pPr>
          <a:r>
            <a:rPr lang="en-US"/>
            <a:t>Récupération asynchrone des questions</a:t>
          </a:r>
        </a:p>
      </dgm:t>
    </dgm:pt>
    <dgm:pt modelId="{6EFB52A8-3D4C-4F57-9BD7-20E5FFA3A958}" type="parTrans" cxnId="{403274DD-5BDC-4251-AEAC-D2C3CEDE2FA0}">
      <dgm:prSet/>
      <dgm:spPr/>
      <dgm:t>
        <a:bodyPr/>
        <a:lstStyle/>
        <a:p>
          <a:endParaRPr lang="en-US"/>
        </a:p>
      </dgm:t>
    </dgm:pt>
    <dgm:pt modelId="{B13A6C45-D79C-4407-85A8-D4D36F010A83}" type="sibTrans" cxnId="{403274DD-5BDC-4251-AEAC-D2C3CEDE2FA0}">
      <dgm:prSet/>
      <dgm:spPr/>
      <dgm:t>
        <a:bodyPr/>
        <a:lstStyle/>
        <a:p>
          <a:endParaRPr lang="en-US"/>
        </a:p>
      </dgm:t>
    </dgm:pt>
    <dgm:pt modelId="{A12BCFFB-2FD7-46BC-A775-AEC3569CDB97}">
      <dgm:prSet/>
      <dgm:spPr/>
      <dgm:t>
        <a:bodyPr/>
        <a:lstStyle/>
        <a:p>
          <a:pPr>
            <a:defRPr cap="all"/>
          </a:pPr>
          <a:r>
            <a:rPr lang="en-US"/>
            <a:t>Gestion des erreurs (limite de requêtes, code 429)</a:t>
          </a:r>
        </a:p>
      </dgm:t>
    </dgm:pt>
    <dgm:pt modelId="{482EA25F-1F41-4A38-A7B3-9EF9F9707B1A}" type="parTrans" cxnId="{ED012621-0D2C-4A8B-9B2F-B0FC0EF298C2}">
      <dgm:prSet/>
      <dgm:spPr/>
      <dgm:t>
        <a:bodyPr/>
        <a:lstStyle/>
        <a:p>
          <a:endParaRPr lang="en-US"/>
        </a:p>
      </dgm:t>
    </dgm:pt>
    <dgm:pt modelId="{68684787-FEC7-4608-A058-32BFD50C1004}" type="sibTrans" cxnId="{ED012621-0D2C-4A8B-9B2F-B0FC0EF298C2}">
      <dgm:prSet/>
      <dgm:spPr/>
      <dgm:t>
        <a:bodyPr/>
        <a:lstStyle/>
        <a:p>
          <a:endParaRPr lang="en-US"/>
        </a:p>
      </dgm:t>
    </dgm:pt>
    <dgm:pt modelId="{F6442694-FD7C-4407-97BC-180C3266CE59}">
      <dgm:prSet/>
      <dgm:spPr/>
      <dgm:t>
        <a:bodyPr/>
        <a:lstStyle/>
        <a:p>
          <a:pPr>
            <a:defRPr cap="all"/>
          </a:pPr>
          <a:r>
            <a:rPr lang="en-US"/>
            <a:t>Syntaxe claire et efficace</a:t>
          </a:r>
        </a:p>
      </dgm:t>
    </dgm:pt>
    <dgm:pt modelId="{702D4933-0A9D-498B-9ED4-C6024F77DF34}" type="parTrans" cxnId="{8B253344-5C19-4EC9-A45C-02457DFBB726}">
      <dgm:prSet/>
      <dgm:spPr/>
      <dgm:t>
        <a:bodyPr/>
        <a:lstStyle/>
        <a:p>
          <a:endParaRPr lang="en-US"/>
        </a:p>
      </dgm:t>
    </dgm:pt>
    <dgm:pt modelId="{2BF91802-DF8D-40AD-8DDB-3EC13ACEC80D}" type="sibTrans" cxnId="{8B253344-5C19-4EC9-A45C-02457DFBB726}">
      <dgm:prSet/>
      <dgm:spPr/>
      <dgm:t>
        <a:bodyPr/>
        <a:lstStyle/>
        <a:p>
          <a:endParaRPr lang="en-US"/>
        </a:p>
      </dgm:t>
    </dgm:pt>
    <dgm:pt modelId="{96F6D65C-66D8-4CC0-9A9D-F4E8D99C96B9}" type="pres">
      <dgm:prSet presAssocID="{CA097763-D8C6-4BBB-8C5A-67A7E697600D}" presName="root" presStyleCnt="0">
        <dgm:presLayoutVars>
          <dgm:dir/>
          <dgm:resizeHandles val="exact"/>
        </dgm:presLayoutVars>
      </dgm:prSet>
      <dgm:spPr/>
    </dgm:pt>
    <dgm:pt modelId="{F72A2904-2828-4BB1-AE2E-DBD3F68647DB}" type="pres">
      <dgm:prSet presAssocID="{871AE495-D128-4B57-9CE1-79AC22FAEB2B}" presName="compNode" presStyleCnt="0"/>
      <dgm:spPr/>
    </dgm:pt>
    <dgm:pt modelId="{4C1B710E-9D1B-47B1-9EE2-1A661A058EAF}" type="pres">
      <dgm:prSet presAssocID="{871AE495-D128-4B57-9CE1-79AC22FAEB2B}" presName="iconBgRect" presStyleLbl="bgShp" presStyleIdx="0" presStyleCnt="3"/>
      <dgm:spPr/>
    </dgm:pt>
    <dgm:pt modelId="{54BA741C-C521-4FE7-8210-63C06630296D}" type="pres">
      <dgm:prSet presAssocID="{871AE495-D128-4B57-9CE1-79AC22FAEB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1F7B7A4-7867-41B7-B2ED-39B754D403FC}" type="pres">
      <dgm:prSet presAssocID="{871AE495-D128-4B57-9CE1-79AC22FAEB2B}" presName="spaceRect" presStyleCnt="0"/>
      <dgm:spPr/>
    </dgm:pt>
    <dgm:pt modelId="{6A75054A-AFF5-4505-8462-291D64E4D524}" type="pres">
      <dgm:prSet presAssocID="{871AE495-D128-4B57-9CE1-79AC22FAEB2B}" presName="textRect" presStyleLbl="revTx" presStyleIdx="0" presStyleCnt="3">
        <dgm:presLayoutVars>
          <dgm:chMax val="1"/>
          <dgm:chPref val="1"/>
        </dgm:presLayoutVars>
      </dgm:prSet>
      <dgm:spPr/>
    </dgm:pt>
    <dgm:pt modelId="{E228DCF6-2F6D-4B92-AF28-C7C19820DE58}" type="pres">
      <dgm:prSet presAssocID="{B13A6C45-D79C-4407-85A8-D4D36F010A83}" presName="sibTrans" presStyleCnt="0"/>
      <dgm:spPr/>
    </dgm:pt>
    <dgm:pt modelId="{BF2501D9-AB42-41D0-A842-653F428C4AA8}" type="pres">
      <dgm:prSet presAssocID="{A12BCFFB-2FD7-46BC-A775-AEC3569CDB97}" presName="compNode" presStyleCnt="0"/>
      <dgm:spPr/>
    </dgm:pt>
    <dgm:pt modelId="{465F244F-9493-47D7-81BB-21E253A31FAB}" type="pres">
      <dgm:prSet presAssocID="{A12BCFFB-2FD7-46BC-A775-AEC3569CDB97}" presName="iconBgRect" presStyleLbl="bgShp" presStyleIdx="1" presStyleCnt="3"/>
      <dgm:spPr/>
    </dgm:pt>
    <dgm:pt modelId="{EC408EE5-DA9A-4605-A876-9AF3F929B358}" type="pres">
      <dgm:prSet presAssocID="{A12BCFFB-2FD7-46BC-A775-AEC3569CDB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45BEB25-17F7-4478-8915-4D1FFD099D56}" type="pres">
      <dgm:prSet presAssocID="{A12BCFFB-2FD7-46BC-A775-AEC3569CDB97}" presName="spaceRect" presStyleCnt="0"/>
      <dgm:spPr/>
    </dgm:pt>
    <dgm:pt modelId="{B71C6E0D-E5E5-4DA8-9623-BB4A2D1E27F6}" type="pres">
      <dgm:prSet presAssocID="{A12BCFFB-2FD7-46BC-A775-AEC3569CDB97}" presName="textRect" presStyleLbl="revTx" presStyleIdx="1" presStyleCnt="3">
        <dgm:presLayoutVars>
          <dgm:chMax val="1"/>
          <dgm:chPref val="1"/>
        </dgm:presLayoutVars>
      </dgm:prSet>
      <dgm:spPr/>
    </dgm:pt>
    <dgm:pt modelId="{8492FAFC-D956-4A4A-9219-C5094249109E}" type="pres">
      <dgm:prSet presAssocID="{68684787-FEC7-4608-A058-32BFD50C1004}" presName="sibTrans" presStyleCnt="0"/>
      <dgm:spPr/>
    </dgm:pt>
    <dgm:pt modelId="{71507CFA-E781-4B92-B9B4-B0828B0F145D}" type="pres">
      <dgm:prSet presAssocID="{F6442694-FD7C-4407-97BC-180C3266CE59}" presName="compNode" presStyleCnt="0"/>
      <dgm:spPr/>
    </dgm:pt>
    <dgm:pt modelId="{63CE26D7-DCED-45F6-8F0A-D06EEDA0C31F}" type="pres">
      <dgm:prSet presAssocID="{F6442694-FD7C-4407-97BC-180C3266CE59}" presName="iconBgRect" presStyleLbl="bgShp" presStyleIdx="2" presStyleCnt="3"/>
      <dgm:spPr/>
    </dgm:pt>
    <dgm:pt modelId="{BEE208B2-B64E-4B8A-9A1D-602B92764DEE}" type="pres">
      <dgm:prSet presAssocID="{F6442694-FD7C-4407-97BC-180C3266CE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5D2614AE-6B28-474A-B1A0-37CD35E8E48A}" type="pres">
      <dgm:prSet presAssocID="{F6442694-FD7C-4407-97BC-180C3266CE59}" presName="spaceRect" presStyleCnt="0"/>
      <dgm:spPr/>
    </dgm:pt>
    <dgm:pt modelId="{AE44C8F2-6435-4941-AB87-72DD4F6EA430}" type="pres">
      <dgm:prSet presAssocID="{F6442694-FD7C-4407-97BC-180C3266CE5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012621-0D2C-4A8B-9B2F-B0FC0EF298C2}" srcId="{CA097763-D8C6-4BBB-8C5A-67A7E697600D}" destId="{A12BCFFB-2FD7-46BC-A775-AEC3569CDB97}" srcOrd="1" destOrd="0" parTransId="{482EA25F-1F41-4A38-A7B3-9EF9F9707B1A}" sibTransId="{68684787-FEC7-4608-A058-32BFD50C1004}"/>
    <dgm:cxn modelId="{4C4E7D21-84F1-49CB-83AB-2BBF8D3FD10D}" type="presOf" srcId="{F6442694-FD7C-4407-97BC-180C3266CE59}" destId="{AE44C8F2-6435-4941-AB87-72DD4F6EA430}" srcOrd="0" destOrd="0" presId="urn:microsoft.com/office/officeart/2018/5/layout/IconCircleLabelList"/>
    <dgm:cxn modelId="{8B253344-5C19-4EC9-A45C-02457DFBB726}" srcId="{CA097763-D8C6-4BBB-8C5A-67A7E697600D}" destId="{F6442694-FD7C-4407-97BC-180C3266CE59}" srcOrd="2" destOrd="0" parTransId="{702D4933-0A9D-498B-9ED4-C6024F77DF34}" sibTransId="{2BF91802-DF8D-40AD-8DDB-3EC13ACEC80D}"/>
    <dgm:cxn modelId="{1D654F9A-FD16-4380-9E78-AAAF549D01D8}" type="presOf" srcId="{871AE495-D128-4B57-9CE1-79AC22FAEB2B}" destId="{6A75054A-AFF5-4505-8462-291D64E4D524}" srcOrd="0" destOrd="0" presId="urn:microsoft.com/office/officeart/2018/5/layout/IconCircleLabelList"/>
    <dgm:cxn modelId="{F6D25BB1-6BB7-44CE-B43C-4935096FFC8F}" type="presOf" srcId="{A12BCFFB-2FD7-46BC-A775-AEC3569CDB97}" destId="{B71C6E0D-E5E5-4DA8-9623-BB4A2D1E27F6}" srcOrd="0" destOrd="0" presId="urn:microsoft.com/office/officeart/2018/5/layout/IconCircleLabelList"/>
    <dgm:cxn modelId="{97AF26BE-7692-49B3-8B86-E81EE80FAA29}" type="presOf" srcId="{CA097763-D8C6-4BBB-8C5A-67A7E697600D}" destId="{96F6D65C-66D8-4CC0-9A9D-F4E8D99C96B9}" srcOrd="0" destOrd="0" presId="urn:microsoft.com/office/officeart/2018/5/layout/IconCircleLabelList"/>
    <dgm:cxn modelId="{403274DD-5BDC-4251-AEAC-D2C3CEDE2FA0}" srcId="{CA097763-D8C6-4BBB-8C5A-67A7E697600D}" destId="{871AE495-D128-4B57-9CE1-79AC22FAEB2B}" srcOrd="0" destOrd="0" parTransId="{6EFB52A8-3D4C-4F57-9BD7-20E5FFA3A958}" sibTransId="{B13A6C45-D79C-4407-85A8-D4D36F010A83}"/>
    <dgm:cxn modelId="{1373640A-96B4-42F5-8694-98D58E2492B1}" type="presParOf" srcId="{96F6D65C-66D8-4CC0-9A9D-F4E8D99C96B9}" destId="{F72A2904-2828-4BB1-AE2E-DBD3F68647DB}" srcOrd="0" destOrd="0" presId="urn:microsoft.com/office/officeart/2018/5/layout/IconCircleLabelList"/>
    <dgm:cxn modelId="{7BBB426E-1CD2-47F3-8C3C-DEDE6D4F12BB}" type="presParOf" srcId="{F72A2904-2828-4BB1-AE2E-DBD3F68647DB}" destId="{4C1B710E-9D1B-47B1-9EE2-1A661A058EAF}" srcOrd="0" destOrd="0" presId="urn:microsoft.com/office/officeart/2018/5/layout/IconCircleLabelList"/>
    <dgm:cxn modelId="{6AAFE762-D4C2-4575-81EB-F106AE7891BE}" type="presParOf" srcId="{F72A2904-2828-4BB1-AE2E-DBD3F68647DB}" destId="{54BA741C-C521-4FE7-8210-63C06630296D}" srcOrd="1" destOrd="0" presId="urn:microsoft.com/office/officeart/2018/5/layout/IconCircleLabelList"/>
    <dgm:cxn modelId="{4CB001DE-1D17-4093-8EAE-6751D799254F}" type="presParOf" srcId="{F72A2904-2828-4BB1-AE2E-DBD3F68647DB}" destId="{E1F7B7A4-7867-41B7-B2ED-39B754D403FC}" srcOrd="2" destOrd="0" presId="urn:microsoft.com/office/officeart/2018/5/layout/IconCircleLabelList"/>
    <dgm:cxn modelId="{C06B1007-5728-48D9-90FE-3B29B922F221}" type="presParOf" srcId="{F72A2904-2828-4BB1-AE2E-DBD3F68647DB}" destId="{6A75054A-AFF5-4505-8462-291D64E4D524}" srcOrd="3" destOrd="0" presId="urn:microsoft.com/office/officeart/2018/5/layout/IconCircleLabelList"/>
    <dgm:cxn modelId="{B9BA83C7-D354-4DC8-B147-36004E278382}" type="presParOf" srcId="{96F6D65C-66D8-4CC0-9A9D-F4E8D99C96B9}" destId="{E228DCF6-2F6D-4B92-AF28-C7C19820DE58}" srcOrd="1" destOrd="0" presId="urn:microsoft.com/office/officeart/2018/5/layout/IconCircleLabelList"/>
    <dgm:cxn modelId="{9BCCD9F6-7B43-4A2D-B45A-0A0013E9EAE9}" type="presParOf" srcId="{96F6D65C-66D8-4CC0-9A9D-F4E8D99C96B9}" destId="{BF2501D9-AB42-41D0-A842-653F428C4AA8}" srcOrd="2" destOrd="0" presId="urn:microsoft.com/office/officeart/2018/5/layout/IconCircleLabelList"/>
    <dgm:cxn modelId="{168417C0-6083-4964-8900-722B8E2E8553}" type="presParOf" srcId="{BF2501D9-AB42-41D0-A842-653F428C4AA8}" destId="{465F244F-9493-47D7-81BB-21E253A31FAB}" srcOrd="0" destOrd="0" presId="urn:microsoft.com/office/officeart/2018/5/layout/IconCircleLabelList"/>
    <dgm:cxn modelId="{A72EA76B-37CE-4F3E-BA02-65782C9CF82E}" type="presParOf" srcId="{BF2501D9-AB42-41D0-A842-653F428C4AA8}" destId="{EC408EE5-DA9A-4605-A876-9AF3F929B358}" srcOrd="1" destOrd="0" presId="urn:microsoft.com/office/officeart/2018/5/layout/IconCircleLabelList"/>
    <dgm:cxn modelId="{B2101744-9C5F-4DC2-8647-64801CB691B4}" type="presParOf" srcId="{BF2501D9-AB42-41D0-A842-653F428C4AA8}" destId="{645BEB25-17F7-4478-8915-4D1FFD099D56}" srcOrd="2" destOrd="0" presId="urn:microsoft.com/office/officeart/2018/5/layout/IconCircleLabelList"/>
    <dgm:cxn modelId="{9292845B-AFB9-4AE0-BA51-4298482135D1}" type="presParOf" srcId="{BF2501D9-AB42-41D0-A842-653F428C4AA8}" destId="{B71C6E0D-E5E5-4DA8-9623-BB4A2D1E27F6}" srcOrd="3" destOrd="0" presId="urn:microsoft.com/office/officeart/2018/5/layout/IconCircleLabelList"/>
    <dgm:cxn modelId="{01695EFC-6300-4B3E-ADAC-C2C343B0B46B}" type="presParOf" srcId="{96F6D65C-66D8-4CC0-9A9D-F4E8D99C96B9}" destId="{8492FAFC-D956-4A4A-9219-C5094249109E}" srcOrd="3" destOrd="0" presId="urn:microsoft.com/office/officeart/2018/5/layout/IconCircleLabelList"/>
    <dgm:cxn modelId="{A9D26351-31C1-4812-8457-AD8E9983E040}" type="presParOf" srcId="{96F6D65C-66D8-4CC0-9A9D-F4E8D99C96B9}" destId="{71507CFA-E781-4B92-B9B4-B0828B0F145D}" srcOrd="4" destOrd="0" presId="urn:microsoft.com/office/officeart/2018/5/layout/IconCircleLabelList"/>
    <dgm:cxn modelId="{D633705B-FBEF-4888-AC28-74AE3BBF3765}" type="presParOf" srcId="{71507CFA-E781-4B92-B9B4-B0828B0F145D}" destId="{63CE26D7-DCED-45F6-8F0A-D06EEDA0C31F}" srcOrd="0" destOrd="0" presId="urn:microsoft.com/office/officeart/2018/5/layout/IconCircleLabelList"/>
    <dgm:cxn modelId="{EC0EEFBE-4209-4F99-AB7D-B17063D8535A}" type="presParOf" srcId="{71507CFA-E781-4B92-B9B4-B0828B0F145D}" destId="{BEE208B2-B64E-4B8A-9A1D-602B92764DEE}" srcOrd="1" destOrd="0" presId="urn:microsoft.com/office/officeart/2018/5/layout/IconCircleLabelList"/>
    <dgm:cxn modelId="{2E4A7FFB-0BBD-4B75-9392-04A0E9832486}" type="presParOf" srcId="{71507CFA-E781-4B92-B9B4-B0828B0F145D}" destId="{5D2614AE-6B28-474A-B1A0-37CD35E8E48A}" srcOrd="2" destOrd="0" presId="urn:microsoft.com/office/officeart/2018/5/layout/IconCircleLabelList"/>
    <dgm:cxn modelId="{63F0B266-7F0C-4FC5-A6D0-BAB854B45527}" type="presParOf" srcId="{71507CFA-E781-4B92-B9B4-B0828B0F145D}" destId="{AE44C8F2-6435-4941-AB87-72DD4F6EA4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5A7919-5639-4A6A-8599-2D2E74CD839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828DB5A-B71A-4853-BD98-7255EA973246}">
      <dgm:prSet/>
      <dgm:spPr/>
      <dgm:t>
        <a:bodyPr/>
        <a:lstStyle/>
        <a:p>
          <a:pPr>
            <a:defRPr cap="all"/>
          </a:pPr>
          <a:r>
            <a:rPr lang="en-US"/>
            <a:t>Chargement et gestion des questions</a:t>
          </a:r>
        </a:p>
      </dgm:t>
    </dgm:pt>
    <dgm:pt modelId="{9181C9BD-6BE1-4F2A-8103-5F498022588F}" type="parTrans" cxnId="{C11FC318-9B78-4823-BF57-ECE6339E7D6C}">
      <dgm:prSet/>
      <dgm:spPr/>
      <dgm:t>
        <a:bodyPr/>
        <a:lstStyle/>
        <a:p>
          <a:endParaRPr lang="en-US"/>
        </a:p>
      </dgm:t>
    </dgm:pt>
    <dgm:pt modelId="{17C41AE3-2936-49F6-B3D0-00E3E528B3F1}" type="sibTrans" cxnId="{C11FC318-9B78-4823-BF57-ECE6339E7D6C}">
      <dgm:prSet/>
      <dgm:spPr/>
      <dgm:t>
        <a:bodyPr/>
        <a:lstStyle/>
        <a:p>
          <a:endParaRPr lang="en-US"/>
        </a:p>
      </dgm:t>
    </dgm:pt>
    <dgm:pt modelId="{759F3D50-A447-4C6D-A1CA-B409F51CD3C7}">
      <dgm:prSet/>
      <dgm:spPr/>
      <dgm:t>
        <a:bodyPr/>
        <a:lstStyle/>
        <a:p>
          <a:pPr>
            <a:defRPr cap="all"/>
          </a:pPr>
          <a:r>
            <a:rPr lang="en-US"/>
            <a:t>Barre de progression visuelle</a:t>
          </a:r>
        </a:p>
      </dgm:t>
    </dgm:pt>
    <dgm:pt modelId="{8B73B5EF-D037-4609-8EEF-1DE8A3DADBD4}" type="parTrans" cxnId="{B45DF5F3-2193-4050-993A-7330E1E155F2}">
      <dgm:prSet/>
      <dgm:spPr/>
      <dgm:t>
        <a:bodyPr/>
        <a:lstStyle/>
        <a:p>
          <a:endParaRPr lang="en-US"/>
        </a:p>
      </dgm:t>
    </dgm:pt>
    <dgm:pt modelId="{A3A78267-FC1F-49C3-AA1D-6A8E0133D12E}" type="sibTrans" cxnId="{B45DF5F3-2193-4050-993A-7330E1E155F2}">
      <dgm:prSet/>
      <dgm:spPr/>
      <dgm:t>
        <a:bodyPr/>
        <a:lstStyle/>
        <a:p>
          <a:endParaRPr lang="en-US"/>
        </a:p>
      </dgm:t>
    </dgm:pt>
    <dgm:pt modelId="{809E2279-9908-4F84-8CCA-25FA5D465F70}">
      <dgm:prSet/>
      <dgm:spPr/>
      <dgm:t>
        <a:bodyPr/>
        <a:lstStyle/>
        <a:p>
          <a:pPr>
            <a:defRPr cap="all"/>
          </a:pPr>
          <a:r>
            <a:rPr lang="en-US"/>
            <a:t>Messages personnalisés de fin de quiz</a:t>
          </a:r>
        </a:p>
      </dgm:t>
    </dgm:pt>
    <dgm:pt modelId="{71C19947-28B0-46C7-8909-BE2FACD70550}" type="parTrans" cxnId="{A9671907-20C0-474A-8E75-0271548873D2}">
      <dgm:prSet/>
      <dgm:spPr/>
      <dgm:t>
        <a:bodyPr/>
        <a:lstStyle/>
        <a:p>
          <a:endParaRPr lang="en-US"/>
        </a:p>
      </dgm:t>
    </dgm:pt>
    <dgm:pt modelId="{AB77ECC3-F8AD-4433-BE06-426293F67CB8}" type="sibTrans" cxnId="{A9671907-20C0-474A-8E75-0271548873D2}">
      <dgm:prSet/>
      <dgm:spPr/>
      <dgm:t>
        <a:bodyPr/>
        <a:lstStyle/>
        <a:p>
          <a:endParaRPr lang="en-US"/>
        </a:p>
      </dgm:t>
    </dgm:pt>
    <dgm:pt modelId="{7853A882-EAFD-4FBF-AFBC-CCE3A3A63E50}">
      <dgm:prSet/>
      <dgm:spPr/>
      <dgm:t>
        <a:bodyPr/>
        <a:lstStyle/>
        <a:p>
          <a:pPr>
            <a:defRPr cap="all"/>
          </a:pPr>
          <a:r>
            <a:rPr lang="en-US"/>
            <a:t>Contrôles optimisés manette avec retour visuel</a:t>
          </a:r>
        </a:p>
      </dgm:t>
    </dgm:pt>
    <dgm:pt modelId="{81742B86-64BE-4876-9A8C-C6ADF14DBB30}" type="parTrans" cxnId="{D4625181-2AF9-4566-AB5B-C33D1311C2C5}">
      <dgm:prSet/>
      <dgm:spPr/>
      <dgm:t>
        <a:bodyPr/>
        <a:lstStyle/>
        <a:p>
          <a:endParaRPr lang="en-US"/>
        </a:p>
      </dgm:t>
    </dgm:pt>
    <dgm:pt modelId="{9B6A3767-5B02-4983-B376-7C4EABD06CF7}" type="sibTrans" cxnId="{D4625181-2AF9-4566-AB5B-C33D1311C2C5}">
      <dgm:prSet/>
      <dgm:spPr/>
      <dgm:t>
        <a:bodyPr/>
        <a:lstStyle/>
        <a:p>
          <a:endParaRPr lang="en-US"/>
        </a:p>
      </dgm:t>
    </dgm:pt>
    <dgm:pt modelId="{57E378AE-57DB-4583-8D1B-970FFB8069D5}" type="pres">
      <dgm:prSet presAssocID="{5D5A7919-5639-4A6A-8599-2D2E74CD8391}" presName="root" presStyleCnt="0">
        <dgm:presLayoutVars>
          <dgm:dir/>
          <dgm:resizeHandles val="exact"/>
        </dgm:presLayoutVars>
      </dgm:prSet>
      <dgm:spPr/>
    </dgm:pt>
    <dgm:pt modelId="{63744575-D7A0-4861-8A67-05C109772570}" type="pres">
      <dgm:prSet presAssocID="{3828DB5A-B71A-4853-BD98-7255EA973246}" presName="compNode" presStyleCnt="0"/>
      <dgm:spPr/>
    </dgm:pt>
    <dgm:pt modelId="{3A824C82-F084-4406-9B4C-5881941DB861}" type="pres">
      <dgm:prSet presAssocID="{3828DB5A-B71A-4853-BD98-7255EA973246}" presName="iconBgRect" presStyleLbl="bgShp" presStyleIdx="0" presStyleCnt="4"/>
      <dgm:spPr/>
    </dgm:pt>
    <dgm:pt modelId="{42E08977-59CE-434A-9D8C-697048963B8D}" type="pres">
      <dgm:prSet presAssocID="{3828DB5A-B71A-4853-BD98-7255EA9732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0A48472-807D-4E7F-8C57-FA5D6ACBC441}" type="pres">
      <dgm:prSet presAssocID="{3828DB5A-B71A-4853-BD98-7255EA973246}" presName="spaceRect" presStyleCnt="0"/>
      <dgm:spPr/>
    </dgm:pt>
    <dgm:pt modelId="{F1EA37CF-794C-4B13-BF50-706790DDADA1}" type="pres">
      <dgm:prSet presAssocID="{3828DB5A-B71A-4853-BD98-7255EA973246}" presName="textRect" presStyleLbl="revTx" presStyleIdx="0" presStyleCnt="4">
        <dgm:presLayoutVars>
          <dgm:chMax val="1"/>
          <dgm:chPref val="1"/>
        </dgm:presLayoutVars>
      </dgm:prSet>
      <dgm:spPr/>
    </dgm:pt>
    <dgm:pt modelId="{A7B4112C-5CFA-44F8-B2D2-978B0C17D132}" type="pres">
      <dgm:prSet presAssocID="{17C41AE3-2936-49F6-B3D0-00E3E528B3F1}" presName="sibTrans" presStyleCnt="0"/>
      <dgm:spPr/>
    </dgm:pt>
    <dgm:pt modelId="{F65FDCB1-3912-4197-86E5-08DA3BD34ABA}" type="pres">
      <dgm:prSet presAssocID="{759F3D50-A447-4C6D-A1CA-B409F51CD3C7}" presName="compNode" presStyleCnt="0"/>
      <dgm:spPr/>
    </dgm:pt>
    <dgm:pt modelId="{C19201CE-917A-4593-B1CB-406CF550DD2C}" type="pres">
      <dgm:prSet presAssocID="{759F3D50-A447-4C6D-A1CA-B409F51CD3C7}" presName="iconBgRect" presStyleLbl="bgShp" presStyleIdx="1" presStyleCnt="4"/>
      <dgm:spPr/>
    </dgm:pt>
    <dgm:pt modelId="{099BC1FF-507A-410E-85DF-DE9CE8E006ED}" type="pres">
      <dgm:prSet presAssocID="{759F3D50-A447-4C6D-A1CA-B409F51CD3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643A26-5D71-49E9-BA83-7EDBFC936016}" type="pres">
      <dgm:prSet presAssocID="{759F3D50-A447-4C6D-A1CA-B409F51CD3C7}" presName="spaceRect" presStyleCnt="0"/>
      <dgm:spPr/>
    </dgm:pt>
    <dgm:pt modelId="{55C2E092-BFC6-477D-9501-BD6C16B55AAE}" type="pres">
      <dgm:prSet presAssocID="{759F3D50-A447-4C6D-A1CA-B409F51CD3C7}" presName="textRect" presStyleLbl="revTx" presStyleIdx="1" presStyleCnt="4">
        <dgm:presLayoutVars>
          <dgm:chMax val="1"/>
          <dgm:chPref val="1"/>
        </dgm:presLayoutVars>
      </dgm:prSet>
      <dgm:spPr/>
    </dgm:pt>
    <dgm:pt modelId="{BF7001E1-B849-490E-AC55-59E40D22C821}" type="pres">
      <dgm:prSet presAssocID="{A3A78267-FC1F-49C3-AA1D-6A8E0133D12E}" presName="sibTrans" presStyleCnt="0"/>
      <dgm:spPr/>
    </dgm:pt>
    <dgm:pt modelId="{D97B339F-EB79-4A43-932D-8FA6A2F2D48C}" type="pres">
      <dgm:prSet presAssocID="{809E2279-9908-4F84-8CCA-25FA5D465F70}" presName="compNode" presStyleCnt="0"/>
      <dgm:spPr/>
    </dgm:pt>
    <dgm:pt modelId="{376BBCB3-D5AB-4AE7-B5C2-0367CBA8A4E9}" type="pres">
      <dgm:prSet presAssocID="{809E2279-9908-4F84-8CCA-25FA5D465F70}" presName="iconBgRect" presStyleLbl="bgShp" presStyleIdx="2" presStyleCnt="4"/>
      <dgm:spPr/>
    </dgm:pt>
    <dgm:pt modelId="{00CA9DC0-488D-429F-8A32-8DF2FBE7ABE4}" type="pres">
      <dgm:prSet presAssocID="{809E2279-9908-4F84-8CCA-25FA5D465F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E2B5C0A-E929-4F0A-AA1D-BC0C582B4ABA}" type="pres">
      <dgm:prSet presAssocID="{809E2279-9908-4F84-8CCA-25FA5D465F70}" presName="spaceRect" presStyleCnt="0"/>
      <dgm:spPr/>
    </dgm:pt>
    <dgm:pt modelId="{77747C26-2D5D-47CB-99E7-D216CB8C7FBE}" type="pres">
      <dgm:prSet presAssocID="{809E2279-9908-4F84-8CCA-25FA5D465F70}" presName="textRect" presStyleLbl="revTx" presStyleIdx="2" presStyleCnt="4">
        <dgm:presLayoutVars>
          <dgm:chMax val="1"/>
          <dgm:chPref val="1"/>
        </dgm:presLayoutVars>
      </dgm:prSet>
      <dgm:spPr/>
    </dgm:pt>
    <dgm:pt modelId="{F57BEDFD-26F2-4B37-881F-18B817CD1B3D}" type="pres">
      <dgm:prSet presAssocID="{AB77ECC3-F8AD-4433-BE06-426293F67CB8}" presName="sibTrans" presStyleCnt="0"/>
      <dgm:spPr/>
    </dgm:pt>
    <dgm:pt modelId="{B5BC7140-6C13-403A-8141-C518D969868F}" type="pres">
      <dgm:prSet presAssocID="{7853A882-EAFD-4FBF-AFBC-CCE3A3A63E50}" presName="compNode" presStyleCnt="0"/>
      <dgm:spPr/>
    </dgm:pt>
    <dgm:pt modelId="{D36D01D0-784A-49A3-9BBD-4359629D9F5F}" type="pres">
      <dgm:prSet presAssocID="{7853A882-EAFD-4FBF-AFBC-CCE3A3A63E50}" presName="iconBgRect" presStyleLbl="bgShp" presStyleIdx="3" presStyleCnt="4"/>
      <dgm:spPr/>
    </dgm:pt>
    <dgm:pt modelId="{E2BE41F4-88F0-4A36-8F80-67A16991C1F6}" type="pres">
      <dgm:prSet presAssocID="{7853A882-EAFD-4FBF-AFBC-CCE3A3A63E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27142DA-8431-4411-8FA7-E3E9C699484A}" type="pres">
      <dgm:prSet presAssocID="{7853A882-EAFD-4FBF-AFBC-CCE3A3A63E50}" presName="spaceRect" presStyleCnt="0"/>
      <dgm:spPr/>
    </dgm:pt>
    <dgm:pt modelId="{2514407C-879A-4381-8150-49CABC6129E4}" type="pres">
      <dgm:prSet presAssocID="{7853A882-EAFD-4FBF-AFBC-CCE3A3A63E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671907-20C0-474A-8E75-0271548873D2}" srcId="{5D5A7919-5639-4A6A-8599-2D2E74CD8391}" destId="{809E2279-9908-4F84-8CCA-25FA5D465F70}" srcOrd="2" destOrd="0" parTransId="{71C19947-28B0-46C7-8909-BE2FACD70550}" sibTransId="{AB77ECC3-F8AD-4433-BE06-426293F67CB8}"/>
    <dgm:cxn modelId="{C11FC318-9B78-4823-BF57-ECE6339E7D6C}" srcId="{5D5A7919-5639-4A6A-8599-2D2E74CD8391}" destId="{3828DB5A-B71A-4853-BD98-7255EA973246}" srcOrd="0" destOrd="0" parTransId="{9181C9BD-6BE1-4F2A-8103-5F498022588F}" sibTransId="{17C41AE3-2936-49F6-B3D0-00E3E528B3F1}"/>
    <dgm:cxn modelId="{64CF2843-CBB8-4BBB-91A4-D49FD0834A7C}" type="presOf" srcId="{7853A882-EAFD-4FBF-AFBC-CCE3A3A63E50}" destId="{2514407C-879A-4381-8150-49CABC6129E4}" srcOrd="0" destOrd="0" presId="urn:microsoft.com/office/officeart/2018/5/layout/IconCircleLabelList"/>
    <dgm:cxn modelId="{C17ACE58-964E-4599-BFEE-35DCDF32E5F7}" type="presOf" srcId="{5D5A7919-5639-4A6A-8599-2D2E74CD8391}" destId="{57E378AE-57DB-4583-8D1B-970FFB8069D5}" srcOrd="0" destOrd="0" presId="urn:microsoft.com/office/officeart/2018/5/layout/IconCircleLabelList"/>
    <dgm:cxn modelId="{D4625181-2AF9-4566-AB5B-C33D1311C2C5}" srcId="{5D5A7919-5639-4A6A-8599-2D2E74CD8391}" destId="{7853A882-EAFD-4FBF-AFBC-CCE3A3A63E50}" srcOrd="3" destOrd="0" parTransId="{81742B86-64BE-4876-9A8C-C6ADF14DBB30}" sibTransId="{9B6A3767-5B02-4983-B376-7C4EABD06CF7}"/>
    <dgm:cxn modelId="{15912591-34AF-40CC-97E3-058C810168BB}" type="presOf" srcId="{809E2279-9908-4F84-8CCA-25FA5D465F70}" destId="{77747C26-2D5D-47CB-99E7-D216CB8C7FBE}" srcOrd="0" destOrd="0" presId="urn:microsoft.com/office/officeart/2018/5/layout/IconCircleLabelList"/>
    <dgm:cxn modelId="{58D5A292-0B50-4796-914E-EE3D3AE91039}" type="presOf" srcId="{3828DB5A-B71A-4853-BD98-7255EA973246}" destId="{F1EA37CF-794C-4B13-BF50-706790DDADA1}" srcOrd="0" destOrd="0" presId="urn:microsoft.com/office/officeart/2018/5/layout/IconCircleLabelList"/>
    <dgm:cxn modelId="{D0D2939E-9838-47DD-B135-6B64C046C232}" type="presOf" srcId="{759F3D50-A447-4C6D-A1CA-B409F51CD3C7}" destId="{55C2E092-BFC6-477D-9501-BD6C16B55AAE}" srcOrd="0" destOrd="0" presId="urn:microsoft.com/office/officeart/2018/5/layout/IconCircleLabelList"/>
    <dgm:cxn modelId="{B45DF5F3-2193-4050-993A-7330E1E155F2}" srcId="{5D5A7919-5639-4A6A-8599-2D2E74CD8391}" destId="{759F3D50-A447-4C6D-A1CA-B409F51CD3C7}" srcOrd="1" destOrd="0" parTransId="{8B73B5EF-D037-4609-8EEF-1DE8A3DADBD4}" sibTransId="{A3A78267-FC1F-49C3-AA1D-6A8E0133D12E}"/>
    <dgm:cxn modelId="{11173717-40E4-4AAA-87DB-FBD9D000531D}" type="presParOf" srcId="{57E378AE-57DB-4583-8D1B-970FFB8069D5}" destId="{63744575-D7A0-4861-8A67-05C109772570}" srcOrd="0" destOrd="0" presId="urn:microsoft.com/office/officeart/2018/5/layout/IconCircleLabelList"/>
    <dgm:cxn modelId="{46814A53-22EC-4634-8126-1669EB027613}" type="presParOf" srcId="{63744575-D7A0-4861-8A67-05C109772570}" destId="{3A824C82-F084-4406-9B4C-5881941DB861}" srcOrd="0" destOrd="0" presId="urn:microsoft.com/office/officeart/2018/5/layout/IconCircleLabelList"/>
    <dgm:cxn modelId="{534744CB-81C5-4D76-9C84-314AEBA09B49}" type="presParOf" srcId="{63744575-D7A0-4861-8A67-05C109772570}" destId="{42E08977-59CE-434A-9D8C-697048963B8D}" srcOrd="1" destOrd="0" presId="urn:microsoft.com/office/officeart/2018/5/layout/IconCircleLabelList"/>
    <dgm:cxn modelId="{4C879D93-0387-4B44-8FF2-CBD765800AD7}" type="presParOf" srcId="{63744575-D7A0-4861-8A67-05C109772570}" destId="{E0A48472-807D-4E7F-8C57-FA5D6ACBC441}" srcOrd="2" destOrd="0" presId="urn:microsoft.com/office/officeart/2018/5/layout/IconCircleLabelList"/>
    <dgm:cxn modelId="{F2C636E5-2E06-4FF1-9418-279D29371D1C}" type="presParOf" srcId="{63744575-D7A0-4861-8A67-05C109772570}" destId="{F1EA37CF-794C-4B13-BF50-706790DDADA1}" srcOrd="3" destOrd="0" presId="urn:microsoft.com/office/officeart/2018/5/layout/IconCircleLabelList"/>
    <dgm:cxn modelId="{69517FFD-7A00-410B-8DB5-2960C2F65E67}" type="presParOf" srcId="{57E378AE-57DB-4583-8D1B-970FFB8069D5}" destId="{A7B4112C-5CFA-44F8-B2D2-978B0C17D132}" srcOrd="1" destOrd="0" presId="urn:microsoft.com/office/officeart/2018/5/layout/IconCircleLabelList"/>
    <dgm:cxn modelId="{30F23133-262C-4F99-A7AC-0A90019D8142}" type="presParOf" srcId="{57E378AE-57DB-4583-8D1B-970FFB8069D5}" destId="{F65FDCB1-3912-4197-86E5-08DA3BD34ABA}" srcOrd="2" destOrd="0" presId="urn:microsoft.com/office/officeart/2018/5/layout/IconCircleLabelList"/>
    <dgm:cxn modelId="{E33CE3D3-EB4D-46F9-8328-1B363CDBBC81}" type="presParOf" srcId="{F65FDCB1-3912-4197-86E5-08DA3BD34ABA}" destId="{C19201CE-917A-4593-B1CB-406CF550DD2C}" srcOrd="0" destOrd="0" presId="urn:microsoft.com/office/officeart/2018/5/layout/IconCircleLabelList"/>
    <dgm:cxn modelId="{F21654BA-0E51-4C11-9315-A81DBE3EC075}" type="presParOf" srcId="{F65FDCB1-3912-4197-86E5-08DA3BD34ABA}" destId="{099BC1FF-507A-410E-85DF-DE9CE8E006ED}" srcOrd="1" destOrd="0" presId="urn:microsoft.com/office/officeart/2018/5/layout/IconCircleLabelList"/>
    <dgm:cxn modelId="{69870B0D-E463-44FA-AB6B-E5F3F87AFBB3}" type="presParOf" srcId="{F65FDCB1-3912-4197-86E5-08DA3BD34ABA}" destId="{C4643A26-5D71-49E9-BA83-7EDBFC936016}" srcOrd="2" destOrd="0" presId="urn:microsoft.com/office/officeart/2018/5/layout/IconCircleLabelList"/>
    <dgm:cxn modelId="{44001105-5144-43B7-96A2-14B226D92023}" type="presParOf" srcId="{F65FDCB1-3912-4197-86E5-08DA3BD34ABA}" destId="{55C2E092-BFC6-477D-9501-BD6C16B55AAE}" srcOrd="3" destOrd="0" presId="urn:microsoft.com/office/officeart/2018/5/layout/IconCircleLabelList"/>
    <dgm:cxn modelId="{43A998B3-3E5C-45F6-BFCB-351E496CC29C}" type="presParOf" srcId="{57E378AE-57DB-4583-8D1B-970FFB8069D5}" destId="{BF7001E1-B849-490E-AC55-59E40D22C821}" srcOrd="3" destOrd="0" presId="urn:microsoft.com/office/officeart/2018/5/layout/IconCircleLabelList"/>
    <dgm:cxn modelId="{929F4AB2-310E-406E-85F1-E05906F0F63D}" type="presParOf" srcId="{57E378AE-57DB-4583-8D1B-970FFB8069D5}" destId="{D97B339F-EB79-4A43-932D-8FA6A2F2D48C}" srcOrd="4" destOrd="0" presId="urn:microsoft.com/office/officeart/2018/5/layout/IconCircleLabelList"/>
    <dgm:cxn modelId="{6D3945F3-7FD2-407C-BDD6-F7755003024F}" type="presParOf" srcId="{D97B339F-EB79-4A43-932D-8FA6A2F2D48C}" destId="{376BBCB3-D5AB-4AE7-B5C2-0367CBA8A4E9}" srcOrd="0" destOrd="0" presId="urn:microsoft.com/office/officeart/2018/5/layout/IconCircleLabelList"/>
    <dgm:cxn modelId="{1B78505E-6235-4C80-A1CB-06CBC5851F39}" type="presParOf" srcId="{D97B339F-EB79-4A43-932D-8FA6A2F2D48C}" destId="{00CA9DC0-488D-429F-8A32-8DF2FBE7ABE4}" srcOrd="1" destOrd="0" presId="urn:microsoft.com/office/officeart/2018/5/layout/IconCircleLabelList"/>
    <dgm:cxn modelId="{925BC78C-4EA9-4A49-8495-F9EBBB21CD32}" type="presParOf" srcId="{D97B339F-EB79-4A43-932D-8FA6A2F2D48C}" destId="{BE2B5C0A-E929-4F0A-AA1D-BC0C582B4ABA}" srcOrd="2" destOrd="0" presId="urn:microsoft.com/office/officeart/2018/5/layout/IconCircleLabelList"/>
    <dgm:cxn modelId="{324D6B48-158E-4171-8727-FC79E02B85CF}" type="presParOf" srcId="{D97B339F-EB79-4A43-932D-8FA6A2F2D48C}" destId="{77747C26-2D5D-47CB-99E7-D216CB8C7FBE}" srcOrd="3" destOrd="0" presId="urn:microsoft.com/office/officeart/2018/5/layout/IconCircleLabelList"/>
    <dgm:cxn modelId="{109EC205-D48E-4028-AE12-DED9F600AA24}" type="presParOf" srcId="{57E378AE-57DB-4583-8D1B-970FFB8069D5}" destId="{F57BEDFD-26F2-4B37-881F-18B817CD1B3D}" srcOrd="5" destOrd="0" presId="urn:microsoft.com/office/officeart/2018/5/layout/IconCircleLabelList"/>
    <dgm:cxn modelId="{8452EFBD-4FB7-49FE-BCE1-F475AA12EB89}" type="presParOf" srcId="{57E378AE-57DB-4583-8D1B-970FFB8069D5}" destId="{B5BC7140-6C13-403A-8141-C518D969868F}" srcOrd="6" destOrd="0" presId="urn:microsoft.com/office/officeart/2018/5/layout/IconCircleLabelList"/>
    <dgm:cxn modelId="{6E34F278-29CD-46CF-88EC-844B7A28D39F}" type="presParOf" srcId="{B5BC7140-6C13-403A-8141-C518D969868F}" destId="{D36D01D0-784A-49A3-9BBD-4359629D9F5F}" srcOrd="0" destOrd="0" presId="urn:microsoft.com/office/officeart/2018/5/layout/IconCircleLabelList"/>
    <dgm:cxn modelId="{1DDD0ECD-D3A1-4DC2-A316-FA8DA0D6273A}" type="presParOf" srcId="{B5BC7140-6C13-403A-8141-C518D969868F}" destId="{E2BE41F4-88F0-4A36-8F80-67A16991C1F6}" srcOrd="1" destOrd="0" presId="urn:microsoft.com/office/officeart/2018/5/layout/IconCircleLabelList"/>
    <dgm:cxn modelId="{2A8D3447-2C29-4A95-8D12-5B50A968E8BC}" type="presParOf" srcId="{B5BC7140-6C13-403A-8141-C518D969868F}" destId="{527142DA-8431-4411-8FA7-E3E9C699484A}" srcOrd="2" destOrd="0" presId="urn:microsoft.com/office/officeart/2018/5/layout/IconCircleLabelList"/>
    <dgm:cxn modelId="{81B99F4C-54B5-479B-AB83-E3315921C17E}" type="presParOf" srcId="{B5BC7140-6C13-403A-8141-C518D969868F}" destId="{2514407C-879A-4381-8150-49CABC6129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0BBC71-FB97-4F51-B2F3-4B0FD652B76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1F73E3-1D7A-41A7-8EDC-5FADEC45D06B}">
      <dgm:prSet/>
      <dgm:spPr/>
      <dgm:t>
        <a:bodyPr/>
        <a:lstStyle/>
        <a:p>
          <a:r>
            <a:rPr lang="en-US"/>
            <a:t>Intégration d’authentification tiers (Firebase, Auth0)</a:t>
          </a:r>
        </a:p>
      </dgm:t>
    </dgm:pt>
    <dgm:pt modelId="{6D544C99-C2C5-495F-BEF3-9E7C3F0AA16C}" type="parTrans" cxnId="{3051C0AA-DAFC-4C4B-814F-D49A20D650BE}">
      <dgm:prSet/>
      <dgm:spPr/>
      <dgm:t>
        <a:bodyPr/>
        <a:lstStyle/>
        <a:p>
          <a:endParaRPr lang="en-US"/>
        </a:p>
      </dgm:t>
    </dgm:pt>
    <dgm:pt modelId="{7D6C8825-6E5F-4664-808E-9A0D5BE65B2D}" type="sibTrans" cxnId="{3051C0AA-DAFC-4C4B-814F-D49A20D650BE}">
      <dgm:prSet/>
      <dgm:spPr/>
      <dgm:t>
        <a:bodyPr/>
        <a:lstStyle/>
        <a:p>
          <a:endParaRPr lang="en-US"/>
        </a:p>
      </dgm:t>
    </dgm:pt>
    <dgm:pt modelId="{C8F9222A-FD29-4C29-9EB4-BF752556A36F}">
      <dgm:prSet/>
      <dgm:spPr/>
      <dgm:t>
        <a:bodyPr/>
        <a:lstStyle/>
        <a:p>
          <a:r>
            <a:rPr lang="en-US"/>
            <a:t>Ajout de sons et animations</a:t>
          </a:r>
        </a:p>
      </dgm:t>
    </dgm:pt>
    <dgm:pt modelId="{0AF8F5F4-EECD-4D2A-BF19-27DF8E6A1CF4}" type="parTrans" cxnId="{F3E88629-388E-47BF-A25D-5453ADFE9FA3}">
      <dgm:prSet/>
      <dgm:spPr/>
      <dgm:t>
        <a:bodyPr/>
        <a:lstStyle/>
        <a:p>
          <a:endParaRPr lang="en-US"/>
        </a:p>
      </dgm:t>
    </dgm:pt>
    <dgm:pt modelId="{536B56AD-1032-4F11-81CF-4B61C7E85EB9}" type="sibTrans" cxnId="{F3E88629-388E-47BF-A25D-5453ADFE9FA3}">
      <dgm:prSet/>
      <dgm:spPr/>
      <dgm:t>
        <a:bodyPr/>
        <a:lstStyle/>
        <a:p>
          <a:endParaRPr lang="en-US"/>
        </a:p>
      </dgm:t>
    </dgm:pt>
    <dgm:pt modelId="{AC0D2440-75A1-4837-A0DF-036258540A4B}">
      <dgm:prSet/>
      <dgm:spPr/>
      <dgm:t>
        <a:bodyPr/>
        <a:lstStyle/>
        <a:p>
          <a:r>
            <a:rPr lang="en-US"/>
            <a:t>Mode multijoueur local/en ligne</a:t>
          </a:r>
        </a:p>
      </dgm:t>
    </dgm:pt>
    <dgm:pt modelId="{AC1DB2EC-37BB-4C3F-AC23-09CDB55A9FAD}" type="parTrans" cxnId="{B2A2A20E-D910-49BE-8AAA-FD69DDD6E44A}">
      <dgm:prSet/>
      <dgm:spPr/>
      <dgm:t>
        <a:bodyPr/>
        <a:lstStyle/>
        <a:p>
          <a:endParaRPr lang="en-US"/>
        </a:p>
      </dgm:t>
    </dgm:pt>
    <dgm:pt modelId="{08CBC3D1-48E8-42C9-B35E-D83614D88951}" type="sibTrans" cxnId="{B2A2A20E-D910-49BE-8AAA-FD69DDD6E44A}">
      <dgm:prSet/>
      <dgm:spPr/>
      <dgm:t>
        <a:bodyPr/>
        <a:lstStyle/>
        <a:p>
          <a:endParaRPr lang="en-US"/>
        </a:p>
      </dgm:t>
    </dgm:pt>
    <dgm:pt modelId="{6B8EA520-6C8B-469E-8DCB-86DB137EC8D1}">
      <dgm:prSet/>
      <dgm:spPr/>
      <dgm:t>
        <a:bodyPr/>
        <a:lstStyle/>
        <a:p>
          <a:r>
            <a:rPr lang="en-US"/>
            <a:t>Classement des scores avec sauvegarde</a:t>
          </a:r>
        </a:p>
      </dgm:t>
    </dgm:pt>
    <dgm:pt modelId="{77958654-9292-4973-BB6B-5C717BA82205}" type="parTrans" cxnId="{E856D73E-03B3-4E70-9EC8-A6BB239DB971}">
      <dgm:prSet/>
      <dgm:spPr/>
      <dgm:t>
        <a:bodyPr/>
        <a:lstStyle/>
        <a:p>
          <a:endParaRPr lang="en-US"/>
        </a:p>
      </dgm:t>
    </dgm:pt>
    <dgm:pt modelId="{F6B4014B-07AB-420F-8E45-906A332D9CC6}" type="sibTrans" cxnId="{E856D73E-03B3-4E70-9EC8-A6BB239DB971}">
      <dgm:prSet/>
      <dgm:spPr/>
      <dgm:t>
        <a:bodyPr/>
        <a:lstStyle/>
        <a:p>
          <a:endParaRPr lang="en-US"/>
        </a:p>
      </dgm:t>
    </dgm:pt>
    <dgm:pt modelId="{2A72CBA5-00EB-44CE-AAC8-468FACC2FFE4}">
      <dgm:prSet/>
      <dgm:spPr/>
      <dgm:t>
        <a:bodyPr/>
        <a:lstStyle/>
        <a:p>
          <a:r>
            <a:rPr lang="en-US"/>
            <a:t>Traduction et adaptation des questions</a:t>
          </a:r>
        </a:p>
      </dgm:t>
    </dgm:pt>
    <dgm:pt modelId="{475076E3-AC9C-4513-89F6-870EDF7C7689}" type="parTrans" cxnId="{D842D9B9-E9D6-4FC8-8EA9-9E65101DD907}">
      <dgm:prSet/>
      <dgm:spPr/>
      <dgm:t>
        <a:bodyPr/>
        <a:lstStyle/>
        <a:p>
          <a:endParaRPr lang="en-US"/>
        </a:p>
      </dgm:t>
    </dgm:pt>
    <dgm:pt modelId="{87E32541-08F0-4751-9AFB-D18AED2EE9E2}" type="sibTrans" cxnId="{D842D9B9-E9D6-4FC8-8EA9-9E65101DD907}">
      <dgm:prSet/>
      <dgm:spPr/>
      <dgm:t>
        <a:bodyPr/>
        <a:lstStyle/>
        <a:p>
          <a:endParaRPr lang="en-US"/>
        </a:p>
      </dgm:t>
    </dgm:pt>
    <dgm:pt modelId="{DA6F1449-2A1B-44D8-B598-40C0A63E371D}" type="pres">
      <dgm:prSet presAssocID="{000BBC71-FB97-4F51-B2F3-4B0FD652B764}" presName="vert0" presStyleCnt="0">
        <dgm:presLayoutVars>
          <dgm:dir/>
          <dgm:animOne val="branch"/>
          <dgm:animLvl val="lvl"/>
        </dgm:presLayoutVars>
      </dgm:prSet>
      <dgm:spPr/>
    </dgm:pt>
    <dgm:pt modelId="{FB354CBC-F288-4B2E-88F2-A5032F29F7F7}" type="pres">
      <dgm:prSet presAssocID="{F91F73E3-1D7A-41A7-8EDC-5FADEC45D06B}" presName="thickLine" presStyleLbl="alignNode1" presStyleIdx="0" presStyleCnt="5"/>
      <dgm:spPr/>
    </dgm:pt>
    <dgm:pt modelId="{924DF028-2215-4776-972C-456A88E20A76}" type="pres">
      <dgm:prSet presAssocID="{F91F73E3-1D7A-41A7-8EDC-5FADEC45D06B}" presName="horz1" presStyleCnt="0"/>
      <dgm:spPr/>
    </dgm:pt>
    <dgm:pt modelId="{6025B7C2-86E5-4EE1-B069-AEC1DB8128A4}" type="pres">
      <dgm:prSet presAssocID="{F91F73E3-1D7A-41A7-8EDC-5FADEC45D06B}" presName="tx1" presStyleLbl="revTx" presStyleIdx="0" presStyleCnt="5"/>
      <dgm:spPr/>
    </dgm:pt>
    <dgm:pt modelId="{FB1E4B41-3A9C-408E-909A-F97E3E2C82A1}" type="pres">
      <dgm:prSet presAssocID="{F91F73E3-1D7A-41A7-8EDC-5FADEC45D06B}" presName="vert1" presStyleCnt="0"/>
      <dgm:spPr/>
    </dgm:pt>
    <dgm:pt modelId="{FA728901-CEE3-4075-AC72-5FB1BDE6A6FF}" type="pres">
      <dgm:prSet presAssocID="{C8F9222A-FD29-4C29-9EB4-BF752556A36F}" presName="thickLine" presStyleLbl="alignNode1" presStyleIdx="1" presStyleCnt="5"/>
      <dgm:spPr/>
    </dgm:pt>
    <dgm:pt modelId="{BA34E699-3C18-4D5D-AE67-E5015A3A6CF8}" type="pres">
      <dgm:prSet presAssocID="{C8F9222A-FD29-4C29-9EB4-BF752556A36F}" presName="horz1" presStyleCnt="0"/>
      <dgm:spPr/>
    </dgm:pt>
    <dgm:pt modelId="{12677E74-0A32-462F-B90B-C2E7048D998F}" type="pres">
      <dgm:prSet presAssocID="{C8F9222A-FD29-4C29-9EB4-BF752556A36F}" presName="tx1" presStyleLbl="revTx" presStyleIdx="1" presStyleCnt="5"/>
      <dgm:spPr/>
    </dgm:pt>
    <dgm:pt modelId="{D86C4045-5E38-4622-B2BD-CF81B02F9C16}" type="pres">
      <dgm:prSet presAssocID="{C8F9222A-FD29-4C29-9EB4-BF752556A36F}" presName="vert1" presStyleCnt="0"/>
      <dgm:spPr/>
    </dgm:pt>
    <dgm:pt modelId="{04695CC3-98DE-4E33-BCF3-952984EC18DA}" type="pres">
      <dgm:prSet presAssocID="{AC0D2440-75A1-4837-A0DF-036258540A4B}" presName="thickLine" presStyleLbl="alignNode1" presStyleIdx="2" presStyleCnt="5"/>
      <dgm:spPr/>
    </dgm:pt>
    <dgm:pt modelId="{5FBD24FE-3762-46B2-BFFD-F014FAB9F222}" type="pres">
      <dgm:prSet presAssocID="{AC0D2440-75A1-4837-A0DF-036258540A4B}" presName="horz1" presStyleCnt="0"/>
      <dgm:spPr/>
    </dgm:pt>
    <dgm:pt modelId="{00FA87F4-AD6B-434A-9552-083C9E081C86}" type="pres">
      <dgm:prSet presAssocID="{AC0D2440-75A1-4837-A0DF-036258540A4B}" presName="tx1" presStyleLbl="revTx" presStyleIdx="2" presStyleCnt="5"/>
      <dgm:spPr/>
    </dgm:pt>
    <dgm:pt modelId="{AE91CB8E-0D10-4974-80BA-C6033160E00C}" type="pres">
      <dgm:prSet presAssocID="{AC0D2440-75A1-4837-A0DF-036258540A4B}" presName="vert1" presStyleCnt="0"/>
      <dgm:spPr/>
    </dgm:pt>
    <dgm:pt modelId="{021C157B-20C8-4088-8322-ABF10933EA48}" type="pres">
      <dgm:prSet presAssocID="{6B8EA520-6C8B-469E-8DCB-86DB137EC8D1}" presName="thickLine" presStyleLbl="alignNode1" presStyleIdx="3" presStyleCnt="5"/>
      <dgm:spPr/>
    </dgm:pt>
    <dgm:pt modelId="{6471A4A9-4924-4371-A5AE-396AB3C2C0DB}" type="pres">
      <dgm:prSet presAssocID="{6B8EA520-6C8B-469E-8DCB-86DB137EC8D1}" presName="horz1" presStyleCnt="0"/>
      <dgm:spPr/>
    </dgm:pt>
    <dgm:pt modelId="{3BDA928B-2885-4CD9-8BCF-120CB89F1404}" type="pres">
      <dgm:prSet presAssocID="{6B8EA520-6C8B-469E-8DCB-86DB137EC8D1}" presName="tx1" presStyleLbl="revTx" presStyleIdx="3" presStyleCnt="5"/>
      <dgm:spPr/>
    </dgm:pt>
    <dgm:pt modelId="{ADA00A55-7822-4466-8C1D-83A36F5BE1B5}" type="pres">
      <dgm:prSet presAssocID="{6B8EA520-6C8B-469E-8DCB-86DB137EC8D1}" presName="vert1" presStyleCnt="0"/>
      <dgm:spPr/>
    </dgm:pt>
    <dgm:pt modelId="{7005CB24-41D3-4196-89B7-1B1991870146}" type="pres">
      <dgm:prSet presAssocID="{2A72CBA5-00EB-44CE-AAC8-468FACC2FFE4}" presName="thickLine" presStyleLbl="alignNode1" presStyleIdx="4" presStyleCnt="5"/>
      <dgm:spPr/>
    </dgm:pt>
    <dgm:pt modelId="{BCEB8BF0-E4E5-42A9-A98B-8C363C8A99CE}" type="pres">
      <dgm:prSet presAssocID="{2A72CBA5-00EB-44CE-AAC8-468FACC2FFE4}" presName="horz1" presStyleCnt="0"/>
      <dgm:spPr/>
    </dgm:pt>
    <dgm:pt modelId="{BF285689-446F-4443-BBB8-9EF3BB596C09}" type="pres">
      <dgm:prSet presAssocID="{2A72CBA5-00EB-44CE-AAC8-468FACC2FFE4}" presName="tx1" presStyleLbl="revTx" presStyleIdx="4" presStyleCnt="5"/>
      <dgm:spPr/>
    </dgm:pt>
    <dgm:pt modelId="{7F646E98-A5E3-4D68-B4C3-DB9D04A8DCF6}" type="pres">
      <dgm:prSet presAssocID="{2A72CBA5-00EB-44CE-AAC8-468FACC2FFE4}" presName="vert1" presStyleCnt="0"/>
      <dgm:spPr/>
    </dgm:pt>
  </dgm:ptLst>
  <dgm:cxnLst>
    <dgm:cxn modelId="{B2A2A20E-D910-49BE-8AAA-FD69DDD6E44A}" srcId="{000BBC71-FB97-4F51-B2F3-4B0FD652B764}" destId="{AC0D2440-75A1-4837-A0DF-036258540A4B}" srcOrd="2" destOrd="0" parTransId="{AC1DB2EC-37BB-4C3F-AC23-09CDB55A9FAD}" sibTransId="{08CBC3D1-48E8-42C9-B35E-D83614D88951}"/>
    <dgm:cxn modelId="{543D5326-FADB-4A50-8DAE-7F50F11A3B71}" type="presOf" srcId="{2A72CBA5-00EB-44CE-AAC8-468FACC2FFE4}" destId="{BF285689-446F-4443-BBB8-9EF3BB596C09}" srcOrd="0" destOrd="0" presId="urn:microsoft.com/office/officeart/2008/layout/LinedList"/>
    <dgm:cxn modelId="{F3E88629-388E-47BF-A25D-5453ADFE9FA3}" srcId="{000BBC71-FB97-4F51-B2F3-4B0FD652B764}" destId="{C8F9222A-FD29-4C29-9EB4-BF752556A36F}" srcOrd="1" destOrd="0" parTransId="{0AF8F5F4-EECD-4D2A-BF19-27DF8E6A1CF4}" sibTransId="{536B56AD-1032-4F11-81CF-4B61C7E85EB9}"/>
    <dgm:cxn modelId="{2199D834-B8A5-4A4A-96EC-9162CEA794BD}" type="presOf" srcId="{000BBC71-FB97-4F51-B2F3-4B0FD652B764}" destId="{DA6F1449-2A1B-44D8-B598-40C0A63E371D}" srcOrd="0" destOrd="0" presId="urn:microsoft.com/office/officeart/2008/layout/LinedList"/>
    <dgm:cxn modelId="{E856D73E-03B3-4E70-9EC8-A6BB239DB971}" srcId="{000BBC71-FB97-4F51-B2F3-4B0FD652B764}" destId="{6B8EA520-6C8B-469E-8DCB-86DB137EC8D1}" srcOrd="3" destOrd="0" parTransId="{77958654-9292-4973-BB6B-5C717BA82205}" sibTransId="{F6B4014B-07AB-420F-8E45-906A332D9CC6}"/>
    <dgm:cxn modelId="{4F31E185-9AC8-42E2-8C26-23C2A1AB5859}" type="presOf" srcId="{C8F9222A-FD29-4C29-9EB4-BF752556A36F}" destId="{12677E74-0A32-462F-B90B-C2E7048D998F}" srcOrd="0" destOrd="0" presId="urn:microsoft.com/office/officeart/2008/layout/LinedList"/>
    <dgm:cxn modelId="{DE14CF8A-6F49-49A3-8B81-E4559467ABE8}" type="presOf" srcId="{6B8EA520-6C8B-469E-8DCB-86DB137EC8D1}" destId="{3BDA928B-2885-4CD9-8BCF-120CB89F1404}" srcOrd="0" destOrd="0" presId="urn:microsoft.com/office/officeart/2008/layout/LinedList"/>
    <dgm:cxn modelId="{3051C0AA-DAFC-4C4B-814F-D49A20D650BE}" srcId="{000BBC71-FB97-4F51-B2F3-4B0FD652B764}" destId="{F91F73E3-1D7A-41A7-8EDC-5FADEC45D06B}" srcOrd="0" destOrd="0" parTransId="{6D544C99-C2C5-495F-BEF3-9E7C3F0AA16C}" sibTransId="{7D6C8825-6E5F-4664-808E-9A0D5BE65B2D}"/>
    <dgm:cxn modelId="{D842D9B9-E9D6-4FC8-8EA9-9E65101DD907}" srcId="{000BBC71-FB97-4F51-B2F3-4B0FD652B764}" destId="{2A72CBA5-00EB-44CE-AAC8-468FACC2FFE4}" srcOrd="4" destOrd="0" parTransId="{475076E3-AC9C-4513-89F6-870EDF7C7689}" sibTransId="{87E32541-08F0-4751-9AFB-D18AED2EE9E2}"/>
    <dgm:cxn modelId="{5A5CB5C8-6CF0-439C-A12B-0EF6D750FFE4}" type="presOf" srcId="{AC0D2440-75A1-4837-A0DF-036258540A4B}" destId="{00FA87F4-AD6B-434A-9552-083C9E081C86}" srcOrd="0" destOrd="0" presId="urn:microsoft.com/office/officeart/2008/layout/LinedList"/>
    <dgm:cxn modelId="{349D16FB-8347-42F1-B824-CCB2D8C2E5AC}" type="presOf" srcId="{F91F73E3-1D7A-41A7-8EDC-5FADEC45D06B}" destId="{6025B7C2-86E5-4EE1-B069-AEC1DB8128A4}" srcOrd="0" destOrd="0" presId="urn:microsoft.com/office/officeart/2008/layout/LinedList"/>
    <dgm:cxn modelId="{D3359CCA-8771-4755-ACD6-2D52DA1E80C3}" type="presParOf" srcId="{DA6F1449-2A1B-44D8-B598-40C0A63E371D}" destId="{FB354CBC-F288-4B2E-88F2-A5032F29F7F7}" srcOrd="0" destOrd="0" presId="urn:microsoft.com/office/officeart/2008/layout/LinedList"/>
    <dgm:cxn modelId="{B0267C1A-7400-447F-B100-020A91C40BD4}" type="presParOf" srcId="{DA6F1449-2A1B-44D8-B598-40C0A63E371D}" destId="{924DF028-2215-4776-972C-456A88E20A76}" srcOrd="1" destOrd="0" presId="urn:microsoft.com/office/officeart/2008/layout/LinedList"/>
    <dgm:cxn modelId="{17E03C4E-1718-483C-AF51-B3A5F0BFE9B0}" type="presParOf" srcId="{924DF028-2215-4776-972C-456A88E20A76}" destId="{6025B7C2-86E5-4EE1-B069-AEC1DB8128A4}" srcOrd="0" destOrd="0" presId="urn:microsoft.com/office/officeart/2008/layout/LinedList"/>
    <dgm:cxn modelId="{01C5B45F-00A3-44BE-B25B-1AA5D0797233}" type="presParOf" srcId="{924DF028-2215-4776-972C-456A88E20A76}" destId="{FB1E4B41-3A9C-408E-909A-F97E3E2C82A1}" srcOrd="1" destOrd="0" presId="urn:microsoft.com/office/officeart/2008/layout/LinedList"/>
    <dgm:cxn modelId="{AB2A9DB3-2CF5-4419-BA57-0643888DA279}" type="presParOf" srcId="{DA6F1449-2A1B-44D8-B598-40C0A63E371D}" destId="{FA728901-CEE3-4075-AC72-5FB1BDE6A6FF}" srcOrd="2" destOrd="0" presId="urn:microsoft.com/office/officeart/2008/layout/LinedList"/>
    <dgm:cxn modelId="{6B2FAFF3-B375-4827-8A5F-DE5B4473980E}" type="presParOf" srcId="{DA6F1449-2A1B-44D8-B598-40C0A63E371D}" destId="{BA34E699-3C18-4D5D-AE67-E5015A3A6CF8}" srcOrd="3" destOrd="0" presId="urn:microsoft.com/office/officeart/2008/layout/LinedList"/>
    <dgm:cxn modelId="{730AA54D-5764-4F50-8EF4-329BE13C3828}" type="presParOf" srcId="{BA34E699-3C18-4D5D-AE67-E5015A3A6CF8}" destId="{12677E74-0A32-462F-B90B-C2E7048D998F}" srcOrd="0" destOrd="0" presId="urn:microsoft.com/office/officeart/2008/layout/LinedList"/>
    <dgm:cxn modelId="{B75871EE-91F4-40D7-BFA2-64AA3EE2EFF0}" type="presParOf" srcId="{BA34E699-3C18-4D5D-AE67-E5015A3A6CF8}" destId="{D86C4045-5E38-4622-B2BD-CF81B02F9C16}" srcOrd="1" destOrd="0" presId="urn:microsoft.com/office/officeart/2008/layout/LinedList"/>
    <dgm:cxn modelId="{C16AD334-6C50-466D-B367-C156A0DC292B}" type="presParOf" srcId="{DA6F1449-2A1B-44D8-B598-40C0A63E371D}" destId="{04695CC3-98DE-4E33-BCF3-952984EC18DA}" srcOrd="4" destOrd="0" presId="urn:microsoft.com/office/officeart/2008/layout/LinedList"/>
    <dgm:cxn modelId="{4D387BFC-B741-44EB-A369-A1DAD5B0D095}" type="presParOf" srcId="{DA6F1449-2A1B-44D8-B598-40C0A63E371D}" destId="{5FBD24FE-3762-46B2-BFFD-F014FAB9F222}" srcOrd="5" destOrd="0" presId="urn:microsoft.com/office/officeart/2008/layout/LinedList"/>
    <dgm:cxn modelId="{8D8ACBED-F8EF-459C-960C-FBE39FC0ADD7}" type="presParOf" srcId="{5FBD24FE-3762-46B2-BFFD-F014FAB9F222}" destId="{00FA87F4-AD6B-434A-9552-083C9E081C86}" srcOrd="0" destOrd="0" presId="urn:microsoft.com/office/officeart/2008/layout/LinedList"/>
    <dgm:cxn modelId="{10BFDD09-FDA5-4040-9223-16821976B39C}" type="presParOf" srcId="{5FBD24FE-3762-46B2-BFFD-F014FAB9F222}" destId="{AE91CB8E-0D10-4974-80BA-C6033160E00C}" srcOrd="1" destOrd="0" presId="urn:microsoft.com/office/officeart/2008/layout/LinedList"/>
    <dgm:cxn modelId="{81417B08-C3A6-4EA6-A839-302CE5E0F050}" type="presParOf" srcId="{DA6F1449-2A1B-44D8-B598-40C0A63E371D}" destId="{021C157B-20C8-4088-8322-ABF10933EA48}" srcOrd="6" destOrd="0" presId="urn:microsoft.com/office/officeart/2008/layout/LinedList"/>
    <dgm:cxn modelId="{EB9429F7-0EF3-4920-B121-6CBA8DC05256}" type="presParOf" srcId="{DA6F1449-2A1B-44D8-B598-40C0A63E371D}" destId="{6471A4A9-4924-4371-A5AE-396AB3C2C0DB}" srcOrd="7" destOrd="0" presId="urn:microsoft.com/office/officeart/2008/layout/LinedList"/>
    <dgm:cxn modelId="{BE168CD8-C744-4466-84E6-A51EDDE4E5FC}" type="presParOf" srcId="{6471A4A9-4924-4371-A5AE-396AB3C2C0DB}" destId="{3BDA928B-2885-4CD9-8BCF-120CB89F1404}" srcOrd="0" destOrd="0" presId="urn:microsoft.com/office/officeart/2008/layout/LinedList"/>
    <dgm:cxn modelId="{344229F8-0E30-4028-AB73-2E5F9D7BFCB2}" type="presParOf" srcId="{6471A4A9-4924-4371-A5AE-396AB3C2C0DB}" destId="{ADA00A55-7822-4466-8C1D-83A36F5BE1B5}" srcOrd="1" destOrd="0" presId="urn:microsoft.com/office/officeart/2008/layout/LinedList"/>
    <dgm:cxn modelId="{F1DD7066-83C2-4317-890B-9091FE138FDE}" type="presParOf" srcId="{DA6F1449-2A1B-44D8-B598-40C0A63E371D}" destId="{7005CB24-41D3-4196-89B7-1B1991870146}" srcOrd="8" destOrd="0" presId="urn:microsoft.com/office/officeart/2008/layout/LinedList"/>
    <dgm:cxn modelId="{E3999601-CAC1-4FA2-880A-A9EDD3AD078B}" type="presParOf" srcId="{DA6F1449-2A1B-44D8-B598-40C0A63E371D}" destId="{BCEB8BF0-E4E5-42A9-A98B-8C363C8A99CE}" srcOrd="9" destOrd="0" presId="urn:microsoft.com/office/officeart/2008/layout/LinedList"/>
    <dgm:cxn modelId="{270711CC-E5E3-46E6-87D4-8A39E5EF327E}" type="presParOf" srcId="{BCEB8BF0-E4E5-42A9-A98B-8C363C8A99CE}" destId="{BF285689-446F-4443-BBB8-9EF3BB596C09}" srcOrd="0" destOrd="0" presId="urn:microsoft.com/office/officeart/2008/layout/LinedList"/>
    <dgm:cxn modelId="{7C8C38E0-20BA-4CFF-9A9F-9B5F9AB3052B}" type="presParOf" srcId="{BCEB8BF0-E4E5-42A9-A98B-8C363C8A99CE}" destId="{7F646E98-A5E3-4D68-B4C3-DB9D04A8DC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E79892-1EE7-412A-A31D-75B02242835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A79648-6A32-4825-B295-E1EC12BCB054}">
      <dgm:prSet/>
      <dgm:spPr/>
      <dgm:t>
        <a:bodyPr/>
        <a:lstStyle/>
        <a:p>
          <a:r>
            <a:rPr lang="en-US"/>
            <a:t>Chargement automatique des questions</a:t>
          </a:r>
        </a:p>
      </dgm:t>
    </dgm:pt>
    <dgm:pt modelId="{33A4A01C-045F-4EC4-BC41-69D8C14CD01B}" type="parTrans" cxnId="{CF9A6958-3AFA-480C-89E4-9A5B36FFAC75}">
      <dgm:prSet/>
      <dgm:spPr/>
      <dgm:t>
        <a:bodyPr/>
        <a:lstStyle/>
        <a:p>
          <a:endParaRPr lang="en-US"/>
        </a:p>
      </dgm:t>
    </dgm:pt>
    <dgm:pt modelId="{192E40E0-0BC1-4AD0-844F-2214C994085D}" type="sibTrans" cxnId="{CF9A6958-3AFA-480C-89E4-9A5B36FFAC75}">
      <dgm:prSet/>
      <dgm:spPr/>
      <dgm:t>
        <a:bodyPr/>
        <a:lstStyle/>
        <a:p>
          <a:endParaRPr lang="en-US"/>
        </a:p>
      </dgm:t>
    </dgm:pt>
    <dgm:pt modelId="{E6C06515-B80D-4F16-BDBC-630727031349}">
      <dgm:prSet/>
      <dgm:spPr/>
      <dgm:t>
        <a:bodyPr/>
        <a:lstStyle/>
        <a:p>
          <a:r>
            <a:rPr lang="en-US"/>
            <a:t>Navigation par manette Xbox</a:t>
          </a:r>
        </a:p>
      </dgm:t>
    </dgm:pt>
    <dgm:pt modelId="{9585E886-CCA6-4088-8627-E1B37CAEDAD3}" type="parTrans" cxnId="{8D0298DE-0F4F-48FF-B376-29704B6B33FF}">
      <dgm:prSet/>
      <dgm:spPr/>
      <dgm:t>
        <a:bodyPr/>
        <a:lstStyle/>
        <a:p>
          <a:endParaRPr lang="en-US"/>
        </a:p>
      </dgm:t>
    </dgm:pt>
    <dgm:pt modelId="{28248F2E-211C-4BA3-90E8-08BA6298D6AA}" type="sibTrans" cxnId="{8D0298DE-0F4F-48FF-B376-29704B6B33FF}">
      <dgm:prSet/>
      <dgm:spPr/>
      <dgm:t>
        <a:bodyPr/>
        <a:lstStyle/>
        <a:p>
          <a:endParaRPr lang="en-US"/>
        </a:p>
      </dgm:t>
    </dgm:pt>
    <dgm:pt modelId="{95F836FE-54CF-4253-88F0-531A1FC8E61A}">
      <dgm:prSet/>
      <dgm:spPr/>
      <dgm:t>
        <a:bodyPr/>
        <a:lstStyle/>
        <a:p>
          <a:r>
            <a:rPr lang="en-US"/>
            <a:t>Sélection et validation intuitives</a:t>
          </a:r>
        </a:p>
      </dgm:t>
    </dgm:pt>
    <dgm:pt modelId="{F3505203-07F5-4585-869B-DEE9536DCAF1}" type="parTrans" cxnId="{3C35C032-BAA3-492A-B007-6B5C8F81E4C4}">
      <dgm:prSet/>
      <dgm:spPr/>
      <dgm:t>
        <a:bodyPr/>
        <a:lstStyle/>
        <a:p>
          <a:endParaRPr lang="en-US"/>
        </a:p>
      </dgm:t>
    </dgm:pt>
    <dgm:pt modelId="{CB9BC07D-857F-4F51-A101-247C6A5A1436}" type="sibTrans" cxnId="{3C35C032-BAA3-492A-B007-6B5C8F81E4C4}">
      <dgm:prSet/>
      <dgm:spPr/>
      <dgm:t>
        <a:bodyPr/>
        <a:lstStyle/>
        <a:p>
          <a:endParaRPr lang="en-US"/>
        </a:p>
      </dgm:t>
    </dgm:pt>
    <dgm:pt modelId="{CC131B0F-1AFE-41BA-A34F-23FD18DFB1A7}">
      <dgm:prSet/>
      <dgm:spPr/>
      <dgm:t>
        <a:bodyPr/>
        <a:lstStyle/>
        <a:p>
          <a:r>
            <a:rPr lang="en-US"/>
            <a:t>Affichage score et message personnalisé</a:t>
          </a:r>
        </a:p>
      </dgm:t>
    </dgm:pt>
    <dgm:pt modelId="{61E1427A-E50D-491A-8BDE-DA6FD0C08FC1}" type="parTrans" cxnId="{3049F997-CF0C-41A7-9DD5-6D0A1E0BE7AF}">
      <dgm:prSet/>
      <dgm:spPr/>
      <dgm:t>
        <a:bodyPr/>
        <a:lstStyle/>
        <a:p>
          <a:endParaRPr lang="en-US"/>
        </a:p>
      </dgm:t>
    </dgm:pt>
    <dgm:pt modelId="{65EFBCD3-647F-4027-B9AC-E33AC15F79E8}" type="sibTrans" cxnId="{3049F997-CF0C-41A7-9DD5-6D0A1E0BE7AF}">
      <dgm:prSet/>
      <dgm:spPr/>
      <dgm:t>
        <a:bodyPr/>
        <a:lstStyle/>
        <a:p>
          <a:endParaRPr lang="en-US"/>
        </a:p>
      </dgm:t>
    </dgm:pt>
    <dgm:pt modelId="{BFF19C88-CA4A-49F8-9D34-1242EA4DE2AB}">
      <dgm:prSet/>
      <dgm:spPr/>
      <dgm:t>
        <a:bodyPr/>
        <a:lstStyle/>
        <a:p>
          <a:r>
            <a:rPr lang="en-US"/>
            <a:t>Bouton “Rejouer” pour recommencer</a:t>
          </a:r>
        </a:p>
      </dgm:t>
    </dgm:pt>
    <dgm:pt modelId="{6529642E-5F32-44B0-B7F9-97BB988D778B}" type="parTrans" cxnId="{9DDBA8C8-8850-4D79-A6DD-D25B99073047}">
      <dgm:prSet/>
      <dgm:spPr/>
      <dgm:t>
        <a:bodyPr/>
        <a:lstStyle/>
        <a:p>
          <a:endParaRPr lang="en-US"/>
        </a:p>
      </dgm:t>
    </dgm:pt>
    <dgm:pt modelId="{4C9D659F-15CD-4695-BF7D-E68079CA35F6}" type="sibTrans" cxnId="{9DDBA8C8-8850-4D79-A6DD-D25B99073047}">
      <dgm:prSet/>
      <dgm:spPr/>
      <dgm:t>
        <a:bodyPr/>
        <a:lstStyle/>
        <a:p>
          <a:endParaRPr lang="en-US"/>
        </a:p>
      </dgm:t>
    </dgm:pt>
    <dgm:pt modelId="{51A192BC-13BB-4857-81DA-2CBB29D58303}" type="pres">
      <dgm:prSet presAssocID="{ABE79892-1EE7-412A-A31D-75B022428357}" presName="cycle" presStyleCnt="0">
        <dgm:presLayoutVars>
          <dgm:dir/>
          <dgm:resizeHandles val="exact"/>
        </dgm:presLayoutVars>
      </dgm:prSet>
      <dgm:spPr/>
    </dgm:pt>
    <dgm:pt modelId="{53727E23-85DF-4EA3-80E5-4D295168DD60}" type="pres">
      <dgm:prSet presAssocID="{67A79648-6A32-4825-B295-E1EC12BCB054}" presName="dummy" presStyleCnt="0"/>
      <dgm:spPr/>
    </dgm:pt>
    <dgm:pt modelId="{1EA0D205-3AB7-48AA-ADAE-4BAF989DD857}" type="pres">
      <dgm:prSet presAssocID="{67A79648-6A32-4825-B295-E1EC12BCB054}" presName="node" presStyleLbl="revTx" presStyleIdx="0" presStyleCnt="5">
        <dgm:presLayoutVars>
          <dgm:bulletEnabled val="1"/>
        </dgm:presLayoutVars>
      </dgm:prSet>
      <dgm:spPr/>
    </dgm:pt>
    <dgm:pt modelId="{18D792D5-DA84-4223-BCA3-98B7974BE17A}" type="pres">
      <dgm:prSet presAssocID="{192E40E0-0BC1-4AD0-844F-2214C994085D}" presName="sibTrans" presStyleLbl="node1" presStyleIdx="0" presStyleCnt="5"/>
      <dgm:spPr/>
    </dgm:pt>
    <dgm:pt modelId="{C4BB6674-AF3F-4B94-8629-702824FA48BD}" type="pres">
      <dgm:prSet presAssocID="{E6C06515-B80D-4F16-BDBC-630727031349}" presName="dummy" presStyleCnt="0"/>
      <dgm:spPr/>
    </dgm:pt>
    <dgm:pt modelId="{6D919516-53E8-4ED5-A199-1517F56A4C47}" type="pres">
      <dgm:prSet presAssocID="{E6C06515-B80D-4F16-BDBC-630727031349}" presName="node" presStyleLbl="revTx" presStyleIdx="1" presStyleCnt="5">
        <dgm:presLayoutVars>
          <dgm:bulletEnabled val="1"/>
        </dgm:presLayoutVars>
      </dgm:prSet>
      <dgm:spPr/>
    </dgm:pt>
    <dgm:pt modelId="{9E74AABC-D5A6-4E80-897A-5FA7C600F889}" type="pres">
      <dgm:prSet presAssocID="{28248F2E-211C-4BA3-90E8-08BA6298D6AA}" presName="sibTrans" presStyleLbl="node1" presStyleIdx="1" presStyleCnt="5"/>
      <dgm:spPr/>
    </dgm:pt>
    <dgm:pt modelId="{01FEA59C-EC55-42E7-BDE6-8BD54291D11A}" type="pres">
      <dgm:prSet presAssocID="{95F836FE-54CF-4253-88F0-531A1FC8E61A}" presName="dummy" presStyleCnt="0"/>
      <dgm:spPr/>
    </dgm:pt>
    <dgm:pt modelId="{155BC8A9-5B5A-4670-8A5F-5BA60E9C8427}" type="pres">
      <dgm:prSet presAssocID="{95F836FE-54CF-4253-88F0-531A1FC8E61A}" presName="node" presStyleLbl="revTx" presStyleIdx="2" presStyleCnt="5">
        <dgm:presLayoutVars>
          <dgm:bulletEnabled val="1"/>
        </dgm:presLayoutVars>
      </dgm:prSet>
      <dgm:spPr/>
    </dgm:pt>
    <dgm:pt modelId="{DE82F913-E875-49DC-BE99-7ED9D9E6B8B8}" type="pres">
      <dgm:prSet presAssocID="{CB9BC07D-857F-4F51-A101-247C6A5A1436}" presName="sibTrans" presStyleLbl="node1" presStyleIdx="2" presStyleCnt="5"/>
      <dgm:spPr/>
    </dgm:pt>
    <dgm:pt modelId="{8D720DB9-7593-4845-BE3D-0731C24D81B3}" type="pres">
      <dgm:prSet presAssocID="{CC131B0F-1AFE-41BA-A34F-23FD18DFB1A7}" presName="dummy" presStyleCnt="0"/>
      <dgm:spPr/>
    </dgm:pt>
    <dgm:pt modelId="{797F5C06-A00D-4E62-B6DA-E0238724357F}" type="pres">
      <dgm:prSet presAssocID="{CC131B0F-1AFE-41BA-A34F-23FD18DFB1A7}" presName="node" presStyleLbl="revTx" presStyleIdx="3" presStyleCnt="5">
        <dgm:presLayoutVars>
          <dgm:bulletEnabled val="1"/>
        </dgm:presLayoutVars>
      </dgm:prSet>
      <dgm:spPr/>
    </dgm:pt>
    <dgm:pt modelId="{18335246-E81A-46FF-8FC0-9F73AF302A6B}" type="pres">
      <dgm:prSet presAssocID="{65EFBCD3-647F-4027-B9AC-E33AC15F79E8}" presName="sibTrans" presStyleLbl="node1" presStyleIdx="3" presStyleCnt="5"/>
      <dgm:spPr/>
    </dgm:pt>
    <dgm:pt modelId="{6486F72C-AF24-45C3-80EA-FCA21BD71FBF}" type="pres">
      <dgm:prSet presAssocID="{BFF19C88-CA4A-49F8-9D34-1242EA4DE2AB}" presName="dummy" presStyleCnt="0"/>
      <dgm:spPr/>
    </dgm:pt>
    <dgm:pt modelId="{DC90DB1E-4D55-4DF4-8BC5-4874AFE1BBEE}" type="pres">
      <dgm:prSet presAssocID="{BFF19C88-CA4A-49F8-9D34-1242EA4DE2AB}" presName="node" presStyleLbl="revTx" presStyleIdx="4" presStyleCnt="5">
        <dgm:presLayoutVars>
          <dgm:bulletEnabled val="1"/>
        </dgm:presLayoutVars>
      </dgm:prSet>
      <dgm:spPr/>
    </dgm:pt>
    <dgm:pt modelId="{DC0CC80D-9F6C-4FA0-9042-5BD000C6BBE0}" type="pres">
      <dgm:prSet presAssocID="{4C9D659F-15CD-4695-BF7D-E68079CA35F6}" presName="sibTrans" presStyleLbl="node1" presStyleIdx="4" presStyleCnt="5"/>
      <dgm:spPr/>
    </dgm:pt>
  </dgm:ptLst>
  <dgm:cxnLst>
    <dgm:cxn modelId="{187AEB04-7768-4A27-A1BF-CD13D1E1211F}" type="presOf" srcId="{192E40E0-0BC1-4AD0-844F-2214C994085D}" destId="{18D792D5-DA84-4223-BCA3-98B7974BE17A}" srcOrd="0" destOrd="0" presId="urn:microsoft.com/office/officeart/2005/8/layout/cycle1"/>
    <dgm:cxn modelId="{B764DE08-9E42-4F9C-B1B9-479F01F6A8AD}" type="presOf" srcId="{E6C06515-B80D-4F16-BDBC-630727031349}" destId="{6D919516-53E8-4ED5-A199-1517F56A4C47}" srcOrd="0" destOrd="0" presId="urn:microsoft.com/office/officeart/2005/8/layout/cycle1"/>
    <dgm:cxn modelId="{CFD20D19-A817-439F-8E5B-DEF016E31FA1}" type="presOf" srcId="{ABE79892-1EE7-412A-A31D-75B022428357}" destId="{51A192BC-13BB-4857-81DA-2CBB29D58303}" srcOrd="0" destOrd="0" presId="urn:microsoft.com/office/officeart/2005/8/layout/cycle1"/>
    <dgm:cxn modelId="{3C35C032-BAA3-492A-B007-6B5C8F81E4C4}" srcId="{ABE79892-1EE7-412A-A31D-75B022428357}" destId="{95F836FE-54CF-4253-88F0-531A1FC8E61A}" srcOrd="2" destOrd="0" parTransId="{F3505203-07F5-4585-869B-DEE9536DCAF1}" sibTransId="{CB9BC07D-857F-4F51-A101-247C6A5A1436}"/>
    <dgm:cxn modelId="{73431041-8CC1-47B0-93B0-88DDE781700A}" type="presOf" srcId="{28248F2E-211C-4BA3-90E8-08BA6298D6AA}" destId="{9E74AABC-D5A6-4E80-897A-5FA7C600F889}" srcOrd="0" destOrd="0" presId="urn:microsoft.com/office/officeart/2005/8/layout/cycle1"/>
    <dgm:cxn modelId="{456F4744-619F-4DF0-B276-000E16A5338F}" type="presOf" srcId="{CB9BC07D-857F-4F51-A101-247C6A5A1436}" destId="{DE82F913-E875-49DC-BE99-7ED9D9E6B8B8}" srcOrd="0" destOrd="0" presId="urn:microsoft.com/office/officeart/2005/8/layout/cycle1"/>
    <dgm:cxn modelId="{B7D7D666-1482-4931-B52C-528457CE351A}" type="presOf" srcId="{95F836FE-54CF-4253-88F0-531A1FC8E61A}" destId="{155BC8A9-5B5A-4670-8A5F-5BA60E9C8427}" srcOrd="0" destOrd="0" presId="urn:microsoft.com/office/officeart/2005/8/layout/cycle1"/>
    <dgm:cxn modelId="{CF9A6958-3AFA-480C-89E4-9A5B36FFAC75}" srcId="{ABE79892-1EE7-412A-A31D-75B022428357}" destId="{67A79648-6A32-4825-B295-E1EC12BCB054}" srcOrd="0" destOrd="0" parTransId="{33A4A01C-045F-4EC4-BC41-69D8C14CD01B}" sibTransId="{192E40E0-0BC1-4AD0-844F-2214C994085D}"/>
    <dgm:cxn modelId="{2AD7E57A-2F43-4D6F-9EC6-77BEABE1EC00}" type="presOf" srcId="{65EFBCD3-647F-4027-B9AC-E33AC15F79E8}" destId="{18335246-E81A-46FF-8FC0-9F73AF302A6B}" srcOrd="0" destOrd="0" presId="urn:microsoft.com/office/officeart/2005/8/layout/cycle1"/>
    <dgm:cxn modelId="{3049F997-CF0C-41A7-9DD5-6D0A1E0BE7AF}" srcId="{ABE79892-1EE7-412A-A31D-75B022428357}" destId="{CC131B0F-1AFE-41BA-A34F-23FD18DFB1A7}" srcOrd="3" destOrd="0" parTransId="{61E1427A-E50D-491A-8BDE-DA6FD0C08FC1}" sibTransId="{65EFBCD3-647F-4027-B9AC-E33AC15F79E8}"/>
    <dgm:cxn modelId="{C7A216A1-29A1-4AA8-9FA8-F386AC3D2669}" type="presOf" srcId="{BFF19C88-CA4A-49F8-9D34-1242EA4DE2AB}" destId="{DC90DB1E-4D55-4DF4-8BC5-4874AFE1BBEE}" srcOrd="0" destOrd="0" presId="urn:microsoft.com/office/officeart/2005/8/layout/cycle1"/>
    <dgm:cxn modelId="{C4CB92A5-7240-4D28-B6A1-0B2F1FC9881F}" type="presOf" srcId="{CC131B0F-1AFE-41BA-A34F-23FD18DFB1A7}" destId="{797F5C06-A00D-4E62-B6DA-E0238724357F}" srcOrd="0" destOrd="0" presId="urn:microsoft.com/office/officeart/2005/8/layout/cycle1"/>
    <dgm:cxn modelId="{9DDBA8C8-8850-4D79-A6DD-D25B99073047}" srcId="{ABE79892-1EE7-412A-A31D-75B022428357}" destId="{BFF19C88-CA4A-49F8-9D34-1242EA4DE2AB}" srcOrd="4" destOrd="0" parTransId="{6529642E-5F32-44B0-B7F9-97BB988D778B}" sibTransId="{4C9D659F-15CD-4695-BF7D-E68079CA35F6}"/>
    <dgm:cxn modelId="{8D0298DE-0F4F-48FF-B376-29704B6B33FF}" srcId="{ABE79892-1EE7-412A-A31D-75B022428357}" destId="{E6C06515-B80D-4F16-BDBC-630727031349}" srcOrd="1" destOrd="0" parTransId="{9585E886-CCA6-4088-8627-E1B37CAEDAD3}" sibTransId="{28248F2E-211C-4BA3-90E8-08BA6298D6AA}"/>
    <dgm:cxn modelId="{90D115F1-15A0-4773-B87B-2F8F27F8281C}" type="presOf" srcId="{4C9D659F-15CD-4695-BF7D-E68079CA35F6}" destId="{DC0CC80D-9F6C-4FA0-9042-5BD000C6BBE0}" srcOrd="0" destOrd="0" presId="urn:microsoft.com/office/officeart/2005/8/layout/cycle1"/>
    <dgm:cxn modelId="{358E1BFA-88C1-4853-9BD6-868B885D9670}" type="presOf" srcId="{67A79648-6A32-4825-B295-E1EC12BCB054}" destId="{1EA0D205-3AB7-48AA-ADAE-4BAF989DD857}" srcOrd="0" destOrd="0" presId="urn:microsoft.com/office/officeart/2005/8/layout/cycle1"/>
    <dgm:cxn modelId="{067D2EAD-75B4-4FB3-B0E6-FDFE28A77673}" type="presParOf" srcId="{51A192BC-13BB-4857-81DA-2CBB29D58303}" destId="{53727E23-85DF-4EA3-80E5-4D295168DD60}" srcOrd="0" destOrd="0" presId="urn:microsoft.com/office/officeart/2005/8/layout/cycle1"/>
    <dgm:cxn modelId="{FF7F7770-9433-4F38-B5B2-C02D76D54FBD}" type="presParOf" srcId="{51A192BC-13BB-4857-81DA-2CBB29D58303}" destId="{1EA0D205-3AB7-48AA-ADAE-4BAF989DD857}" srcOrd="1" destOrd="0" presId="urn:microsoft.com/office/officeart/2005/8/layout/cycle1"/>
    <dgm:cxn modelId="{47DEB26F-6DF0-49B6-8EA9-ED3C8E738B4B}" type="presParOf" srcId="{51A192BC-13BB-4857-81DA-2CBB29D58303}" destId="{18D792D5-DA84-4223-BCA3-98B7974BE17A}" srcOrd="2" destOrd="0" presId="urn:microsoft.com/office/officeart/2005/8/layout/cycle1"/>
    <dgm:cxn modelId="{36D58175-22E2-4ECD-8F25-46AFC110D8EF}" type="presParOf" srcId="{51A192BC-13BB-4857-81DA-2CBB29D58303}" destId="{C4BB6674-AF3F-4B94-8629-702824FA48BD}" srcOrd="3" destOrd="0" presId="urn:microsoft.com/office/officeart/2005/8/layout/cycle1"/>
    <dgm:cxn modelId="{973E6B33-97BB-4FF7-943E-39C5ABA0834C}" type="presParOf" srcId="{51A192BC-13BB-4857-81DA-2CBB29D58303}" destId="{6D919516-53E8-4ED5-A199-1517F56A4C47}" srcOrd="4" destOrd="0" presId="urn:microsoft.com/office/officeart/2005/8/layout/cycle1"/>
    <dgm:cxn modelId="{72DCCAC0-4A8C-49B5-8BA8-C4758AED78CB}" type="presParOf" srcId="{51A192BC-13BB-4857-81DA-2CBB29D58303}" destId="{9E74AABC-D5A6-4E80-897A-5FA7C600F889}" srcOrd="5" destOrd="0" presId="urn:microsoft.com/office/officeart/2005/8/layout/cycle1"/>
    <dgm:cxn modelId="{F9D082A3-A2ED-4CCA-8140-2F9BD2234872}" type="presParOf" srcId="{51A192BC-13BB-4857-81DA-2CBB29D58303}" destId="{01FEA59C-EC55-42E7-BDE6-8BD54291D11A}" srcOrd="6" destOrd="0" presId="urn:microsoft.com/office/officeart/2005/8/layout/cycle1"/>
    <dgm:cxn modelId="{26F2AF56-D672-4995-BC7C-57FBAC47A9BE}" type="presParOf" srcId="{51A192BC-13BB-4857-81DA-2CBB29D58303}" destId="{155BC8A9-5B5A-4670-8A5F-5BA60E9C8427}" srcOrd="7" destOrd="0" presId="urn:microsoft.com/office/officeart/2005/8/layout/cycle1"/>
    <dgm:cxn modelId="{04700852-569A-4886-8C40-3E3D7A13BDA2}" type="presParOf" srcId="{51A192BC-13BB-4857-81DA-2CBB29D58303}" destId="{DE82F913-E875-49DC-BE99-7ED9D9E6B8B8}" srcOrd="8" destOrd="0" presId="urn:microsoft.com/office/officeart/2005/8/layout/cycle1"/>
    <dgm:cxn modelId="{5F4D1301-09DF-440D-A506-BD6B92FF953F}" type="presParOf" srcId="{51A192BC-13BB-4857-81DA-2CBB29D58303}" destId="{8D720DB9-7593-4845-BE3D-0731C24D81B3}" srcOrd="9" destOrd="0" presId="urn:microsoft.com/office/officeart/2005/8/layout/cycle1"/>
    <dgm:cxn modelId="{EB9E2392-5F8D-4111-8EF4-50DB1782B8F0}" type="presParOf" srcId="{51A192BC-13BB-4857-81DA-2CBB29D58303}" destId="{797F5C06-A00D-4E62-B6DA-E0238724357F}" srcOrd="10" destOrd="0" presId="urn:microsoft.com/office/officeart/2005/8/layout/cycle1"/>
    <dgm:cxn modelId="{51AEA29D-482C-46F3-B9ED-715F2D15BFE2}" type="presParOf" srcId="{51A192BC-13BB-4857-81DA-2CBB29D58303}" destId="{18335246-E81A-46FF-8FC0-9F73AF302A6B}" srcOrd="11" destOrd="0" presId="urn:microsoft.com/office/officeart/2005/8/layout/cycle1"/>
    <dgm:cxn modelId="{76C9F206-DE31-4B53-8205-24D0C7AE6476}" type="presParOf" srcId="{51A192BC-13BB-4857-81DA-2CBB29D58303}" destId="{6486F72C-AF24-45C3-80EA-FCA21BD71FBF}" srcOrd="12" destOrd="0" presId="urn:microsoft.com/office/officeart/2005/8/layout/cycle1"/>
    <dgm:cxn modelId="{3733C729-7E09-48C4-8EB7-F3B72E49C311}" type="presParOf" srcId="{51A192BC-13BB-4857-81DA-2CBB29D58303}" destId="{DC90DB1E-4D55-4DF4-8BC5-4874AFE1BBEE}" srcOrd="13" destOrd="0" presId="urn:microsoft.com/office/officeart/2005/8/layout/cycle1"/>
    <dgm:cxn modelId="{B6E8A1E7-489E-4179-92AC-E3055AE8F9D6}" type="presParOf" srcId="{51A192BC-13BB-4857-81DA-2CBB29D58303}" destId="{DC0CC80D-9F6C-4FA0-9042-5BD000C6BBE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FE2A-33A7-4642-B8FB-F32088853BC2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6E7CB-E929-47D3-AFF9-95CA2D0CFCB8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D5525-47BE-421A-884D-6985DFAB11BC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Quiz de culture générale en React</a:t>
          </a:r>
        </a:p>
      </dsp:txBody>
      <dsp:txXfrm>
        <a:off x="25435" y="2456402"/>
        <a:ext cx="1800000" cy="720000"/>
      </dsp:txXfrm>
    </dsp:sp>
    <dsp:sp modelId="{9035962F-7E35-4B02-93D7-24BD9F820698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85CCD-3B74-40AE-83F9-2E6BB91483A4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B1D35-3932-497F-B9E5-86C419BC074B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Contrôlable </a:t>
          </a:r>
          <a:r>
            <a:rPr lang="fr-FR" sz="1500" kern="1200"/>
            <a:t>partiellement</a:t>
          </a:r>
          <a:r>
            <a:rPr lang="en-US" sz="1500" kern="1200"/>
            <a:t> avec une manette Xbox</a:t>
          </a:r>
        </a:p>
      </dsp:txBody>
      <dsp:txXfrm>
        <a:off x="2140435" y="2456402"/>
        <a:ext cx="1800000" cy="720000"/>
      </dsp:txXfrm>
    </dsp:sp>
    <dsp:sp modelId="{DFAB808F-3236-4C12-8DDC-992E22305307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1D415-BF41-47F9-B3C0-0D7C93352AA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8187C-73A6-430B-B943-3D90AE8D74D8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Usage ciblé : téléviseur, borne interactive, salon</a:t>
          </a:r>
        </a:p>
      </dsp:txBody>
      <dsp:txXfrm>
        <a:off x="4255435" y="2456402"/>
        <a:ext cx="1800000" cy="720000"/>
      </dsp:txXfrm>
    </dsp:sp>
    <dsp:sp modelId="{1F3298B4-B4B2-4E6C-BA96-64835CFF6FA0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FC170-F883-4192-9938-F7A05AED5809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5B3A6-4520-4BF9-9A3D-04BAA78230B9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Interface sans clavier ni souris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B710E-9D1B-47B1-9EE2-1A661A058EAF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A741C-C521-4FE7-8210-63C06630296D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5054A-AFF5-4505-8462-291D64E4D52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Récupération asynchrone des questions</a:t>
          </a:r>
        </a:p>
      </dsp:txBody>
      <dsp:txXfrm>
        <a:off x="46529" y="2703902"/>
        <a:ext cx="2418750" cy="720000"/>
      </dsp:txXfrm>
    </dsp:sp>
    <dsp:sp modelId="{465F244F-9493-47D7-81BB-21E253A31FAB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08EE5-DA9A-4605-A876-9AF3F929B358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C6E0D-E5E5-4DA8-9623-BB4A2D1E27F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Gestion des erreurs (limite de requêtes, code 429)</a:t>
          </a:r>
        </a:p>
      </dsp:txBody>
      <dsp:txXfrm>
        <a:off x="2888560" y="2703902"/>
        <a:ext cx="2418750" cy="720000"/>
      </dsp:txXfrm>
    </dsp:sp>
    <dsp:sp modelId="{63CE26D7-DCED-45F6-8F0A-D06EEDA0C31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208B2-B64E-4B8A-9A1D-602B92764DEE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4C8F2-6435-4941-AB87-72DD4F6EA430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Syntaxe claire et efficace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24C82-F084-4406-9B4C-5881941DB861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08977-59CE-434A-9D8C-697048963B8D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37CF-794C-4B13-BF50-706790DDADA1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Chargement et gestion des questions</a:t>
          </a:r>
        </a:p>
      </dsp:txBody>
      <dsp:txXfrm>
        <a:off x="25435" y="2456402"/>
        <a:ext cx="1800000" cy="720000"/>
      </dsp:txXfrm>
    </dsp:sp>
    <dsp:sp modelId="{C19201CE-917A-4593-B1CB-406CF550DD2C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BC1FF-507A-410E-85DF-DE9CE8E006ED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2E092-BFC6-477D-9501-BD6C16B55AAE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Barre de progression visuelle</a:t>
          </a:r>
        </a:p>
      </dsp:txBody>
      <dsp:txXfrm>
        <a:off x="2140435" y="2456402"/>
        <a:ext cx="1800000" cy="720000"/>
      </dsp:txXfrm>
    </dsp:sp>
    <dsp:sp modelId="{376BBCB3-D5AB-4AE7-B5C2-0367CBA8A4E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A9DC0-488D-429F-8A32-8DF2FBE7ABE4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47C26-2D5D-47CB-99E7-D216CB8C7FBE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Messages personnalisés de fin de quiz</a:t>
          </a:r>
        </a:p>
      </dsp:txBody>
      <dsp:txXfrm>
        <a:off x="4255435" y="2456402"/>
        <a:ext cx="1800000" cy="720000"/>
      </dsp:txXfrm>
    </dsp:sp>
    <dsp:sp modelId="{D36D01D0-784A-49A3-9BBD-4359629D9F5F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E41F4-88F0-4A36-8F80-67A16991C1F6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4407C-879A-4381-8150-49CABC6129E4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Contrôles optimisés manette avec retour visuel</a:t>
          </a:r>
        </a:p>
      </dsp:txBody>
      <dsp:txXfrm>
        <a:off x="6370435" y="24564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54CBC-F288-4B2E-88F2-A5032F29F7F7}">
      <dsp:nvSpPr>
        <dsp:cNvPr id="0" name=""/>
        <dsp:cNvSpPr/>
      </dsp:nvSpPr>
      <dsp:spPr>
        <a:xfrm>
          <a:off x="0" y="478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5B7C2-86E5-4EE1-B069-AEC1DB8128A4}">
      <dsp:nvSpPr>
        <dsp:cNvPr id="0" name=""/>
        <dsp:cNvSpPr/>
      </dsp:nvSpPr>
      <dsp:spPr>
        <a:xfrm>
          <a:off x="0" y="478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Intégration d’authentification tiers (Firebase, Auth0)</a:t>
          </a:r>
        </a:p>
      </dsp:txBody>
      <dsp:txXfrm>
        <a:off x="0" y="478"/>
        <a:ext cx="3993357" cy="783716"/>
      </dsp:txXfrm>
    </dsp:sp>
    <dsp:sp modelId="{FA728901-CEE3-4075-AC72-5FB1BDE6A6FF}">
      <dsp:nvSpPr>
        <dsp:cNvPr id="0" name=""/>
        <dsp:cNvSpPr/>
      </dsp:nvSpPr>
      <dsp:spPr>
        <a:xfrm>
          <a:off x="0" y="784194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7E74-0A32-462F-B90B-C2E7048D998F}">
      <dsp:nvSpPr>
        <dsp:cNvPr id="0" name=""/>
        <dsp:cNvSpPr/>
      </dsp:nvSpPr>
      <dsp:spPr>
        <a:xfrm>
          <a:off x="0" y="784194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Ajout de sons et animations</a:t>
          </a:r>
        </a:p>
      </dsp:txBody>
      <dsp:txXfrm>
        <a:off x="0" y="784194"/>
        <a:ext cx="3993357" cy="783716"/>
      </dsp:txXfrm>
    </dsp:sp>
    <dsp:sp modelId="{04695CC3-98DE-4E33-BCF3-952984EC18DA}">
      <dsp:nvSpPr>
        <dsp:cNvPr id="0" name=""/>
        <dsp:cNvSpPr/>
      </dsp:nvSpPr>
      <dsp:spPr>
        <a:xfrm>
          <a:off x="0" y="1567910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A87F4-AD6B-434A-9552-083C9E081C86}">
      <dsp:nvSpPr>
        <dsp:cNvPr id="0" name=""/>
        <dsp:cNvSpPr/>
      </dsp:nvSpPr>
      <dsp:spPr>
        <a:xfrm>
          <a:off x="0" y="1567910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 multijoueur local/en ligne</a:t>
          </a:r>
        </a:p>
      </dsp:txBody>
      <dsp:txXfrm>
        <a:off x="0" y="1567910"/>
        <a:ext cx="3993357" cy="783716"/>
      </dsp:txXfrm>
    </dsp:sp>
    <dsp:sp modelId="{021C157B-20C8-4088-8322-ABF10933EA48}">
      <dsp:nvSpPr>
        <dsp:cNvPr id="0" name=""/>
        <dsp:cNvSpPr/>
      </dsp:nvSpPr>
      <dsp:spPr>
        <a:xfrm>
          <a:off x="0" y="2351627"/>
          <a:ext cx="39933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A928B-2885-4CD9-8BCF-120CB89F1404}">
      <dsp:nvSpPr>
        <dsp:cNvPr id="0" name=""/>
        <dsp:cNvSpPr/>
      </dsp:nvSpPr>
      <dsp:spPr>
        <a:xfrm>
          <a:off x="0" y="2351627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Classement des scores avec sauvegarde</a:t>
          </a:r>
        </a:p>
      </dsp:txBody>
      <dsp:txXfrm>
        <a:off x="0" y="2351627"/>
        <a:ext cx="3993357" cy="783716"/>
      </dsp:txXfrm>
    </dsp:sp>
    <dsp:sp modelId="{7005CB24-41D3-4196-89B7-1B1991870146}">
      <dsp:nvSpPr>
        <dsp:cNvPr id="0" name=""/>
        <dsp:cNvSpPr/>
      </dsp:nvSpPr>
      <dsp:spPr>
        <a:xfrm>
          <a:off x="0" y="3135343"/>
          <a:ext cx="39933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85689-446F-4443-BBB8-9EF3BB596C09}">
      <dsp:nvSpPr>
        <dsp:cNvPr id="0" name=""/>
        <dsp:cNvSpPr/>
      </dsp:nvSpPr>
      <dsp:spPr>
        <a:xfrm>
          <a:off x="0" y="3135343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Traduction et adaptation des questions</a:t>
          </a:r>
        </a:p>
      </dsp:txBody>
      <dsp:txXfrm>
        <a:off x="0" y="3135343"/>
        <a:ext cx="3993357" cy="783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D205-3AB7-48AA-ADAE-4BAF989DD857}">
      <dsp:nvSpPr>
        <dsp:cNvPr id="0" name=""/>
        <dsp:cNvSpPr/>
      </dsp:nvSpPr>
      <dsp:spPr>
        <a:xfrm>
          <a:off x="4650258" y="33995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Chargement automatique des questions</a:t>
          </a:r>
        </a:p>
      </dsp:txBody>
      <dsp:txXfrm>
        <a:off x="4650258" y="33995"/>
        <a:ext cx="1119113" cy="1119113"/>
      </dsp:txXfrm>
    </dsp:sp>
    <dsp:sp modelId="{18D792D5-DA84-4223-BCA3-98B7974BE17A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21294043"/>
            <a:gd name="adj4" fmla="val 19765537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19516-53E8-4ED5-A199-1517F56A4C47}">
      <dsp:nvSpPr>
        <dsp:cNvPr id="0" name=""/>
        <dsp:cNvSpPr/>
      </dsp:nvSpPr>
      <dsp:spPr>
        <a:xfrm>
          <a:off x="5327014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Navigation par manette Xbox</a:t>
          </a:r>
        </a:p>
      </dsp:txBody>
      <dsp:txXfrm>
        <a:off x="5327014" y="2116836"/>
        <a:ext cx="1119113" cy="1119113"/>
      </dsp:txXfrm>
    </dsp:sp>
    <dsp:sp modelId="{9E74AABC-D5A6-4E80-897A-5FA7C600F889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4015529"/>
            <a:gd name="adj4" fmla="val 225267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BC8A9-5B5A-4670-8A5F-5BA60E9C8427}">
      <dsp:nvSpPr>
        <dsp:cNvPr id="0" name=""/>
        <dsp:cNvSpPr/>
      </dsp:nvSpPr>
      <dsp:spPr>
        <a:xfrm>
          <a:off x="3555243" y="3404103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Sélection et validation intuitives</a:t>
          </a:r>
        </a:p>
      </dsp:txBody>
      <dsp:txXfrm>
        <a:off x="3555243" y="3404103"/>
        <a:ext cx="1119113" cy="1119113"/>
      </dsp:txXfrm>
    </dsp:sp>
    <dsp:sp modelId="{DE82F913-E875-49DC-BE99-7ED9D9E6B8B8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8211614"/>
            <a:gd name="adj4" fmla="val 6448755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F5C06-A00D-4E62-B6DA-E0238724357F}">
      <dsp:nvSpPr>
        <dsp:cNvPr id="0" name=""/>
        <dsp:cNvSpPr/>
      </dsp:nvSpPr>
      <dsp:spPr>
        <a:xfrm>
          <a:off x="1783472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Affichage score et message personnalisé</a:t>
          </a:r>
        </a:p>
      </dsp:txBody>
      <dsp:txXfrm>
        <a:off x="1783472" y="2116836"/>
        <a:ext cx="1119113" cy="1119113"/>
      </dsp:txXfrm>
    </dsp:sp>
    <dsp:sp modelId="{18335246-E81A-46FF-8FC0-9F73AF302A6B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12298747"/>
            <a:gd name="adj4" fmla="val 1077024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0DB1E-4D55-4DF4-8BC5-4874AFE1BBEE}">
      <dsp:nvSpPr>
        <dsp:cNvPr id="0" name=""/>
        <dsp:cNvSpPr/>
      </dsp:nvSpPr>
      <dsp:spPr>
        <a:xfrm>
          <a:off x="2460228" y="33995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Bouton “Rejouer” pour recommencer</a:t>
          </a:r>
        </a:p>
      </dsp:txBody>
      <dsp:txXfrm>
        <a:off x="2460228" y="33995"/>
        <a:ext cx="1119113" cy="1119113"/>
      </dsp:txXfrm>
    </dsp:sp>
    <dsp:sp modelId="{DC0CC80D-9F6C-4FA0-9042-5BD000C6BBE0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16866515"/>
            <a:gd name="adj4" fmla="val 1519776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9144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124" y="5279511"/>
            <a:ext cx="7261411" cy="73988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de CG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835" y="6019391"/>
            <a:ext cx="5486399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Présentation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projet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développé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avec React et Gamepad API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C7B014-F3ED-FBAB-AC6D-C622050E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57"/>
          <a:stretch>
            <a:fillRect/>
          </a:stretch>
        </p:blipFill>
        <p:spPr>
          <a:xfrm>
            <a:off x="20" y="10"/>
            <a:ext cx="9143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BF595C-5A1A-81CE-E03F-1C42C4C98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944" r="17709" b="1"/>
          <a:stretch>
            <a:fillRect/>
          </a:stretch>
        </p:blipFill>
        <p:spPr>
          <a:xfrm>
            <a:off x="1143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7B3FE1-8D40-889B-2740-8D19AAD34E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640080"/>
            <a:ext cx="4688333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/>
              <a:t>Questions ?</a:t>
            </a:r>
          </a:p>
        </p:txBody>
      </p:sp>
      <p:pic>
        <p:nvPicPr>
          <p:cNvPr id="21" name="Picture 20" descr="Points d'interrogation dans une ligne et un point d'interrogation est allumé">
            <a:extLst>
              <a:ext uri="{FF2B5EF4-FFF2-40B4-BE49-F238E27FC236}">
                <a16:creationId xmlns:a16="http://schemas.microsoft.com/office/drawing/2014/main" id="{B05DBA10-4880-E17A-559B-DD5C478CDF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4" r="55458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fr-FR" sz="1700"/>
          </a:p>
          <a:p>
            <a:pPr>
              <a:defRPr sz="1800"/>
            </a:pPr>
            <a:r>
              <a:rPr lang="fr-FR" sz="1700"/>
              <a:t>Interaction originale sur le web</a:t>
            </a:r>
          </a:p>
          <a:p>
            <a:pPr>
              <a:defRPr sz="1800"/>
            </a:pPr>
            <a:r>
              <a:rPr lang="fr-FR" sz="1700"/>
              <a:t>Combinaison de React, API externes et périphériques non classiques</a:t>
            </a:r>
          </a:p>
          <a:p>
            <a:pPr>
              <a:defRPr sz="1800"/>
            </a:pPr>
            <a:r>
              <a:rPr lang="fr-FR" sz="1700"/>
              <a:t>Application accessible et ludique</a:t>
            </a:r>
          </a:p>
          <a:p>
            <a:pPr>
              <a:defRPr sz="1800"/>
            </a:pPr>
            <a:r>
              <a:rPr lang="fr-FR" sz="1700"/>
              <a:t>Adaptée à différents environnements</a:t>
            </a:r>
          </a:p>
          <a:p>
            <a:pPr>
              <a:defRPr sz="1800"/>
            </a:pPr>
            <a:r>
              <a:rPr lang="fr-FR" sz="1700"/>
              <a:t>Renforcement des compétences React et UX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CB375-1F67-CE2E-DC4F-03A5D4480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32857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1122363"/>
            <a:ext cx="24003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et Technologies utilisées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3DA9E2-50E7-4357-658A-6EDB3619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98" y="665344"/>
            <a:ext cx="1704729" cy="8523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CD94FF-BF23-4366-50F7-F4F4DE39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20" y="2947752"/>
            <a:ext cx="1642096" cy="8949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DD2ED4-3D29-BCF8-AB0F-8701E0C36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10" y="979679"/>
            <a:ext cx="2997729" cy="14239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73A81FF-74FB-AA0C-DC1D-6C28BDF1F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002" y="4975882"/>
            <a:ext cx="1606614" cy="1463044"/>
          </a:xfrm>
          <a:prstGeom prst="rect">
            <a:avLst/>
          </a:prstGeom>
        </p:spPr>
      </p:pic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6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2228770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5" y="3429000"/>
            <a:ext cx="349758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4568202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capture d’écran&#10;&#10;Le contenu généré par l’IA peut être incorrect.">
            <a:extLst>
              <a:ext uri="{FF2B5EF4-FFF2-40B4-BE49-F238E27FC236}">
                <a16:creationId xmlns:a16="http://schemas.microsoft.com/office/drawing/2014/main" id="{41EA649C-DC48-8BF3-844F-9BC5C940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310" y="4404710"/>
            <a:ext cx="2997729" cy="13939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React et React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fr-FR" sz="1700"/>
          </a:p>
          <a:p>
            <a:pPr>
              <a:defRPr sz="1800"/>
            </a:pPr>
            <a:r>
              <a:rPr lang="fr-FR" sz="1700"/>
              <a:t>Navigation fluide entre pages (Accueil, Quiz, Résultats)</a:t>
            </a:r>
          </a:p>
          <a:p>
            <a:pPr>
              <a:defRPr sz="1800"/>
            </a:pPr>
            <a:r>
              <a:rPr lang="fr-FR" sz="1700"/>
              <a:t>Architecture claire et modulaire</a:t>
            </a:r>
          </a:p>
          <a:p>
            <a:pPr>
              <a:defRPr sz="1800"/>
            </a:pPr>
            <a:r>
              <a:rPr lang="fr-FR" sz="1700"/>
              <a:t>Facilite gestion des routes et futurs accès protégés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Axios pour les requêtes 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97F966-15CF-43E8-1B94-FA5603627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918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fr-FR" sz="3500"/>
              <a:t>Open Trivia DB</a:t>
            </a:r>
          </a:p>
        </p:txBody>
      </p:sp>
      <p:pic>
        <p:nvPicPr>
          <p:cNvPr id="5" name="Picture 4" descr="Symboles jaune et bleu">
            <a:extLst>
              <a:ext uri="{FF2B5EF4-FFF2-40B4-BE49-F238E27FC236}">
                <a16:creationId xmlns:a16="http://schemas.microsoft.com/office/drawing/2014/main" id="{A4EDFBB0-5923-07DD-D73B-CD531BBD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42" r="27058" b="1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endParaRPr lang="fr-FR" sz="1700"/>
          </a:p>
          <a:p>
            <a:pPr>
              <a:defRPr sz="1800"/>
            </a:pPr>
            <a:r>
              <a:rPr lang="fr-FR" sz="1700"/>
              <a:t>Source gratuite de questions variées</a:t>
            </a:r>
          </a:p>
          <a:p>
            <a:pPr>
              <a:defRPr sz="1800"/>
            </a:pPr>
            <a:r>
              <a:rPr lang="fr-FR" sz="1700"/>
              <a:t>Limitation des requêtes à respecter</a:t>
            </a:r>
          </a:p>
          <a:p>
            <a:pPr>
              <a:defRPr sz="1800"/>
            </a:pPr>
            <a:r>
              <a:rPr lang="fr-FR" sz="1700"/>
              <a:t>Questions en anglais, adaptation nécessaire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fr-FR" sz="3500"/>
              <a:t>Interaction avec la manette Xbox</a:t>
            </a:r>
          </a:p>
        </p:txBody>
      </p:sp>
      <p:pic>
        <p:nvPicPr>
          <p:cNvPr id="5" name="Picture 4" descr="Gadgets sur un bureau">
            <a:extLst>
              <a:ext uri="{FF2B5EF4-FFF2-40B4-BE49-F238E27FC236}">
                <a16:creationId xmlns:a16="http://schemas.microsoft.com/office/drawing/2014/main" id="{6CBF5D1D-3FF2-C410-E332-D28039E8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89" r="34111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endParaRPr lang="fr-FR" sz="1700"/>
          </a:p>
          <a:p>
            <a:pPr>
              <a:defRPr sz="1800"/>
            </a:pPr>
            <a:r>
              <a:rPr lang="fr-FR" sz="1700"/>
              <a:t>Utilisation native de la Gamepad API</a:t>
            </a:r>
          </a:p>
          <a:p>
            <a:pPr>
              <a:defRPr sz="1800"/>
            </a:pPr>
            <a:r>
              <a:rPr lang="fr-FR" sz="1700"/>
              <a:t>Navigation via croix directionnelle (D-pad)</a:t>
            </a:r>
          </a:p>
          <a:p>
            <a:pPr>
              <a:defRPr sz="1800"/>
            </a:pPr>
            <a:r>
              <a:rPr lang="fr-FR" sz="1700"/>
              <a:t>Temporisation pour éviter déclenchements multiples</a:t>
            </a:r>
          </a:p>
          <a:p>
            <a:pPr>
              <a:defRPr sz="1800"/>
            </a:pPr>
            <a:r>
              <a:rPr lang="fr-FR" sz="1700"/>
              <a:t>Sélection et validation des réponses par bouton 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Fonctionnalités clés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3E956-7BDA-2B2A-9ACE-D4700C7F2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0674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fr-FR" sz="3100"/>
              <a:t>Perspectives et évolutions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2C4F9-2F62-66AC-F4A7-08EB55D2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91" r="35503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5F851-31E9-6F84-D4DE-F8E8ABC42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396041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Affichage à l'écran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Quiz de CG</vt:lpstr>
      <vt:lpstr>Introduction</vt:lpstr>
      <vt:lpstr>Architecture et Technologies utilisées</vt:lpstr>
      <vt:lpstr>React et React Router</vt:lpstr>
      <vt:lpstr>Axios pour les requêtes API</vt:lpstr>
      <vt:lpstr>Open Trivia DB</vt:lpstr>
      <vt:lpstr>Interaction avec la manette Xbox</vt:lpstr>
      <vt:lpstr>Fonctionnalités clés</vt:lpstr>
      <vt:lpstr>Perspectives et évolutions</vt:lpstr>
      <vt:lpstr>Présentation PowerPoint</vt:lpstr>
      <vt:lpstr>Démonstration</vt:lpstr>
      <vt:lpstr>Questions ?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To nio</dc:creator>
  <cp:keywords/>
  <dc:description>generated using python-pptx</dc:description>
  <cp:lastModifiedBy>Antoine Aubry</cp:lastModifiedBy>
  <cp:revision>3</cp:revision>
  <dcterms:created xsi:type="dcterms:W3CDTF">2013-01-27T09:14:16Z</dcterms:created>
  <dcterms:modified xsi:type="dcterms:W3CDTF">2025-06-11T03:19:24Z</dcterms:modified>
  <cp:category/>
</cp:coreProperties>
</file>