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 Der Gaag, Teresa" initials="TV" lastIdx="1" clrIdx="0">
    <p:extLst>
      <p:ext uri="{19B8F6BF-5375-455C-9EA6-DF929625EA0E}">
        <p15:presenceInfo xmlns:p15="http://schemas.microsoft.com/office/powerpoint/2012/main" userId="Van Der Gaag, Teresa" providerId="None"/>
      </p:ext>
    </p:extLst>
  </p:cmAuthor>
  <p:cmAuthor id="2" name="Waters, Marsha F" initials="MW" lastIdx="2" clrIdx="1">
    <p:extLst>
      <p:ext uri="{19B8F6BF-5375-455C-9EA6-DF929625EA0E}">
        <p15:presenceInfo xmlns:p15="http://schemas.microsoft.com/office/powerpoint/2012/main" userId="Waters, Marsha 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D3EDA5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125" autoAdjust="0"/>
  </p:normalViewPr>
  <p:slideViewPr>
    <p:cSldViewPr snapToGrid="0">
      <p:cViewPr varScale="1">
        <p:scale>
          <a:sx n="84" d="100"/>
          <a:sy n="84" d="100"/>
        </p:scale>
        <p:origin x="14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F464E-0EC3-4D7B-A7A4-806D5359EF9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6852-170C-468A-A45B-95B2F9738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8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16852-170C-468A-A45B-95B2F97381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8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8F2F-E2FC-46BC-835C-FF631CABE2D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03CE-52BA-44D2-B0C3-14EBA01A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5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8F2F-E2FC-46BC-835C-FF631CABE2D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03CE-52BA-44D2-B0C3-14EBA01A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8F2F-E2FC-46BC-835C-FF631CABE2D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03CE-52BA-44D2-B0C3-14EBA01A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8F2F-E2FC-46BC-835C-FF631CABE2D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03CE-52BA-44D2-B0C3-14EBA01A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2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8F2F-E2FC-46BC-835C-FF631CABE2D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03CE-52BA-44D2-B0C3-14EBA01A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8F2F-E2FC-46BC-835C-FF631CABE2D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03CE-52BA-44D2-B0C3-14EBA01A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8F2F-E2FC-46BC-835C-FF631CABE2D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03CE-52BA-44D2-B0C3-14EBA01A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8F2F-E2FC-46BC-835C-FF631CABE2D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03CE-52BA-44D2-B0C3-14EBA01A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4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8F2F-E2FC-46BC-835C-FF631CABE2D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03CE-52BA-44D2-B0C3-14EBA01A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5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8F2F-E2FC-46BC-835C-FF631CABE2D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03CE-52BA-44D2-B0C3-14EBA01A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4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8F2F-E2FC-46BC-835C-FF631CABE2D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03CE-52BA-44D2-B0C3-14EBA01A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0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8F2F-E2FC-46BC-835C-FF631CABE2D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C03CE-52BA-44D2-B0C3-14EBA01A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0"/>
          <p:cNvSpPr txBox="1">
            <a:spLocks/>
          </p:cNvSpPr>
          <p:nvPr/>
        </p:nvSpPr>
        <p:spPr>
          <a:xfrm>
            <a:off x="275801" y="104976"/>
            <a:ext cx="8391525" cy="757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+mj-lt"/>
                <a:cs typeface="Arial" panose="020B0604020202020204" pitchFamily="34" charset="0"/>
              </a:rPr>
              <a:t>The below steps outline the timeline for developing the </a:t>
            </a:r>
            <a:r>
              <a:rPr lang="en-US" sz="1600" dirty="0" err="1" smtClean="0">
                <a:latin typeface="+mj-lt"/>
                <a:cs typeface="Arial" panose="020B0604020202020204" pitchFamily="34" charset="0"/>
              </a:rPr>
              <a:t>Blockchain</a:t>
            </a:r>
            <a:r>
              <a:rPr lang="en-US" sz="1600" dirty="0" smtClean="0">
                <a:latin typeface="+mj-lt"/>
                <a:cs typeface="Arial" panose="020B0604020202020204" pitchFamily="34" charset="0"/>
              </a:rPr>
              <a:t> Playbook. 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88498" y="2126319"/>
            <a:ext cx="7127024" cy="45719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b="1" dirty="0" smtClean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9907" y="1694495"/>
            <a:ext cx="366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40" name="Oval 39"/>
          <p:cNvSpPr/>
          <p:nvPr/>
        </p:nvSpPr>
        <p:spPr>
          <a:xfrm>
            <a:off x="962067" y="2075398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 flipV="1">
            <a:off x="996632" y="2324815"/>
            <a:ext cx="132843" cy="138989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b="1" dirty="0" smtClean="0">
              <a:solidFill>
                <a:schemeClr val="tx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 rot="19144680">
            <a:off x="905292" y="1112244"/>
            <a:ext cx="1779480" cy="33855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</a:rPr>
              <a:t>Organize teams  &amp; Conduct First Team Meeting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9309" y="2430823"/>
            <a:ext cx="5645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12/14</a:t>
            </a:r>
          </a:p>
        </p:txBody>
      </p:sp>
      <p:sp>
        <p:nvSpPr>
          <p:cNvPr id="44" name="Isosceles Triangle 43"/>
          <p:cNvSpPr/>
          <p:nvPr/>
        </p:nvSpPr>
        <p:spPr>
          <a:xfrm rot="5400000">
            <a:off x="8061995" y="2008647"/>
            <a:ext cx="400798" cy="279457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b="1" dirty="0" smtClean="0">
              <a:solidFill>
                <a:schemeClr val="tx2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917336" y="2075400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9070291">
            <a:off x="1826568" y="1181543"/>
            <a:ext cx="1714921" cy="33855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Complete </a:t>
            </a:r>
            <a:r>
              <a:rPr lang="en-US" sz="1100" b="1" dirty="0" smtClean="0">
                <a:solidFill>
                  <a:schemeClr val="tx2"/>
                </a:solidFill>
              </a:rPr>
              <a:t>Outline. Assign </a:t>
            </a:r>
            <a:r>
              <a:rPr lang="en-US" sz="1100" b="1" dirty="0">
                <a:solidFill>
                  <a:schemeClr val="tx2"/>
                </a:solidFill>
              </a:rPr>
              <a:t>writers, advisors, reviewers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61209" y="1694497"/>
            <a:ext cx="366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48" name="Oval 47"/>
          <p:cNvSpPr/>
          <p:nvPr/>
        </p:nvSpPr>
        <p:spPr>
          <a:xfrm>
            <a:off x="4340678" y="2053841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19233294">
            <a:off x="4346271" y="1101901"/>
            <a:ext cx="2179370" cy="1692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34342" y="1672938"/>
            <a:ext cx="366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04</a:t>
            </a:r>
          </a:p>
        </p:txBody>
      </p:sp>
      <p:sp>
        <p:nvSpPr>
          <p:cNvPr id="51" name="Oval 50"/>
          <p:cNvSpPr/>
          <p:nvPr/>
        </p:nvSpPr>
        <p:spPr>
          <a:xfrm>
            <a:off x="3107901" y="2046531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19233294">
            <a:off x="3083847" y="1091859"/>
            <a:ext cx="1921538" cy="33855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Provide </a:t>
            </a:r>
            <a:r>
              <a:rPr lang="en-US" sz="1100" b="1" dirty="0" smtClean="0">
                <a:solidFill>
                  <a:schemeClr val="tx2"/>
                </a:solidFill>
              </a:rPr>
              <a:t>iterative draft </a:t>
            </a:r>
            <a:r>
              <a:rPr lang="en-US" sz="1100" b="1" dirty="0">
                <a:solidFill>
                  <a:schemeClr val="tx2"/>
                </a:solidFill>
              </a:rPr>
              <a:t>content for </a:t>
            </a:r>
            <a:r>
              <a:rPr lang="en-US" sz="1100" b="1" dirty="0" smtClean="0">
                <a:solidFill>
                  <a:schemeClr val="tx2"/>
                </a:solidFill>
              </a:rPr>
              <a:t>editing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24911" y="1665628"/>
            <a:ext cx="366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54" name="Isosceles Triangle 53"/>
          <p:cNvSpPr/>
          <p:nvPr/>
        </p:nvSpPr>
        <p:spPr>
          <a:xfrm flipV="1">
            <a:off x="6382119" y="2313297"/>
            <a:ext cx="132843" cy="138989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b="1" dirty="0" smtClean="0">
              <a:solidFill>
                <a:schemeClr val="tx2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408762" y="2053841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09225" y="1672938"/>
            <a:ext cx="366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05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97007" y="2375167"/>
            <a:ext cx="4860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2/16</a:t>
            </a:r>
            <a:endParaRPr lang="en-US" sz="1200" b="1" dirty="0"/>
          </a:p>
        </p:txBody>
      </p:sp>
      <p:sp>
        <p:nvSpPr>
          <p:cNvPr id="59" name="Oval 58"/>
          <p:cNvSpPr/>
          <p:nvPr/>
        </p:nvSpPr>
        <p:spPr>
          <a:xfrm>
            <a:off x="6346089" y="2026976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 rot="19233294">
            <a:off x="5348162" y="950939"/>
            <a:ext cx="1814363" cy="1692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</a:rPr>
              <a:t>Section Submission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43269" y="1635073"/>
            <a:ext cx="366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06</a:t>
            </a:r>
          </a:p>
        </p:txBody>
      </p:sp>
      <p:sp>
        <p:nvSpPr>
          <p:cNvPr id="62" name="Isosceles Triangle 61"/>
          <p:cNvSpPr/>
          <p:nvPr/>
        </p:nvSpPr>
        <p:spPr>
          <a:xfrm flipV="1">
            <a:off x="1993674" y="2324817"/>
            <a:ext cx="132843" cy="138989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b="1" dirty="0" smtClean="0">
              <a:solidFill>
                <a:schemeClr val="tx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766351" y="2430825"/>
            <a:ext cx="5645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12/21</a:t>
            </a:r>
          </a:p>
        </p:txBody>
      </p:sp>
      <p:sp>
        <p:nvSpPr>
          <p:cNvPr id="64" name="Isosceles Triangle 63"/>
          <p:cNvSpPr/>
          <p:nvPr/>
        </p:nvSpPr>
        <p:spPr>
          <a:xfrm flipV="1">
            <a:off x="3147529" y="2295948"/>
            <a:ext cx="132843" cy="138989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b="1" dirty="0" smtClean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59479" y="2401956"/>
            <a:ext cx="4860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1/11</a:t>
            </a:r>
          </a:p>
        </p:txBody>
      </p:sp>
      <p:sp>
        <p:nvSpPr>
          <p:cNvPr id="67" name="Rectangle 66"/>
          <p:cNvSpPr/>
          <p:nvPr/>
        </p:nvSpPr>
        <p:spPr>
          <a:xfrm rot="19233294">
            <a:off x="4335167" y="953297"/>
            <a:ext cx="1921538" cy="33855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Provide </a:t>
            </a:r>
            <a:r>
              <a:rPr lang="en-US" sz="1100" b="1" dirty="0" smtClean="0">
                <a:solidFill>
                  <a:schemeClr val="tx2"/>
                </a:solidFill>
              </a:rPr>
              <a:t>2</a:t>
            </a:r>
            <a:r>
              <a:rPr lang="en-US" sz="1100" b="1" baseline="30000" dirty="0" smtClean="0">
                <a:solidFill>
                  <a:schemeClr val="tx2"/>
                </a:solidFill>
              </a:rPr>
              <a:t>nd</a:t>
            </a:r>
            <a:r>
              <a:rPr lang="en-US" sz="1100" b="1" dirty="0" smtClean="0">
                <a:solidFill>
                  <a:schemeClr val="tx2"/>
                </a:solidFill>
              </a:rPr>
              <a:t> iterative draft </a:t>
            </a:r>
            <a:r>
              <a:rPr lang="en-US" sz="1100" b="1" dirty="0">
                <a:solidFill>
                  <a:schemeClr val="tx2"/>
                </a:solidFill>
              </a:rPr>
              <a:t>content for </a:t>
            </a:r>
            <a:r>
              <a:rPr lang="en-US" sz="1100" b="1" dirty="0" smtClean="0">
                <a:solidFill>
                  <a:schemeClr val="tx2"/>
                </a:solidFill>
              </a:rPr>
              <a:t>editing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68" name="Isosceles Triangle 67"/>
          <p:cNvSpPr/>
          <p:nvPr/>
        </p:nvSpPr>
        <p:spPr>
          <a:xfrm flipV="1">
            <a:off x="4382838" y="2303258"/>
            <a:ext cx="132843" cy="138989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b="1" dirty="0" smtClean="0">
              <a:solidFill>
                <a:schemeClr val="tx2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>
          <a:xfrm flipV="1">
            <a:off x="5456953" y="2303258"/>
            <a:ext cx="132843" cy="138989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b="1" dirty="0" smtClean="0">
              <a:solidFill>
                <a:schemeClr val="tx2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268903" y="2409266"/>
            <a:ext cx="4860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2/09</a:t>
            </a:r>
          </a:p>
        </p:txBody>
      </p:sp>
      <p:sp>
        <p:nvSpPr>
          <p:cNvPr id="72" name="Isosceles Triangle 71"/>
          <p:cNvSpPr/>
          <p:nvPr/>
        </p:nvSpPr>
        <p:spPr>
          <a:xfrm flipV="1">
            <a:off x="7198031" y="2324297"/>
            <a:ext cx="132843" cy="138989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lang="en-US" sz="1400" b="1" dirty="0" smtClean="0">
              <a:solidFill>
                <a:schemeClr val="tx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012919" y="2430305"/>
            <a:ext cx="4860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3/01</a:t>
            </a:r>
            <a:endParaRPr lang="en-US" sz="1200" b="1" dirty="0"/>
          </a:p>
        </p:txBody>
      </p:sp>
      <p:sp>
        <p:nvSpPr>
          <p:cNvPr id="74" name="Oval 73"/>
          <p:cNvSpPr/>
          <p:nvPr/>
        </p:nvSpPr>
        <p:spPr>
          <a:xfrm>
            <a:off x="7162001" y="2037976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 rot="19233294">
            <a:off x="6178371" y="900457"/>
            <a:ext cx="1814363" cy="1692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</a:rPr>
              <a:t>Finalize  Edits and Graphics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59181" y="1646073"/>
            <a:ext cx="3664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07</a:t>
            </a:r>
          </a:p>
        </p:txBody>
      </p:sp>
      <p:sp>
        <p:nvSpPr>
          <p:cNvPr id="81" name="Rectangle 80"/>
          <p:cNvSpPr/>
          <p:nvPr/>
        </p:nvSpPr>
        <p:spPr>
          <a:xfrm rot="19233294">
            <a:off x="7213136" y="870104"/>
            <a:ext cx="1814363" cy="33855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</a:rPr>
              <a:t>Complete Reviews</a:t>
            </a:r>
          </a:p>
          <a:p>
            <a:r>
              <a:rPr lang="en-US" sz="1100" b="1" dirty="0" smtClean="0">
                <a:solidFill>
                  <a:schemeClr val="tx2"/>
                </a:solidFill>
              </a:rPr>
              <a:t>Submit Final Playbook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05160" y="2890463"/>
            <a:ext cx="8391277" cy="3347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5" name="Chevron 84"/>
          <p:cNvSpPr/>
          <p:nvPr/>
        </p:nvSpPr>
        <p:spPr>
          <a:xfrm>
            <a:off x="335477" y="3934383"/>
            <a:ext cx="8224443" cy="274320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tx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1" dirty="0" smtClean="0">
                <a:solidFill>
                  <a:schemeClr val="tx2"/>
                </a:solidFill>
              </a:rPr>
              <a:t>Outline and Assign Roles</a:t>
            </a:r>
            <a:endParaRPr kumimoji="0" lang="en-US" sz="1050" b="1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89782" y="3672114"/>
            <a:ext cx="639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404040"/>
                </a:solidFill>
              </a:rPr>
              <a:t> 12/21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8" name="Chevron 87"/>
          <p:cNvSpPr/>
          <p:nvPr/>
        </p:nvSpPr>
        <p:spPr>
          <a:xfrm>
            <a:off x="346806" y="4560608"/>
            <a:ext cx="8224443" cy="274320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tx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1" noProof="0" dirty="0" smtClean="0">
                <a:solidFill>
                  <a:schemeClr val="tx2"/>
                </a:solidFill>
              </a:rPr>
              <a:t>Section Writing</a:t>
            </a:r>
            <a:endParaRPr kumimoji="0" lang="en-US" sz="1050" b="1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92526" y="4333869"/>
            <a:ext cx="604314" cy="24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ea typeface="+mn-ea"/>
                <a:cs typeface="+mn-cs"/>
              </a:rPr>
              <a:t>11/27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642051" y="4301186"/>
            <a:ext cx="2244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ea typeface="+mn-ea"/>
                <a:cs typeface="+mn-cs"/>
              </a:rPr>
              <a:t>2/09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5" name="Chevron 94"/>
          <p:cNvSpPr/>
          <p:nvPr/>
        </p:nvSpPr>
        <p:spPr>
          <a:xfrm>
            <a:off x="335477" y="3304918"/>
            <a:ext cx="8224443" cy="274320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tx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Organize &amp; Conduct 1</a:t>
            </a:r>
            <a:r>
              <a:rPr kumimoji="0" lang="en-US" sz="1050" b="1" i="1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st</a:t>
            </a:r>
            <a:r>
              <a:rPr kumimoji="0" lang="en-US" sz="105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Team Meeting</a:t>
            </a:r>
            <a:endParaRPr kumimoji="0" lang="en-US" sz="1050" b="1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340400" y="3052636"/>
            <a:ext cx="585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ea typeface="+mn-ea"/>
                <a:cs typeface="+mn-cs"/>
              </a:rPr>
              <a:t>12/14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308177" y="3061766"/>
            <a:ext cx="1193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ea typeface="+mn-ea"/>
                <a:cs typeface="+mn-cs"/>
              </a:rPr>
              <a:t>10/27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0" name="Chevron 99"/>
          <p:cNvSpPr/>
          <p:nvPr/>
        </p:nvSpPr>
        <p:spPr>
          <a:xfrm>
            <a:off x="346806" y="5123384"/>
            <a:ext cx="8224443" cy="274320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tx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1" dirty="0" smtClean="0">
                <a:solidFill>
                  <a:schemeClr val="tx2"/>
                </a:solidFill>
              </a:rPr>
              <a:t>Editing</a:t>
            </a:r>
            <a:endParaRPr kumimoji="0" lang="en-US" sz="1050" b="1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01" name="Chevron 100"/>
          <p:cNvSpPr/>
          <p:nvPr/>
        </p:nvSpPr>
        <p:spPr>
          <a:xfrm>
            <a:off x="371323" y="5826595"/>
            <a:ext cx="8224443" cy="274320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tx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1" dirty="0" smtClean="0">
                <a:solidFill>
                  <a:schemeClr val="tx2"/>
                </a:solidFill>
              </a:rPr>
              <a:t>Graphics</a:t>
            </a:r>
            <a:endParaRPr kumimoji="0" lang="en-US" sz="1050" b="1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909486" y="3701296"/>
            <a:ext cx="770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404040"/>
                </a:solidFill>
              </a:rPr>
              <a:t> 11/27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206244" y="2415490"/>
            <a:ext cx="486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ysClr val="windowText" lastClr="000000"/>
                </a:solidFill>
              </a:rPr>
              <a:t>1/25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144232" y="4865549"/>
            <a:ext cx="639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404040"/>
                </a:solidFill>
              </a:rPr>
              <a:t> 1/11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4516" y="4865549"/>
            <a:ext cx="639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404040"/>
                </a:solidFill>
              </a:rPr>
              <a:t> 1/18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1893" y="4888660"/>
            <a:ext cx="639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404040"/>
                </a:solidFill>
              </a:rPr>
              <a:t> 1/25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862177" y="4888660"/>
            <a:ext cx="639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404040"/>
                </a:solidFill>
              </a:rPr>
              <a:t> 1/31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74982" y="4847634"/>
            <a:ext cx="639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404040"/>
                </a:solidFill>
              </a:rPr>
              <a:t> 2/09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55266" y="4847634"/>
            <a:ext cx="639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>
                <a:solidFill>
                  <a:srgbClr val="404040"/>
                </a:solidFill>
              </a:rPr>
              <a:t> 2/16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842336" y="3368859"/>
            <a:ext cx="884739" cy="14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120" name="Diamond 119"/>
          <p:cNvSpPr/>
          <p:nvPr/>
        </p:nvSpPr>
        <p:spPr>
          <a:xfrm>
            <a:off x="3551613" y="3326662"/>
            <a:ext cx="219963" cy="21996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spcAft>
                <a:spcPts val="300"/>
              </a:spcAft>
            </a:pPr>
            <a:endParaRPr lang="en-US" sz="1200" b="1">
              <a:solidFill>
                <a:prstClr val="white"/>
              </a:solidFill>
            </a:endParaRPr>
          </a:p>
        </p:txBody>
      </p:sp>
      <p:sp>
        <p:nvSpPr>
          <p:cNvPr id="121" name="Diamond 120"/>
          <p:cNvSpPr/>
          <p:nvPr/>
        </p:nvSpPr>
        <p:spPr>
          <a:xfrm>
            <a:off x="2777976" y="3326672"/>
            <a:ext cx="219963" cy="21996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60579" y="3999852"/>
            <a:ext cx="884739" cy="14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123" name="Diamond 122"/>
          <p:cNvSpPr/>
          <p:nvPr/>
        </p:nvSpPr>
        <p:spPr>
          <a:xfrm>
            <a:off x="3973580" y="3947517"/>
            <a:ext cx="219963" cy="21996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4" name="Diamond 123"/>
          <p:cNvSpPr/>
          <p:nvPr/>
        </p:nvSpPr>
        <p:spPr>
          <a:xfrm>
            <a:off x="3196236" y="3947517"/>
            <a:ext cx="219963" cy="21996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250264" y="4615176"/>
            <a:ext cx="3514058" cy="1546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129" name="Diamond 128"/>
          <p:cNvSpPr/>
          <p:nvPr/>
        </p:nvSpPr>
        <p:spPr>
          <a:xfrm>
            <a:off x="6654340" y="4581438"/>
            <a:ext cx="219963" cy="21996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0" name="Diamond 129"/>
          <p:cNvSpPr/>
          <p:nvPr/>
        </p:nvSpPr>
        <p:spPr>
          <a:xfrm>
            <a:off x="3196236" y="4591582"/>
            <a:ext cx="219963" cy="21996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463403" y="5174557"/>
            <a:ext cx="646266" cy="155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132" name="Diamond 131"/>
          <p:cNvSpPr/>
          <p:nvPr/>
        </p:nvSpPr>
        <p:spPr>
          <a:xfrm>
            <a:off x="4376444" y="5150174"/>
            <a:ext cx="219963" cy="21996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3" name="Diamond 132"/>
          <p:cNvSpPr/>
          <p:nvPr/>
        </p:nvSpPr>
        <p:spPr>
          <a:xfrm>
            <a:off x="4964568" y="5150174"/>
            <a:ext cx="219963" cy="21996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633676" y="5185128"/>
            <a:ext cx="646266" cy="155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764321" y="5176704"/>
            <a:ext cx="646266" cy="155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136" name="Diamond 135"/>
          <p:cNvSpPr/>
          <p:nvPr/>
        </p:nvSpPr>
        <p:spPr>
          <a:xfrm>
            <a:off x="5552692" y="5152276"/>
            <a:ext cx="219963" cy="21996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7" name="Diamond 136"/>
          <p:cNvSpPr/>
          <p:nvPr/>
        </p:nvSpPr>
        <p:spPr>
          <a:xfrm>
            <a:off x="6140816" y="5152146"/>
            <a:ext cx="219963" cy="21996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8" name="Diamond 137"/>
          <p:cNvSpPr/>
          <p:nvPr/>
        </p:nvSpPr>
        <p:spPr>
          <a:xfrm>
            <a:off x="6663067" y="5143198"/>
            <a:ext cx="219963" cy="21996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9" name="Diamond 138"/>
          <p:cNvSpPr/>
          <p:nvPr/>
        </p:nvSpPr>
        <p:spPr>
          <a:xfrm>
            <a:off x="7251189" y="5131181"/>
            <a:ext cx="219963" cy="21996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512781" y="5865540"/>
            <a:ext cx="2805420" cy="1553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141" name="Diamond 140"/>
          <p:cNvSpPr/>
          <p:nvPr/>
        </p:nvSpPr>
        <p:spPr>
          <a:xfrm>
            <a:off x="7208219" y="5832540"/>
            <a:ext cx="219963" cy="21996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2" name="Diamond 141"/>
          <p:cNvSpPr/>
          <p:nvPr/>
        </p:nvSpPr>
        <p:spPr>
          <a:xfrm>
            <a:off x="4361581" y="5832540"/>
            <a:ext cx="219963" cy="21996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145541" y="5531977"/>
            <a:ext cx="604314" cy="24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ea typeface="+mn-ea"/>
                <a:cs typeface="+mn-cs"/>
              </a:rPr>
              <a:t>1/11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189443" y="5531977"/>
            <a:ext cx="2244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ea typeface="+mn-ea"/>
                <a:cs typeface="+mn-cs"/>
              </a:rPr>
              <a:t>2/16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39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</TotalTime>
  <Words>103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Der Gaag, Teresa</dc:creator>
  <cp:lastModifiedBy>Thompson, Stephanie</cp:lastModifiedBy>
  <cp:revision>30</cp:revision>
  <dcterms:created xsi:type="dcterms:W3CDTF">2017-11-13T22:15:58Z</dcterms:created>
  <dcterms:modified xsi:type="dcterms:W3CDTF">2017-12-07T15:04:22Z</dcterms:modified>
</cp:coreProperties>
</file>