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288" r:id="rId3"/>
    <p:sldId id="286" r:id="rId4"/>
    <p:sldId id="287" r:id="rId5"/>
    <p:sldId id="263" r:id="rId6"/>
    <p:sldId id="283" r:id="rId7"/>
    <p:sldId id="282" r:id="rId8"/>
    <p:sldId id="289" r:id="rId9"/>
    <p:sldId id="290" r:id="rId10"/>
    <p:sldId id="264" r:id="rId11"/>
    <p:sldId id="265" r:id="rId12"/>
    <p:sldId id="299" r:id="rId13"/>
    <p:sldId id="303" r:id="rId14"/>
    <p:sldId id="304" r:id="rId15"/>
    <p:sldId id="274" r:id="rId16"/>
    <p:sldId id="281" r:id="rId17"/>
    <p:sldId id="293" r:id="rId18"/>
    <p:sldId id="277" r:id="rId19"/>
    <p:sldId id="296" r:id="rId20"/>
    <p:sldId id="294" r:id="rId21"/>
    <p:sldId id="298" r:id="rId22"/>
    <p:sldId id="297" r:id="rId23"/>
    <p:sldId id="262" r:id="rId24"/>
    <p:sldId id="284" r:id="rId25"/>
    <p:sldId id="285" r:id="rId26"/>
    <p:sldId id="280" r:id="rId27"/>
    <p:sldId id="305" r:id="rId2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5F8B-2193-4F5D-A191-7D9A364B9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E897A-A2AD-4E62-A2D0-1CE21D602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09C21-59D9-4CD7-87BC-383ADCD78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CE96-E8F1-45A6-BD63-3C1F6AC6150B}" type="datetimeFigureOut">
              <a:rPr lang="es-CO" smtClean="0"/>
              <a:t>5/10/2022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C6D82-2A61-4AF5-BE76-C3624EA79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66818-7CA1-47B5-B6F4-1E368293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9C6B-7751-4122-A54D-537511040DD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640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E319-6DAD-4EA2-A47D-569B77C9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91D54-4086-4988-A418-DC0DAB1AA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2B5DD-08BD-4C08-892F-0081FE28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CE96-E8F1-45A6-BD63-3C1F6AC6150B}" type="datetimeFigureOut">
              <a:rPr lang="es-CO" smtClean="0"/>
              <a:t>5/10/2022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14C40-6026-4905-96B6-884704DB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F547E-A244-4BA1-9F1B-CEBE32F3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9C6B-7751-4122-A54D-537511040DD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13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EDA903-4C65-4C85-B828-553FD86A4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520DF-EA35-4D6A-9A68-A916B7700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0810B-0F84-411C-B911-CCDB5C579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CE96-E8F1-45A6-BD63-3C1F6AC6150B}" type="datetimeFigureOut">
              <a:rPr lang="es-CO" smtClean="0"/>
              <a:t>5/10/2022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38FAC-4278-4E82-8889-8D2314518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70860-5921-4BAB-87EE-8F3685DD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9C6B-7751-4122-A54D-537511040DD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6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B77C-AC9A-4DC5-A2FF-1AE6444E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A7F13-5445-4882-9B7F-7AB55DB22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F959-7D79-4684-9CEA-13984B84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CE96-E8F1-45A6-BD63-3C1F6AC6150B}" type="datetimeFigureOut">
              <a:rPr lang="es-CO" smtClean="0"/>
              <a:t>5/10/2022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0E726-415F-4B1F-B6F7-8E0F90A68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6DF8A-4AE6-40FB-943C-02CFA861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9C6B-7751-4122-A54D-537511040DD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417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CB7E-0A34-4634-B581-0E3214D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BF64B-B017-4997-A8FA-5B848BE2E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55A7C-2C96-4381-B5E2-8F900E34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CE96-E8F1-45A6-BD63-3C1F6AC6150B}" type="datetimeFigureOut">
              <a:rPr lang="es-CO" smtClean="0"/>
              <a:t>5/10/2022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BE60B-B86F-4DED-95B4-588D450C7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1C83B-AEAF-4841-B66B-1559310B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9C6B-7751-4122-A54D-537511040DD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890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52A1-AF70-4949-86D6-668E44A8F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9BED7-7A58-41E4-B9EA-B5B99DE62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FBF64-4B55-472F-BA04-A01E0D63E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C7047-343A-45F5-AD5B-E04192EB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CE96-E8F1-45A6-BD63-3C1F6AC6150B}" type="datetimeFigureOut">
              <a:rPr lang="es-CO" smtClean="0"/>
              <a:t>5/10/2022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9955B-028C-45B9-94F8-7BEBDCAD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ECF47-CCFF-4A03-9235-01129945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9C6B-7751-4122-A54D-537511040DD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005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1A3EE-AA29-4E65-9D69-B9F5DFFE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2EC81-5526-40EE-A80A-7C1767A2C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81190-841E-40C0-B39F-BF2E087F7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8088F-6F1E-45DC-B1D5-FC948D1BD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50341-6C5C-4EFE-BBAC-7C97E9D44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A97C5A-EA45-407F-84BA-710B2FE3B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CE96-E8F1-45A6-BD63-3C1F6AC6150B}" type="datetimeFigureOut">
              <a:rPr lang="es-CO" smtClean="0"/>
              <a:t>5/10/2022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39560-A041-4271-BECA-D3C54D03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FE1DC-091F-4E28-9FB3-30CBC836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9C6B-7751-4122-A54D-537511040DD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393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5FD0-905B-44DD-A4EC-B4AC3EC2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3A0FD6-EE3A-41FE-8A67-B69C5AF44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CE96-E8F1-45A6-BD63-3C1F6AC6150B}" type="datetimeFigureOut">
              <a:rPr lang="es-CO" smtClean="0"/>
              <a:t>5/10/2022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EACC9-9E93-4494-8783-AA3AA227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2CDFC-8CFD-4000-A0A9-3FD681C4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9C6B-7751-4122-A54D-537511040DD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590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AE59A-BB20-4361-9E17-FA22D13E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CE96-E8F1-45A6-BD63-3C1F6AC6150B}" type="datetimeFigureOut">
              <a:rPr lang="es-CO" smtClean="0"/>
              <a:t>5/10/2022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D0101-A613-49F9-9D12-E890943C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36838-89EE-4D0E-B03B-9E5FE5AE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9C6B-7751-4122-A54D-537511040DD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423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4750D-909E-40D3-A3AA-58BDC19D6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C5299-B024-415F-B52D-F908805A5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F74F4-6004-4000-9591-18539F106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825EC-0268-4968-81D4-32E4604D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CE96-E8F1-45A6-BD63-3C1F6AC6150B}" type="datetimeFigureOut">
              <a:rPr lang="es-CO" smtClean="0"/>
              <a:t>5/10/2022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F92AB-CDCA-49DE-82EF-0248F0F3A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83D8B-4FD1-4A34-8090-4EBB9E3A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9C6B-7751-4122-A54D-537511040DD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853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FFF1-9C75-43B4-81E4-0B9E6629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16243-4D5C-4162-B492-FFD932A94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57979-980C-4B0E-A75F-7219D7C81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85F68-C154-442F-83DD-8BFBDF87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CE96-E8F1-45A6-BD63-3C1F6AC6150B}" type="datetimeFigureOut">
              <a:rPr lang="es-CO" smtClean="0"/>
              <a:t>5/10/2022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2D5CF-8293-4D6D-8E37-ADF22D439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08F90-A3BE-4077-947A-AAD6CE62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9C6B-7751-4122-A54D-537511040DD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288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91EF3F-5113-4F01-95E1-EBAB01FE1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4F52B-D507-4702-BB08-3C04B9D67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AF082-FD9D-43E4-933B-FA2EA20FF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FCE96-E8F1-45A6-BD63-3C1F6AC6150B}" type="datetimeFigureOut">
              <a:rPr lang="es-CO" smtClean="0"/>
              <a:t>5/10/2022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1BE70-9180-452B-96E0-09A1AEBDB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CAC94-89B6-4195-95EB-085441831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B9C6B-7751-4122-A54D-537511040DD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491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emgraph.com/blog/diving-into-the-vehicle-routing-problem" TargetMode="External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 /><Relationship Id="rId3" Type="http://schemas.openxmlformats.org/officeDocument/2006/relationships/image" Target="../media/image13.png" /><Relationship Id="rId7" Type="http://schemas.openxmlformats.org/officeDocument/2006/relationships/image" Target="../media/image9.png" /><Relationship Id="rId2" Type="http://schemas.openxmlformats.org/officeDocument/2006/relationships/image" Target="../media/image120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6.svg" /><Relationship Id="rId5" Type="http://schemas.openxmlformats.org/officeDocument/2006/relationships/image" Target="../media/image15.png" /><Relationship Id="rId4" Type="http://schemas.openxmlformats.org/officeDocument/2006/relationships/image" Target="../media/image14.svg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ufactum.com/wood-comb-curls-a20881/" TargetMode="External" /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4.png" /><Relationship Id="rId5" Type="http://schemas.openxmlformats.org/officeDocument/2006/relationships/image" Target="../media/image23.png" /><Relationship Id="rId4" Type="http://schemas.openxmlformats.org/officeDocument/2006/relationships/image" Target="../media/image22.png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5.png" /><Relationship Id="rId5" Type="http://schemas.openxmlformats.org/officeDocument/2006/relationships/image" Target="../media/image23.png" /><Relationship Id="rId4" Type="http://schemas.openxmlformats.org/officeDocument/2006/relationships/image" Target="../media/image22.png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 /><Relationship Id="rId3" Type="http://schemas.openxmlformats.org/officeDocument/2006/relationships/image" Target="../media/image26.png" /><Relationship Id="rId7" Type="http://schemas.openxmlformats.org/officeDocument/2006/relationships/image" Target="../media/image23.png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1.png" /><Relationship Id="rId5" Type="http://schemas.openxmlformats.org/officeDocument/2006/relationships/image" Target="../media/image20.png" /><Relationship Id="rId10" Type="http://schemas.openxmlformats.org/officeDocument/2006/relationships/image" Target="../media/image29.png" /><Relationship Id="rId9" Type="http://schemas.openxmlformats.org/officeDocument/2006/relationships/image" Target="../media/image28.png" 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 /><Relationship Id="rId13" Type="http://schemas.openxmlformats.org/officeDocument/2006/relationships/image" Target="../media/image32.png" /><Relationship Id="rId12" Type="http://schemas.openxmlformats.org/officeDocument/2006/relationships/image" Target="../media/image3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1.png" /><Relationship Id="rId11" Type="http://schemas.openxmlformats.org/officeDocument/2006/relationships/image" Target="../media/image30.png" /><Relationship Id="rId5" Type="http://schemas.openxmlformats.org/officeDocument/2006/relationships/image" Target="../media/image20.png" /><Relationship Id="rId15" Type="http://schemas.openxmlformats.org/officeDocument/2006/relationships/image" Target="../media/image33.png" /><Relationship Id="rId10" Type="http://schemas.openxmlformats.org/officeDocument/2006/relationships/image" Target="../media/image29.png" /><Relationship Id="rId9" Type="http://schemas.openxmlformats.org/officeDocument/2006/relationships/image" Target="../media/image28.png" /><Relationship Id="rId14" Type="http://schemas.openxmlformats.org/officeDocument/2006/relationships/image" Target="../media/image26.png" 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 /><Relationship Id="rId13" Type="http://schemas.openxmlformats.org/officeDocument/2006/relationships/image" Target="../media/image26.png" /><Relationship Id="rId12" Type="http://schemas.openxmlformats.org/officeDocument/2006/relationships/image" Target="../media/image3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1.png" /><Relationship Id="rId11" Type="http://schemas.openxmlformats.org/officeDocument/2006/relationships/image" Target="../media/image30.png" /><Relationship Id="rId5" Type="http://schemas.openxmlformats.org/officeDocument/2006/relationships/image" Target="../media/image20.png" /><Relationship Id="rId10" Type="http://schemas.openxmlformats.org/officeDocument/2006/relationships/image" Target="../media/image320.png" /><Relationship Id="rId9" Type="http://schemas.openxmlformats.org/officeDocument/2006/relationships/image" Target="../media/image28.png" /><Relationship Id="rId14" Type="http://schemas.openxmlformats.org/officeDocument/2006/relationships/image" Target="../media/image33.png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 /><Relationship Id="rId7" Type="http://schemas.openxmlformats.org/officeDocument/2006/relationships/image" Target="../media/image270.png" /><Relationship Id="rId2" Type="http://schemas.openxmlformats.org/officeDocument/2006/relationships/image" Target="../media/image210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50.png" /><Relationship Id="rId11" Type="http://schemas.openxmlformats.org/officeDocument/2006/relationships/image" Target="../media/image26.png" /><Relationship Id="rId5" Type="http://schemas.openxmlformats.org/officeDocument/2006/relationships/image" Target="../media/image240.png" /><Relationship Id="rId10" Type="http://schemas.openxmlformats.org/officeDocument/2006/relationships/image" Target="../media/image32.png" /><Relationship Id="rId4" Type="http://schemas.openxmlformats.org/officeDocument/2006/relationships/image" Target="../media/image230.png" /><Relationship Id="rId9" Type="http://schemas.openxmlformats.org/officeDocument/2006/relationships/image" Target="../media/image330.png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00291-017-0494-y" TargetMode="External" /><Relationship Id="rId2" Type="http://schemas.openxmlformats.org/officeDocument/2006/relationships/hyperlink" Target="http://dx.doi.org/10.1145/2666003" TargetMode="External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emgraph.com/blog/diving-into-the-vehicle-routing-problem" TargetMode="External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crypted-tbn2.gstatic.com/images?q=tbn:ANd9GcTtTWmoCAfveYyH1Yi4yxs-DFX9wTQfojtrT7SDWG-PEEw-WbOn" TargetMode="External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5" Type="http://schemas.openxmlformats.org/officeDocument/2006/relationships/hyperlink" Target="http://sharingsolution.com/2012/09/02/ridesharing/" TargetMode="External" /><Relationship Id="rId4" Type="http://schemas.openxmlformats.org/officeDocument/2006/relationships/hyperlink" Target="https://encrypted-tbn2.gstatic.com/images?q=tbn:ANd9GcTtTWmoCAfveYyH1Yi4yxs-DFX9wTQfojtrT7SDWG-PEEw-WbOn" TargetMode="Externa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png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 /><Relationship Id="rId7" Type="http://schemas.openxmlformats.org/officeDocument/2006/relationships/image" Target="../media/image7.png" /><Relationship Id="rId12" Type="http://schemas.openxmlformats.org/officeDocument/2006/relationships/image" Target="../media/image12.sv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6.svg" /><Relationship Id="rId11" Type="http://schemas.openxmlformats.org/officeDocument/2006/relationships/image" Target="../media/image11.png" /><Relationship Id="rId5" Type="http://schemas.openxmlformats.org/officeDocument/2006/relationships/image" Target="../media/image5.png" /><Relationship Id="rId10" Type="http://schemas.openxmlformats.org/officeDocument/2006/relationships/image" Target="../media/image10.svg" /><Relationship Id="rId4" Type="http://schemas.openxmlformats.org/officeDocument/2006/relationships/image" Target="../media/image40.png" /><Relationship Id="rId9" Type="http://schemas.openxmlformats.org/officeDocument/2006/relationships/image" Target="../media/image9.png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 /><Relationship Id="rId7" Type="http://schemas.openxmlformats.org/officeDocument/2006/relationships/image" Target="../media/image5.png" /><Relationship Id="rId12" Type="http://schemas.openxmlformats.org/officeDocument/2006/relationships/image" Target="../media/image12.sv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0.svg" /><Relationship Id="rId11" Type="http://schemas.openxmlformats.org/officeDocument/2006/relationships/image" Target="../media/image11.png" /><Relationship Id="rId5" Type="http://schemas.openxmlformats.org/officeDocument/2006/relationships/image" Target="../media/image9.png" /><Relationship Id="rId10" Type="http://schemas.openxmlformats.org/officeDocument/2006/relationships/image" Target="../media/image8.svg" /><Relationship Id="rId4" Type="http://schemas.openxmlformats.org/officeDocument/2006/relationships/image" Target="../media/image3.png" /><Relationship Id="rId9" Type="http://schemas.openxmlformats.org/officeDocument/2006/relationships/image" Target="../media/image7.png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 /><Relationship Id="rId3" Type="http://schemas.openxmlformats.org/officeDocument/2006/relationships/image" Target="../media/image9.png" /><Relationship Id="rId7" Type="http://schemas.openxmlformats.org/officeDocument/2006/relationships/image" Target="../media/image7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6.svg" /><Relationship Id="rId5" Type="http://schemas.openxmlformats.org/officeDocument/2006/relationships/image" Target="../media/image5.png" /><Relationship Id="rId10" Type="http://schemas.openxmlformats.org/officeDocument/2006/relationships/image" Target="../media/image12.svg" /><Relationship Id="rId4" Type="http://schemas.openxmlformats.org/officeDocument/2006/relationships/image" Target="../media/image10.svg" /><Relationship Id="rId9" Type="http://schemas.openxmlformats.org/officeDocument/2006/relationships/image" Target="../media/image11.png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 /><Relationship Id="rId3" Type="http://schemas.openxmlformats.org/officeDocument/2006/relationships/image" Target="../media/image9.png" /><Relationship Id="rId7" Type="http://schemas.openxmlformats.org/officeDocument/2006/relationships/image" Target="../media/image7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6.svg" /><Relationship Id="rId5" Type="http://schemas.openxmlformats.org/officeDocument/2006/relationships/image" Target="../media/image5.png" /><Relationship Id="rId10" Type="http://schemas.openxmlformats.org/officeDocument/2006/relationships/image" Target="../media/image12.svg" /><Relationship Id="rId4" Type="http://schemas.openxmlformats.org/officeDocument/2006/relationships/image" Target="../media/image10.svg" /><Relationship Id="rId9" Type="http://schemas.openxmlformats.org/officeDocument/2006/relationships/image" Target="../media/image1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5">
            <a:extLst>
              <a:ext uri="{FF2B5EF4-FFF2-40B4-BE49-F238E27FC236}">
                <a16:creationId xmlns:a16="http://schemas.microsoft.com/office/drawing/2014/main" id="{0A23C936-B8CB-D288-E8BC-D821EB7F49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48" t="1067" r="15169" b="291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B32C6-AF77-4F41-98BC-995209705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045683"/>
            <a:ext cx="5719355" cy="270092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4500" b="1" i="0" dirty="0">
                <a:effectLst/>
                <a:latin typeface="Arial"/>
                <a:cs typeface="Arial"/>
              </a:rPr>
              <a:t>Comb Inequalities in a Rich Vehicle Routing Problem</a:t>
            </a:r>
            <a:br>
              <a:rPr lang="en-US" sz="4500" dirty="0">
                <a:latin typeface="Arial"/>
                <a:cs typeface="Arial"/>
              </a:rPr>
            </a:br>
            <a:br>
              <a:rPr lang="en-US" sz="4500" dirty="0">
                <a:latin typeface="Arial"/>
                <a:cs typeface="Arial"/>
              </a:rPr>
            </a:br>
            <a:r>
              <a:rPr lang="en-US" sz="4000" dirty="0">
                <a:latin typeface="Arial"/>
                <a:cs typeface="Arial"/>
              </a:rPr>
              <a:t>Practice Research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C0DB6-52A2-47E6-9E68-A7F818F00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135" y="4096811"/>
            <a:ext cx="11870485" cy="235832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GB" sz="3200" dirty="0">
                <a:latin typeface="Arial"/>
                <a:cs typeface="Arial"/>
              </a:rPr>
              <a:t>Simón </a:t>
            </a:r>
            <a:r>
              <a:rPr lang="en-GB" sz="3200" dirty="0" err="1">
                <a:latin typeface="Arial"/>
                <a:cs typeface="Arial"/>
              </a:rPr>
              <a:t>Álvarez</a:t>
            </a:r>
            <a:r>
              <a:rPr lang="en-GB" sz="3200" dirty="0">
                <a:latin typeface="Arial"/>
                <a:cs typeface="Arial"/>
              </a:rPr>
              <a:t> </a:t>
            </a:r>
            <a:r>
              <a:rPr lang="en-GB" sz="3200" dirty="0" err="1">
                <a:latin typeface="Arial"/>
                <a:cs typeface="Arial"/>
              </a:rPr>
              <a:t>Ospina</a:t>
            </a:r>
            <a:r>
              <a:rPr lang="en-GB" sz="3200" dirty="0">
                <a:latin typeface="Arial"/>
                <a:cs typeface="Arial"/>
              </a:rPr>
              <a:t> – EAFIT</a:t>
            </a:r>
          </a:p>
          <a:p>
            <a:pPr algn="l"/>
            <a:r>
              <a:rPr lang="en-GB" sz="3200" dirty="0">
                <a:latin typeface="Arial"/>
                <a:cs typeface="Arial"/>
              </a:rPr>
              <a:t>Alejandro Arenas – EAFIT</a:t>
            </a:r>
            <a:endParaRPr lang="en-GB" sz="3200" dirty="0">
              <a:cs typeface="Calibri"/>
            </a:endParaRPr>
          </a:p>
          <a:p>
            <a:pPr algn="l"/>
            <a:r>
              <a:rPr lang="en-GB" sz="3200" dirty="0">
                <a:latin typeface="Arial"/>
                <a:cs typeface="Arial"/>
              </a:rPr>
              <a:t>Juan Carlos Rivera – EAFIT</a:t>
            </a:r>
          </a:p>
          <a:p>
            <a:pPr algn="l"/>
            <a:r>
              <a:rPr lang="en-GB" sz="3200" dirty="0">
                <a:latin typeface="Arial"/>
                <a:cs typeface="Arial"/>
              </a:rPr>
              <a:t>Maria Gulnara </a:t>
            </a:r>
            <a:r>
              <a:rPr lang="en-GB" sz="3200" dirty="0" err="1">
                <a:latin typeface="Arial"/>
                <a:cs typeface="Arial"/>
              </a:rPr>
              <a:t>Baldoquin</a:t>
            </a:r>
            <a:r>
              <a:rPr lang="en-GB" sz="3200" dirty="0">
                <a:latin typeface="Arial"/>
                <a:cs typeface="Arial"/>
              </a:rPr>
              <a:t> – EAFIT</a:t>
            </a:r>
            <a:endParaRPr lang="es-CO" sz="28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BDDAB28-3594-AE3C-7787-2529390E5A33}"/>
              </a:ext>
            </a:extLst>
          </p:cNvPr>
          <p:cNvSpPr txBox="1"/>
          <p:nvPr/>
        </p:nvSpPr>
        <p:spPr>
          <a:xfrm>
            <a:off x="10992554" y="4526"/>
            <a:ext cx="119944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000" dirty="0" err="1">
                <a:cs typeface="Calibri"/>
              </a:rPr>
              <a:t>Source</a:t>
            </a:r>
            <a:r>
              <a:rPr lang="es-ES" sz="1000" dirty="0">
                <a:cs typeface="Calibri"/>
              </a:rPr>
              <a:t>: </a:t>
            </a:r>
            <a:r>
              <a:rPr lang="es-ES" sz="1000" dirty="0">
                <a:cs typeface="Calibri"/>
                <a:hlinkClick r:id="rId3"/>
              </a:rPr>
              <a:t>mempraph</a:t>
            </a:r>
            <a:endParaRPr lang="es-ES" sz="1000"/>
          </a:p>
        </p:txBody>
      </p:sp>
      <p:pic>
        <p:nvPicPr>
          <p:cNvPr id="8" name="Imagen 8" descr="Texto&#10;&#10;Descripción generada automáticamente">
            <a:extLst>
              <a:ext uri="{FF2B5EF4-FFF2-40B4-BE49-F238E27FC236}">
                <a16:creationId xmlns:a16="http://schemas.microsoft.com/office/drawing/2014/main" id="{A0CF388F-08E8-035A-D7BE-856C1E3E38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11" t="25000" r="1170" b="22426"/>
          <a:stretch/>
        </p:blipFill>
        <p:spPr>
          <a:xfrm>
            <a:off x="10990378" y="6241211"/>
            <a:ext cx="1193270" cy="61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98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F4D4499-2825-42DA-8692-07BC3C2D7AB1}"/>
                  </a:ext>
                </a:extLst>
              </p:cNvPr>
              <p:cNvSpPr/>
              <p:nvPr/>
            </p:nvSpPr>
            <p:spPr>
              <a:xfrm>
                <a:off x="2223082" y="1171763"/>
                <a:ext cx="535498" cy="572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s-CO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F4D4499-2825-42DA-8692-07BC3C2D7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082" y="1171763"/>
                <a:ext cx="535498" cy="5724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3DEC510-5456-4596-9EF1-F80B6591113C}"/>
              </a:ext>
            </a:extLst>
          </p:cNvPr>
          <p:cNvSpPr txBox="1"/>
          <p:nvPr/>
        </p:nvSpPr>
        <p:spPr>
          <a:xfrm>
            <a:off x="3287202" y="1078788"/>
            <a:ext cx="58320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Multiple Drivers (Depots)</a:t>
            </a:r>
            <a:endParaRPr lang="es-CO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09A7AA05-FF20-4DF8-BBA5-A9020C433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6888" y="1915039"/>
            <a:ext cx="707886" cy="707886"/>
          </a:xfrm>
          <a:prstGeom prst="rect">
            <a:avLst/>
          </a:prstGeom>
        </p:spPr>
      </p:pic>
      <p:pic>
        <p:nvPicPr>
          <p:cNvPr id="9" name="Graphic 8" descr="Scooter">
            <a:extLst>
              <a:ext uri="{FF2B5EF4-FFF2-40B4-BE49-F238E27FC236}">
                <a16:creationId xmlns:a16="http://schemas.microsoft.com/office/drawing/2014/main" id="{9A82762B-987B-430E-9CFA-DD8E7FB982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28618" y="2310054"/>
            <a:ext cx="707886" cy="7078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EE5115-4691-4D3C-B3CF-427D142B1668}"/>
              </a:ext>
            </a:extLst>
          </p:cNvPr>
          <p:cNvSpPr txBox="1"/>
          <p:nvPr/>
        </p:nvSpPr>
        <p:spPr>
          <a:xfrm>
            <a:off x="3287202" y="2066770"/>
            <a:ext cx="4976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Heterogeneous Fleet</a:t>
            </a:r>
            <a:endParaRPr lang="es-CO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3B9C9CC1-5F49-4BF1-B632-37FAE1140D4F}"/>
              </a:ext>
            </a:extLst>
          </p:cNvPr>
          <p:cNvSpPr/>
          <p:nvPr/>
        </p:nvSpPr>
        <p:spPr>
          <a:xfrm>
            <a:off x="2136888" y="3187955"/>
            <a:ext cx="450000" cy="450000"/>
          </a:xfrm>
          <a:prstGeom prst="pent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9E94B42-BB87-4289-9F29-CF807FC25957}"/>
              </a:ext>
            </a:extLst>
          </p:cNvPr>
          <p:cNvSpPr/>
          <p:nvPr/>
        </p:nvSpPr>
        <p:spPr>
          <a:xfrm>
            <a:off x="2257561" y="3412955"/>
            <a:ext cx="450000" cy="4500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136D29-1744-45D2-8208-1A97D797E43C}"/>
              </a:ext>
            </a:extLst>
          </p:cNvPr>
          <p:cNvSpPr txBox="1"/>
          <p:nvPr/>
        </p:nvSpPr>
        <p:spPr>
          <a:xfrm>
            <a:off x="3287202" y="3078125"/>
            <a:ext cx="2922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Capacitated</a:t>
            </a:r>
            <a:endParaRPr lang="es-CO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116D6E-6476-4F4A-B2D0-1062968BCD54}"/>
              </a:ext>
            </a:extLst>
          </p:cNvPr>
          <p:cNvSpPr txBox="1"/>
          <p:nvPr/>
        </p:nvSpPr>
        <p:spPr>
          <a:xfrm>
            <a:off x="1746653" y="4085499"/>
            <a:ext cx="147181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500" dirty="0">
                <a:latin typeface="Arial" panose="020B0604020202020204" pitchFamily="34" charset="0"/>
                <a:cs typeface="Arial" panose="020B0604020202020204" pitchFamily="34" charset="0"/>
              </a:rPr>
              <a:t>[M, W, F]</a:t>
            </a:r>
          </a:p>
          <a:p>
            <a:pPr algn="ctr"/>
            <a:r>
              <a:rPr lang="en-GB" sz="2500" dirty="0">
                <a:latin typeface="Arial" panose="020B0604020202020204" pitchFamily="34" charset="0"/>
                <a:cs typeface="Arial" panose="020B0604020202020204" pitchFamily="34" charset="0"/>
              </a:rPr>
              <a:t>[T, S]</a:t>
            </a:r>
            <a:endParaRPr lang="es-CO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24AAA4-0FD6-4277-9077-655AAA174103}"/>
              </a:ext>
            </a:extLst>
          </p:cNvPr>
          <p:cNvSpPr txBox="1"/>
          <p:nvPr/>
        </p:nvSpPr>
        <p:spPr>
          <a:xfrm>
            <a:off x="3751992" y="4085499"/>
            <a:ext cx="2037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Periodic</a:t>
            </a:r>
            <a:endParaRPr lang="es-CO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4C8527-8E2E-4CA9-8F65-A0C361098B27}"/>
              </a:ext>
            </a:extLst>
          </p:cNvPr>
          <p:cNvSpPr txBox="1"/>
          <p:nvPr/>
        </p:nvSpPr>
        <p:spPr>
          <a:xfrm>
            <a:off x="1409189" y="5169817"/>
            <a:ext cx="21467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500" dirty="0">
                <a:latin typeface="Arial" panose="020B0604020202020204" pitchFamily="34" charset="0"/>
                <a:cs typeface="Arial" panose="020B0604020202020204" pitchFamily="34" charset="0"/>
              </a:rPr>
              <a:t>[7:00; 9:15]</a:t>
            </a:r>
          </a:p>
          <a:p>
            <a:pPr algn="ctr"/>
            <a:r>
              <a:rPr lang="en-GB" sz="2500" dirty="0">
                <a:latin typeface="Arial" panose="020B0604020202020204" pitchFamily="34" charset="0"/>
                <a:cs typeface="Arial" panose="020B0604020202020204" pitchFamily="34" charset="0"/>
              </a:rPr>
              <a:t>[12:45; 16:30]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C4DEF4-27DD-4F48-A14D-2134B17F8255}"/>
              </a:ext>
            </a:extLst>
          </p:cNvPr>
          <p:cNvSpPr txBox="1"/>
          <p:nvPr/>
        </p:nvSpPr>
        <p:spPr>
          <a:xfrm>
            <a:off x="3751992" y="5246761"/>
            <a:ext cx="4688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With Time Windows</a:t>
            </a:r>
            <a:endParaRPr lang="es-CO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13" descr="Tractor">
            <a:extLst>
              <a:ext uri="{FF2B5EF4-FFF2-40B4-BE49-F238E27FC236}">
                <a16:creationId xmlns:a16="http://schemas.microsoft.com/office/drawing/2014/main" id="{634C9990-86A4-D686-A3A1-83BAE9DED2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28633" y="3427946"/>
            <a:ext cx="630310" cy="63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47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627C2956-9F57-F672-4552-EDD841B44C5F}"/>
              </a:ext>
            </a:extLst>
          </p:cNvPr>
          <p:cNvSpPr txBox="1"/>
          <p:nvPr/>
        </p:nvSpPr>
        <p:spPr>
          <a:xfrm>
            <a:off x="1376421" y="176794"/>
            <a:ext cx="9441577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4500" dirty="0">
                <a:latin typeface="Arial"/>
                <a:cs typeface="Arial"/>
              </a:rPr>
              <a:t>Goal</a:t>
            </a:r>
            <a:endParaRPr lang="es-CO" sz="4500" dirty="0">
              <a:latin typeface="Arial"/>
              <a:cs typeface="Arial"/>
            </a:endParaRPr>
          </a:p>
          <a:p>
            <a:pPr algn="ctr"/>
            <a:endParaRPr lang="en-GB" sz="4500" dirty="0">
              <a:latin typeface="Arial"/>
              <a:cs typeface="Arial"/>
            </a:endParaRPr>
          </a:p>
          <a:p>
            <a:pPr algn="ctr"/>
            <a:r>
              <a:rPr lang="en-GB" sz="4500" dirty="0">
                <a:latin typeface="Arial"/>
                <a:cs typeface="Arial"/>
              </a:rPr>
              <a:t>Minimize the time it takes to finish all routes</a:t>
            </a:r>
            <a:endParaRPr lang="es-CO" sz="4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1279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6ACBF-57BF-4B4B-A5BB-172B86110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0233" y="3423069"/>
            <a:ext cx="8087686" cy="30627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4500" dirty="0">
                <a:latin typeface="Arial"/>
                <a:cs typeface="Arial"/>
              </a:rPr>
              <a:t>A feasible solution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3D79EBC9-47CD-F44F-F51F-F3F645D7AF15}"/>
              </a:ext>
            </a:extLst>
          </p:cNvPr>
          <p:cNvSpPr txBox="1"/>
          <p:nvPr/>
        </p:nvSpPr>
        <p:spPr>
          <a:xfrm>
            <a:off x="1376421" y="176794"/>
            <a:ext cx="9441577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4500" dirty="0">
                <a:latin typeface="Arial"/>
                <a:cs typeface="Arial"/>
              </a:rPr>
              <a:t>Goal</a:t>
            </a:r>
            <a:endParaRPr lang="es-CO" sz="4500" dirty="0">
              <a:latin typeface="Arial"/>
              <a:cs typeface="Arial"/>
            </a:endParaRPr>
          </a:p>
          <a:p>
            <a:pPr algn="ctr"/>
            <a:endParaRPr lang="en-GB" sz="4500" dirty="0">
              <a:latin typeface="Arial"/>
              <a:cs typeface="Arial"/>
            </a:endParaRPr>
          </a:p>
          <a:p>
            <a:pPr algn="ctr"/>
            <a:r>
              <a:rPr lang="en-GB" sz="4500" dirty="0">
                <a:latin typeface="Arial"/>
                <a:cs typeface="Arial"/>
              </a:rPr>
              <a:t>Minimize the time it takes to finish all routes</a:t>
            </a:r>
            <a:endParaRPr lang="es-CO" sz="4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4488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6ACBF-57BF-4B4B-A5BB-172B86110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0233" y="3423069"/>
            <a:ext cx="8087686" cy="30627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4500" dirty="0">
                <a:latin typeface="Arial"/>
                <a:cs typeface="Arial"/>
              </a:rPr>
              <a:t>A feasible solution</a:t>
            </a:r>
          </a:p>
          <a:p>
            <a:pPr marL="0" indent="0">
              <a:buNone/>
            </a:pPr>
            <a:endParaRPr lang="en-GB" sz="4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4500" dirty="0">
                <a:latin typeface="Arial"/>
                <a:cs typeface="Arial"/>
              </a:rPr>
              <a:t>(Meta)heuristics</a:t>
            </a:r>
            <a:endParaRPr lang="en-US" sz="4500" dirty="0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r>
              <a:rPr lang="en-GB" sz="4500" dirty="0">
                <a:latin typeface="Arial" panose="020B0604020202020204" pitchFamily="34" charset="0"/>
                <a:cs typeface="Arial" panose="020B0604020202020204" pitchFamily="34" charset="0"/>
              </a:rPr>
              <a:t>Exact methods</a:t>
            </a:r>
            <a:endParaRPr lang="en-GB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3D79EBC9-47CD-F44F-F51F-F3F645D7AF15}"/>
              </a:ext>
            </a:extLst>
          </p:cNvPr>
          <p:cNvSpPr txBox="1"/>
          <p:nvPr/>
        </p:nvSpPr>
        <p:spPr>
          <a:xfrm>
            <a:off x="1376421" y="176794"/>
            <a:ext cx="9441577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4500" dirty="0">
                <a:latin typeface="Arial"/>
                <a:cs typeface="Arial"/>
              </a:rPr>
              <a:t>Goal</a:t>
            </a:r>
            <a:endParaRPr lang="es-CO" sz="4500" dirty="0">
              <a:latin typeface="Arial"/>
              <a:cs typeface="Arial"/>
            </a:endParaRPr>
          </a:p>
          <a:p>
            <a:pPr algn="ctr"/>
            <a:endParaRPr lang="en-GB" sz="4500" dirty="0">
              <a:latin typeface="Arial"/>
              <a:cs typeface="Arial"/>
            </a:endParaRPr>
          </a:p>
          <a:p>
            <a:pPr algn="ctr"/>
            <a:r>
              <a:rPr lang="en-GB" sz="4500" dirty="0">
                <a:latin typeface="Arial"/>
                <a:cs typeface="Arial"/>
              </a:rPr>
              <a:t>Minimize the time it takes to finish all routes</a:t>
            </a:r>
            <a:endParaRPr lang="es-CO" sz="4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3147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6ACBF-57BF-4B4B-A5BB-172B86110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0233" y="3423069"/>
            <a:ext cx="8087686" cy="30627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4500" dirty="0">
                <a:latin typeface="Arial"/>
                <a:cs typeface="Arial"/>
              </a:rPr>
              <a:t>A feasible solution</a:t>
            </a:r>
          </a:p>
          <a:p>
            <a:pPr marL="0" indent="0">
              <a:buNone/>
            </a:pPr>
            <a:endParaRPr lang="en-GB" sz="4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4500" dirty="0">
                <a:latin typeface="Arial"/>
                <a:cs typeface="Arial"/>
              </a:rPr>
              <a:t>(Meta)heuristics</a:t>
            </a:r>
            <a:endParaRPr lang="en-US" sz="4500" dirty="0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r>
              <a:rPr lang="en-GB" sz="4500" dirty="0">
                <a:solidFill>
                  <a:srgbClr val="FF0000"/>
                </a:solidFill>
                <a:latin typeface="Arial"/>
                <a:cs typeface="Arial"/>
              </a:rPr>
              <a:t>Exact methods</a:t>
            </a:r>
            <a:endParaRPr lang="en-GB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3D79EBC9-47CD-F44F-F51F-F3F645D7AF15}"/>
              </a:ext>
            </a:extLst>
          </p:cNvPr>
          <p:cNvSpPr txBox="1"/>
          <p:nvPr/>
        </p:nvSpPr>
        <p:spPr>
          <a:xfrm>
            <a:off x="1376421" y="176794"/>
            <a:ext cx="9441577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4500" dirty="0">
                <a:latin typeface="Arial"/>
                <a:cs typeface="Arial"/>
              </a:rPr>
              <a:t>Goal</a:t>
            </a:r>
            <a:endParaRPr lang="es-CO" sz="4500" dirty="0">
              <a:latin typeface="Arial"/>
              <a:cs typeface="Arial"/>
            </a:endParaRPr>
          </a:p>
          <a:p>
            <a:pPr algn="ctr"/>
            <a:endParaRPr lang="en-GB" sz="4500" dirty="0">
              <a:latin typeface="Arial"/>
              <a:cs typeface="Arial"/>
            </a:endParaRPr>
          </a:p>
          <a:p>
            <a:pPr algn="ctr"/>
            <a:r>
              <a:rPr lang="en-GB" sz="4500" dirty="0">
                <a:latin typeface="Arial"/>
                <a:cs typeface="Arial"/>
              </a:rPr>
              <a:t>Minimize the time it takes to finish all routes</a:t>
            </a:r>
            <a:endParaRPr lang="es-CO" sz="4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0145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C76DA37-2543-738D-4359-840BDA5914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0" t="27869" r="23011" b="8617"/>
          <a:stretch/>
        </p:blipFill>
        <p:spPr>
          <a:xfrm>
            <a:off x="1289381" y="2171570"/>
            <a:ext cx="4107536" cy="32235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0F0D8D5-161E-4665-B924-BFAA55BF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5000" dirty="0">
                <a:latin typeface="Arial" panose="020B0604020202020204" pitchFamily="34" charset="0"/>
                <a:cs typeface="Arial" panose="020B0604020202020204" pitchFamily="34" charset="0"/>
              </a:rPr>
              <a:t>Cuts</a:t>
            </a:r>
            <a:endParaRPr lang="es-CO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89414-2475-486B-B95E-E9CFAFACD7AD}"/>
              </a:ext>
            </a:extLst>
          </p:cNvPr>
          <p:cNvCxnSpPr/>
          <p:nvPr/>
        </p:nvCxnSpPr>
        <p:spPr>
          <a:xfrm>
            <a:off x="5609438" y="3488974"/>
            <a:ext cx="973123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5E4CDCA-19AA-E59C-420A-D60B69713F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8" t="27984" r="23133" b="8502"/>
          <a:stretch/>
        </p:blipFill>
        <p:spPr>
          <a:xfrm>
            <a:off x="895370" y="1828048"/>
            <a:ext cx="4501547" cy="3532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8E66E4-5BBF-ABD6-CE26-9026237EDB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0" t="27869" r="23011" b="8617"/>
          <a:stretch/>
        </p:blipFill>
        <p:spPr>
          <a:xfrm>
            <a:off x="6795082" y="1828048"/>
            <a:ext cx="4501546" cy="353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74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2695-0A55-E2AA-AB87-5BAC31A26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898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50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Comb Inequalities!</a:t>
            </a:r>
            <a:endParaRPr lang="es-CO" sz="5000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856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ood Comb for Curls | Manufactum">
            <a:extLst>
              <a:ext uri="{FF2B5EF4-FFF2-40B4-BE49-F238E27FC236}">
                <a16:creationId xmlns:a16="http://schemas.microsoft.com/office/drawing/2014/main" id="{74480D3B-AFCB-243A-06CD-A6D3E34EF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8E6092E-2F88-8D82-A54D-F409AA9E22B4}"/>
              </a:ext>
            </a:extLst>
          </p:cNvPr>
          <p:cNvSpPr txBox="1"/>
          <p:nvPr/>
        </p:nvSpPr>
        <p:spPr>
          <a:xfrm>
            <a:off x="-1" y="6618111"/>
            <a:ext cx="464255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000" dirty="0" err="1">
                <a:cs typeface="Calibri"/>
              </a:rPr>
              <a:t>Source</a:t>
            </a:r>
            <a:r>
              <a:rPr lang="es-ES" sz="1000" dirty="0">
                <a:cs typeface="Calibri"/>
              </a:rPr>
              <a:t>: </a:t>
            </a:r>
            <a:r>
              <a:rPr lang="es-ES" sz="1000" dirty="0">
                <a:cs typeface="Calibri"/>
                <a:hlinkClick r:id="rId3"/>
              </a:rPr>
              <a:t>manufactum.com</a:t>
            </a:r>
            <a:endParaRPr lang="es-ES" sz="1000"/>
          </a:p>
        </p:txBody>
      </p:sp>
    </p:spTree>
    <p:extLst>
      <p:ext uri="{BB962C8B-B14F-4D97-AF65-F5344CB8AC3E}">
        <p14:creationId xmlns:p14="http://schemas.microsoft.com/office/powerpoint/2010/main" val="261368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313AE8A-A6D6-47FE-A549-70056735FA87}"/>
                  </a:ext>
                </a:extLst>
              </p:cNvPr>
              <p:cNvSpPr/>
              <p:nvPr/>
            </p:nvSpPr>
            <p:spPr>
              <a:xfrm>
                <a:off x="3038463" y="4545622"/>
                <a:ext cx="792692" cy="77273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4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n-GB" sz="4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sz="4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313AE8A-A6D6-47FE-A549-70056735F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463" y="4545622"/>
                <a:ext cx="792692" cy="7727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49ED74B-2FEA-5E65-8078-C314B8406191}"/>
                  </a:ext>
                </a:extLst>
              </p:cNvPr>
              <p:cNvSpPr/>
              <p:nvPr/>
            </p:nvSpPr>
            <p:spPr>
              <a:xfrm>
                <a:off x="8215804" y="4925769"/>
                <a:ext cx="802852" cy="76029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4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n-GB" sz="4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sz="4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49ED74B-2FEA-5E65-8078-C314B84061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804" y="4925769"/>
                <a:ext cx="802852" cy="7602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2B753F2B-93EE-F221-D374-23D6DAC3BBE0}"/>
              </a:ext>
            </a:extLst>
          </p:cNvPr>
          <p:cNvSpPr/>
          <p:nvPr/>
        </p:nvSpPr>
        <p:spPr>
          <a:xfrm>
            <a:off x="3511563" y="107103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5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endParaRPr lang="es-CO" sz="3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E9EE908-F045-61E8-7001-43F97256A637}"/>
              </a:ext>
            </a:extLst>
          </p:cNvPr>
          <p:cNvSpPr/>
          <p:nvPr/>
        </p:nvSpPr>
        <p:spPr>
          <a:xfrm>
            <a:off x="9018656" y="3942388"/>
            <a:ext cx="478800" cy="480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500" dirty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endParaRPr lang="es-CO" sz="3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A89941C-29EE-FDB5-FD7A-73F0D5348492}"/>
                  </a:ext>
                </a:extLst>
              </p:cNvPr>
              <p:cNvSpPr/>
              <p:nvPr/>
            </p:nvSpPr>
            <p:spPr>
              <a:xfrm>
                <a:off x="9382806" y="486355"/>
                <a:ext cx="478800" cy="48027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5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5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s-CO" sz="25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A89941C-29EE-FDB5-FD7A-73F0D5348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806" y="486355"/>
                <a:ext cx="478800" cy="480270"/>
              </a:xfrm>
              <a:prstGeom prst="rect">
                <a:avLst/>
              </a:prstGeom>
              <a:blipFill>
                <a:blip r:embed="rId4"/>
                <a:stretch>
                  <a:fillRect l="-9877" b="-1235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6EF6B97-4B55-BD52-8383-266F197521E2}"/>
                  </a:ext>
                </a:extLst>
              </p:cNvPr>
              <p:cNvSpPr/>
              <p:nvPr/>
            </p:nvSpPr>
            <p:spPr>
              <a:xfrm>
                <a:off x="9382806" y="1071034"/>
                <a:ext cx="478800" cy="4802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5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s-CO" sz="3500" i="1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6EF6B97-4B55-BD52-8383-266F197521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806" y="1071034"/>
                <a:ext cx="478800" cy="48027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61EDF0D0-9109-9F24-BDAD-553390D0BAEC}"/>
              </a:ext>
            </a:extLst>
          </p:cNvPr>
          <p:cNvSpPr/>
          <p:nvPr/>
        </p:nvSpPr>
        <p:spPr>
          <a:xfrm>
            <a:off x="3511563" y="394238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5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endParaRPr lang="es-CO" sz="3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707E853-D26E-5FF1-36C4-0D7202A83A86}"/>
              </a:ext>
            </a:extLst>
          </p:cNvPr>
          <p:cNvSpPr/>
          <p:nvPr/>
        </p:nvSpPr>
        <p:spPr>
          <a:xfrm>
            <a:off x="5422034" y="153903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5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endParaRPr lang="es-CO" sz="3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21F50B-BBD2-9979-ADA8-D457F91107DA}"/>
              </a:ext>
            </a:extLst>
          </p:cNvPr>
          <p:cNvSpPr/>
          <p:nvPr/>
        </p:nvSpPr>
        <p:spPr>
          <a:xfrm>
            <a:off x="5045236" y="4086679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500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endParaRPr lang="es-CO" sz="3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F9DCEA1-9853-ACC5-8469-524F0585A6E1}"/>
              </a:ext>
            </a:extLst>
          </p:cNvPr>
          <p:cNvSpPr/>
          <p:nvPr/>
        </p:nvSpPr>
        <p:spPr>
          <a:xfrm>
            <a:off x="6842860" y="394238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500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endParaRPr lang="es-CO" sz="3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ED3F0E6-B1A4-29CB-DDE0-3C8C903C7B70}"/>
              </a:ext>
            </a:extLst>
          </p:cNvPr>
          <p:cNvSpPr/>
          <p:nvPr/>
        </p:nvSpPr>
        <p:spPr>
          <a:xfrm>
            <a:off x="7798782" y="213388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500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endParaRPr lang="es-CO" sz="3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B86634-E20A-E1BE-856B-D44CF388E891}"/>
                  </a:ext>
                </a:extLst>
              </p:cNvPr>
              <p:cNvSpPr txBox="1"/>
              <p:nvPr/>
            </p:nvSpPr>
            <p:spPr>
              <a:xfrm>
                <a:off x="9382806" y="382796"/>
                <a:ext cx="2655396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: D</a:t>
                </a:r>
                <a:r>
                  <a:rPr lang="en-001" sz="3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river</a:t>
                </a:r>
                <a:r>
                  <a:rPr lang="es-CO" sz="3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O" sz="35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s-CO" sz="3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s-CO" sz="3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: </a:t>
                </a:r>
                <a:r>
                  <a:rPr lang="en-001" sz="3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Student</a:t>
                </a:r>
                <a:r>
                  <a:rPr lang="es-CO" sz="3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O" sz="35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s-CO" sz="3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B86634-E20A-E1BE-856B-D44CF388E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806" y="382796"/>
                <a:ext cx="2655396" cy="1169551"/>
              </a:xfrm>
              <a:prstGeom prst="rect">
                <a:avLst/>
              </a:prstGeom>
              <a:blipFill>
                <a:blip r:embed="rId6"/>
                <a:stretch>
                  <a:fillRect t="-7813" b="-1822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579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83B9C4A-73A0-714A-22E0-38724B772715}"/>
              </a:ext>
            </a:extLst>
          </p:cNvPr>
          <p:cNvSpPr/>
          <p:nvPr/>
        </p:nvSpPr>
        <p:spPr>
          <a:xfrm>
            <a:off x="2867917" y="3769137"/>
            <a:ext cx="6918647" cy="23132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313AE8A-A6D6-47FE-A549-70056735FA87}"/>
                  </a:ext>
                </a:extLst>
              </p:cNvPr>
              <p:cNvSpPr/>
              <p:nvPr/>
            </p:nvSpPr>
            <p:spPr>
              <a:xfrm>
                <a:off x="3038463" y="4545622"/>
                <a:ext cx="792692" cy="77273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4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n-GB" sz="4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sz="4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313AE8A-A6D6-47FE-A549-70056735F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463" y="4545622"/>
                <a:ext cx="792692" cy="7727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49ED74B-2FEA-5E65-8078-C314B8406191}"/>
                  </a:ext>
                </a:extLst>
              </p:cNvPr>
              <p:cNvSpPr/>
              <p:nvPr/>
            </p:nvSpPr>
            <p:spPr>
              <a:xfrm>
                <a:off x="8215804" y="4925769"/>
                <a:ext cx="802852" cy="76029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4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n-GB" sz="4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sz="4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49ED74B-2FEA-5E65-8078-C314B84061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804" y="4925769"/>
                <a:ext cx="802852" cy="7602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2B753F2B-93EE-F221-D374-23D6DAC3BBE0}"/>
              </a:ext>
            </a:extLst>
          </p:cNvPr>
          <p:cNvSpPr/>
          <p:nvPr/>
        </p:nvSpPr>
        <p:spPr>
          <a:xfrm>
            <a:off x="3511563" y="107103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5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endParaRPr lang="es-CO" sz="3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E9EE908-F045-61E8-7001-43F97256A637}"/>
              </a:ext>
            </a:extLst>
          </p:cNvPr>
          <p:cNvSpPr/>
          <p:nvPr/>
        </p:nvSpPr>
        <p:spPr>
          <a:xfrm>
            <a:off x="9018656" y="3942388"/>
            <a:ext cx="478800" cy="480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500" dirty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endParaRPr lang="es-CO" sz="3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A89941C-29EE-FDB5-FD7A-73F0D5348492}"/>
                  </a:ext>
                </a:extLst>
              </p:cNvPr>
              <p:cNvSpPr/>
              <p:nvPr/>
            </p:nvSpPr>
            <p:spPr>
              <a:xfrm>
                <a:off x="9382806" y="486355"/>
                <a:ext cx="478800" cy="48027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5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5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s-CO" sz="25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A89941C-29EE-FDB5-FD7A-73F0D5348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806" y="486355"/>
                <a:ext cx="478800" cy="480270"/>
              </a:xfrm>
              <a:prstGeom prst="rect">
                <a:avLst/>
              </a:prstGeom>
              <a:blipFill>
                <a:blip r:embed="rId4"/>
                <a:stretch>
                  <a:fillRect l="-9877" b="-1235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6EF6B97-4B55-BD52-8383-266F197521E2}"/>
                  </a:ext>
                </a:extLst>
              </p:cNvPr>
              <p:cNvSpPr/>
              <p:nvPr/>
            </p:nvSpPr>
            <p:spPr>
              <a:xfrm>
                <a:off x="9382806" y="1071034"/>
                <a:ext cx="478800" cy="4802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5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s-CO" sz="3500" i="1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6EF6B97-4B55-BD52-8383-266F197521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806" y="1071034"/>
                <a:ext cx="478800" cy="48027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61EDF0D0-9109-9F24-BDAD-553390D0BAEC}"/>
              </a:ext>
            </a:extLst>
          </p:cNvPr>
          <p:cNvSpPr/>
          <p:nvPr/>
        </p:nvSpPr>
        <p:spPr>
          <a:xfrm>
            <a:off x="3511563" y="394238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5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endParaRPr lang="es-CO" sz="3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707E853-D26E-5FF1-36C4-0D7202A83A86}"/>
              </a:ext>
            </a:extLst>
          </p:cNvPr>
          <p:cNvSpPr/>
          <p:nvPr/>
        </p:nvSpPr>
        <p:spPr>
          <a:xfrm>
            <a:off x="5422034" y="153903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5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endParaRPr lang="es-CO" sz="3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21F50B-BBD2-9979-ADA8-D457F91107DA}"/>
              </a:ext>
            </a:extLst>
          </p:cNvPr>
          <p:cNvSpPr/>
          <p:nvPr/>
        </p:nvSpPr>
        <p:spPr>
          <a:xfrm>
            <a:off x="5045236" y="4086679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500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endParaRPr lang="es-CO" sz="3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F9DCEA1-9853-ACC5-8469-524F0585A6E1}"/>
              </a:ext>
            </a:extLst>
          </p:cNvPr>
          <p:cNvSpPr/>
          <p:nvPr/>
        </p:nvSpPr>
        <p:spPr>
          <a:xfrm>
            <a:off x="6842860" y="394238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500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endParaRPr lang="es-CO" sz="3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ED3F0E6-B1A4-29CB-DDE0-3C8C903C7B70}"/>
              </a:ext>
            </a:extLst>
          </p:cNvPr>
          <p:cNvSpPr/>
          <p:nvPr/>
        </p:nvSpPr>
        <p:spPr>
          <a:xfrm>
            <a:off x="7798782" y="213388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500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endParaRPr lang="es-CO" sz="3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7D9FD8-3607-A61C-BE63-6812CAAD000C}"/>
                  </a:ext>
                </a:extLst>
              </p:cNvPr>
              <p:cNvSpPr txBox="1"/>
              <p:nvPr/>
            </p:nvSpPr>
            <p:spPr>
              <a:xfrm>
                <a:off x="9382806" y="382796"/>
                <a:ext cx="2655396" cy="1708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: D</a:t>
                </a:r>
                <a:r>
                  <a:rPr lang="en-001" sz="3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river</a:t>
                </a:r>
                <a:r>
                  <a:rPr lang="es-CO" sz="3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O" sz="35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s-CO" sz="3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s-CO" sz="3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: </a:t>
                </a:r>
                <a:r>
                  <a:rPr lang="en-001" sz="3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Student</a:t>
                </a:r>
                <a:r>
                  <a:rPr lang="es-CO" sz="3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O" sz="35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s-CO" sz="3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s-CO" sz="35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s-CO" sz="3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: </a:t>
                </a:r>
                <a:r>
                  <a:rPr lang="es-CO" sz="35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Handle</a:t>
                </a:r>
                <a:endParaRPr lang="es-CO" sz="3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7D9FD8-3607-A61C-BE63-6812CAAD0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806" y="382796"/>
                <a:ext cx="2655396" cy="1708160"/>
              </a:xfrm>
              <a:prstGeom prst="rect">
                <a:avLst/>
              </a:prstGeom>
              <a:blipFill>
                <a:blip r:embed="rId6"/>
                <a:stretch>
                  <a:fillRect l="-6651" t="-5357" b="-125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8ED10D8-B931-EB1F-3DD6-3F9AAF75B813}"/>
              </a:ext>
            </a:extLst>
          </p:cNvPr>
          <p:cNvSpPr txBox="1"/>
          <p:nvPr/>
        </p:nvSpPr>
        <p:spPr>
          <a:xfrm>
            <a:off x="9861606" y="4610471"/>
            <a:ext cx="5650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001" sz="4000" dirty="0">
                <a:solidFill>
                  <a:srgbClr val="FF0000"/>
                </a:solidFill>
              </a:rPr>
              <a:t>H</a:t>
            </a:r>
            <a:endParaRPr lang="es-CO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82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423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A89941C-29EE-FDB5-FD7A-73F0D5348492}"/>
                  </a:ext>
                </a:extLst>
              </p:cNvPr>
              <p:cNvSpPr/>
              <p:nvPr/>
            </p:nvSpPr>
            <p:spPr>
              <a:xfrm>
                <a:off x="9382806" y="486355"/>
                <a:ext cx="478800" cy="48027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5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5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s-CO" sz="25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A89941C-29EE-FDB5-FD7A-73F0D5348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806" y="486355"/>
                <a:ext cx="478800" cy="480270"/>
              </a:xfrm>
              <a:prstGeom prst="rect">
                <a:avLst/>
              </a:prstGeom>
              <a:blipFill>
                <a:blip r:embed="rId2"/>
                <a:stretch>
                  <a:fillRect l="-9877" b="-1235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80A64D-D073-DA70-1B37-F1D678AFB339}"/>
                  </a:ext>
                </a:extLst>
              </p:cNvPr>
              <p:cNvSpPr txBox="1"/>
              <p:nvPr/>
            </p:nvSpPr>
            <p:spPr>
              <a:xfrm>
                <a:off x="9382806" y="382796"/>
                <a:ext cx="2655396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: D</a:t>
                </a:r>
                <a:r>
                  <a:rPr lang="en-001" sz="3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river</a:t>
                </a:r>
                <a:r>
                  <a:rPr lang="es-CO" sz="3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O" sz="35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s-CO" sz="3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s-CO" sz="3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: </a:t>
                </a:r>
                <a:r>
                  <a:rPr lang="en-001" sz="3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Student</a:t>
                </a:r>
                <a:r>
                  <a:rPr lang="es-CO" sz="3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O" sz="35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s-CO" sz="3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s-CO" sz="35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s-CO" sz="3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: </a:t>
                </a:r>
                <a:r>
                  <a:rPr lang="es-CO" sz="35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Handle</a:t>
                </a:r>
                <a:endParaRPr lang="en-001" sz="3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001" sz="35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001" sz="35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001" sz="35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001" sz="35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001" sz="35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001" sz="3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Tooth </a:t>
                </a:r>
                <a14:m>
                  <m:oMath xmlns:m="http://schemas.openxmlformats.org/officeDocument/2006/math">
                    <m:r>
                      <a:rPr lang="es-CO" sz="35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s-CO" sz="3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80A64D-D073-DA70-1B37-F1D678AFB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806" y="382796"/>
                <a:ext cx="2655396" cy="2246769"/>
              </a:xfrm>
              <a:prstGeom prst="rect">
                <a:avLst/>
              </a:prstGeom>
              <a:blipFill>
                <a:blip r:embed="rId3"/>
                <a:stretch>
                  <a:fillRect l="-6651" t="-4076" b="-923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3ECE28-EB2B-E30A-83F5-3AAB1C8AE0C6}"/>
              </a:ext>
            </a:extLst>
          </p:cNvPr>
          <p:cNvSpPr/>
          <p:nvPr/>
        </p:nvSpPr>
        <p:spPr>
          <a:xfrm>
            <a:off x="2867917" y="3769137"/>
            <a:ext cx="6918647" cy="23132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B281522-701B-C0D8-EE9C-AA5FB6B4DE07}"/>
                  </a:ext>
                </a:extLst>
              </p:cNvPr>
              <p:cNvSpPr/>
              <p:nvPr/>
            </p:nvSpPr>
            <p:spPr>
              <a:xfrm>
                <a:off x="3038463" y="4545622"/>
                <a:ext cx="792692" cy="77273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4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n-GB" sz="4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sz="40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B281522-701B-C0D8-EE9C-AA5FB6B4D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463" y="4545622"/>
                <a:ext cx="792692" cy="772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1AEF16D5-5573-E7D4-780C-B82ECCBAF0C4}"/>
              </a:ext>
            </a:extLst>
          </p:cNvPr>
          <p:cNvSpPr/>
          <p:nvPr/>
        </p:nvSpPr>
        <p:spPr>
          <a:xfrm>
            <a:off x="6686174" y="1071034"/>
            <a:ext cx="1799646" cy="35546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4C1F7D-AFD8-65EF-DDF8-0B714D7FF8D0}"/>
              </a:ext>
            </a:extLst>
          </p:cNvPr>
          <p:cNvSpPr/>
          <p:nvPr/>
        </p:nvSpPr>
        <p:spPr>
          <a:xfrm>
            <a:off x="4864064" y="1117587"/>
            <a:ext cx="1182008" cy="35546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BC8C6BD-0CBD-EBC0-5B87-E073454CFF38}"/>
                  </a:ext>
                </a:extLst>
              </p:cNvPr>
              <p:cNvSpPr/>
              <p:nvPr/>
            </p:nvSpPr>
            <p:spPr>
              <a:xfrm>
                <a:off x="8215804" y="4925769"/>
                <a:ext cx="802852" cy="76029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4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n-GB" sz="4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sz="40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BC8C6BD-0CBD-EBC0-5B87-E073454CF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804" y="4925769"/>
                <a:ext cx="802852" cy="7602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8C3F8466-5254-8BFB-5FA6-A10DF85768E6}"/>
              </a:ext>
            </a:extLst>
          </p:cNvPr>
          <p:cNvSpPr/>
          <p:nvPr/>
        </p:nvSpPr>
        <p:spPr>
          <a:xfrm>
            <a:off x="3283366" y="923353"/>
            <a:ext cx="1024394" cy="35546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8A5C0E-9A59-6239-B72B-413DA92BA840}"/>
              </a:ext>
            </a:extLst>
          </p:cNvPr>
          <p:cNvSpPr/>
          <p:nvPr/>
        </p:nvSpPr>
        <p:spPr>
          <a:xfrm>
            <a:off x="3511563" y="107103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5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endParaRPr lang="es-CO" sz="3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7D3E4F3-0FD6-6748-A5AD-BAAB8408AF1A}"/>
              </a:ext>
            </a:extLst>
          </p:cNvPr>
          <p:cNvSpPr/>
          <p:nvPr/>
        </p:nvSpPr>
        <p:spPr>
          <a:xfrm>
            <a:off x="9018656" y="3942388"/>
            <a:ext cx="478800" cy="480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500" dirty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endParaRPr lang="es-CO" sz="3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415486A-E100-348A-F94B-6E99799158DD}"/>
                  </a:ext>
                </a:extLst>
              </p:cNvPr>
              <p:cNvSpPr/>
              <p:nvPr/>
            </p:nvSpPr>
            <p:spPr>
              <a:xfrm>
                <a:off x="9382806" y="1071034"/>
                <a:ext cx="478800" cy="4802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5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s-CO" sz="3500" i="1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415486A-E100-348A-F94B-6E99799158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806" y="1071034"/>
                <a:ext cx="478800" cy="48027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38EE00C1-86C1-F9D0-F911-AC382A1CE2BB}"/>
              </a:ext>
            </a:extLst>
          </p:cNvPr>
          <p:cNvSpPr/>
          <p:nvPr/>
        </p:nvSpPr>
        <p:spPr>
          <a:xfrm>
            <a:off x="3511563" y="394238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5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endParaRPr lang="es-CO" sz="3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F06DF5-B474-0D3D-F991-6A124F57E6FE}"/>
              </a:ext>
            </a:extLst>
          </p:cNvPr>
          <p:cNvSpPr/>
          <p:nvPr/>
        </p:nvSpPr>
        <p:spPr>
          <a:xfrm>
            <a:off x="5422034" y="153903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5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endParaRPr lang="es-CO" sz="3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AF9D357-E1DC-00E9-3657-368F08302CFA}"/>
              </a:ext>
            </a:extLst>
          </p:cNvPr>
          <p:cNvSpPr/>
          <p:nvPr/>
        </p:nvSpPr>
        <p:spPr>
          <a:xfrm>
            <a:off x="5045236" y="4086679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500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endParaRPr lang="es-CO" sz="3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879112-D748-E82D-760D-4A64ADFC8848}"/>
              </a:ext>
            </a:extLst>
          </p:cNvPr>
          <p:cNvSpPr/>
          <p:nvPr/>
        </p:nvSpPr>
        <p:spPr>
          <a:xfrm>
            <a:off x="6842860" y="394238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500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endParaRPr lang="es-CO" sz="3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FD40335-B59A-7199-4FB6-009E19EC982A}"/>
              </a:ext>
            </a:extLst>
          </p:cNvPr>
          <p:cNvSpPr/>
          <p:nvPr/>
        </p:nvSpPr>
        <p:spPr>
          <a:xfrm>
            <a:off x="7798782" y="213388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500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endParaRPr lang="es-CO" sz="3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3355DD0-A756-B00F-C663-E1A10D2DF9C2}"/>
                  </a:ext>
                </a:extLst>
              </p:cNvPr>
              <p:cNvSpPr txBox="1"/>
              <p:nvPr/>
            </p:nvSpPr>
            <p:spPr>
              <a:xfrm>
                <a:off x="3476455" y="215467"/>
                <a:ext cx="70939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001" sz="4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001" sz="4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001" sz="4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sz="4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3355DD0-A756-B00F-C663-E1A10D2DF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455" y="215467"/>
                <a:ext cx="709399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8AEDC9B-EE4D-D399-DDF8-460032CA58AC}"/>
                  </a:ext>
                </a:extLst>
              </p:cNvPr>
              <p:cNvSpPr txBox="1"/>
              <p:nvPr/>
            </p:nvSpPr>
            <p:spPr>
              <a:xfrm>
                <a:off x="5158536" y="382796"/>
                <a:ext cx="70939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001" sz="4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001" sz="4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001" sz="4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sz="4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8AEDC9B-EE4D-D399-DDF8-460032CA5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536" y="382796"/>
                <a:ext cx="709399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FBB421F-8515-95D1-FCF8-D589D26E37DB}"/>
                  </a:ext>
                </a:extLst>
              </p:cNvPr>
              <p:cNvSpPr txBox="1"/>
              <p:nvPr/>
            </p:nvSpPr>
            <p:spPr>
              <a:xfrm>
                <a:off x="7231297" y="357046"/>
                <a:ext cx="70939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001" sz="4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001" sz="4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001" sz="4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sz="4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FBB421F-8515-95D1-FCF8-D589D26E3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297" y="357046"/>
                <a:ext cx="709399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3D71E1FB-136C-249D-6D8A-665D2E1B91C2}"/>
              </a:ext>
            </a:extLst>
          </p:cNvPr>
          <p:cNvSpPr txBox="1"/>
          <p:nvPr/>
        </p:nvSpPr>
        <p:spPr>
          <a:xfrm>
            <a:off x="9861606" y="4610471"/>
            <a:ext cx="5650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001" sz="4000" dirty="0">
                <a:solidFill>
                  <a:srgbClr val="FF0000"/>
                </a:solidFill>
              </a:rPr>
              <a:t>H</a:t>
            </a:r>
            <a:endParaRPr lang="es-CO" sz="4000" dirty="0">
              <a:solidFill>
                <a:srgbClr val="FF0000"/>
              </a:solidFill>
            </a:endParaRPr>
          </a:p>
        </p:txBody>
      </p:sp>
      <p:sp>
        <p:nvSpPr>
          <p:cNvPr id="2" name="Rectangle: Rounded Corners 12">
            <a:extLst>
              <a:ext uri="{FF2B5EF4-FFF2-40B4-BE49-F238E27FC236}">
                <a16:creationId xmlns:a16="http://schemas.microsoft.com/office/drawing/2014/main" id="{19F030DD-285D-AE00-CCCA-545AC2157AAE}"/>
              </a:ext>
            </a:extLst>
          </p:cNvPr>
          <p:cNvSpPr/>
          <p:nvPr/>
        </p:nvSpPr>
        <p:spPr>
          <a:xfrm>
            <a:off x="2867917" y="3769137"/>
            <a:ext cx="6918647" cy="2313264"/>
          </a:xfrm>
          <a:prstGeom prst="round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6744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3ECE28-EB2B-E30A-83F5-3AAB1C8AE0C6}"/>
              </a:ext>
            </a:extLst>
          </p:cNvPr>
          <p:cNvSpPr/>
          <p:nvPr/>
        </p:nvSpPr>
        <p:spPr>
          <a:xfrm>
            <a:off x="2867917" y="3769137"/>
            <a:ext cx="6918647" cy="23132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B281522-701B-C0D8-EE9C-AA5FB6B4DE07}"/>
                  </a:ext>
                </a:extLst>
              </p:cNvPr>
              <p:cNvSpPr/>
              <p:nvPr/>
            </p:nvSpPr>
            <p:spPr>
              <a:xfrm>
                <a:off x="3038463" y="4545622"/>
                <a:ext cx="792692" cy="77273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4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n-GB" sz="4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sz="40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B281522-701B-C0D8-EE9C-AA5FB6B4D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463" y="4545622"/>
                <a:ext cx="792692" cy="772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1AEF16D5-5573-E7D4-780C-B82ECCBAF0C4}"/>
              </a:ext>
            </a:extLst>
          </p:cNvPr>
          <p:cNvSpPr/>
          <p:nvPr/>
        </p:nvSpPr>
        <p:spPr>
          <a:xfrm>
            <a:off x="6686174" y="1071034"/>
            <a:ext cx="1799646" cy="35546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4C1F7D-AFD8-65EF-DDF8-0B714D7FF8D0}"/>
              </a:ext>
            </a:extLst>
          </p:cNvPr>
          <p:cNvSpPr/>
          <p:nvPr/>
        </p:nvSpPr>
        <p:spPr>
          <a:xfrm>
            <a:off x="4864064" y="1117587"/>
            <a:ext cx="1182008" cy="35546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BC8C6BD-0CBD-EBC0-5B87-E073454CFF38}"/>
                  </a:ext>
                </a:extLst>
              </p:cNvPr>
              <p:cNvSpPr/>
              <p:nvPr/>
            </p:nvSpPr>
            <p:spPr>
              <a:xfrm>
                <a:off x="8215804" y="4925769"/>
                <a:ext cx="802852" cy="76029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4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n-GB" sz="4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sz="40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BC8C6BD-0CBD-EBC0-5B87-E073454CF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804" y="4925769"/>
                <a:ext cx="802852" cy="7602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8C3F8466-5254-8BFB-5FA6-A10DF85768E6}"/>
              </a:ext>
            </a:extLst>
          </p:cNvPr>
          <p:cNvSpPr/>
          <p:nvPr/>
        </p:nvSpPr>
        <p:spPr>
          <a:xfrm>
            <a:off x="3283366" y="923353"/>
            <a:ext cx="1024394" cy="35546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8A5C0E-9A59-6239-B72B-413DA92BA840}"/>
              </a:ext>
            </a:extLst>
          </p:cNvPr>
          <p:cNvSpPr/>
          <p:nvPr/>
        </p:nvSpPr>
        <p:spPr>
          <a:xfrm>
            <a:off x="3511563" y="107103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5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endParaRPr lang="es-CO" sz="3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7D3E4F3-0FD6-6748-A5AD-BAAB8408AF1A}"/>
              </a:ext>
            </a:extLst>
          </p:cNvPr>
          <p:cNvSpPr/>
          <p:nvPr/>
        </p:nvSpPr>
        <p:spPr>
          <a:xfrm>
            <a:off x="9018656" y="3942388"/>
            <a:ext cx="478800" cy="480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500" dirty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endParaRPr lang="es-CO" sz="3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EE00C1-86C1-F9D0-F911-AC382A1CE2BB}"/>
              </a:ext>
            </a:extLst>
          </p:cNvPr>
          <p:cNvSpPr/>
          <p:nvPr/>
        </p:nvSpPr>
        <p:spPr>
          <a:xfrm>
            <a:off x="3511563" y="394238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5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endParaRPr lang="es-CO" sz="3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F06DF5-B474-0D3D-F991-6A124F57E6FE}"/>
              </a:ext>
            </a:extLst>
          </p:cNvPr>
          <p:cNvSpPr/>
          <p:nvPr/>
        </p:nvSpPr>
        <p:spPr>
          <a:xfrm>
            <a:off x="5422034" y="153903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5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endParaRPr lang="es-CO" sz="3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AF9D357-E1DC-00E9-3657-368F08302CFA}"/>
              </a:ext>
            </a:extLst>
          </p:cNvPr>
          <p:cNvSpPr/>
          <p:nvPr/>
        </p:nvSpPr>
        <p:spPr>
          <a:xfrm>
            <a:off x="5045236" y="4086679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500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endParaRPr lang="es-CO" sz="3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879112-D748-E82D-760D-4A64ADFC8848}"/>
              </a:ext>
            </a:extLst>
          </p:cNvPr>
          <p:cNvSpPr/>
          <p:nvPr/>
        </p:nvSpPr>
        <p:spPr>
          <a:xfrm>
            <a:off x="6842860" y="394238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500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endParaRPr lang="es-CO" sz="3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FD40335-B59A-7199-4FB6-009E19EC982A}"/>
              </a:ext>
            </a:extLst>
          </p:cNvPr>
          <p:cNvSpPr/>
          <p:nvPr/>
        </p:nvSpPr>
        <p:spPr>
          <a:xfrm>
            <a:off x="7798782" y="213388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500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endParaRPr lang="es-CO" sz="3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3355DD0-A756-B00F-C663-E1A10D2DF9C2}"/>
                  </a:ext>
                </a:extLst>
              </p:cNvPr>
              <p:cNvSpPr txBox="1"/>
              <p:nvPr/>
            </p:nvSpPr>
            <p:spPr>
              <a:xfrm>
                <a:off x="3476455" y="215467"/>
                <a:ext cx="70939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001" sz="4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001" sz="4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001" sz="4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sz="4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3355DD0-A756-B00F-C663-E1A10D2DF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455" y="215467"/>
                <a:ext cx="709399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8AEDC9B-EE4D-D399-DDF8-460032CA58AC}"/>
                  </a:ext>
                </a:extLst>
              </p:cNvPr>
              <p:cNvSpPr txBox="1"/>
              <p:nvPr/>
            </p:nvSpPr>
            <p:spPr>
              <a:xfrm>
                <a:off x="5158536" y="382796"/>
                <a:ext cx="70939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001" sz="4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001" sz="4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001" sz="4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sz="4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8AEDC9B-EE4D-D399-DDF8-460032CA5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536" y="382796"/>
                <a:ext cx="709399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FBB421F-8515-95D1-FCF8-D589D26E37DB}"/>
                  </a:ext>
                </a:extLst>
              </p:cNvPr>
              <p:cNvSpPr txBox="1"/>
              <p:nvPr/>
            </p:nvSpPr>
            <p:spPr>
              <a:xfrm>
                <a:off x="7231297" y="357046"/>
                <a:ext cx="70939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001" sz="4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001" sz="4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001" sz="4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sz="4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FBB421F-8515-95D1-FCF8-D589D26E3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297" y="357046"/>
                <a:ext cx="709399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3D71E1FB-136C-249D-6D8A-665D2E1B91C2}"/>
              </a:ext>
            </a:extLst>
          </p:cNvPr>
          <p:cNvSpPr txBox="1"/>
          <p:nvPr/>
        </p:nvSpPr>
        <p:spPr>
          <a:xfrm>
            <a:off x="9861606" y="4610471"/>
            <a:ext cx="5650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001" sz="4000" dirty="0">
                <a:solidFill>
                  <a:srgbClr val="FF0000"/>
                </a:solidFill>
              </a:rPr>
              <a:t>H</a:t>
            </a:r>
            <a:endParaRPr lang="es-CO" sz="4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27FE187-AB2E-9811-B3BC-0DF45A652216}"/>
                  </a:ext>
                </a:extLst>
              </p:cNvPr>
              <p:cNvSpPr txBox="1"/>
              <p:nvPr/>
            </p:nvSpPr>
            <p:spPr>
              <a:xfrm>
                <a:off x="17868" y="1064932"/>
                <a:ext cx="3217612" cy="2828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500" b="0" i="1" smtClean="0">
                              <a:latin typeface="Cambria Math" panose="02040503050406030204" pitchFamily="18" charset="0"/>
                            </a:rPr>
                            <m:t>1.  </m:t>
                          </m:r>
                          <m:r>
                            <a:rPr lang="en-GB" sz="3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3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35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5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3500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GB" sz="35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  <m:oMath xmlns:m="http://schemas.openxmlformats.org/officeDocument/2006/math">
                      <m:r>
                        <a:rPr lang="en-GB" sz="35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3500" b="0" i="1" smtClean="0">
                          <a:latin typeface="Cambria Math" panose="02040503050406030204" pitchFamily="18" charset="0"/>
                        </a:rPr>
                        <m:t>.  </m:t>
                      </m:r>
                      <m:sSub>
                        <m:sSubPr>
                          <m:ctrlPr>
                            <a:rPr lang="en-GB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3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3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⊈</m:t>
                      </m:r>
                      <m:r>
                        <a:rPr lang="en-001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  <m:oMath xmlns:m="http://schemas.openxmlformats.org/officeDocument/2006/math">
                      <m:r>
                        <a:rPr lang="en-GB" sz="350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3500" b="0" i="0" smtClean="0">
                          <a:latin typeface="Cambria Math" panose="02040503050406030204" pitchFamily="18" charset="0"/>
                        </a:rPr>
                        <m:t>.  </m:t>
                      </m:r>
                      <m:sSub>
                        <m:sSubPr>
                          <m:ctrlPr>
                            <a:rPr lang="en-GB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3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3500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GB" sz="35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35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GB" sz="35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  <m:oMath xmlns:m="http://schemas.openxmlformats.org/officeDocument/2006/math">
                      <m:r>
                        <a:rPr lang="en-GB" sz="350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sz="3500" b="0" i="0" smtClean="0">
                          <a:latin typeface="Cambria Math" panose="02040503050406030204" pitchFamily="18" charset="0"/>
                        </a:rPr>
                        <m:t>.  </m:t>
                      </m:r>
                      <m:sSub>
                        <m:sSubPr>
                          <m:ctrlPr>
                            <a:rPr lang="en-GB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3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3500" b="0" i="1" smtClean="0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GB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35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5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br>
                  <a:rPr lang="en-GB" sz="3500" b="0" dirty="0"/>
                </a:br>
                <a14:m>
                  <m:oMath xmlns:m="http://schemas.openxmlformats.org/officeDocument/2006/math">
                    <m:r>
                      <a:rPr lang="en-GB" sz="350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sz="3500" b="0" i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GB" sz="35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3500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s-CO" sz="3500" dirty="0"/>
                  <a:t> and odd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27FE187-AB2E-9811-B3BC-0DF45A652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8" y="1064932"/>
                <a:ext cx="3217612" cy="2828788"/>
              </a:xfrm>
              <a:prstGeom prst="rect">
                <a:avLst/>
              </a:prstGeom>
              <a:blipFill>
                <a:blip r:embed="rId11"/>
                <a:stretch>
                  <a:fillRect r="-4356" b="-732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EF3ACC3-0D91-DB57-4260-28B4461F89EA}"/>
                  </a:ext>
                </a:extLst>
              </p:cNvPr>
              <p:cNvSpPr txBox="1"/>
              <p:nvPr/>
            </p:nvSpPr>
            <p:spPr>
              <a:xfrm>
                <a:off x="-48977" y="127361"/>
                <a:ext cx="335130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s-CO" sz="4000" dirty="0"/>
                  <a:t>Set of nodes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EF3ACC3-0D91-DB57-4260-28B4461F8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977" y="127361"/>
                <a:ext cx="3351302" cy="707886"/>
              </a:xfrm>
              <a:prstGeom prst="rect">
                <a:avLst/>
              </a:prstGeom>
              <a:blipFill>
                <a:blip r:embed="rId12"/>
                <a:stretch>
                  <a:fillRect t="-15517" r="-5273" b="-3620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12">
            <a:extLst>
              <a:ext uri="{FF2B5EF4-FFF2-40B4-BE49-F238E27FC236}">
                <a16:creationId xmlns:a16="http://schemas.microsoft.com/office/drawing/2014/main" id="{C4FE7499-A706-258E-F5F2-9F0F2C8ABA2A}"/>
              </a:ext>
            </a:extLst>
          </p:cNvPr>
          <p:cNvSpPr/>
          <p:nvPr/>
        </p:nvSpPr>
        <p:spPr>
          <a:xfrm>
            <a:off x="2879206" y="3766315"/>
            <a:ext cx="6918647" cy="2313264"/>
          </a:xfrm>
          <a:prstGeom prst="round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1">
                <a:extLst>
                  <a:ext uri="{FF2B5EF4-FFF2-40B4-BE49-F238E27FC236}">
                    <a16:creationId xmlns:a16="http://schemas.microsoft.com/office/drawing/2014/main" id="{8C5C3E93-398A-0CDF-9A49-F4FD056C488C}"/>
                  </a:ext>
                </a:extLst>
              </p:cNvPr>
              <p:cNvSpPr/>
              <p:nvPr/>
            </p:nvSpPr>
            <p:spPr>
              <a:xfrm>
                <a:off x="9382806" y="486355"/>
                <a:ext cx="478800" cy="48027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5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5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s-CO" sz="2500" dirty="0"/>
              </a:p>
            </p:txBody>
          </p:sp>
        </mc:Choice>
        <mc:Fallback xmlns="">
          <p:sp>
            <p:nvSpPr>
              <p:cNvPr id="6" name="Rectangle 31">
                <a:extLst>
                  <a:ext uri="{FF2B5EF4-FFF2-40B4-BE49-F238E27FC236}">
                    <a16:creationId xmlns:a16="http://schemas.microsoft.com/office/drawing/2014/main" id="{8C5C3E93-398A-0CDF-9A49-F4FD056C48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806" y="486355"/>
                <a:ext cx="478800" cy="480270"/>
              </a:xfrm>
              <a:prstGeom prst="rect">
                <a:avLst/>
              </a:prstGeom>
              <a:blipFill>
                <a:blip r:embed="rId13"/>
                <a:stretch>
                  <a:fillRect l="-9877" b="-1235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3">
                <a:extLst>
                  <a:ext uri="{FF2B5EF4-FFF2-40B4-BE49-F238E27FC236}">
                    <a16:creationId xmlns:a16="http://schemas.microsoft.com/office/drawing/2014/main" id="{FDA67C56-41AA-C97A-7157-FB73820696F5}"/>
                  </a:ext>
                </a:extLst>
              </p:cNvPr>
              <p:cNvSpPr txBox="1"/>
              <p:nvPr/>
            </p:nvSpPr>
            <p:spPr>
              <a:xfrm>
                <a:off x="9382806" y="382796"/>
                <a:ext cx="2655396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: D</a:t>
                </a:r>
                <a:r>
                  <a:rPr lang="en-001" sz="3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river</a:t>
                </a:r>
                <a:r>
                  <a:rPr lang="es-CO" sz="3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O" sz="35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s-CO" sz="3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s-CO" sz="3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: </a:t>
                </a:r>
                <a:r>
                  <a:rPr lang="en-001" sz="3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Student</a:t>
                </a:r>
                <a:r>
                  <a:rPr lang="es-CO" sz="3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O" sz="35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s-CO" sz="3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s-CO" sz="35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s-CO" sz="3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: </a:t>
                </a:r>
                <a:r>
                  <a:rPr lang="es-CO" sz="35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Handle</a:t>
                </a:r>
                <a:endParaRPr lang="en-001" sz="3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001" sz="35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001" sz="35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001" sz="35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001" sz="35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001" sz="35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001" sz="3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Tooth </a:t>
                </a:r>
                <a14:m>
                  <m:oMath xmlns:m="http://schemas.openxmlformats.org/officeDocument/2006/math">
                    <m:r>
                      <a:rPr lang="es-CO" sz="35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s-CO" sz="3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3">
                <a:extLst>
                  <a:ext uri="{FF2B5EF4-FFF2-40B4-BE49-F238E27FC236}">
                    <a16:creationId xmlns:a16="http://schemas.microsoft.com/office/drawing/2014/main" id="{FDA67C56-41AA-C97A-7157-FB7382069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806" y="382796"/>
                <a:ext cx="2655396" cy="2246769"/>
              </a:xfrm>
              <a:prstGeom prst="rect">
                <a:avLst/>
              </a:prstGeom>
              <a:blipFill>
                <a:blip r:embed="rId14"/>
                <a:stretch>
                  <a:fillRect l="-6651" t="-4076" b="-923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8">
                <a:extLst>
                  <a:ext uri="{FF2B5EF4-FFF2-40B4-BE49-F238E27FC236}">
                    <a16:creationId xmlns:a16="http://schemas.microsoft.com/office/drawing/2014/main" id="{5B997968-D928-7ECC-38C2-A3FF3DE4BE95}"/>
                  </a:ext>
                </a:extLst>
              </p:cNvPr>
              <p:cNvSpPr/>
              <p:nvPr/>
            </p:nvSpPr>
            <p:spPr>
              <a:xfrm>
                <a:off x="9382806" y="1071034"/>
                <a:ext cx="478800" cy="4802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5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s-CO" sz="3500" i="1" dirty="0"/>
              </a:p>
            </p:txBody>
          </p:sp>
        </mc:Choice>
        <mc:Fallback xmlns="">
          <p:sp>
            <p:nvSpPr>
              <p:cNvPr id="11" name="Oval 18">
                <a:extLst>
                  <a:ext uri="{FF2B5EF4-FFF2-40B4-BE49-F238E27FC236}">
                    <a16:creationId xmlns:a16="http://schemas.microsoft.com/office/drawing/2014/main" id="{5B997968-D928-7ECC-38C2-A3FF3DE4BE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806" y="1071034"/>
                <a:ext cx="478800" cy="48027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0121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3ECE28-EB2B-E30A-83F5-3AAB1C8AE0C6}"/>
              </a:ext>
            </a:extLst>
          </p:cNvPr>
          <p:cNvSpPr/>
          <p:nvPr/>
        </p:nvSpPr>
        <p:spPr>
          <a:xfrm>
            <a:off x="2867917" y="3769137"/>
            <a:ext cx="6918647" cy="23132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B281522-701B-C0D8-EE9C-AA5FB6B4DE07}"/>
                  </a:ext>
                </a:extLst>
              </p:cNvPr>
              <p:cNvSpPr/>
              <p:nvPr/>
            </p:nvSpPr>
            <p:spPr>
              <a:xfrm>
                <a:off x="3038463" y="4545622"/>
                <a:ext cx="792692" cy="77273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4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n-GB" sz="4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sz="40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B281522-701B-C0D8-EE9C-AA5FB6B4D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463" y="4545622"/>
                <a:ext cx="792692" cy="772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1AEF16D5-5573-E7D4-780C-B82ECCBAF0C4}"/>
              </a:ext>
            </a:extLst>
          </p:cNvPr>
          <p:cNvSpPr/>
          <p:nvPr/>
        </p:nvSpPr>
        <p:spPr>
          <a:xfrm rot="19360412">
            <a:off x="7969999" y="1205677"/>
            <a:ext cx="910089" cy="35546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4C1F7D-AFD8-65EF-DDF8-0B714D7FF8D0}"/>
              </a:ext>
            </a:extLst>
          </p:cNvPr>
          <p:cNvSpPr/>
          <p:nvPr/>
        </p:nvSpPr>
        <p:spPr>
          <a:xfrm>
            <a:off x="4864064" y="1117587"/>
            <a:ext cx="1182008" cy="35546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BC8C6BD-0CBD-EBC0-5B87-E073454CFF38}"/>
                  </a:ext>
                </a:extLst>
              </p:cNvPr>
              <p:cNvSpPr/>
              <p:nvPr/>
            </p:nvSpPr>
            <p:spPr>
              <a:xfrm>
                <a:off x="8215804" y="4925769"/>
                <a:ext cx="802852" cy="76029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4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n-GB" sz="4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sz="40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BC8C6BD-0CBD-EBC0-5B87-E073454CF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804" y="4925769"/>
                <a:ext cx="802852" cy="7602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8C3F8466-5254-8BFB-5FA6-A10DF85768E6}"/>
              </a:ext>
            </a:extLst>
          </p:cNvPr>
          <p:cNvSpPr/>
          <p:nvPr/>
        </p:nvSpPr>
        <p:spPr>
          <a:xfrm>
            <a:off x="3283366" y="923353"/>
            <a:ext cx="1024394" cy="35546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8A5C0E-9A59-6239-B72B-413DA92BA840}"/>
              </a:ext>
            </a:extLst>
          </p:cNvPr>
          <p:cNvSpPr/>
          <p:nvPr/>
        </p:nvSpPr>
        <p:spPr>
          <a:xfrm>
            <a:off x="3511563" y="107103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5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endParaRPr lang="es-CO" sz="3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7D3E4F3-0FD6-6748-A5AD-BAAB8408AF1A}"/>
              </a:ext>
            </a:extLst>
          </p:cNvPr>
          <p:cNvSpPr/>
          <p:nvPr/>
        </p:nvSpPr>
        <p:spPr>
          <a:xfrm>
            <a:off x="9018656" y="3942388"/>
            <a:ext cx="478800" cy="480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500" dirty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endParaRPr lang="es-CO" sz="3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EE00C1-86C1-F9D0-F911-AC382A1CE2BB}"/>
              </a:ext>
            </a:extLst>
          </p:cNvPr>
          <p:cNvSpPr/>
          <p:nvPr/>
        </p:nvSpPr>
        <p:spPr>
          <a:xfrm>
            <a:off x="3511563" y="394238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5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endParaRPr lang="es-CO" sz="3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F06DF5-B474-0D3D-F991-6A124F57E6FE}"/>
              </a:ext>
            </a:extLst>
          </p:cNvPr>
          <p:cNvSpPr/>
          <p:nvPr/>
        </p:nvSpPr>
        <p:spPr>
          <a:xfrm>
            <a:off x="5422034" y="153903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5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endParaRPr lang="es-CO" sz="3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AF9D357-E1DC-00E9-3657-368F08302CFA}"/>
              </a:ext>
            </a:extLst>
          </p:cNvPr>
          <p:cNvSpPr/>
          <p:nvPr/>
        </p:nvSpPr>
        <p:spPr>
          <a:xfrm>
            <a:off x="5045236" y="4086679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500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endParaRPr lang="es-CO" sz="3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879112-D748-E82D-760D-4A64ADFC8848}"/>
              </a:ext>
            </a:extLst>
          </p:cNvPr>
          <p:cNvSpPr/>
          <p:nvPr/>
        </p:nvSpPr>
        <p:spPr>
          <a:xfrm>
            <a:off x="6842860" y="394238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500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endParaRPr lang="es-CO" sz="3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FD40335-B59A-7199-4FB6-009E19EC982A}"/>
              </a:ext>
            </a:extLst>
          </p:cNvPr>
          <p:cNvSpPr/>
          <p:nvPr/>
        </p:nvSpPr>
        <p:spPr>
          <a:xfrm>
            <a:off x="7798782" y="213388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500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endParaRPr lang="es-CO" sz="3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3355DD0-A756-B00F-C663-E1A10D2DF9C2}"/>
                  </a:ext>
                </a:extLst>
              </p:cNvPr>
              <p:cNvSpPr txBox="1"/>
              <p:nvPr/>
            </p:nvSpPr>
            <p:spPr>
              <a:xfrm>
                <a:off x="3476455" y="215467"/>
                <a:ext cx="70939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001" sz="4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001" sz="4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001" sz="4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sz="4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3355DD0-A756-B00F-C663-E1A10D2DF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455" y="215467"/>
                <a:ext cx="709399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8AEDC9B-EE4D-D399-DDF8-460032CA58AC}"/>
                  </a:ext>
                </a:extLst>
              </p:cNvPr>
              <p:cNvSpPr txBox="1"/>
              <p:nvPr/>
            </p:nvSpPr>
            <p:spPr>
              <a:xfrm>
                <a:off x="5158536" y="382796"/>
                <a:ext cx="70939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001" sz="4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001" sz="4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001" sz="4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sz="4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8AEDC9B-EE4D-D399-DDF8-460032CA5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536" y="382796"/>
                <a:ext cx="709399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FBB421F-8515-95D1-FCF8-D589D26E37DB}"/>
                  </a:ext>
                </a:extLst>
              </p:cNvPr>
              <p:cNvSpPr txBox="1"/>
              <p:nvPr/>
            </p:nvSpPr>
            <p:spPr>
              <a:xfrm>
                <a:off x="6712670" y="753047"/>
                <a:ext cx="70939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001" sz="4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001" sz="4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001" sz="4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sz="4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FBB421F-8515-95D1-FCF8-D589D26E3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670" y="753047"/>
                <a:ext cx="709399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3D71E1FB-136C-249D-6D8A-665D2E1B91C2}"/>
              </a:ext>
            </a:extLst>
          </p:cNvPr>
          <p:cNvSpPr txBox="1"/>
          <p:nvPr/>
        </p:nvSpPr>
        <p:spPr>
          <a:xfrm>
            <a:off x="9861606" y="4610471"/>
            <a:ext cx="5650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001" sz="4000" dirty="0">
                <a:solidFill>
                  <a:srgbClr val="FF0000"/>
                </a:solidFill>
              </a:rPr>
              <a:t>H</a:t>
            </a:r>
            <a:endParaRPr lang="es-CO" sz="4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855994-DB36-23ED-F327-EA3F674FF847}"/>
                  </a:ext>
                </a:extLst>
              </p:cNvPr>
              <p:cNvSpPr txBox="1"/>
              <p:nvPr/>
            </p:nvSpPr>
            <p:spPr>
              <a:xfrm>
                <a:off x="17868" y="1064932"/>
                <a:ext cx="3217612" cy="2828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500" b="0" i="1" smtClean="0">
                              <a:latin typeface="Cambria Math" panose="02040503050406030204" pitchFamily="18" charset="0"/>
                            </a:rPr>
                            <m:t>1.  </m:t>
                          </m:r>
                          <m:r>
                            <a:rPr lang="en-GB" sz="3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3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35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5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3500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GB" sz="35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  <m:oMath xmlns:m="http://schemas.openxmlformats.org/officeDocument/2006/math">
                      <m:r>
                        <a:rPr lang="en-GB" sz="35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3500" b="0" i="1" smtClean="0">
                          <a:latin typeface="Cambria Math" panose="02040503050406030204" pitchFamily="18" charset="0"/>
                        </a:rPr>
                        <m:t>.  </m:t>
                      </m:r>
                      <m:sSub>
                        <m:sSubPr>
                          <m:ctrlPr>
                            <a:rPr lang="en-GB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3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3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⊈</m:t>
                      </m:r>
                      <m:r>
                        <a:rPr lang="en-001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  <m:oMath xmlns:m="http://schemas.openxmlformats.org/officeDocument/2006/math">
                      <m:r>
                        <a:rPr lang="en-GB" sz="350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3500" b="0" i="0" smtClean="0">
                          <a:latin typeface="Cambria Math" panose="02040503050406030204" pitchFamily="18" charset="0"/>
                        </a:rPr>
                        <m:t>.  </m:t>
                      </m:r>
                      <m:sSub>
                        <m:sSubPr>
                          <m:ctrlPr>
                            <a:rPr lang="en-GB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3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3500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GB" sz="35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35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GB" sz="35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  <m:oMath xmlns:m="http://schemas.openxmlformats.org/officeDocument/2006/math">
                      <m:r>
                        <a:rPr lang="en-GB" sz="350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sz="3500" b="0" i="0" smtClean="0">
                          <a:latin typeface="Cambria Math" panose="02040503050406030204" pitchFamily="18" charset="0"/>
                        </a:rPr>
                        <m:t>.  </m:t>
                      </m:r>
                      <m:sSub>
                        <m:sSubPr>
                          <m:ctrlPr>
                            <a:rPr lang="en-GB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3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3500" b="0" i="1" smtClean="0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GB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35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5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br>
                  <a:rPr lang="en-GB" sz="3500" b="0" dirty="0"/>
                </a:br>
                <a14:m>
                  <m:oMath xmlns:m="http://schemas.openxmlformats.org/officeDocument/2006/math">
                    <m:r>
                      <a:rPr lang="en-GB" sz="350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sz="3500" b="0" i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GB" sz="35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3500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s-CO" sz="3500" dirty="0"/>
                  <a:t> and odd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855994-DB36-23ED-F327-EA3F674FF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8" y="1064932"/>
                <a:ext cx="3217612" cy="2828788"/>
              </a:xfrm>
              <a:prstGeom prst="rect">
                <a:avLst/>
              </a:prstGeom>
              <a:blipFill>
                <a:blip r:embed="rId11"/>
                <a:stretch>
                  <a:fillRect r="-4356" b="-732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391F6C-C9EC-9675-6A99-5EEE88590599}"/>
                  </a:ext>
                </a:extLst>
              </p:cNvPr>
              <p:cNvSpPr txBox="1"/>
              <p:nvPr/>
            </p:nvSpPr>
            <p:spPr>
              <a:xfrm>
                <a:off x="-48977" y="127361"/>
                <a:ext cx="335130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s-CO" sz="4000" dirty="0"/>
                  <a:t>Set of nodes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391F6C-C9EC-9675-6A99-5EEE88590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977" y="127361"/>
                <a:ext cx="3351302" cy="707886"/>
              </a:xfrm>
              <a:prstGeom prst="rect">
                <a:avLst/>
              </a:prstGeom>
              <a:blipFill>
                <a:blip r:embed="rId12"/>
                <a:stretch>
                  <a:fillRect t="-15517" r="-5273" b="-3620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12">
            <a:extLst>
              <a:ext uri="{FF2B5EF4-FFF2-40B4-BE49-F238E27FC236}">
                <a16:creationId xmlns:a16="http://schemas.microsoft.com/office/drawing/2014/main" id="{D6F29BDC-1E4B-7894-6C86-E99A97EA1C2E}"/>
              </a:ext>
            </a:extLst>
          </p:cNvPr>
          <p:cNvSpPr/>
          <p:nvPr/>
        </p:nvSpPr>
        <p:spPr>
          <a:xfrm>
            <a:off x="2879206" y="3780426"/>
            <a:ext cx="6918647" cy="2313264"/>
          </a:xfrm>
          <a:prstGeom prst="round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1">
                <a:extLst>
                  <a:ext uri="{FF2B5EF4-FFF2-40B4-BE49-F238E27FC236}">
                    <a16:creationId xmlns:a16="http://schemas.microsoft.com/office/drawing/2014/main" id="{E911403B-66E8-1944-2E16-83ED29560EEE}"/>
                  </a:ext>
                </a:extLst>
              </p:cNvPr>
              <p:cNvSpPr/>
              <p:nvPr/>
            </p:nvSpPr>
            <p:spPr>
              <a:xfrm>
                <a:off x="9382806" y="486355"/>
                <a:ext cx="478800" cy="48027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5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5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s-CO" sz="2500" dirty="0"/>
              </a:p>
            </p:txBody>
          </p:sp>
        </mc:Choice>
        <mc:Fallback xmlns="">
          <p:sp>
            <p:nvSpPr>
              <p:cNvPr id="8" name="Rectangle 31">
                <a:extLst>
                  <a:ext uri="{FF2B5EF4-FFF2-40B4-BE49-F238E27FC236}">
                    <a16:creationId xmlns:a16="http://schemas.microsoft.com/office/drawing/2014/main" id="{E911403B-66E8-1944-2E16-83ED29560E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806" y="486355"/>
                <a:ext cx="478800" cy="480270"/>
              </a:xfrm>
              <a:prstGeom prst="rect">
                <a:avLst/>
              </a:prstGeom>
              <a:blipFill>
                <a:blip r:embed="rId10"/>
                <a:stretch>
                  <a:fillRect l="-9877" b="-1235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3">
                <a:extLst>
                  <a:ext uri="{FF2B5EF4-FFF2-40B4-BE49-F238E27FC236}">
                    <a16:creationId xmlns:a16="http://schemas.microsoft.com/office/drawing/2014/main" id="{F8AAB922-780E-31D9-C886-395CDC38CB4A}"/>
                  </a:ext>
                </a:extLst>
              </p:cNvPr>
              <p:cNvSpPr txBox="1"/>
              <p:nvPr/>
            </p:nvSpPr>
            <p:spPr>
              <a:xfrm>
                <a:off x="9382806" y="382796"/>
                <a:ext cx="2655396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: D</a:t>
                </a:r>
                <a:r>
                  <a:rPr lang="en-001" sz="3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river</a:t>
                </a:r>
                <a:r>
                  <a:rPr lang="es-CO" sz="3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O" sz="35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s-CO" sz="3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s-CO" sz="3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: </a:t>
                </a:r>
                <a:r>
                  <a:rPr lang="en-001" sz="3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Student</a:t>
                </a:r>
                <a:r>
                  <a:rPr lang="es-CO" sz="3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O" sz="35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s-CO" sz="3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s-CO" sz="35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s-CO" sz="3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: </a:t>
                </a:r>
                <a:r>
                  <a:rPr lang="es-CO" sz="35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Handle</a:t>
                </a:r>
                <a:endParaRPr lang="en-001" sz="3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001" sz="35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001" sz="35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001" sz="35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001" sz="35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001" sz="35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001" sz="3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Tooth </a:t>
                </a:r>
                <a14:m>
                  <m:oMath xmlns:m="http://schemas.openxmlformats.org/officeDocument/2006/math">
                    <m:r>
                      <a:rPr lang="es-CO" sz="35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s-CO" sz="3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3">
                <a:extLst>
                  <a:ext uri="{FF2B5EF4-FFF2-40B4-BE49-F238E27FC236}">
                    <a16:creationId xmlns:a16="http://schemas.microsoft.com/office/drawing/2014/main" id="{F8AAB922-780E-31D9-C886-395CDC38C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806" y="382796"/>
                <a:ext cx="2655396" cy="2246769"/>
              </a:xfrm>
              <a:prstGeom prst="rect">
                <a:avLst/>
              </a:prstGeom>
              <a:blipFill>
                <a:blip r:embed="rId13"/>
                <a:stretch>
                  <a:fillRect l="-6651" t="-4076" b="-923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8">
                <a:extLst>
                  <a:ext uri="{FF2B5EF4-FFF2-40B4-BE49-F238E27FC236}">
                    <a16:creationId xmlns:a16="http://schemas.microsoft.com/office/drawing/2014/main" id="{8DF0CE63-4478-F427-EFB0-CBEF6C31FCE7}"/>
                  </a:ext>
                </a:extLst>
              </p:cNvPr>
              <p:cNvSpPr/>
              <p:nvPr/>
            </p:nvSpPr>
            <p:spPr>
              <a:xfrm>
                <a:off x="9382806" y="1071034"/>
                <a:ext cx="478800" cy="4802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5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s-CO" sz="3500" i="1" dirty="0"/>
              </a:p>
            </p:txBody>
          </p:sp>
        </mc:Choice>
        <mc:Fallback xmlns="">
          <p:sp>
            <p:nvSpPr>
              <p:cNvPr id="17" name="Oval 18">
                <a:extLst>
                  <a:ext uri="{FF2B5EF4-FFF2-40B4-BE49-F238E27FC236}">
                    <a16:creationId xmlns:a16="http://schemas.microsoft.com/office/drawing/2014/main" id="{8DF0CE63-4478-F427-EFB0-CBEF6C31FC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806" y="1071034"/>
                <a:ext cx="478800" cy="48027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445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D30D66E-1593-BCF1-6CF4-5F4460A2A4A8}"/>
              </a:ext>
            </a:extLst>
          </p:cNvPr>
          <p:cNvSpPr/>
          <p:nvPr/>
        </p:nvSpPr>
        <p:spPr>
          <a:xfrm>
            <a:off x="3386356" y="2090956"/>
            <a:ext cx="5419288" cy="2676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33AFF1-5A55-17CD-0AB7-443BF58CCD64}"/>
              </a:ext>
            </a:extLst>
          </p:cNvPr>
          <p:cNvSpPr/>
          <p:nvPr/>
        </p:nvSpPr>
        <p:spPr>
          <a:xfrm rot="1618912">
            <a:off x="6157664" y="3414208"/>
            <a:ext cx="1024394" cy="32186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A98215-7E23-CF22-CB29-B27B76E10733}"/>
              </a:ext>
            </a:extLst>
          </p:cNvPr>
          <p:cNvSpPr/>
          <p:nvPr/>
        </p:nvSpPr>
        <p:spPr>
          <a:xfrm rot="3276710">
            <a:off x="4608066" y="298294"/>
            <a:ext cx="1024394" cy="32186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A01BF0-B334-BE6A-9571-AC8E4863B128}"/>
              </a:ext>
            </a:extLst>
          </p:cNvPr>
          <p:cNvSpPr/>
          <p:nvPr/>
        </p:nvSpPr>
        <p:spPr>
          <a:xfrm rot="18722451">
            <a:off x="4477612" y="432905"/>
            <a:ext cx="846091" cy="38725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313AE8A-A6D6-47FE-A549-70056735FA87}"/>
                  </a:ext>
                </a:extLst>
              </p:cNvPr>
              <p:cNvSpPr/>
              <p:nvPr/>
            </p:nvSpPr>
            <p:spPr>
              <a:xfrm>
                <a:off x="3910918" y="3772887"/>
                <a:ext cx="792692" cy="77273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4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n-GB" sz="4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sz="4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313AE8A-A6D6-47FE-A549-70056735F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918" y="3772887"/>
                <a:ext cx="792692" cy="7727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49ED74B-2FEA-5E65-8078-C314B8406191}"/>
                  </a:ext>
                </a:extLst>
              </p:cNvPr>
              <p:cNvSpPr/>
              <p:nvPr/>
            </p:nvSpPr>
            <p:spPr>
              <a:xfrm>
                <a:off x="7596554" y="2596702"/>
                <a:ext cx="802852" cy="76029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4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n-GB" sz="4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sz="4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49ED74B-2FEA-5E65-8078-C314B84061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554" y="2596702"/>
                <a:ext cx="802852" cy="7602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2B753F2B-93EE-F221-D374-23D6DAC3BBE0}"/>
              </a:ext>
            </a:extLst>
          </p:cNvPr>
          <p:cNvSpPr/>
          <p:nvPr/>
        </p:nvSpPr>
        <p:spPr>
          <a:xfrm>
            <a:off x="3511563" y="107103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5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endParaRPr lang="es-CO" sz="3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F14C939-E52D-39A9-7541-2C1542D10505}"/>
              </a:ext>
            </a:extLst>
          </p:cNvPr>
          <p:cNvSpPr/>
          <p:nvPr/>
        </p:nvSpPr>
        <p:spPr>
          <a:xfrm>
            <a:off x="3386356" y="2090956"/>
            <a:ext cx="5419288" cy="2676088"/>
          </a:xfrm>
          <a:prstGeom prst="round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806639-F547-33E8-5D5F-6969D0ECC7E4}"/>
                  </a:ext>
                </a:extLst>
              </p:cNvPr>
              <p:cNvSpPr txBox="1"/>
              <p:nvPr/>
            </p:nvSpPr>
            <p:spPr>
              <a:xfrm>
                <a:off x="2367905" y="1119374"/>
                <a:ext cx="78239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4000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GB" sz="4000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sz="4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806639-F547-33E8-5D5F-6969D0ECC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905" y="1119374"/>
                <a:ext cx="782394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FC367E-FEDE-62D4-4B73-3B3FE21F5455}"/>
                  </a:ext>
                </a:extLst>
              </p:cNvPr>
              <p:cNvSpPr txBox="1"/>
              <p:nvPr/>
            </p:nvSpPr>
            <p:spPr>
              <a:xfrm>
                <a:off x="6526774" y="690598"/>
                <a:ext cx="79425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4000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GB" sz="4000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sz="4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FC367E-FEDE-62D4-4B73-3B3FE21F5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774" y="690598"/>
                <a:ext cx="794256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C1FD31-96A6-ABD5-9C08-8FED5FF59125}"/>
                  </a:ext>
                </a:extLst>
              </p:cNvPr>
              <p:cNvSpPr txBox="1"/>
              <p:nvPr/>
            </p:nvSpPr>
            <p:spPr>
              <a:xfrm>
                <a:off x="4795111" y="5282746"/>
                <a:ext cx="79425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4000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GB" sz="4000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sz="4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C1FD31-96A6-ABD5-9C08-8FED5FF59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111" y="5282746"/>
                <a:ext cx="794256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17C6E79-45CE-044C-3DA6-3129FD2FC368}"/>
              </a:ext>
            </a:extLst>
          </p:cNvPr>
          <p:cNvSpPr txBox="1"/>
          <p:nvPr/>
        </p:nvSpPr>
        <p:spPr>
          <a:xfrm>
            <a:off x="2853347" y="2620481"/>
            <a:ext cx="5373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endParaRPr lang="es-CO" sz="40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E9EE908-F045-61E8-7001-43F97256A637}"/>
              </a:ext>
            </a:extLst>
          </p:cNvPr>
          <p:cNvSpPr/>
          <p:nvPr/>
        </p:nvSpPr>
        <p:spPr>
          <a:xfrm>
            <a:off x="9018656" y="3942388"/>
            <a:ext cx="478800" cy="480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500" dirty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endParaRPr lang="es-CO" sz="3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7C181A-8192-B98D-F221-F5B5F743571D}"/>
                  </a:ext>
                </a:extLst>
              </p:cNvPr>
              <p:cNvSpPr txBox="1"/>
              <p:nvPr/>
            </p:nvSpPr>
            <p:spPr>
              <a:xfrm>
                <a:off x="321519" y="249729"/>
                <a:ext cx="335130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s-CO" sz="4000" dirty="0"/>
                  <a:t>Set of nodes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7C181A-8192-B98D-F221-F5B5F7435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19" y="249729"/>
                <a:ext cx="3351302" cy="707886"/>
              </a:xfrm>
              <a:prstGeom prst="rect">
                <a:avLst/>
              </a:prstGeom>
              <a:blipFill>
                <a:blip r:embed="rId7"/>
                <a:stretch>
                  <a:fillRect t="-15517" r="-5464" b="-3620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61EDF0D0-9109-9F24-BDAD-553390D0BAEC}"/>
              </a:ext>
            </a:extLst>
          </p:cNvPr>
          <p:cNvSpPr/>
          <p:nvPr/>
        </p:nvSpPr>
        <p:spPr>
          <a:xfrm>
            <a:off x="3880522" y="238648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5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endParaRPr lang="es-CO" sz="3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707E853-D26E-5FF1-36C4-0D7202A83A86}"/>
              </a:ext>
            </a:extLst>
          </p:cNvPr>
          <p:cNvSpPr/>
          <p:nvPr/>
        </p:nvSpPr>
        <p:spPr>
          <a:xfrm>
            <a:off x="5745185" y="97444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5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endParaRPr lang="es-CO" sz="3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21F50B-BBD2-9979-ADA8-D457F91107DA}"/>
              </a:ext>
            </a:extLst>
          </p:cNvPr>
          <p:cNvSpPr/>
          <p:nvPr/>
        </p:nvSpPr>
        <p:spPr>
          <a:xfrm>
            <a:off x="5774371" y="319500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500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endParaRPr lang="es-CO" sz="3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F9DCEA1-9853-ACC5-8469-524F0585A6E1}"/>
              </a:ext>
            </a:extLst>
          </p:cNvPr>
          <p:cNvSpPr/>
          <p:nvPr/>
        </p:nvSpPr>
        <p:spPr>
          <a:xfrm>
            <a:off x="6842860" y="394238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500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endParaRPr lang="es-CO" sz="3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ED3F0E6-B1A4-29CB-DDE0-3C8C903C7B70}"/>
              </a:ext>
            </a:extLst>
          </p:cNvPr>
          <p:cNvSpPr/>
          <p:nvPr/>
        </p:nvSpPr>
        <p:spPr>
          <a:xfrm>
            <a:off x="5979185" y="564955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500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endParaRPr lang="es-CO" sz="3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89FF11A-C226-6F2F-5DC7-925B53286DB2}"/>
                  </a:ext>
                </a:extLst>
              </p:cNvPr>
              <p:cNvSpPr txBox="1"/>
              <p:nvPr/>
            </p:nvSpPr>
            <p:spPr>
              <a:xfrm>
                <a:off x="383492" y="3418945"/>
                <a:ext cx="3217612" cy="2828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500" b="0" i="1" smtClean="0">
                              <a:latin typeface="Cambria Math" panose="02040503050406030204" pitchFamily="18" charset="0"/>
                            </a:rPr>
                            <m:t>1.  </m:t>
                          </m:r>
                          <m:r>
                            <a:rPr lang="en-GB" sz="3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3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35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5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3500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GB" sz="35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  <m:oMath xmlns:m="http://schemas.openxmlformats.org/officeDocument/2006/math">
                      <m:r>
                        <a:rPr lang="en-GB" sz="35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3500" b="0" i="1" smtClean="0">
                          <a:latin typeface="Cambria Math" panose="02040503050406030204" pitchFamily="18" charset="0"/>
                        </a:rPr>
                        <m:t>.  </m:t>
                      </m:r>
                      <m:sSub>
                        <m:sSubPr>
                          <m:ctrlPr>
                            <a:rPr lang="en-GB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3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3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⊈</m:t>
                      </m:r>
                      <m:r>
                        <a:rPr lang="en-001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  <m:oMath xmlns:m="http://schemas.openxmlformats.org/officeDocument/2006/math">
                      <m:r>
                        <a:rPr lang="en-GB" sz="350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3500" b="0" i="0" smtClean="0">
                          <a:latin typeface="Cambria Math" panose="02040503050406030204" pitchFamily="18" charset="0"/>
                        </a:rPr>
                        <m:t>.  </m:t>
                      </m:r>
                      <m:sSub>
                        <m:sSubPr>
                          <m:ctrlPr>
                            <a:rPr lang="en-GB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3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3500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GB" sz="35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35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GB" sz="35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  <m:oMath xmlns:m="http://schemas.openxmlformats.org/officeDocument/2006/math">
                      <m:r>
                        <a:rPr lang="en-GB" sz="350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sz="3500" b="0" i="0" smtClean="0">
                          <a:latin typeface="Cambria Math" panose="02040503050406030204" pitchFamily="18" charset="0"/>
                        </a:rPr>
                        <m:t>.  </m:t>
                      </m:r>
                      <m:sSub>
                        <m:sSubPr>
                          <m:ctrlPr>
                            <a:rPr lang="en-GB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3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3500" b="0" i="1" smtClean="0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GB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35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5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br>
                  <a:rPr lang="en-GB" sz="3500" b="0" dirty="0"/>
                </a:br>
                <a14:m>
                  <m:oMath xmlns:m="http://schemas.openxmlformats.org/officeDocument/2006/math">
                    <m:r>
                      <a:rPr lang="en-GB" sz="350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sz="3500" b="0" i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GB" sz="35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3500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s-CO" sz="3500" dirty="0"/>
                  <a:t> and odd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89FF11A-C226-6F2F-5DC7-925B53286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92" y="3418945"/>
                <a:ext cx="3217612" cy="2828788"/>
              </a:xfrm>
              <a:prstGeom prst="rect">
                <a:avLst/>
              </a:prstGeom>
              <a:blipFill>
                <a:blip r:embed="rId9"/>
                <a:stretch>
                  <a:fillRect r="-4356" b="-732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1">
                <a:extLst>
                  <a:ext uri="{FF2B5EF4-FFF2-40B4-BE49-F238E27FC236}">
                    <a16:creationId xmlns:a16="http://schemas.microsoft.com/office/drawing/2014/main" id="{9B987B45-EBA6-3FAB-B3D6-14E18F5254C5}"/>
                  </a:ext>
                </a:extLst>
              </p:cNvPr>
              <p:cNvSpPr/>
              <p:nvPr/>
            </p:nvSpPr>
            <p:spPr>
              <a:xfrm>
                <a:off x="9382806" y="486355"/>
                <a:ext cx="478800" cy="48027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5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5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s-CO" sz="2500" dirty="0"/>
              </a:p>
            </p:txBody>
          </p:sp>
        </mc:Choice>
        <mc:Fallback xmlns="">
          <p:sp>
            <p:nvSpPr>
              <p:cNvPr id="9" name="Rectangle 31">
                <a:extLst>
                  <a:ext uri="{FF2B5EF4-FFF2-40B4-BE49-F238E27FC236}">
                    <a16:creationId xmlns:a16="http://schemas.microsoft.com/office/drawing/2014/main" id="{9B987B45-EBA6-3FAB-B3D6-14E18F5254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806" y="486355"/>
                <a:ext cx="478800" cy="480270"/>
              </a:xfrm>
              <a:prstGeom prst="rect">
                <a:avLst/>
              </a:prstGeom>
              <a:blipFill>
                <a:blip r:embed="rId10"/>
                <a:stretch>
                  <a:fillRect l="-9877" b="-1235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3">
                <a:extLst>
                  <a:ext uri="{FF2B5EF4-FFF2-40B4-BE49-F238E27FC236}">
                    <a16:creationId xmlns:a16="http://schemas.microsoft.com/office/drawing/2014/main" id="{7584B106-0D38-EBF9-445F-5D112C6D3670}"/>
                  </a:ext>
                </a:extLst>
              </p:cNvPr>
              <p:cNvSpPr txBox="1"/>
              <p:nvPr/>
            </p:nvSpPr>
            <p:spPr>
              <a:xfrm>
                <a:off x="9382806" y="382796"/>
                <a:ext cx="2655396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: D</a:t>
                </a:r>
                <a:r>
                  <a:rPr lang="en-001" sz="3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river</a:t>
                </a:r>
                <a:r>
                  <a:rPr lang="es-CO" sz="3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O" sz="35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s-CO" sz="3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s-CO" sz="3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: </a:t>
                </a:r>
                <a:r>
                  <a:rPr lang="en-001" sz="3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Student</a:t>
                </a:r>
                <a:r>
                  <a:rPr lang="es-CO" sz="3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O" sz="35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s-CO" sz="3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s-CO" sz="35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s-CO" sz="3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: </a:t>
                </a:r>
                <a:r>
                  <a:rPr lang="es-CO" sz="35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Handle</a:t>
                </a:r>
                <a:endParaRPr lang="en-001" sz="3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001" sz="35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001" sz="35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001" sz="35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001" sz="35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001" sz="35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001" sz="3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Tooth </a:t>
                </a:r>
                <a14:m>
                  <m:oMath xmlns:m="http://schemas.openxmlformats.org/officeDocument/2006/math">
                    <m:r>
                      <a:rPr lang="es-CO" sz="35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s-CO" sz="3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3">
                <a:extLst>
                  <a:ext uri="{FF2B5EF4-FFF2-40B4-BE49-F238E27FC236}">
                    <a16:creationId xmlns:a16="http://schemas.microsoft.com/office/drawing/2014/main" id="{7584B106-0D38-EBF9-445F-5D112C6D3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806" y="382796"/>
                <a:ext cx="2655396" cy="2246769"/>
              </a:xfrm>
              <a:prstGeom prst="rect">
                <a:avLst/>
              </a:prstGeom>
              <a:blipFill>
                <a:blip r:embed="rId11"/>
                <a:stretch>
                  <a:fillRect l="-6651" t="-4076" b="-923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18">
                <a:extLst>
                  <a:ext uri="{FF2B5EF4-FFF2-40B4-BE49-F238E27FC236}">
                    <a16:creationId xmlns:a16="http://schemas.microsoft.com/office/drawing/2014/main" id="{90A68B72-EBD9-2FC5-589E-5A0C40B7C8B6}"/>
                  </a:ext>
                </a:extLst>
              </p:cNvPr>
              <p:cNvSpPr/>
              <p:nvPr/>
            </p:nvSpPr>
            <p:spPr>
              <a:xfrm>
                <a:off x="9382806" y="1071034"/>
                <a:ext cx="478800" cy="4802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5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s-CO" sz="3500" i="1" dirty="0"/>
              </a:p>
            </p:txBody>
          </p:sp>
        </mc:Choice>
        <mc:Fallback xmlns="">
          <p:sp>
            <p:nvSpPr>
              <p:cNvPr id="24" name="Oval 18">
                <a:extLst>
                  <a:ext uri="{FF2B5EF4-FFF2-40B4-BE49-F238E27FC236}">
                    <a16:creationId xmlns:a16="http://schemas.microsoft.com/office/drawing/2014/main" id="{90A68B72-EBD9-2FC5-589E-5A0C40B7C8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806" y="1071034"/>
                <a:ext cx="478800" cy="48027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1981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3BA0-E5C4-C293-F414-88A7908C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000" dirty="0"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001" sz="5000" dirty="0">
                <a:latin typeface="Arial" panose="020B0604020202020204" pitchFamily="34" charset="0"/>
                <a:cs typeface="Arial" panose="020B0604020202020204" pitchFamily="34" charset="0"/>
              </a:rPr>
              <a:t>constraint</a:t>
            </a:r>
            <a:endParaRPr lang="es-CO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317E3F-0807-27C0-6BE0-EB1DF9DBD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6113"/>
            <a:ext cx="10515600" cy="1849890"/>
          </a:xfr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62F80822-9162-AAD5-5FB8-2D93F66EEDED}"/>
              </a:ext>
            </a:extLst>
          </p:cNvPr>
          <p:cNvSpPr/>
          <p:nvPr/>
        </p:nvSpPr>
        <p:spPr>
          <a:xfrm>
            <a:off x="3199342" y="2126897"/>
            <a:ext cx="409223" cy="409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i="1" dirty="0">
                <a:solidFill>
                  <a:schemeClr val="tx1"/>
                </a:solidFill>
                <a:latin typeface="Cambria Math"/>
                <a:ea typeface="Cambria Math"/>
                <a:cs typeface="Calibri"/>
              </a:rPr>
              <a:t>t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6FCE38F-5D0F-CB53-B701-FA8C108833E8}"/>
              </a:ext>
            </a:extLst>
          </p:cNvPr>
          <p:cNvSpPr/>
          <p:nvPr/>
        </p:nvSpPr>
        <p:spPr>
          <a:xfrm>
            <a:off x="7771342" y="2126897"/>
            <a:ext cx="409223" cy="409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i="1" dirty="0">
                <a:solidFill>
                  <a:schemeClr val="tx1"/>
                </a:solidFill>
                <a:latin typeface="Cambria Math"/>
                <a:ea typeface="Cambria Math"/>
                <a:cs typeface="Calibri"/>
              </a:rPr>
              <a:t>t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193CDFA-D40D-F491-FBCD-6EB47D4C0656}"/>
              </a:ext>
            </a:extLst>
          </p:cNvPr>
          <p:cNvSpPr/>
          <p:nvPr/>
        </p:nvSpPr>
        <p:spPr>
          <a:xfrm>
            <a:off x="10142010" y="2338563"/>
            <a:ext cx="282222" cy="1016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4000" i="1" dirty="0">
                <a:solidFill>
                  <a:schemeClr val="tx1"/>
                </a:solidFill>
                <a:latin typeface="Cambria Math"/>
                <a:ea typeface="Cambria Math"/>
                <a:cs typeface="Calibri"/>
              </a:rPr>
              <a:t>t</a:t>
            </a:r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618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55E1-ABA4-11B5-A017-F83C75B7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000" dirty="0">
                <a:latin typeface="Arial" panose="020B0604020202020204" pitchFamily="34" charset="0"/>
                <a:cs typeface="Arial" panose="020B0604020202020204" pitchFamily="34" charset="0"/>
              </a:rPr>
              <a:t>Further Work</a:t>
            </a:r>
            <a:endParaRPr lang="es-CO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992C2-E1D8-1B33-5DE9-6BF307252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Apply Comb Inequalities </a:t>
            </a:r>
            <a:r>
              <a:rPr lang="en-001" sz="40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 more general VRPs to our RVRP.</a:t>
            </a:r>
          </a:p>
          <a:p>
            <a:pPr marL="0" indent="0">
              <a:buNone/>
            </a:pP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Create a Design of Experiments.</a:t>
            </a:r>
          </a:p>
          <a:p>
            <a:pPr marL="0" indent="0">
              <a:buNone/>
            </a:pP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Compare the results with previous research solutions.</a:t>
            </a:r>
            <a:endParaRPr lang="es-CO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550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0530F-D17F-9733-0ACF-3DBDDA75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000" dirty="0" err="1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s-CO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E90E0-402F-DC6E-E714-3B8CD698A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18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Caceres-Cruz, J., Arias, P.,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Guimarans</a:t>
            </a:r>
            <a:r>
              <a:rPr lang="en-US" b="0" i="0" dirty="0">
                <a:effectLst/>
                <a:latin typeface="Arial" panose="020B0604020202020204" pitchFamily="34" charset="0"/>
              </a:rPr>
              <a:t>, D.,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Riera</a:t>
            </a:r>
            <a:r>
              <a:rPr lang="en-US" b="0" i="0" dirty="0">
                <a:effectLst/>
                <a:latin typeface="Arial" panose="020B0604020202020204" pitchFamily="34" charset="0"/>
              </a:rPr>
              <a:t>, D., &amp; Juan, A. A. (2014). Rich Vehicle Routing Problem: Survey. ACM Computing Surveys, 47(2).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doi</a:t>
            </a:r>
            <a:r>
              <a:rPr lang="en-US" b="0" i="0" dirty="0">
                <a:effectLst/>
                <a:latin typeface="Arial" panose="020B0604020202020204" pitchFamily="34" charset="0"/>
              </a:rPr>
              <a:t>: </a:t>
            </a:r>
            <a:r>
              <a:rPr lang="en-US" b="0" i="0" dirty="0">
                <a:effectLst/>
                <a:latin typeface="Arial" panose="020B0604020202020204" pitchFamily="34" charset="0"/>
                <a:hlinkClick r:id="rId2"/>
              </a:rPr>
              <a:t>http://dx.doi.org/10.1145/2666003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 err="1">
                <a:effectLst/>
                <a:latin typeface="Arial" panose="020B0604020202020204" pitchFamily="34" charset="0"/>
              </a:rPr>
              <a:t>Doerner</a:t>
            </a:r>
            <a:r>
              <a:rPr lang="en-US" b="0" i="0" dirty="0">
                <a:effectLst/>
                <a:latin typeface="Arial" panose="020B0604020202020204" pitchFamily="34" charset="0"/>
              </a:rPr>
              <a:t>, K. F., &amp; Schmid, V. (2010). Survey: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Matheuristics</a:t>
            </a:r>
            <a:r>
              <a:rPr lang="en-US" b="0" i="0" dirty="0">
                <a:effectLst/>
                <a:latin typeface="Arial" panose="020B0604020202020204" pitchFamily="34" charset="0"/>
              </a:rPr>
              <a:t> for Rich Vehicle Routing Problems. University of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Viena</a:t>
            </a:r>
            <a:r>
              <a:rPr lang="en-US" b="0" i="0" dirty="0">
                <a:effectLst/>
                <a:latin typeface="Arial" panose="020B0604020202020204" pitchFamily="34" charset="0"/>
              </a:rPr>
              <a:t>, 206–221.</a:t>
            </a:r>
          </a:p>
          <a:p>
            <a:pPr marL="0" indent="0">
              <a:buNone/>
            </a:pPr>
            <a:r>
              <a:rPr lang="en-US" b="0" i="0" dirty="0" err="1">
                <a:effectLst/>
                <a:latin typeface="Arial" panose="020B0604020202020204" pitchFamily="34" charset="0"/>
              </a:rPr>
              <a:t>Lahyani</a:t>
            </a:r>
            <a:r>
              <a:rPr lang="en-US" b="0" i="0" dirty="0">
                <a:effectLst/>
                <a:latin typeface="Arial" panose="020B0604020202020204" pitchFamily="34" charset="0"/>
              </a:rPr>
              <a:t>, R., Coelho, L. C., &amp; Renaud, J. (2017). Alternative formulations and improved bounds for the multi-depot fleet size and mix vehicle routing problem. OR Spectrum, 40(2018), 125–157.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doi</a:t>
            </a:r>
            <a:r>
              <a:rPr lang="en-US" b="0" i="0" dirty="0">
                <a:effectLst/>
                <a:latin typeface="Arial" panose="020B0604020202020204" pitchFamily="34" charset="0"/>
              </a:rPr>
              <a:t>: </a:t>
            </a:r>
            <a:r>
              <a:rPr lang="en-US" b="0" i="0" dirty="0">
                <a:effectLst/>
                <a:latin typeface="Arial" panose="020B0604020202020204" pitchFamily="34" charset="0"/>
                <a:hlinkClick r:id="rId3"/>
              </a:rPr>
              <a:t>https://doi.org/10.1007/s00291-017-0494-y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Cornuejols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G., &amp;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Harche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F. (1993). Polyhedral study of the capacitated vehicle routing problem. Mathematical Programming, 60(1), 21–52.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54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5">
            <a:extLst>
              <a:ext uri="{FF2B5EF4-FFF2-40B4-BE49-F238E27FC236}">
                <a16:creationId xmlns:a16="http://schemas.microsoft.com/office/drawing/2014/main" id="{0A23C936-B8CB-D288-E8BC-D821EB7F49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48" t="1067" r="15169" b="291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B32C6-AF77-4F41-98BC-995209705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045683"/>
            <a:ext cx="5719355" cy="270092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4500" b="1" i="0" dirty="0">
                <a:effectLst/>
                <a:latin typeface="Arial"/>
                <a:cs typeface="Arial"/>
              </a:rPr>
              <a:t>Comb Inequalities in a Rich Vehicle Routing Problem</a:t>
            </a:r>
            <a:br>
              <a:rPr lang="en-US" sz="4500" dirty="0">
                <a:latin typeface="Arial"/>
                <a:cs typeface="Arial"/>
              </a:rPr>
            </a:br>
            <a:br>
              <a:rPr lang="en-US" sz="4500" dirty="0">
                <a:latin typeface="Arial"/>
                <a:cs typeface="Arial"/>
              </a:rPr>
            </a:br>
            <a:r>
              <a:rPr lang="en-US" sz="4000" dirty="0">
                <a:latin typeface="Arial"/>
                <a:cs typeface="Arial"/>
              </a:rPr>
              <a:t>Practice Research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C0DB6-52A2-47E6-9E68-A7F818F00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135" y="4096811"/>
            <a:ext cx="11882710" cy="235832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GB" sz="3200" dirty="0">
                <a:latin typeface="Arial"/>
                <a:cs typeface="Arial"/>
              </a:rPr>
              <a:t>Simón </a:t>
            </a:r>
            <a:r>
              <a:rPr lang="en-GB" sz="3200" dirty="0" err="1">
                <a:latin typeface="Arial"/>
                <a:cs typeface="Arial"/>
              </a:rPr>
              <a:t>Álvarez</a:t>
            </a:r>
            <a:r>
              <a:rPr lang="en-GB" sz="3200" dirty="0">
                <a:latin typeface="Arial"/>
                <a:cs typeface="Arial"/>
              </a:rPr>
              <a:t> </a:t>
            </a:r>
            <a:r>
              <a:rPr lang="en-GB" sz="3200" dirty="0" err="1">
                <a:latin typeface="Arial"/>
                <a:cs typeface="Arial"/>
              </a:rPr>
              <a:t>Ospina</a:t>
            </a:r>
            <a:r>
              <a:rPr lang="en-GB" sz="3200" dirty="0">
                <a:latin typeface="Arial"/>
                <a:cs typeface="Arial"/>
              </a:rPr>
              <a:t> – EAFIT</a:t>
            </a:r>
          </a:p>
          <a:p>
            <a:pPr algn="l"/>
            <a:r>
              <a:rPr lang="en-GB" sz="3200" dirty="0">
                <a:latin typeface="Arial"/>
                <a:cs typeface="Arial"/>
              </a:rPr>
              <a:t>Alejandro Arenas – EAFIT </a:t>
            </a:r>
            <a:endParaRPr lang="en-GB" sz="3200" dirty="0">
              <a:cs typeface="Calibri"/>
            </a:endParaRPr>
          </a:p>
          <a:p>
            <a:pPr algn="l"/>
            <a:r>
              <a:rPr lang="en-GB" sz="3200" dirty="0">
                <a:latin typeface="Arial"/>
                <a:cs typeface="Arial"/>
              </a:rPr>
              <a:t>Juan Carlos RIVERA – EAFIT </a:t>
            </a:r>
          </a:p>
          <a:p>
            <a:pPr algn="l"/>
            <a:r>
              <a:rPr lang="en-GB" sz="3200" dirty="0">
                <a:latin typeface="Arial"/>
                <a:cs typeface="Arial"/>
              </a:rPr>
              <a:t>Maria Gulnara </a:t>
            </a:r>
            <a:r>
              <a:rPr lang="en-GB" sz="3200" dirty="0" err="1">
                <a:latin typeface="Arial"/>
                <a:cs typeface="Arial"/>
              </a:rPr>
              <a:t>Baldoquin</a:t>
            </a:r>
            <a:r>
              <a:rPr lang="en-GB" sz="3200" dirty="0">
                <a:latin typeface="Arial"/>
                <a:cs typeface="Arial"/>
              </a:rPr>
              <a:t> – EAFIT</a:t>
            </a:r>
            <a:endParaRPr lang="es-CO" sz="28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BDDAB28-3594-AE3C-7787-2529390E5A33}"/>
              </a:ext>
            </a:extLst>
          </p:cNvPr>
          <p:cNvSpPr txBox="1"/>
          <p:nvPr/>
        </p:nvSpPr>
        <p:spPr>
          <a:xfrm>
            <a:off x="10992554" y="4526"/>
            <a:ext cx="119944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000" dirty="0" err="1">
                <a:cs typeface="Calibri"/>
              </a:rPr>
              <a:t>Source</a:t>
            </a:r>
            <a:r>
              <a:rPr lang="es-ES" sz="1000" dirty="0">
                <a:cs typeface="Calibri"/>
              </a:rPr>
              <a:t>: </a:t>
            </a:r>
            <a:r>
              <a:rPr lang="es-ES" sz="1000" dirty="0">
                <a:cs typeface="Calibri"/>
                <a:hlinkClick r:id="rId3"/>
              </a:rPr>
              <a:t>mempraph</a:t>
            </a:r>
            <a:endParaRPr lang="es-ES" sz="1000"/>
          </a:p>
        </p:txBody>
      </p:sp>
      <p:pic>
        <p:nvPicPr>
          <p:cNvPr id="8" name="Imagen 8" descr="Texto&#10;&#10;Descripción generada automáticamente">
            <a:extLst>
              <a:ext uri="{FF2B5EF4-FFF2-40B4-BE49-F238E27FC236}">
                <a16:creationId xmlns:a16="http://schemas.microsoft.com/office/drawing/2014/main" id="{A0CF388F-08E8-035A-D7BE-856C1E3E38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11" t="25000" r="1170" b="22426"/>
          <a:stretch/>
        </p:blipFill>
        <p:spPr>
          <a:xfrm>
            <a:off x="10990378" y="6241211"/>
            <a:ext cx="1193270" cy="61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97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rupo de amigos esperando el tren en el andén de la estación de metro.  concepto de transporte público. | Foto Premium">
            <a:extLst>
              <a:ext uri="{FF2B5EF4-FFF2-40B4-BE49-F238E27FC236}">
                <a16:creationId xmlns:a16="http://schemas.microsoft.com/office/drawing/2014/main" id="{05096430-5228-DAAF-7F1D-AB90E25ADC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1" t="26418" r="12125"/>
          <a:stretch/>
        </p:blipFill>
        <p:spPr bwMode="auto">
          <a:xfrm>
            <a:off x="1065401" y="1843478"/>
            <a:ext cx="4678525" cy="317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0488A6B-8746-5AA2-E3A3-0E0ACC4CDB7E}"/>
              </a:ext>
            </a:extLst>
          </p:cNvPr>
          <p:cNvSpPr txBox="1"/>
          <p:nvPr/>
        </p:nvSpPr>
        <p:spPr>
          <a:xfrm>
            <a:off x="-1" y="6618111"/>
            <a:ext cx="464255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000" dirty="0" err="1">
                <a:cs typeface="Calibri"/>
              </a:rPr>
              <a:t>Source</a:t>
            </a:r>
            <a:r>
              <a:rPr lang="es-ES" sz="1000" dirty="0">
                <a:cs typeface="Calibri"/>
              </a:rPr>
              <a:t>: </a:t>
            </a:r>
            <a:r>
              <a:rPr lang="es-ES" sz="1000" dirty="0">
                <a:cs typeface="Calibri"/>
                <a:hlinkClick r:id="rId3"/>
              </a:rPr>
              <a:t>inc.com</a:t>
            </a:r>
            <a:endParaRPr lang="es-ES" sz="1000"/>
          </a:p>
        </p:txBody>
      </p:sp>
    </p:spTree>
    <p:extLst>
      <p:ext uri="{BB962C8B-B14F-4D97-AF65-F5344CB8AC3E}">
        <p14:creationId xmlns:p14="http://schemas.microsoft.com/office/powerpoint/2010/main" val="182537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ipart Carpool | Free Images at Clker.com - vector clip art online,  royalty free &amp; public domain">
            <a:extLst>
              <a:ext uri="{FF2B5EF4-FFF2-40B4-BE49-F238E27FC236}">
                <a16:creationId xmlns:a16="http://schemas.microsoft.com/office/drawing/2014/main" id="{22ECDCD8-0A14-763A-0334-40F8483ABD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05"/>
          <a:stretch/>
        </p:blipFill>
        <p:spPr bwMode="auto">
          <a:xfrm>
            <a:off x="6096000" y="1792130"/>
            <a:ext cx="5111516" cy="327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upo de amigos esperando el tren en el andén de la estación de metro.  concepto de transporte público. | Foto Premium">
            <a:extLst>
              <a:ext uri="{FF2B5EF4-FFF2-40B4-BE49-F238E27FC236}">
                <a16:creationId xmlns:a16="http://schemas.microsoft.com/office/drawing/2014/main" id="{05096430-5228-DAAF-7F1D-AB90E25ADC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1" t="26418" r="12125"/>
          <a:stretch/>
        </p:blipFill>
        <p:spPr bwMode="auto">
          <a:xfrm>
            <a:off x="1065401" y="1843478"/>
            <a:ext cx="4678525" cy="317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CA24EAD-C2FC-48E4-004A-9145FF010533}"/>
              </a:ext>
            </a:extLst>
          </p:cNvPr>
          <p:cNvSpPr txBox="1"/>
          <p:nvPr/>
        </p:nvSpPr>
        <p:spPr>
          <a:xfrm>
            <a:off x="-1" y="6618111"/>
            <a:ext cx="464255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000" dirty="0" err="1">
                <a:cs typeface="Calibri"/>
              </a:rPr>
              <a:t>Source</a:t>
            </a:r>
            <a:r>
              <a:rPr lang="es-ES" sz="1000" dirty="0">
                <a:cs typeface="Calibri"/>
              </a:rPr>
              <a:t>: </a:t>
            </a:r>
            <a:r>
              <a:rPr lang="es-ES" sz="1000" dirty="0">
                <a:cs typeface="Calibri"/>
                <a:hlinkClick r:id="rId4"/>
              </a:rPr>
              <a:t>inc.com</a:t>
            </a:r>
            <a:endParaRPr lang="es-ES" sz="100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AB102BC-2E16-28EB-4044-3EF0658AAE5B}"/>
              </a:ext>
            </a:extLst>
          </p:cNvPr>
          <p:cNvSpPr txBox="1"/>
          <p:nvPr/>
        </p:nvSpPr>
        <p:spPr>
          <a:xfrm>
            <a:off x="7549444" y="6618111"/>
            <a:ext cx="464255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s-ES" sz="1000" dirty="0" err="1">
                <a:cs typeface="Calibri"/>
              </a:rPr>
              <a:t>Source</a:t>
            </a:r>
            <a:r>
              <a:rPr lang="es-ES" sz="1000" dirty="0">
                <a:cs typeface="Calibri"/>
              </a:rPr>
              <a:t>: </a:t>
            </a:r>
            <a:r>
              <a:rPr lang="es-ES" sz="1000" dirty="0">
                <a:cs typeface="Calibri"/>
                <a:hlinkClick r:id="rId5"/>
              </a:rPr>
              <a:t>sharingsolution.com</a:t>
            </a:r>
            <a:endParaRPr lang="es-ES" sz="1000"/>
          </a:p>
        </p:txBody>
      </p:sp>
    </p:spTree>
    <p:extLst>
      <p:ext uri="{BB962C8B-B14F-4D97-AF65-F5344CB8AC3E}">
        <p14:creationId xmlns:p14="http://schemas.microsoft.com/office/powerpoint/2010/main" val="15944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29A1030-A202-44E2-8041-D4066B5C0828}"/>
              </a:ext>
            </a:extLst>
          </p:cNvPr>
          <p:cNvSpPr/>
          <p:nvPr/>
        </p:nvSpPr>
        <p:spPr>
          <a:xfrm>
            <a:off x="3781337" y="2472221"/>
            <a:ext cx="432000" cy="43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1F2973-37CD-4273-B579-7A4CEC03D407}"/>
              </a:ext>
            </a:extLst>
          </p:cNvPr>
          <p:cNvSpPr/>
          <p:nvPr/>
        </p:nvSpPr>
        <p:spPr>
          <a:xfrm>
            <a:off x="6662355" y="761323"/>
            <a:ext cx="432000" cy="43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9ABDD9-12FE-48D7-BB9C-763A63ECC820}"/>
              </a:ext>
            </a:extLst>
          </p:cNvPr>
          <p:cNvSpPr/>
          <p:nvPr/>
        </p:nvSpPr>
        <p:spPr>
          <a:xfrm>
            <a:off x="6407833" y="5502677"/>
            <a:ext cx="432000" cy="43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0CD1E9-B08C-4F86-9412-E4AC5756098E}"/>
              </a:ext>
            </a:extLst>
          </p:cNvPr>
          <p:cNvSpPr/>
          <p:nvPr/>
        </p:nvSpPr>
        <p:spPr>
          <a:xfrm>
            <a:off x="3621270" y="4128177"/>
            <a:ext cx="504000" cy="50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s-CO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D8F0C6-157A-47E8-B795-193F4EF4DAAC}"/>
              </a:ext>
            </a:extLst>
          </p:cNvPr>
          <p:cNvSpPr/>
          <p:nvPr/>
        </p:nvSpPr>
        <p:spPr>
          <a:xfrm>
            <a:off x="5146551" y="6045824"/>
            <a:ext cx="432000" cy="43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E1D386A-49DE-4A7A-B2BF-BC62D9E04A7D}"/>
              </a:ext>
            </a:extLst>
          </p:cNvPr>
          <p:cNvSpPr/>
          <p:nvPr/>
        </p:nvSpPr>
        <p:spPr>
          <a:xfrm>
            <a:off x="4777816" y="1374419"/>
            <a:ext cx="432000" cy="43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5730AB0-30AA-4637-B6D3-F891F35BBF41}"/>
              </a:ext>
            </a:extLst>
          </p:cNvPr>
          <p:cNvSpPr/>
          <p:nvPr/>
        </p:nvSpPr>
        <p:spPr>
          <a:xfrm>
            <a:off x="2420466" y="2799000"/>
            <a:ext cx="432000" cy="43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6CF2102-F794-40BC-8871-551BC30AE49F}"/>
              </a:ext>
            </a:extLst>
          </p:cNvPr>
          <p:cNvSpPr/>
          <p:nvPr/>
        </p:nvSpPr>
        <p:spPr>
          <a:xfrm>
            <a:off x="1992629" y="5286677"/>
            <a:ext cx="432000" cy="43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DDFD0B8-2D7D-40A1-AF89-ABEFF6DAD0DD}"/>
              </a:ext>
            </a:extLst>
          </p:cNvPr>
          <p:cNvSpPr/>
          <p:nvPr/>
        </p:nvSpPr>
        <p:spPr>
          <a:xfrm>
            <a:off x="3909270" y="5468898"/>
            <a:ext cx="432000" cy="43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6A54351-5AAB-4834-B616-3AEC71662E81}"/>
                  </a:ext>
                </a:extLst>
              </p:cNvPr>
              <p:cNvSpPr/>
              <p:nvPr/>
            </p:nvSpPr>
            <p:spPr>
              <a:xfrm>
                <a:off x="863395" y="716794"/>
                <a:ext cx="360000" cy="360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s-CO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6A54351-5AAB-4834-B616-3AEC71662E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95" y="716794"/>
                <a:ext cx="36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89BDEA5C-7D99-431A-985E-E153FFD6375A}"/>
              </a:ext>
            </a:extLst>
          </p:cNvPr>
          <p:cNvSpPr/>
          <p:nvPr/>
        </p:nvSpPr>
        <p:spPr>
          <a:xfrm>
            <a:off x="863395" y="1436794"/>
            <a:ext cx="360000" cy="3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352B6E-FED2-4193-AF6B-905759A98357}"/>
              </a:ext>
            </a:extLst>
          </p:cNvPr>
          <p:cNvSpPr txBox="1"/>
          <p:nvPr/>
        </p:nvSpPr>
        <p:spPr>
          <a:xfrm>
            <a:off x="1375794" y="581323"/>
            <a:ext cx="146623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500" dirty="0"/>
              <a:t>Drivers</a:t>
            </a:r>
            <a:endParaRPr lang="es-CO" sz="35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B26340-E748-42FE-9304-2ED514051DD8}"/>
              </a:ext>
            </a:extLst>
          </p:cNvPr>
          <p:cNvSpPr txBox="1"/>
          <p:nvPr/>
        </p:nvSpPr>
        <p:spPr>
          <a:xfrm>
            <a:off x="1375794" y="1301323"/>
            <a:ext cx="17947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500" dirty="0"/>
              <a:t>Students</a:t>
            </a:r>
            <a:endParaRPr lang="es-CO" sz="35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C4D8676-3915-4A8A-A288-969049131EA0}"/>
              </a:ext>
            </a:extLst>
          </p:cNvPr>
          <p:cNvSpPr/>
          <p:nvPr/>
        </p:nvSpPr>
        <p:spPr>
          <a:xfrm>
            <a:off x="6804053" y="2095747"/>
            <a:ext cx="504000" cy="50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s-CO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B179674-1E4D-4497-86EE-9E6FFA8A9F5B}"/>
              </a:ext>
            </a:extLst>
          </p:cNvPr>
          <p:cNvSpPr/>
          <p:nvPr/>
        </p:nvSpPr>
        <p:spPr>
          <a:xfrm>
            <a:off x="9771534" y="2915735"/>
            <a:ext cx="504000" cy="50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s-CO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77086FE-68BA-4857-9383-D8023BBE07A2}"/>
              </a:ext>
            </a:extLst>
          </p:cNvPr>
          <p:cNvSpPr/>
          <p:nvPr/>
        </p:nvSpPr>
        <p:spPr>
          <a:xfrm>
            <a:off x="7875972" y="4528400"/>
            <a:ext cx="432000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8D41A88-8FE8-46FC-B013-BE3632AD6853}"/>
              </a:ext>
            </a:extLst>
          </p:cNvPr>
          <p:cNvSpPr/>
          <p:nvPr/>
        </p:nvSpPr>
        <p:spPr>
          <a:xfrm>
            <a:off x="9414153" y="4664419"/>
            <a:ext cx="432000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0A8E6F3-8CC2-430D-AAAD-43E06277BEE4}"/>
              </a:ext>
            </a:extLst>
          </p:cNvPr>
          <p:cNvSpPr/>
          <p:nvPr/>
        </p:nvSpPr>
        <p:spPr>
          <a:xfrm>
            <a:off x="10206029" y="3959948"/>
            <a:ext cx="432000" cy="43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55E5041-CBDC-A01A-2FE3-EC4AE5784B54}"/>
              </a:ext>
            </a:extLst>
          </p:cNvPr>
          <p:cNvSpPr/>
          <p:nvPr/>
        </p:nvSpPr>
        <p:spPr>
          <a:xfrm>
            <a:off x="5261730" y="3167735"/>
            <a:ext cx="1668539" cy="9964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EAFIT</a:t>
            </a:r>
            <a:endParaRPr lang="es-CO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4DDD68A-897E-5224-0E75-7EE39D65D4FF}"/>
              </a:ext>
            </a:extLst>
          </p:cNvPr>
          <p:cNvSpPr/>
          <p:nvPr/>
        </p:nvSpPr>
        <p:spPr>
          <a:xfrm>
            <a:off x="5261729" y="3167735"/>
            <a:ext cx="1668539" cy="99644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EAFIT</a:t>
            </a:r>
            <a:endParaRPr lang="es-CO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56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29A1030-A202-44E2-8041-D4066B5C0828}"/>
              </a:ext>
            </a:extLst>
          </p:cNvPr>
          <p:cNvSpPr/>
          <p:nvPr/>
        </p:nvSpPr>
        <p:spPr>
          <a:xfrm>
            <a:off x="3781337" y="2472221"/>
            <a:ext cx="432000" cy="43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1F2973-37CD-4273-B579-7A4CEC03D407}"/>
              </a:ext>
            </a:extLst>
          </p:cNvPr>
          <p:cNvSpPr/>
          <p:nvPr/>
        </p:nvSpPr>
        <p:spPr>
          <a:xfrm>
            <a:off x="6662355" y="761323"/>
            <a:ext cx="432000" cy="43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9ABDD9-12FE-48D7-BB9C-763A63ECC820}"/>
              </a:ext>
            </a:extLst>
          </p:cNvPr>
          <p:cNvSpPr/>
          <p:nvPr/>
        </p:nvSpPr>
        <p:spPr>
          <a:xfrm>
            <a:off x="6407833" y="5502677"/>
            <a:ext cx="432000" cy="43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0CD1E9-B08C-4F86-9412-E4AC5756098E}"/>
              </a:ext>
            </a:extLst>
          </p:cNvPr>
          <p:cNvSpPr/>
          <p:nvPr/>
        </p:nvSpPr>
        <p:spPr>
          <a:xfrm>
            <a:off x="3621270" y="4128177"/>
            <a:ext cx="504000" cy="50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s-CO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D8F0C6-157A-47E8-B795-193F4EF4DAAC}"/>
              </a:ext>
            </a:extLst>
          </p:cNvPr>
          <p:cNvSpPr/>
          <p:nvPr/>
        </p:nvSpPr>
        <p:spPr>
          <a:xfrm>
            <a:off x="5146551" y="6045824"/>
            <a:ext cx="432000" cy="43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E1D386A-49DE-4A7A-B2BF-BC62D9E04A7D}"/>
              </a:ext>
            </a:extLst>
          </p:cNvPr>
          <p:cNvSpPr/>
          <p:nvPr/>
        </p:nvSpPr>
        <p:spPr>
          <a:xfrm>
            <a:off x="4777816" y="1374419"/>
            <a:ext cx="432000" cy="43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5730AB0-30AA-4637-B6D3-F891F35BBF41}"/>
              </a:ext>
            </a:extLst>
          </p:cNvPr>
          <p:cNvSpPr/>
          <p:nvPr/>
        </p:nvSpPr>
        <p:spPr>
          <a:xfrm>
            <a:off x="2420466" y="2799000"/>
            <a:ext cx="432000" cy="43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6CF2102-F794-40BC-8871-551BC30AE49F}"/>
              </a:ext>
            </a:extLst>
          </p:cNvPr>
          <p:cNvSpPr/>
          <p:nvPr/>
        </p:nvSpPr>
        <p:spPr>
          <a:xfrm>
            <a:off x="1992629" y="5286677"/>
            <a:ext cx="432000" cy="43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DDFD0B8-2D7D-40A1-AF89-ABEFF6DAD0DD}"/>
              </a:ext>
            </a:extLst>
          </p:cNvPr>
          <p:cNvSpPr/>
          <p:nvPr/>
        </p:nvSpPr>
        <p:spPr>
          <a:xfrm>
            <a:off x="3909270" y="5468898"/>
            <a:ext cx="432000" cy="43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6A54351-5AAB-4834-B616-3AEC71662E81}"/>
                  </a:ext>
                </a:extLst>
              </p:cNvPr>
              <p:cNvSpPr/>
              <p:nvPr/>
            </p:nvSpPr>
            <p:spPr>
              <a:xfrm>
                <a:off x="863395" y="716794"/>
                <a:ext cx="360000" cy="360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s-CO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6A54351-5AAB-4834-B616-3AEC71662E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95" y="716794"/>
                <a:ext cx="36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89BDEA5C-7D99-431A-985E-E153FFD6375A}"/>
              </a:ext>
            </a:extLst>
          </p:cNvPr>
          <p:cNvSpPr/>
          <p:nvPr/>
        </p:nvSpPr>
        <p:spPr>
          <a:xfrm>
            <a:off x="863395" y="1436794"/>
            <a:ext cx="360000" cy="3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352B6E-FED2-4193-AF6B-905759A98357}"/>
              </a:ext>
            </a:extLst>
          </p:cNvPr>
          <p:cNvSpPr txBox="1"/>
          <p:nvPr/>
        </p:nvSpPr>
        <p:spPr>
          <a:xfrm>
            <a:off x="1375794" y="581323"/>
            <a:ext cx="146623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500" dirty="0"/>
              <a:t>Drivers</a:t>
            </a:r>
            <a:endParaRPr lang="es-CO" sz="35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B26340-E748-42FE-9304-2ED514051DD8}"/>
              </a:ext>
            </a:extLst>
          </p:cNvPr>
          <p:cNvSpPr txBox="1"/>
          <p:nvPr/>
        </p:nvSpPr>
        <p:spPr>
          <a:xfrm>
            <a:off x="1375794" y="1301323"/>
            <a:ext cx="17947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500" dirty="0"/>
              <a:t>Students</a:t>
            </a:r>
            <a:endParaRPr lang="es-CO" sz="35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C4D8676-3915-4A8A-A288-969049131EA0}"/>
              </a:ext>
            </a:extLst>
          </p:cNvPr>
          <p:cNvSpPr/>
          <p:nvPr/>
        </p:nvSpPr>
        <p:spPr>
          <a:xfrm>
            <a:off x="6804053" y="2095747"/>
            <a:ext cx="504000" cy="50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s-CO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B179674-1E4D-4497-86EE-9E6FFA8A9F5B}"/>
              </a:ext>
            </a:extLst>
          </p:cNvPr>
          <p:cNvSpPr/>
          <p:nvPr/>
        </p:nvSpPr>
        <p:spPr>
          <a:xfrm>
            <a:off x="9771534" y="2915735"/>
            <a:ext cx="504000" cy="50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s-CO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77086FE-68BA-4857-9383-D8023BBE07A2}"/>
              </a:ext>
            </a:extLst>
          </p:cNvPr>
          <p:cNvSpPr/>
          <p:nvPr/>
        </p:nvSpPr>
        <p:spPr>
          <a:xfrm>
            <a:off x="7875972" y="4528400"/>
            <a:ext cx="432000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8D41A88-8FE8-46FC-B013-BE3632AD6853}"/>
              </a:ext>
            </a:extLst>
          </p:cNvPr>
          <p:cNvSpPr/>
          <p:nvPr/>
        </p:nvSpPr>
        <p:spPr>
          <a:xfrm>
            <a:off x="9414153" y="4664419"/>
            <a:ext cx="432000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0A8E6F3-8CC2-430D-AAAD-43E06277BEE4}"/>
              </a:ext>
            </a:extLst>
          </p:cNvPr>
          <p:cNvSpPr/>
          <p:nvPr/>
        </p:nvSpPr>
        <p:spPr>
          <a:xfrm>
            <a:off x="10206029" y="3959948"/>
            <a:ext cx="432000" cy="43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55E5041-CBDC-A01A-2FE3-EC4AE5784B54}"/>
              </a:ext>
            </a:extLst>
          </p:cNvPr>
          <p:cNvSpPr/>
          <p:nvPr/>
        </p:nvSpPr>
        <p:spPr>
          <a:xfrm>
            <a:off x="5261730" y="3167735"/>
            <a:ext cx="1668539" cy="9964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EAFIT</a:t>
            </a:r>
            <a:endParaRPr lang="es-CO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6" name="Graphic 125" descr="Car">
            <a:extLst>
              <a:ext uri="{FF2B5EF4-FFF2-40B4-BE49-F238E27FC236}">
                <a16:creationId xmlns:a16="http://schemas.microsoft.com/office/drawing/2014/main" id="{52B7EBCF-A746-8185-CFE4-285FDBCFB4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48355" y="2032592"/>
            <a:ext cx="630310" cy="630310"/>
          </a:xfrm>
          <a:prstGeom prst="rect">
            <a:avLst/>
          </a:prstGeom>
        </p:spPr>
      </p:pic>
      <p:pic>
        <p:nvPicPr>
          <p:cNvPr id="128" name="Graphic 127" descr="Car">
            <a:extLst>
              <a:ext uri="{FF2B5EF4-FFF2-40B4-BE49-F238E27FC236}">
                <a16:creationId xmlns:a16="http://schemas.microsoft.com/office/drawing/2014/main" id="{4666BDAB-2F65-3D03-B92A-F697D59469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68724" y="4076793"/>
            <a:ext cx="630310" cy="630310"/>
          </a:xfrm>
          <a:prstGeom prst="rect">
            <a:avLst/>
          </a:prstGeom>
        </p:spPr>
      </p:pic>
      <p:pic>
        <p:nvPicPr>
          <p:cNvPr id="131" name="Graphic 130" descr="Tractor">
            <a:extLst>
              <a:ext uri="{FF2B5EF4-FFF2-40B4-BE49-F238E27FC236}">
                <a16:creationId xmlns:a16="http://schemas.microsoft.com/office/drawing/2014/main" id="{D68F542E-69F4-35CB-982C-DBB9D57D5A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41224" y="2854986"/>
            <a:ext cx="630310" cy="630310"/>
          </a:xfrm>
          <a:prstGeom prst="rect">
            <a:avLst/>
          </a:prstGeom>
        </p:spPr>
      </p:pic>
      <p:pic>
        <p:nvPicPr>
          <p:cNvPr id="133" name="Graphic 132" descr="Tractor">
            <a:extLst>
              <a:ext uri="{FF2B5EF4-FFF2-40B4-BE49-F238E27FC236}">
                <a16:creationId xmlns:a16="http://schemas.microsoft.com/office/drawing/2014/main" id="{9D5D2CF6-33AE-252A-9E3A-5A41C12CC4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58115" y="3556249"/>
            <a:ext cx="630310" cy="630310"/>
          </a:xfrm>
          <a:prstGeom prst="rect">
            <a:avLst/>
          </a:prstGeom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34DDD68A-897E-5224-0E75-7EE39D65D4FF}"/>
              </a:ext>
            </a:extLst>
          </p:cNvPr>
          <p:cNvSpPr/>
          <p:nvPr/>
        </p:nvSpPr>
        <p:spPr>
          <a:xfrm>
            <a:off x="5261729" y="3167735"/>
            <a:ext cx="1668539" cy="99644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EAFIT</a:t>
            </a:r>
            <a:endParaRPr lang="es-CO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raphic 1" descr="Tractor">
            <a:extLst>
              <a:ext uri="{FF2B5EF4-FFF2-40B4-BE49-F238E27FC236}">
                <a16:creationId xmlns:a16="http://schemas.microsoft.com/office/drawing/2014/main" id="{AB75FF06-16D6-8ED4-A8A6-D23F4BD85B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62633" y="662168"/>
            <a:ext cx="630310" cy="6303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29B109-0345-AD7E-5C56-9B2891B18397}"/>
              </a:ext>
            </a:extLst>
          </p:cNvPr>
          <p:cNvSpPr txBox="1"/>
          <p:nvPr/>
        </p:nvSpPr>
        <p:spPr>
          <a:xfrm>
            <a:off x="9247757" y="761323"/>
            <a:ext cx="16691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500" dirty="0"/>
              <a:t>Vehicles</a:t>
            </a:r>
            <a:endParaRPr lang="es-CO" sz="3500" dirty="0"/>
          </a:p>
        </p:txBody>
      </p:sp>
      <p:pic>
        <p:nvPicPr>
          <p:cNvPr id="4" name="Graphic 3" descr="Car">
            <a:extLst>
              <a:ext uri="{FF2B5EF4-FFF2-40B4-BE49-F238E27FC236}">
                <a16:creationId xmlns:a16="http://schemas.microsoft.com/office/drawing/2014/main" id="{1B6F064F-D81E-5B14-5D4E-CF9F6F3027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30911" y="1093390"/>
            <a:ext cx="630310" cy="630310"/>
          </a:xfrm>
          <a:prstGeom prst="rect">
            <a:avLst/>
          </a:prstGeom>
        </p:spPr>
      </p:pic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C0846F24-D48D-3791-6C1B-17252A251C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18276" y="1093390"/>
            <a:ext cx="630310" cy="630310"/>
          </a:xfrm>
          <a:prstGeom prst="rect">
            <a:avLst/>
          </a:prstGeom>
        </p:spPr>
      </p:pic>
      <p:pic>
        <p:nvPicPr>
          <p:cNvPr id="8" name="Graphic 7" descr="Tractor">
            <a:extLst>
              <a:ext uri="{FF2B5EF4-FFF2-40B4-BE49-F238E27FC236}">
                <a16:creationId xmlns:a16="http://schemas.microsoft.com/office/drawing/2014/main" id="{6A16E271-E6D4-6F8F-2E7B-8409F31F54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90807" y="671013"/>
            <a:ext cx="630310" cy="63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8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29A1030-A202-44E2-8041-D4066B5C0828}"/>
              </a:ext>
            </a:extLst>
          </p:cNvPr>
          <p:cNvSpPr/>
          <p:nvPr/>
        </p:nvSpPr>
        <p:spPr>
          <a:xfrm>
            <a:off x="3781337" y="2472221"/>
            <a:ext cx="432000" cy="432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1F2973-37CD-4273-B579-7A4CEC03D407}"/>
              </a:ext>
            </a:extLst>
          </p:cNvPr>
          <p:cNvSpPr/>
          <p:nvPr/>
        </p:nvSpPr>
        <p:spPr>
          <a:xfrm>
            <a:off x="6662355" y="761323"/>
            <a:ext cx="432000" cy="432000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9ABDD9-12FE-48D7-BB9C-763A63ECC820}"/>
              </a:ext>
            </a:extLst>
          </p:cNvPr>
          <p:cNvSpPr/>
          <p:nvPr/>
        </p:nvSpPr>
        <p:spPr>
          <a:xfrm>
            <a:off x="6407833" y="5502677"/>
            <a:ext cx="432000" cy="432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0CD1E9-B08C-4F86-9412-E4AC5756098E}"/>
              </a:ext>
            </a:extLst>
          </p:cNvPr>
          <p:cNvSpPr/>
          <p:nvPr/>
        </p:nvSpPr>
        <p:spPr>
          <a:xfrm>
            <a:off x="3621270" y="4128177"/>
            <a:ext cx="504000" cy="50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s-CO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D8F0C6-157A-47E8-B795-193F4EF4DAAC}"/>
              </a:ext>
            </a:extLst>
          </p:cNvPr>
          <p:cNvSpPr/>
          <p:nvPr/>
        </p:nvSpPr>
        <p:spPr>
          <a:xfrm>
            <a:off x="5146551" y="6045824"/>
            <a:ext cx="432000" cy="432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E1D386A-49DE-4A7A-B2BF-BC62D9E04A7D}"/>
              </a:ext>
            </a:extLst>
          </p:cNvPr>
          <p:cNvSpPr/>
          <p:nvPr/>
        </p:nvSpPr>
        <p:spPr>
          <a:xfrm>
            <a:off x="4777816" y="1374419"/>
            <a:ext cx="432000" cy="432000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F4C1581-D43E-4485-B8AA-594514B5BACA}"/>
              </a:ext>
            </a:extLst>
          </p:cNvPr>
          <p:cNvCxnSpPr>
            <a:cxnSpLocks/>
            <a:stCxn id="11" idx="1"/>
            <a:endCxn id="45" idx="6"/>
          </p:cNvCxnSpPr>
          <p:nvPr/>
        </p:nvCxnSpPr>
        <p:spPr>
          <a:xfrm flipH="1" flipV="1">
            <a:off x="4341270" y="5684898"/>
            <a:ext cx="868546" cy="424191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53F223-9FA9-4A13-8D25-34EB402EA32D}"/>
              </a:ext>
            </a:extLst>
          </p:cNvPr>
          <p:cNvCxnSpPr>
            <a:cxnSpLocks/>
            <a:stCxn id="45" idx="2"/>
            <a:endCxn id="44" idx="6"/>
          </p:cNvCxnSpPr>
          <p:nvPr/>
        </p:nvCxnSpPr>
        <p:spPr>
          <a:xfrm flipH="1" flipV="1">
            <a:off x="2424629" y="5502677"/>
            <a:ext cx="1484641" cy="182221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0C1BBD-1C70-46FF-9E63-20FA4207EBC1}"/>
              </a:ext>
            </a:extLst>
          </p:cNvPr>
          <p:cNvCxnSpPr>
            <a:cxnSpLocks/>
            <a:stCxn id="10" idx="1"/>
            <a:endCxn id="44" idx="7"/>
          </p:cNvCxnSpPr>
          <p:nvPr/>
        </p:nvCxnSpPr>
        <p:spPr>
          <a:xfrm flipH="1">
            <a:off x="2361364" y="4380177"/>
            <a:ext cx="1259906" cy="96976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244494-057E-4BB7-9431-62EEBCD6697F}"/>
              </a:ext>
            </a:extLst>
          </p:cNvPr>
          <p:cNvCxnSpPr>
            <a:cxnSpLocks/>
            <a:stCxn id="5" idx="2"/>
            <a:endCxn id="43" idx="6"/>
          </p:cNvCxnSpPr>
          <p:nvPr/>
        </p:nvCxnSpPr>
        <p:spPr>
          <a:xfrm flipH="1">
            <a:off x="2852466" y="2688221"/>
            <a:ext cx="928871" cy="326779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746680-0C52-4CDF-89BE-46C36C9517C6}"/>
              </a:ext>
            </a:extLst>
          </p:cNvPr>
          <p:cNvCxnSpPr>
            <a:cxnSpLocks/>
            <a:stCxn id="12" idx="5"/>
            <a:endCxn id="78" idx="0"/>
          </p:cNvCxnSpPr>
          <p:nvPr/>
        </p:nvCxnSpPr>
        <p:spPr>
          <a:xfrm>
            <a:off x="5146551" y="1743154"/>
            <a:ext cx="949449" cy="1424581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38A667-B0C1-4B32-A769-0020E26A849F}"/>
              </a:ext>
            </a:extLst>
          </p:cNvPr>
          <p:cNvCxnSpPr>
            <a:cxnSpLocks/>
            <a:stCxn id="12" idx="6"/>
            <a:endCxn id="6" idx="3"/>
          </p:cNvCxnSpPr>
          <p:nvPr/>
        </p:nvCxnSpPr>
        <p:spPr>
          <a:xfrm flipV="1">
            <a:off x="5209816" y="1130058"/>
            <a:ext cx="1515804" cy="460361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5730AB0-30AA-4637-B6D3-F891F35BBF41}"/>
              </a:ext>
            </a:extLst>
          </p:cNvPr>
          <p:cNvSpPr/>
          <p:nvPr/>
        </p:nvSpPr>
        <p:spPr>
          <a:xfrm>
            <a:off x="2420466" y="2799000"/>
            <a:ext cx="432000" cy="432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6CF2102-F794-40BC-8871-551BC30AE49F}"/>
              </a:ext>
            </a:extLst>
          </p:cNvPr>
          <p:cNvSpPr/>
          <p:nvPr/>
        </p:nvSpPr>
        <p:spPr>
          <a:xfrm>
            <a:off x="1992629" y="5286677"/>
            <a:ext cx="432000" cy="4320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DDFD0B8-2D7D-40A1-AF89-ABEFF6DAD0DD}"/>
              </a:ext>
            </a:extLst>
          </p:cNvPr>
          <p:cNvSpPr/>
          <p:nvPr/>
        </p:nvSpPr>
        <p:spPr>
          <a:xfrm>
            <a:off x="3909270" y="5468898"/>
            <a:ext cx="432000" cy="4320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6A54351-5AAB-4834-B616-3AEC71662E81}"/>
                  </a:ext>
                </a:extLst>
              </p:cNvPr>
              <p:cNvSpPr/>
              <p:nvPr/>
            </p:nvSpPr>
            <p:spPr>
              <a:xfrm>
                <a:off x="863395" y="716794"/>
                <a:ext cx="360000" cy="360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s-CO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6A54351-5AAB-4834-B616-3AEC71662E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95" y="716794"/>
                <a:ext cx="36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89BDEA5C-7D99-431A-985E-E153FFD6375A}"/>
              </a:ext>
            </a:extLst>
          </p:cNvPr>
          <p:cNvSpPr/>
          <p:nvPr/>
        </p:nvSpPr>
        <p:spPr>
          <a:xfrm>
            <a:off x="863395" y="1436794"/>
            <a:ext cx="360000" cy="3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352B6E-FED2-4193-AF6B-905759A98357}"/>
              </a:ext>
            </a:extLst>
          </p:cNvPr>
          <p:cNvSpPr txBox="1"/>
          <p:nvPr/>
        </p:nvSpPr>
        <p:spPr>
          <a:xfrm>
            <a:off x="1375794" y="581323"/>
            <a:ext cx="146623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500" dirty="0"/>
              <a:t>Drivers</a:t>
            </a:r>
            <a:endParaRPr lang="es-CO" sz="35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B26340-E748-42FE-9304-2ED514051DD8}"/>
              </a:ext>
            </a:extLst>
          </p:cNvPr>
          <p:cNvSpPr txBox="1"/>
          <p:nvPr/>
        </p:nvSpPr>
        <p:spPr>
          <a:xfrm>
            <a:off x="1375794" y="1301323"/>
            <a:ext cx="17947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500" dirty="0"/>
              <a:t>Students</a:t>
            </a:r>
            <a:endParaRPr lang="es-CO" sz="35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B1FDE42-1453-4845-AF68-EB415A440A2D}"/>
              </a:ext>
            </a:extLst>
          </p:cNvPr>
          <p:cNvCxnSpPr>
            <a:cxnSpLocks/>
            <a:stCxn id="10" idx="1"/>
            <a:endCxn id="43" idx="5"/>
          </p:cNvCxnSpPr>
          <p:nvPr/>
        </p:nvCxnSpPr>
        <p:spPr>
          <a:xfrm flipH="1" flipV="1">
            <a:off x="2789201" y="3167735"/>
            <a:ext cx="832069" cy="1212442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9C33ED2-36FD-47FE-8B3A-BE665B020106}"/>
              </a:ext>
            </a:extLst>
          </p:cNvPr>
          <p:cNvCxnSpPr>
            <a:cxnSpLocks/>
            <a:stCxn id="55" idx="0"/>
            <a:endCxn id="6" idx="4"/>
          </p:cNvCxnSpPr>
          <p:nvPr/>
        </p:nvCxnSpPr>
        <p:spPr>
          <a:xfrm flipH="1" flipV="1">
            <a:off x="6878355" y="1193323"/>
            <a:ext cx="177698" cy="90242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C4D8676-3915-4A8A-A288-969049131EA0}"/>
              </a:ext>
            </a:extLst>
          </p:cNvPr>
          <p:cNvSpPr/>
          <p:nvPr/>
        </p:nvSpPr>
        <p:spPr>
          <a:xfrm>
            <a:off x="6804053" y="2095747"/>
            <a:ext cx="504000" cy="50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s-CO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B179674-1E4D-4497-86EE-9E6FFA8A9F5B}"/>
              </a:ext>
            </a:extLst>
          </p:cNvPr>
          <p:cNvSpPr/>
          <p:nvPr/>
        </p:nvSpPr>
        <p:spPr>
          <a:xfrm>
            <a:off x="9771534" y="2915735"/>
            <a:ext cx="504000" cy="50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s-CO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5D07AB-E06A-420C-9861-6A43D8509FCC}"/>
              </a:ext>
            </a:extLst>
          </p:cNvPr>
          <p:cNvCxnSpPr>
            <a:cxnSpLocks/>
            <a:stCxn id="5" idx="6"/>
            <a:endCxn id="78" idx="0"/>
          </p:cNvCxnSpPr>
          <p:nvPr/>
        </p:nvCxnSpPr>
        <p:spPr>
          <a:xfrm>
            <a:off x="4213337" y="2688221"/>
            <a:ext cx="1882663" cy="479514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577086FE-68BA-4857-9383-D8023BBE07A2}"/>
              </a:ext>
            </a:extLst>
          </p:cNvPr>
          <p:cNvSpPr/>
          <p:nvPr/>
        </p:nvSpPr>
        <p:spPr>
          <a:xfrm>
            <a:off x="7875972" y="4528400"/>
            <a:ext cx="432000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8D41A88-8FE8-46FC-B013-BE3632AD6853}"/>
              </a:ext>
            </a:extLst>
          </p:cNvPr>
          <p:cNvSpPr/>
          <p:nvPr/>
        </p:nvSpPr>
        <p:spPr>
          <a:xfrm>
            <a:off x="9414153" y="4664419"/>
            <a:ext cx="432000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0A8E6F3-8CC2-430D-AAAD-43E06277BEE4}"/>
              </a:ext>
            </a:extLst>
          </p:cNvPr>
          <p:cNvSpPr/>
          <p:nvPr/>
        </p:nvSpPr>
        <p:spPr>
          <a:xfrm>
            <a:off x="10206029" y="3959948"/>
            <a:ext cx="432000" cy="43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3A2D507-9F89-49FD-B227-EC080F0B6A25}"/>
              </a:ext>
            </a:extLst>
          </p:cNvPr>
          <p:cNvCxnSpPr>
            <a:cxnSpLocks/>
            <a:stCxn id="62" idx="7"/>
            <a:endCxn id="63" idx="3"/>
          </p:cNvCxnSpPr>
          <p:nvPr/>
        </p:nvCxnSpPr>
        <p:spPr>
          <a:xfrm flipV="1">
            <a:off x="9782888" y="4328683"/>
            <a:ext cx="486406" cy="399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C4E1C85-8A30-4376-A103-0AB5BB0EEA08}"/>
              </a:ext>
            </a:extLst>
          </p:cNvPr>
          <p:cNvCxnSpPr>
            <a:cxnSpLocks/>
            <a:stCxn id="61" idx="6"/>
            <a:endCxn id="62" idx="2"/>
          </p:cNvCxnSpPr>
          <p:nvPr/>
        </p:nvCxnSpPr>
        <p:spPr>
          <a:xfrm>
            <a:off x="8307972" y="4744400"/>
            <a:ext cx="1106181" cy="1360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5A106AE-D74B-4B7C-A4F0-7337AF407177}"/>
              </a:ext>
            </a:extLst>
          </p:cNvPr>
          <p:cNvCxnSpPr>
            <a:cxnSpLocks/>
            <a:stCxn id="63" idx="1"/>
            <a:endCxn id="56" idx="2"/>
          </p:cNvCxnSpPr>
          <p:nvPr/>
        </p:nvCxnSpPr>
        <p:spPr>
          <a:xfrm flipH="1" flipV="1">
            <a:off x="10023534" y="3419735"/>
            <a:ext cx="245760" cy="603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78B01E0-7B11-4D50-8460-8CE127410749}"/>
              </a:ext>
            </a:extLst>
          </p:cNvPr>
          <p:cNvCxnSpPr>
            <a:cxnSpLocks/>
            <a:stCxn id="56" idx="1"/>
            <a:endCxn id="78" idx="3"/>
          </p:cNvCxnSpPr>
          <p:nvPr/>
        </p:nvCxnSpPr>
        <p:spPr>
          <a:xfrm flipH="1">
            <a:off x="6930269" y="3167735"/>
            <a:ext cx="2841265" cy="498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D55E5041-CBDC-A01A-2FE3-EC4AE5784B54}"/>
              </a:ext>
            </a:extLst>
          </p:cNvPr>
          <p:cNvSpPr/>
          <p:nvPr/>
        </p:nvSpPr>
        <p:spPr>
          <a:xfrm>
            <a:off x="5261730" y="3167735"/>
            <a:ext cx="1668539" cy="99644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EAFIT</a:t>
            </a:r>
            <a:endParaRPr lang="es-CO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8F49FBB-7998-E1BE-FD28-16D37C25DD16}"/>
              </a:ext>
            </a:extLst>
          </p:cNvPr>
          <p:cNvCxnSpPr>
            <a:cxnSpLocks/>
            <a:stCxn id="78" idx="1"/>
            <a:endCxn id="10" idx="0"/>
          </p:cNvCxnSpPr>
          <p:nvPr/>
        </p:nvCxnSpPr>
        <p:spPr>
          <a:xfrm flipH="1">
            <a:off x="3873270" y="3665956"/>
            <a:ext cx="1388460" cy="462221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48D75CC-A5FC-F89A-3AE6-DE93675B802F}"/>
              </a:ext>
            </a:extLst>
          </p:cNvPr>
          <p:cNvCxnSpPr>
            <a:cxnSpLocks/>
            <a:stCxn id="10" idx="3"/>
            <a:endCxn id="78" idx="2"/>
          </p:cNvCxnSpPr>
          <p:nvPr/>
        </p:nvCxnSpPr>
        <p:spPr>
          <a:xfrm flipV="1">
            <a:off x="4125270" y="4164177"/>
            <a:ext cx="1970730" cy="21600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B929103-D6C1-5AA3-376B-931C51592F21}"/>
              </a:ext>
            </a:extLst>
          </p:cNvPr>
          <p:cNvCxnSpPr>
            <a:cxnSpLocks/>
            <a:stCxn id="55" idx="2"/>
            <a:endCxn id="78" idx="0"/>
          </p:cNvCxnSpPr>
          <p:nvPr/>
        </p:nvCxnSpPr>
        <p:spPr>
          <a:xfrm flipH="1">
            <a:off x="6096000" y="2599747"/>
            <a:ext cx="960053" cy="567988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E3E2FF6-85FD-1574-2FCC-980E692B2275}"/>
              </a:ext>
            </a:extLst>
          </p:cNvPr>
          <p:cNvCxnSpPr>
            <a:cxnSpLocks/>
            <a:stCxn id="78" idx="3"/>
            <a:endCxn id="61" idx="1"/>
          </p:cNvCxnSpPr>
          <p:nvPr/>
        </p:nvCxnSpPr>
        <p:spPr>
          <a:xfrm>
            <a:off x="6930269" y="3665956"/>
            <a:ext cx="1008968" cy="925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4" name="Graphic 13" descr="Tractor">
            <a:extLst>
              <a:ext uri="{FF2B5EF4-FFF2-40B4-BE49-F238E27FC236}">
                <a16:creationId xmlns:a16="http://schemas.microsoft.com/office/drawing/2014/main" id="{A20CF2E1-1FA8-D1CF-A0C4-50D9101D20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62633" y="662168"/>
            <a:ext cx="630310" cy="6303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F5FA133-E680-1557-8FE6-B4F27818FCD0}"/>
              </a:ext>
            </a:extLst>
          </p:cNvPr>
          <p:cNvSpPr txBox="1"/>
          <p:nvPr/>
        </p:nvSpPr>
        <p:spPr>
          <a:xfrm>
            <a:off x="9247757" y="761323"/>
            <a:ext cx="16691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500" dirty="0"/>
              <a:t>Vehicles</a:t>
            </a:r>
            <a:endParaRPr lang="es-CO" sz="3500" dirty="0"/>
          </a:p>
        </p:txBody>
      </p:sp>
      <p:pic>
        <p:nvPicPr>
          <p:cNvPr id="18" name="Graphic 17" descr="Car">
            <a:extLst>
              <a:ext uri="{FF2B5EF4-FFF2-40B4-BE49-F238E27FC236}">
                <a16:creationId xmlns:a16="http://schemas.microsoft.com/office/drawing/2014/main" id="{5858D77E-0F1B-F631-DD96-49DA96D6E3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30911" y="1093390"/>
            <a:ext cx="630310" cy="630310"/>
          </a:xfrm>
          <a:prstGeom prst="rect">
            <a:avLst/>
          </a:prstGeom>
        </p:spPr>
      </p:pic>
      <p:pic>
        <p:nvPicPr>
          <p:cNvPr id="20" name="Graphic 19" descr="Car">
            <a:extLst>
              <a:ext uri="{FF2B5EF4-FFF2-40B4-BE49-F238E27FC236}">
                <a16:creationId xmlns:a16="http://schemas.microsoft.com/office/drawing/2014/main" id="{56D1611F-19C2-339C-8F37-6F9097B2F3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18276" y="1093390"/>
            <a:ext cx="630310" cy="630310"/>
          </a:xfrm>
          <a:prstGeom prst="rect">
            <a:avLst/>
          </a:prstGeom>
        </p:spPr>
      </p:pic>
      <p:pic>
        <p:nvPicPr>
          <p:cNvPr id="21" name="Graphic 20" descr="Tractor">
            <a:extLst>
              <a:ext uri="{FF2B5EF4-FFF2-40B4-BE49-F238E27FC236}">
                <a16:creationId xmlns:a16="http://schemas.microsoft.com/office/drawing/2014/main" id="{6ECFD148-D5B7-272F-7E3F-634296D41A3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90807" y="671013"/>
            <a:ext cx="630310" cy="63031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012355-F2BA-4BAD-241F-E33F6F71F2D6}"/>
              </a:ext>
            </a:extLst>
          </p:cNvPr>
          <p:cNvCxnSpPr>
            <a:stCxn id="10" idx="1"/>
            <a:endCxn id="43" idx="5"/>
          </p:cNvCxnSpPr>
          <p:nvPr/>
        </p:nvCxnSpPr>
        <p:spPr>
          <a:xfrm flipH="1" flipV="1">
            <a:off x="2789201" y="3167735"/>
            <a:ext cx="832069" cy="1212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9FCEB8-E9CE-CBD9-E10A-F7BDFD4D0AA3}"/>
              </a:ext>
            </a:extLst>
          </p:cNvPr>
          <p:cNvCxnSpPr>
            <a:cxnSpLocks/>
            <a:stCxn id="10" idx="1"/>
            <a:endCxn id="44" idx="7"/>
          </p:cNvCxnSpPr>
          <p:nvPr/>
        </p:nvCxnSpPr>
        <p:spPr>
          <a:xfrm flipH="1">
            <a:off x="2361364" y="4380177"/>
            <a:ext cx="1259906" cy="9697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FE32B6-4601-87DE-2EFE-B70BF617B299}"/>
              </a:ext>
            </a:extLst>
          </p:cNvPr>
          <p:cNvCxnSpPr>
            <a:cxnSpLocks/>
            <a:stCxn id="55" idx="0"/>
            <a:endCxn id="6" idx="4"/>
          </p:cNvCxnSpPr>
          <p:nvPr/>
        </p:nvCxnSpPr>
        <p:spPr>
          <a:xfrm flipH="1" flipV="1">
            <a:off x="6878355" y="1193323"/>
            <a:ext cx="177698" cy="9024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24AD15-1BB6-07AD-D186-BAFB437210C9}"/>
              </a:ext>
            </a:extLst>
          </p:cNvPr>
          <p:cNvCxnSpPr>
            <a:cxnSpLocks/>
            <a:stCxn id="56" idx="2"/>
            <a:endCxn id="63" idx="1"/>
          </p:cNvCxnSpPr>
          <p:nvPr/>
        </p:nvCxnSpPr>
        <p:spPr>
          <a:xfrm>
            <a:off x="10023534" y="3419735"/>
            <a:ext cx="245760" cy="603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C8B6E3-4F25-3132-674C-2998180CA84E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5515286" y="5871412"/>
            <a:ext cx="955812" cy="237677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5226A82-7BD6-F025-0826-6C07DB44D5FB}"/>
              </a:ext>
            </a:extLst>
          </p:cNvPr>
          <p:cNvCxnSpPr>
            <a:cxnSpLocks/>
            <a:stCxn id="9" idx="1"/>
            <a:endCxn id="78" idx="2"/>
          </p:cNvCxnSpPr>
          <p:nvPr/>
        </p:nvCxnSpPr>
        <p:spPr>
          <a:xfrm flipH="1" flipV="1">
            <a:off x="6096000" y="4164177"/>
            <a:ext cx="375098" cy="1401765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992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29A1030-A202-44E2-8041-D4066B5C0828}"/>
              </a:ext>
            </a:extLst>
          </p:cNvPr>
          <p:cNvSpPr/>
          <p:nvPr/>
        </p:nvSpPr>
        <p:spPr>
          <a:xfrm>
            <a:off x="3781337" y="2472221"/>
            <a:ext cx="432000" cy="432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1F2973-37CD-4273-B579-7A4CEC03D407}"/>
              </a:ext>
            </a:extLst>
          </p:cNvPr>
          <p:cNvSpPr/>
          <p:nvPr/>
        </p:nvSpPr>
        <p:spPr>
          <a:xfrm>
            <a:off x="6662355" y="761323"/>
            <a:ext cx="432000" cy="432000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9ABDD9-12FE-48D7-BB9C-763A63ECC820}"/>
              </a:ext>
            </a:extLst>
          </p:cNvPr>
          <p:cNvSpPr/>
          <p:nvPr/>
        </p:nvSpPr>
        <p:spPr>
          <a:xfrm>
            <a:off x="6407833" y="5502677"/>
            <a:ext cx="432000" cy="432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0CD1E9-B08C-4F86-9412-E4AC5756098E}"/>
              </a:ext>
            </a:extLst>
          </p:cNvPr>
          <p:cNvSpPr/>
          <p:nvPr/>
        </p:nvSpPr>
        <p:spPr>
          <a:xfrm>
            <a:off x="3621270" y="4128177"/>
            <a:ext cx="504000" cy="50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s-CO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D8F0C6-157A-47E8-B795-193F4EF4DAAC}"/>
              </a:ext>
            </a:extLst>
          </p:cNvPr>
          <p:cNvSpPr/>
          <p:nvPr/>
        </p:nvSpPr>
        <p:spPr>
          <a:xfrm>
            <a:off x="5146551" y="6045824"/>
            <a:ext cx="432000" cy="432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E1D386A-49DE-4A7A-B2BF-BC62D9E04A7D}"/>
              </a:ext>
            </a:extLst>
          </p:cNvPr>
          <p:cNvSpPr/>
          <p:nvPr/>
        </p:nvSpPr>
        <p:spPr>
          <a:xfrm>
            <a:off x="4777816" y="1374419"/>
            <a:ext cx="432000" cy="432000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F4C1581-D43E-4485-B8AA-594514B5BACA}"/>
              </a:ext>
            </a:extLst>
          </p:cNvPr>
          <p:cNvCxnSpPr>
            <a:cxnSpLocks/>
            <a:stCxn id="11" idx="1"/>
            <a:endCxn id="45" idx="6"/>
          </p:cNvCxnSpPr>
          <p:nvPr/>
        </p:nvCxnSpPr>
        <p:spPr>
          <a:xfrm flipH="1" flipV="1">
            <a:off x="4341270" y="5684898"/>
            <a:ext cx="868546" cy="424191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53F223-9FA9-4A13-8D25-34EB402EA32D}"/>
              </a:ext>
            </a:extLst>
          </p:cNvPr>
          <p:cNvCxnSpPr>
            <a:cxnSpLocks/>
            <a:stCxn id="45" idx="2"/>
            <a:endCxn id="44" idx="6"/>
          </p:cNvCxnSpPr>
          <p:nvPr/>
        </p:nvCxnSpPr>
        <p:spPr>
          <a:xfrm flipH="1" flipV="1">
            <a:off x="2424629" y="5502677"/>
            <a:ext cx="1484641" cy="182221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0C1BBD-1C70-46FF-9E63-20FA4207EBC1}"/>
              </a:ext>
            </a:extLst>
          </p:cNvPr>
          <p:cNvCxnSpPr>
            <a:cxnSpLocks/>
            <a:stCxn id="10" idx="1"/>
            <a:endCxn id="44" idx="7"/>
          </p:cNvCxnSpPr>
          <p:nvPr/>
        </p:nvCxnSpPr>
        <p:spPr>
          <a:xfrm flipH="1">
            <a:off x="2361364" y="4380177"/>
            <a:ext cx="1259906" cy="96976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244494-057E-4BB7-9431-62EEBCD6697F}"/>
              </a:ext>
            </a:extLst>
          </p:cNvPr>
          <p:cNvCxnSpPr>
            <a:cxnSpLocks/>
            <a:stCxn id="5" idx="2"/>
            <a:endCxn id="43" idx="6"/>
          </p:cNvCxnSpPr>
          <p:nvPr/>
        </p:nvCxnSpPr>
        <p:spPr>
          <a:xfrm flipH="1">
            <a:off x="2852466" y="2688221"/>
            <a:ext cx="928871" cy="326779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746680-0C52-4CDF-89BE-46C36C9517C6}"/>
              </a:ext>
            </a:extLst>
          </p:cNvPr>
          <p:cNvCxnSpPr>
            <a:cxnSpLocks/>
            <a:stCxn id="12" idx="5"/>
            <a:endCxn id="78" idx="0"/>
          </p:cNvCxnSpPr>
          <p:nvPr/>
        </p:nvCxnSpPr>
        <p:spPr>
          <a:xfrm>
            <a:off x="5146551" y="1743154"/>
            <a:ext cx="949449" cy="1424581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38A667-B0C1-4B32-A769-0020E26A849F}"/>
              </a:ext>
            </a:extLst>
          </p:cNvPr>
          <p:cNvCxnSpPr>
            <a:cxnSpLocks/>
            <a:stCxn id="12" idx="6"/>
            <a:endCxn id="6" idx="3"/>
          </p:cNvCxnSpPr>
          <p:nvPr/>
        </p:nvCxnSpPr>
        <p:spPr>
          <a:xfrm flipV="1">
            <a:off x="5209816" y="1130058"/>
            <a:ext cx="1515804" cy="460361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5730AB0-30AA-4637-B6D3-F891F35BBF41}"/>
              </a:ext>
            </a:extLst>
          </p:cNvPr>
          <p:cNvSpPr/>
          <p:nvPr/>
        </p:nvSpPr>
        <p:spPr>
          <a:xfrm>
            <a:off x="2420466" y="2799000"/>
            <a:ext cx="432000" cy="432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6CF2102-F794-40BC-8871-551BC30AE49F}"/>
              </a:ext>
            </a:extLst>
          </p:cNvPr>
          <p:cNvSpPr/>
          <p:nvPr/>
        </p:nvSpPr>
        <p:spPr>
          <a:xfrm>
            <a:off x="1992629" y="5286677"/>
            <a:ext cx="432000" cy="4320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DDFD0B8-2D7D-40A1-AF89-ABEFF6DAD0DD}"/>
              </a:ext>
            </a:extLst>
          </p:cNvPr>
          <p:cNvSpPr/>
          <p:nvPr/>
        </p:nvSpPr>
        <p:spPr>
          <a:xfrm>
            <a:off x="3909270" y="5468898"/>
            <a:ext cx="432000" cy="4320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6A54351-5AAB-4834-B616-3AEC71662E81}"/>
                  </a:ext>
                </a:extLst>
              </p:cNvPr>
              <p:cNvSpPr/>
              <p:nvPr/>
            </p:nvSpPr>
            <p:spPr>
              <a:xfrm>
                <a:off x="863395" y="716794"/>
                <a:ext cx="360000" cy="360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s-CO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6A54351-5AAB-4834-B616-3AEC71662E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95" y="716794"/>
                <a:ext cx="360000" cy="36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89BDEA5C-7D99-431A-985E-E153FFD6375A}"/>
              </a:ext>
            </a:extLst>
          </p:cNvPr>
          <p:cNvSpPr/>
          <p:nvPr/>
        </p:nvSpPr>
        <p:spPr>
          <a:xfrm>
            <a:off x="863395" y="1436794"/>
            <a:ext cx="360000" cy="3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352B6E-FED2-4193-AF6B-905759A98357}"/>
              </a:ext>
            </a:extLst>
          </p:cNvPr>
          <p:cNvSpPr txBox="1"/>
          <p:nvPr/>
        </p:nvSpPr>
        <p:spPr>
          <a:xfrm>
            <a:off x="1375794" y="581323"/>
            <a:ext cx="146623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500" dirty="0"/>
              <a:t>Drivers</a:t>
            </a:r>
            <a:endParaRPr lang="es-CO" sz="35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B26340-E748-42FE-9304-2ED514051DD8}"/>
              </a:ext>
            </a:extLst>
          </p:cNvPr>
          <p:cNvSpPr txBox="1"/>
          <p:nvPr/>
        </p:nvSpPr>
        <p:spPr>
          <a:xfrm>
            <a:off x="1375794" y="1301323"/>
            <a:ext cx="17947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500" dirty="0"/>
              <a:t>Students</a:t>
            </a:r>
            <a:endParaRPr lang="es-CO" sz="35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B1FDE42-1453-4845-AF68-EB415A440A2D}"/>
              </a:ext>
            </a:extLst>
          </p:cNvPr>
          <p:cNvCxnSpPr>
            <a:cxnSpLocks/>
            <a:stCxn id="10" idx="1"/>
            <a:endCxn id="43" idx="5"/>
          </p:cNvCxnSpPr>
          <p:nvPr/>
        </p:nvCxnSpPr>
        <p:spPr>
          <a:xfrm flipH="1" flipV="1">
            <a:off x="2789201" y="3167735"/>
            <a:ext cx="832069" cy="1212442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9C33ED2-36FD-47FE-8B3A-BE665B020106}"/>
              </a:ext>
            </a:extLst>
          </p:cNvPr>
          <p:cNvCxnSpPr>
            <a:cxnSpLocks/>
            <a:stCxn id="55" idx="0"/>
            <a:endCxn id="6" idx="4"/>
          </p:cNvCxnSpPr>
          <p:nvPr/>
        </p:nvCxnSpPr>
        <p:spPr>
          <a:xfrm flipH="1" flipV="1">
            <a:off x="6878355" y="1193323"/>
            <a:ext cx="177698" cy="90242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C4D8676-3915-4A8A-A288-969049131EA0}"/>
              </a:ext>
            </a:extLst>
          </p:cNvPr>
          <p:cNvSpPr/>
          <p:nvPr/>
        </p:nvSpPr>
        <p:spPr>
          <a:xfrm>
            <a:off x="6804053" y="2095747"/>
            <a:ext cx="504000" cy="50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s-CO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B179674-1E4D-4497-86EE-9E6FFA8A9F5B}"/>
              </a:ext>
            </a:extLst>
          </p:cNvPr>
          <p:cNvSpPr/>
          <p:nvPr/>
        </p:nvSpPr>
        <p:spPr>
          <a:xfrm>
            <a:off x="9771534" y="2915735"/>
            <a:ext cx="504000" cy="50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s-CO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5D07AB-E06A-420C-9861-6A43D8509FCC}"/>
              </a:ext>
            </a:extLst>
          </p:cNvPr>
          <p:cNvCxnSpPr>
            <a:cxnSpLocks/>
            <a:stCxn id="5" idx="6"/>
            <a:endCxn id="78" idx="0"/>
          </p:cNvCxnSpPr>
          <p:nvPr/>
        </p:nvCxnSpPr>
        <p:spPr>
          <a:xfrm>
            <a:off x="4213337" y="2688221"/>
            <a:ext cx="1882663" cy="479514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577086FE-68BA-4857-9383-D8023BBE07A2}"/>
              </a:ext>
            </a:extLst>
          </p:cNvPr>
          <p:cNvSpPr/>
          <p:nvPr/>
        </p:nvSpPr>
        <p:spPr>
          <a:xfrm>
            <a:off x="7875972" y="4528400"/>
            <a:ext cx="432000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8D41A88-8FE8-46FC-B013-BE3632AD6853}"/>
              </a:ext>
            </a:extLst>
          </p:cNvPr>
          <p:cNvSpPr/>
          <p:nvPr/>
        </p:nvSpPr>
        <p:spPr>
          <a:xfrm>
            <a:off x="9414153" y="4664419"/>
            <a:ext cx="432000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0A8E6F3-8CC2-430D-AAAD-43E06277BEE4}"/>
              </a:ext>
            </a:extLst>
          </p:cNvPr>
          <p:cNvSpPr/>
          <p:nvPr/>
        </p:nvSpPr>
        <p:spPr>
          <a:xfrm>
            <a:off x="10206029" y="3959948"/>
            <a:ext cx="432000" cy="43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3A2D507-9F89-49FD-B227-EC080F0B6A25}"/>
              </a:ext>
            </a:extLst>
          </p:cNvPr>
          <p:cNvCxnSpPr>
            <a:cxnSpLocks/>
            <a:stCxn id="62" idx="7"/>
            <a:endCxn id="63" idx="3"/>
          </p:cNvCxnSpPr>
          <p:nvPr/>
        </p:nvCxnSpPr>
        <p:spPr>
          <a:xfrm flipV="1">
            <a:off x="9782888" y="4328683"/>
            <a:ext cx="486406" cy="399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C4E1C85-8A30-4376-A103-0AB5BB0EEA08}"/>
              </a:ext>
            </a:extLst>
          </p:cNvPr>
          <p:cNvCxnSpPr>
            <a:cxnSpLocks/>
            <a:stCxn id="61" idx="6"/>
            <a:endCxn id="62" idx="2"/>
          </p:cNvCxnSpPr>
          <p:nvPr/>
        </p:nvCxnSpPr>
        <p:spPr>
          <a:xfrm>
            <a:off x="8307972" y="4744400"/>
            <a:ext cx="1106181" cy="1360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5A106AE-D74B-4B7C-A4F0-7337AF407177}"/>
              </a:ext>
            </a:extLst>
          </p:cNvPr>
          <p:cNvCxnSpPr>
            <a:cxnSpLocks/>
            <a:stCxn id="63" idx="1"/>
            <a:endCxn id="56" idx="2"/>
          </p:cNvCxnSpPr>
          <p:nvPr/>
        </p:nvCxnSpPr>
        <p:spPr>
          <a:xfrm flipH="1" flipV="1">
            <a:off x="10023534" y="3419735"/>
            <a:ext cx="245760" cy="603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78B01E0-7B11-4D50-8460-8CE127410749}"/>
              </a:ext>
            </a:extLst>
          </p:cNvPr>
          <p:cNvCxnSpPr>
            <a:cxnSpLocks/>
            <a:stCxn id="56" idx="1"/>
            <a:endCxn id="78" idx="3"/>
          </p:cNvCxnSpPr>
          <p:nvPr/>
        </p:nvCxnSpPr>
        <p:spPr>
          <a:xfrm flipH="1">
            <a:off x="6930269" y="3167735"/>
            <a:ext cx="2841265" cy="498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D55E5041-CBDC-A01A-2FE3-EC4AE5784B54}"/>
              </a:ext>
            </a:extLst>
          </p:cNvPr>
          <p:cNvSpPr/>
          <p:nvPr/>
        </p:nvSpPr>
        <p:spPr>
          <a:xfrm>
            <a:off x="5261730" y="3167735"/>
            <a:ext cx="1668539" cy="99644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EAFIT</a:t>
            </a:r>
            <a:endParaRPr lang="es-CO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8F49FBB-7998-E1BE-FD28-16D37C25DD16}"/>
              </a:ext>
            </a:extLst>
          </p:cNvPr>
          <p:cNvCxnSpPr>
            <a:cxnSpLocks/>
            <a:stCxn id="78" idx="1"/>
            <a:endCxn id="10" idx="0"/>
          </p:cNvCxnSpPr>
          <p:nvPr/>
        </p:nvCxnSpPr>
        <p:spPr>
          <a:xfrm flipH="1">
            <a:off x="3873270" y="3665956"/>
            <a:ext cx="1388460" cy="462221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48D75CC-A5FC-F89A-3AE6-DE93675B802F}"/>
              </a:ext>
            </a:extLst>
          </p:cNvPr>
          <p:cNvCxnSpPr>
            <a:cxnSpLocks/>
            <a:stCxn id="10" idx="3"/>
            <a:endCxn id="78" idx="2"/>
          </p:cNvCxnSpPr>
          <p:nvPr/>
        </p:nvCxnSpPr>
        <p:spPr>
          <a:xfrm flipV="1">
            <a:off x="4125270" y="4164177"/>
            <a:ext cx="1970730" cy="21600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B929103-D6C1-5AA3-376B-931C51592F21}"/>
              </a:ext>
            </a:extLst>
          </p:cNvPr>
          <p:cNvCxnSpPr>
            <a:cxnSpLocks/>
            <a:stCxn id="55" idx="2"/>
            <a:endCxn id="78" idx="0"/>
          </p:cNvCxnSpPr>
          <p:nvPr/>
        </p:nvCxnSpPr>
        <p:spPr>
          <a:xfrm flipH="1">
            <a:off x="6096000" y="2599747"/>
            <a:ext cx="960053" cy="567988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E3E2FF6-85FD-1574-2FCC-980E692B2275}"/>
              </a:ext>
            </a:extLst>
          </p:cNvPr>
          <p:cNvCxnSpPr>
            <a:cxnSpLocks/>
            <a:stCxn id="78" idx="3"/>
            <a:endCxn id="61" idx="1"/>
          </p:cNvCxnSpPr>
          <p:nvPr/>
        </p:nvCxnSpPr>
        <p:spPr>
          <a:xfrm>
            <a:off x="6930269" y="3665956"/>
            <a:ext cx="1008968" cy="925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4" name="Graphic 13" descr="Tractor">
            <a:extLst>
              <a:ext uri="{FF2B5EF4-FFF2-40B4-BE49-F238E27FC236}">
                <a16:creationId xmlns:a16="http://schemas.microsoft.com/office/drawing/2014/main" id="{A20CF2E1-1FA8-D1CF-A0C4-50D9101D2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2633" y="662168"/>
            <a:ext cx="630310" cy="6303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F5FA133-E680-1557-8FE6-B4F27818FCD0}"/>
              </a:ext>
            </a:extLst>
          </p:cNvPr>
          <p:cNvSpPr txBox="1"/>
          <p:nvPr/>
        </p:nvSpPr>
        <p:spPr>
          <a:xfrm>
            <a:off x="9247757" y="761323"/>
            <a:ext cx="16691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500" dirty="0"/>
              <a:t>Vehicles</a:t>
            </a:r>
            <a:endParaRPr lang="es-CO" sz="3500" dirty="0"/>
          </a:p>
        </p:txBody>
      </p:sp>
      <p:pic>
        <p:nvPicPr>
          <p:cNvPr id="18" name="Graphic 17" descr="Car">
            <a:extLst>
              <a:ext uri="{FF2B5EF4-FFF2-40B4-BE49-F238E27FC236}">
                <a16:creationId xmlns:a16="http://schemas.microsoft.com/office/drawing/2014/main" id="{5858D77E-0F1B-F631-DD96-49DA96D6E3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30911" y="1093390"/>
            <a:ext cx="630310" cy="630310"/>
          </a:xfrm>
          <a:prstGeom prst="rect">
            <a:avLst/>
          </a:prstGeom>
        </p:spPr>
      </p:pic>
      <p:pic>
        <p:nvPicPr>
          <p:cNvPr id="20" name="Graphic 19" descr="Car">
            <a:extLst>
              <a:ext uri="{FF2B5EF4-FFF2-40B4-BE49-F238E27FC236}">
                <a16:creationId xmlns:a16="http://schemas.microsoft.com/office/drawing/2014/main" id="{56D1611F-19C2-339C-8F37-6F9097B2F3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18276" y="1093390"/>
            <a:ext cx="630310" cy="630310"/>
          </a:xfrm>
          <a:prstGeom prst="rect">
            <a:avLst/>
          </a:prstGeom>
        </p:spPr>
      </p:pic>
      <p:pic>
        <p:nvPicPr>
          <p:cNvPr id="21" name="Graphic 20" descr="Tractor">
            <a:extLst>
              <a:ext uri="{FF2B5EF4-FFF2-40B4-BE49-F238E27FC236}">
                <a16:creationId xmlns:a16="http://schemas.microsoft.com/office/drawing/2014/main" id="{6ECFD148-D5B7-272F-7E3F-634296D41A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90807" y="671013"/>
            <a:ext cx="630310" cy="63031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012355-F2BA-4BAD-241F-E33F6F71F2D6}"/>
              </a:ext>
            </a:extLst>
          </p:cNvPr>
          <p:cNvCxnSpPr>
            <a:stCxn id="10" idx="1"/>
            <a:endCxn id="43" idx="5"/>
          </p:cNvCxnSpPr>
          <p:nvPr/>
        </p:nvCxnSpPr>
        <p:spPr>
          <a:xfrm flipH="1" flipV="1">
            <a:off x="2789201" y="3167735"/>
            <a:ext cx="832069" cy="1212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9FCEB8-E9CE-CBD9-E10A-F7BDFD4D0AA3}"/>
              </a:ext>
            </a:extLst>
          </p:cNvPr>
          <p:cNvCxnSpPr>
            <a:cxnSpLocks/>
            <a:stCxn id="10" idx="1"/>
            <a:endCxn id="44" idx="7"/>
          </p:cNvCxnSpPr>
          <p:nvPr/>
        </p:nvCxnSpPr>
        <p:spPr>
          <a:xfrm flipH="1">
            <a:off x="2361364" y="4380177"/>
            <a:ext cx="1259906" cy="9697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FE32B6-4601-87DE-2EFE-B70BF617B299}"/>
              </a:ext>
            </a:extLst>
          </p:cNvPr>
          <p:cNvCxnSpPr>
            <a:cxnSpLocks/>
            <a:stCxn id="55" idx="0"/>
            <a:endCxn id="6" idx="4"/>
          </p:cNvCxnSpPr>
          <p:nvPr/>
        </p:nvCxnSpPr>
        <p:spPr>
          <a:xfrm flipH="1" flipV="1">
            <a:off x="6878355" y="1193323"/>
            <a:ext cx="177698" cy="9024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24AD15-1BB6-07AD-D186-BAFB437210C9}"/>
              </a:ext>
            </a:extLst>
          </p:cNvPr>
          <p:cNvCxnSpPr>
            <a:cxnSpLocks/>
            <a:stCxn id="56" idx="2"/>
            <a:endCxn id="63" idx="1"/>
          </p:cNvCxnSpPr>
          <p:nvPr/>
        </p:nvCxnSpPr>
        <p:spPr>
          <a:xfrm>
            <a:off x="10023534" y="3419735"/>
            <a:ext cx="245760" cy="603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C8B6E3-4F25-3132-674C-2998180CA84E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5515286" y="5871412"/>
            <a:ext cx="955812" cy="237677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5226A82-7BD6-F025-0826-6C07DB44D5FB}"/>
              </a:ext>
            </a:extLst>
          </p:cNvPr>
          <p:cNvCxnSpPr>
            <a:cxnSpLocks/>
            <a:stCxn id="9" idx="1"/>
            <a:endCxn id="78" idx="2"/>
          </p:cNvCxnSpPr>
          <p:nvPr/>
        </p:nvCxnSpPr>
        <p:spPr>
          <a:xfrm flipH="1" flipV="1">
            <a:off x="6096000" y="4164177"/>
            <a:ext cx="375098" cy="1401765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FEC8EBA-4BC0-CDCF-3577-605ED6E8AA9B}"/>
              </a:ext>
            </a:extLst>
          </p:cNvPr>
          <p:cNvCxnSpPr/>
          <p:nvPr/>
        </p:nvCxnSpPr>
        <p:spPr>
          <a:xfrm>
            <a:off x="788565" y="2599747"/>
            <a:ext cx="1417740" cy="3159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515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29A1030-A202-44E2-8041-D4066B5C0828}"/>
              </a:ext>
            </a:extLst>
          </p:cNvPr>
          <p:cNvSpPr/>
          <p:nvPr/>
        </p:nvSpPr>
        <p:spPr>
          <a:xfrm>
            <a:off x="3781337" y="2472221"/>
            <a:ext cx="432000" cy="432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1F2973-37CD-4273-B579-7A4CEC03D407}"/>
              </a:ext>
            </a:extLst>
          </p:cNvPr>
          <p:cNvSpPr/>
          <p:nvPr/>
        </p:nvSpPr>
        <p:spPr>
          <a:xfrm>
            <a:off x="6662355" y="761323"/>
            <a:ext cx="432000" cy="432000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9ABDD9-12FE-48D7-BB9C-763A63ECC820}"/>
              </a:ext>
            </a:extLst>
          </p:cNvPr>
          <p:cNvSpPr/>
          <p:nvPr/>
        </p:nvSpPr>
        <p:spPr>
          <a:xfrm>
            <a:off x="6407833" y="5502677"/>
            <a:ext cx="432000" cy="432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0CD1E9-B08C-4F86-9412-E4AC5756098E}"/>
              </a:ext>
            </a:extLst>
          </p:cNvPr>
          <p:cNvSpPr/>
          <p:nvPr/>
        </p:nvSpPr>
        <p:spPr>
          <a:xfrm>
            <a:off x="3621270" y="4128177"/>
            <a:ext cx="504000" cy="50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s-CO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D8F0C6-157A-47E8-B795-193F4EF4DAAC}"/>
              </a:ext>
            </a:extLst>
          </p:cNvPr>
          <p:cNvSpPr/>
          <p:nvPr/>
        </p:nvSpPr>
        <p:spPr>
          <a:xfrm>
            <a:off x="5146551" y="6045824"/>
            <a:ext cx="432000" cy="432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E1D386A-49DE-4A7A-B2BF-BC62D9E04A7D}"/>
              </a:ext>
            </a:extLst>
          </p:cNvPr>
          <p:cNvSpPr/>
          <p:nvPr/>
        </p:nvSpPr>
        <p:spPr>
          <a:xfrm>
            <a:off x="4777816" y="1374419"/>
            <a:ext cx="432000" cy="432000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F4C1581-D43E-4485-B8AA-594514B5BACA}"/>
              </a:ext>
            </a:extLst>
          </p:cNvPr>
          <p:cNvCxnSpPr>
            <a:cxnSpLocks/>
            <a:stCxn id="11" idx="1"/>
            <a:endCxn id="45" idx="6"/>
          </p:cNvCxnSpPr>
          <p:nvPr/>
        </p:nvCxnSpPr>
        <p:spPr>
          <a:xfrm flipH="1" flipV="1">
            <a:off x="4341270" y="5684898"/>
            <a:ext cx="868546" cy="424191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53F223-9FA9-4A13-8D25-34EB402EA32D}"/>
              </a:ext>
            </a:extLst>
          </p:cNvPr>
          <p:cNvCxnSpPr>
            <a:cxnSpLocks/>
            <a:stCxn id="45" idx="2"/>
            <a:endCxn id="44" idx="6"/>
          </p:cNvCxnSpPr>
          <p:nvPr/>
        </p:nvCxnSpPr>
        <p:spPr>
          <a:xfrm flipH="1" flipV="1">
            <a:off x="2424629" y="5502677"/>
            <a:ext cx="1484641" cy="182221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0C1BBD-1C70-46FF-9E63-20FA4207EBC1}"/>
              </a:ext>
            </a:extLst>
          </p:cNvPr>
          <p:cNvCxnSpPr>
            <a:cxnSpLocks/>
            <a:stCxn id="10" idx="1"/>
            <a:endCxn id="44" idx="7"/>
          </p:cNvCxnSpPr>
          <p:nvPr/>
        </p:nvCxnSpPr>
        <p:spPr>
          <a:xfrm flipH="1">
            <a:off x="2361364" y="4380177"/>
            <a:ext cx="1259906" cy="96976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244494-057E-4BB7-9431-62EEBCD6697F}"/>
              </a:ext>
            </a:extLst>
          </p:cNvPr>
          <p:cNvCxnSpPr>
            <a:cxnSpLocks/>
            <a:stCxn id="5" idx="2"/>
            <a:endCxn id="43" idx="6"/>
          </p:cNvCxnSpPr>
          <p:nvPr/>
        </p:nvCxnSpPr>
        <p:spPr>
          <a:xfrm flipH="1">
            <a:off x="2852466" y="2688221"/>
            <a:ext cx="928871" cy="326779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746680-0C52-4CDF-89BE-46C36C9517C6}"/>
              </a:ext>
            </a:extLst>
          </p:cNvPr>
          <p:cNvCxnSpPr>
            <a:cxnSpLocks/>
            <a:stCxn id="12" idx="5"/>
            <a:endCxn id="78" idx="0"/>
          </p:cNvCxnSpPr>
          <p:nvPr/>
        </p:nvCxnSpPr>
        <p:spPr>
          <a:xfrm>
            <a:off x="5146551" y="1743154"/>
            <a:ext cx="949449" cy="1424581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38A667-B0C1-4B32-A769-0020E26A849F}"/>
              </a:ext>
            </a:extLst>
          </p:cNvPr>
          <p:cNvCxnSpPr>
            <a:cxnSpLocks/>
            <a:stCxn id="12" idx="6"/>
            <a:endCxn id="6" idx="3"/>
          </p:cNvCxnSpPr>
          <p:nvPr/>
        </p:nvCxnSpPr>
        <p:spPr>
          <a:xfrm flipV="1">
            <a:off x="5209816" y="1130058"/>
            <a:ext cx="1515804" cy="460361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5730AB0-30AA-4637-B6D3-F891F35BBF41}"/>
              </a:ext>
            </a:extLst>
          </p:cNvPr>
          <p:cNvSpPr/>
          <p:nvPr/>
        </p:nvSpPr>
        <p:spPr>
          <a:xfrm>
            <a:off x="2420466" y="2799000"/>
            <a:ext cx="432000" cy="432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6CF2102-F794-40BC-8871-551BC30AE49F}"/>
              </a:ext>
            </a:extLst>
          </p:cNvPr>
          <p:cNvSpPr/>
          <p:nvPr/>
        </p:nvSpPr>
        <p:spPr>
          <a:xfrm>
            <a:off x="1992629" y="5286677"/>
            <a:ext cx="432000" cy="4320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DDFD0B8-2D7D-40A1-AF89-ABEFF6DAD0DD}"/>
              </a:ext>
            </a:extLst>
          </p:cNvPr>
          <p:cNvSpPr/>
          <p:nvPr/>
        </p:nvSpPr>
        <p:spPr>
          <a:xfrm>
            <a:off x="3909270" y="5468898"/>
            <a:ext cx="432000" cy="4320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6A54351-5AAB-4834-B616-3AEC71662E81}"/>
                  </a:ext>
                </a:extLst>
              </p:cNvPr>
              <p:cNvSpPr/>
              <p:nvPr/>
            </p:nvSpPr>
            <p:spPr>
              <a:xfrm>
                <a:off x="863395" y="716794"/>
                <a:ext cx="360000" cy="360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s-CO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6A54351-5AAB-4834-B616-3AEC71662E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95" y="716794"/>
                <a:ext cx="360000" cy="36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89BDEA5C-7D99-431A-985E-E153FFD6375A}"/>
              </a:ext>
            </a:extLst>
          </p:cNvPr>
          <p:cNvSpPr/>
          <p:nvPr/>
        </p:nvSpPr>
        <p:spPr>
          <a:xfrm>
            <a:off x="863395" y="1436794"/>
            <a:ext cx="360000" cy="3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352B6E-FED2-4193-AF6B-905759A98357}"/>
              </a:ext>
            </a:extLst>
          </p:cNvPr>
          <p:cNvSpPr txBox="1"/>
          <p:nvPr/>
        </p:nvSpPr>
        <p:spPr>
          <a:xfrm>
            <a:off x="1375794" y="581323"/>
            <a:ext cx="146623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500" dirty="0"/>
              <a:t>Drivers</a:t>
            </a:r>
            <a:endParaRPr lang="es-CO" sz="35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B26340-E748-42FE-9304-2ED514051DD8}"/>
              </a:ext>
            </a:extLst>
          </p:cNvPr>
          <p:cNvSpPr txBox="1"/>
          <p:nvPr/>
        </p:nvSpPr>
        <p:spPr>
          <a:xfrm>
            <a:off x="1375794" y="1301323"/>
            <a:ext cx="17947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500" dirty="0"/>
              <a:t>Students</a:t>
            </a:r>
            <a:endParaRPr lang="es-CO" sz="35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B1FDE42-1453-4845-AF68-EB415A440A2D}"/>
              </a:ext>
            </a:extLst>
          </p:cNvPr>
          <p:cNvCxnSpPr>
            <a:cxnSpLocks/>
            <a:stCxn id="10" idx="1"/>
            <a:endCxn id="43" idx="5"/>
          </p:cNvCxnSpPr>
          <p:nvPr/>
        </p:nvCxnSpPr>
        <p:spPr>
          <a:xfrm flipH="1" flipV="1">
            <a:off x="2789201" y="3167735"/>
            <a:ext cx="832069" cy="1212442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9C33ED2-36FD-47FE-8B3A-BE665B020106}"/>
              </a:ext>
            </a:extLst>
          </p:cNvPr>
          <p:cNvCxnSpPr>
            <a:cxnSpLocks/>
            <a:stCxn id="55" idx="0"/>
            <a:endCxn id="6" idx="4"/>
          </p:cNvCxnSpPr>
          <p:nvPr/>
        </p:nvCxnSpPr>
        <p:spPr>
          <a:xfrm flipH="1" flipV="1">
            <a:off x="6878355" y="1193323"/>
            <a:ext cx="177698" cy="90242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C4D8676-3915-4A8A-A288-969049131EA0}"/>
              </a:ext>
            </a:extLst>
          </p:cNvPr>
          <p:cNvSpPr/>
          <p:nvPr/>
        </p:nvSpPr>
        <p:spPr>
          <a:xfrm>
            <a:off x="6804053" y="2095747"/>
            <a:ext cx="504000" cy="50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s-CO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B179674-1E4D-4497-86EE-9E6FFA8A9F5B}"/>
              </a:ext>
            </a:extLst>
          </p:cNvPr>
          <p:cNvSpPr/>
          <p:nvPr/>
        </p:nvSpPr>
        <p:spPr>
          <a:xfrm>
            <a:off x="9771534" y="2915735"/>
            <a:ext cx="504000" cy="50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s-CO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5D07AB-E06A-420C-9861-6A43D8509FCC}"/>
              </a:ext>
            </a:extLst>
          </p:cNvPr>
          <p:cNvCxnSpPr>
            <a:cxnSpLocks/>
            <a:stCxn id="5" idx="6"/>
            <a:endCxn id="78" idx="0"/>
          </p:cNvCxnSpPr>
          <p:nvPr/>
        </p:nvCxnSpPr>
        <p:spPr>
          <a:xfrm>
            <a:off x="4213337" y="2688221"/>
            <a:ext cx="1882663" cy="479514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577086FE-68BA-4857-9383-D8023BBE07A2}"/>
              </a:ext>
            </a:extLst>
          </p:cNvPr>
          <p:cNvSpPr/>
          <p:nvPr/>
        </p:nvSpPr>
        <p:spPr>
          <a:xfrm>
            <a:off x="7875972" y="4528400"/>
            <a:ext cx="432000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8D41A88-8FE8-46FC-B013-BE3632AD6853}"/>
              </a:ext>
            </a:extLst>
          </p:cNvPr>
          <p:cNvSpPr/>
          <p:nvPr/>
        </p:nvSpPr>
        <p:spPr>
          <a:xfrm>
            <a:off x="9414153" y="4664419"/>
            <a:ext cx="432000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0A8E6F3-8CC2-430D-AAAD-43E06277BEE4}"/>
              </a:ext>
            </a:extLst>
          </p:cNvPr>
          <p:cNvSpPr/>
          <p:nvPr/>
        </p:nvSpPr>
        <p:spPr>
          <a:xfrm>
            <a:off x="10206029" y="3959948"/>
            <a:ext cx="432000" cy="43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3A2D507-9F89-49FD-B227-EC080F0B6A25}"/>
              </a:ext>
            </a:extLst>
          </p:cNvPr>
          <p:cNvCxnSpPr>
            <a:cxnSpLocks/>
            <a:stCxn id="62" idx="7"/>
            <a:endCxn id="63" idx="3"/>
          </p:cNvCxnSpPr>
          <p:nvPr/>
        </p:nvCxnSpPr>
        <p:spPr>
          <a:xfrm flipV="1">
            <a:off x="9782888" y="4328683"/>
            <a:ext cx="486406" cy="399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C4E1C85-8A30-4376-A103-0AB5BB0EEA08}"/>
              </a:ext>
            </a:extLst>
          </p:cNvPr>
          <p:cNvCxnSpPr>
            <a:cxnSpLocks/>
            <a:stCxn id="61" idx="6"/>
            <a:endCxn id="62" idx="2"/>
          </p:cNvCxnSpPr>
          <p:nvPr/>
        </p:nvCxnSpPr>
        <p:spPr>
          <a:xfrm>
            <a:off x="8307972" y="4744400"/>
            <a:ext cx="1106181" cy="1360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5A106AE-D74B-4B7C-A4F0-7337AF407177}"/>
              </a:ext>
            </a:extLst>
          </p:cNvPr>
          <p:cNvCxnSpPr>
            <a:cxnSpLocks/>
            <a:stCxn id="63" idx="1"/>
            <a:endCxn id="56" idx="2"/>
          </p:cNvCxnSpPr>
          <p:nvPr/>
        </p:nvCxnSpPr>
        <p:spPr>
          <a:xfrm flipH="1" flipV="1">
            <a:off x="10023534" y="3419735"/>
            <a:ext cx="245760" cy="603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78B01E0-7B11-4D50-8460-8CE127410749}"/>
              </a:ext>
            </a:extLst>
          </p:cNvPr>
          <p:cNvCxnSpPr>
            <a:cxnSpLocks/>
            <a:stCxn id="56" idx="1"/>
            <a:endCxn id="78" idx="3"/>
          </p:cNvCxnSpPr>
          <p:nvPr/>
        </p:nvCxnSpPr>
        <p:spPr>
          <a:xfrm flipH="1">
            <a:off x="6930269" y="3167735"/>
            <a:ext cx="2841265" cy="498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D55E5041-CBDC-A01A-2FE3-EC4AE5784B54}"/>
              </a:ext>
            </a:extLst>
          </p:cNvPr>
          <p:cNvSpPr/>
          <p:nvPr/>
        </p:nvSpPr>
        <p:spPr>
          <a:xfrm>
            <a:off x="5261730" y="3167735"/>
            <a:ext cx="1668539" cy="99644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EAFIT</a:t>
            </a:r>
            <a:endParaRPr lang="es-CO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8F49FBB-7998-E1BE-FD28-16D37C25DD16}"/>
              </a:ext>
            </a:extLst>
          </p:cNvPr>
          <p:cNvCxnSpPr>
            <a:cxnSpLocks/>
            <a:stCxn id="78" idx="1"/>
            <a:endCxn id="10" idx="0"/>
          </p:cNvCxnSpPr>
          <p:nvPr/>
        </p:nvCxnSpPr>
        <p:spPr>
          <a:xfrm flipH="1">
            <a:off x="3873270" y="3665956"/>
            <a:ext cx="1388460" cy="462221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48D75CC-A5FC-F89A-3AE6-DE93675B802F}"/>
              </a:ext>
            </a:extLst>
          </p:cNvPr>
          <p:cNvCxnSpPr>
            <a:cxnSpLocks/>
            <a:stCxn id="10" idx="3"/>
            <a:endCxn id="78" idx="2"/>
          </p:cNvCxnSpPr>
          <p:nvPr/>
        </p:nvCxnSpPr>
        <p:spPr>
          <a:xfrm flipV="1">
            <a:off x="4125270" y="4164177"/>
            <a:ext cx="1970730" cy="21600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B929103-D6C1-5AA3-376B-931C51592F21}"/>
              </a:ext>
            </a:extLst>
          </p:cNvPr>
          <p:cNvCxnSpPr>
            <a:cxnSpLocks/>
            <a:stCxn id="55" idx="2"/>
            <a:endCxn id="78" idx="0"/>
          </p:cNvCxnSpPr>
          <p:nvPr/>
        </p:nvCxnSpPr>
        <p:spPr>
          <a:xfrm flipH="1">
            <a:off x="6096000" y="2599747"/>
            <a:ext cx="960053" cy="567988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E3E2FF6-85FD-1574-2FCC-980E692B2275}"/>
              </a:ext>
            </a:extLst>
          </p:cNvPr>
          <p:cNvCxnSpPr>
            <a:cxnSpLocks/>
            <a:stCxn id="78" idx="3"/>
            <a:endCxn id="61" idx="1"/>
          </p:cNvCxnSpPr>
          <p:nvPr/>
        </p:nvCxnSpPr>
        <p:spPr>
          <a:xfrm>
            <a:off x="6930269" y="3665956"/>
            <a:ext cx="1008968" cy="925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4" name="Graphic 13" descr="Tractor">
            <a:extLst>
              <a:ext uri="{FF2B5EF4-FFF2-40B4-BE49-F238E27FC236}">
                <a16:creationId xmlns:a16="http://schemas.microsoft.com/office/drawing/2014/main" id="{A20CF2E1-1FA8-D1CF-A0C4-50D9101D2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2633" y="662168"/>
            <a:ext cx="630310" cy="6303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F5FA133-E680-1557-8FE6-B4F27818FCD0}"/>
              </a:ext>
            </a:extLst>
          </p:cNvPr>
          <p:cNvSpPr txBox="1"/>
          <p:nvPr/>
        </p:nvSpPr>
        <p:spPr>
          <a:xfrm>
            <a:off x="9247757" y="761323"/>
            <a:ext cx="16691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500" dirty="0"/>
              <a:t>Vehicles</a:t>
            </a:r>
            <a:endParaRPr lang="es-CO" sz="3500" dirty="0"/>
          </a:p>
        </p:txBody>
      </p:sp>
      <p:pic>
        <p:nvPicPr>
          <p:cNvPr id="18" name="Graphic 17" descr="Car">
            <a:extLst>
              <a:ext uri="{FF2B5EF4-FFF2-40B4-BE49-F238E27FC236}">
                <a16:creationId xmlns:a16="http://schemas.microsoft.com/office/drawing/2014/main" id="{5858D77E-0F1B-F631-DD96-49DA96D6E3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30911" y="1093390"/>
            <a:ext cx="630310" cy="630310"/>
          </a:xfrm>
          <a:prstGeom prst="rect">
            <a:avLst/>
          </a:prstGeom>
        </p:spPr>
      </p:pic>
      <p:pic>
        <p:nvPicPr>
          <p:cNvPr id="20" name="Graphic 19" descr="Car">
            <a:extLst>
              <a:ext uri="{FF2B5EF4-FFF2-40B4-BE49-F238E27FC236}">
                <a16:creationId xmlns:a16="http://schemas.microsoft.com/office/drawing/2014/main" id="{56D1611F-19C2-339C-8F37-6F9097B2F3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18276" y="1093390"/>
            <a:ext cx="630310" cy="630310"/>
          </a:xfrm>
          <a:prstGeom prst="rect">
            <a:avLst/>
          </a:prstGeom>
        </p:spPr>
      </p:pic>
      <p:pic>
        <p:nvPicPr>
          <p:cNvPr id="21" name="Graphic 20" descr="Tractor">
            <a:extLst>
              <a:ext uri="{FF2B5EF4-FFF2-40B4-BE49-F238E27FC236}">
                <a16:creationId xmlns:a16="http://schemas.microsoft.com/office/drawing/2014/main" id="{6ECFD148-D5B7-272F-7E3F-634296D41A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90807" y="671013"/>
            <a:ext cx="630310" cy="63031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012355-F2BA-4BAD-241F-E33F6F71F2D6}"/>
              </a:ext>
            </a:extLst>
          </p:cNvPr>
          <p:cNvCxnSpPr>
            <a:stCxn id="10" idx="1"/>
            <a:endCxn id="43" idx="5"/>
          </p:cNvCxnSpPr>
          <p:nvPr/>
        </p:nvCxnSpPr>
        <p:spPr>
          <a:xfrm flipH="1" flipV="1">
            <a:off x="2789201" y="3167735"/>
            <a:ext cx="832069" cy="1212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9FCEB8-E9CE-CBD9-E10A-F7BDFD4D0AA3}"/>
              </a:ext>
            </a:extLst>
          </p:cNvPr>
          <p:cNvCxnSpPr>
            <a:cxnSpLocks/>
            <a:stCxn id="10" idx="1"/>
            <a:endCxn id="44" idx="7"/>
          </p:cNvCxnSpPr>
          <p:nvPr/>
        </p:nvCxnSpPr>
        <p:spPr>
          <a:xfrm flipH="1">
            <a:off x="2361364" y="4380177"/>
            <a:ext cx="1259906" cy="9697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FE32B6-4601-87DE-2EFE-B70BF617B299}"/>
              </a:ext>
            </a:extLst>
          </p:cNvPr>
          <p:cNvCxnSpPr>
            <a:cxnSpLocks/>
            <a:stCxn id="55" idx="0"/>
            <a:endCxn id="6" idx="4"/>
          </p:cNvCxnSpPr>
          <p:nvPr/>
        </p:nvCxnSpPr>
        <p:spPr>
          <a:xfrm flipH="1" flipV="1">
            <a:off x="6878355" y="1193323"/>
            <a:ext cx="177698" cy="9024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24AD15-1BB6-07AD-D186-BAFB437210C9}"/>
              </a:ext>
            </a:extLst>
          </p:cNvPr>
          <p:cNvCxnSpPr>
            <a:cxnSpLocks/>
            <a:stCxn id="56" idx="2"/>
            <a:endCxn id="63" idx="1"/>
          </p:cNvCxnSpPr>
          <p:nvPr/>
        </p:nvCxnSpPr>
        <p:spPr>
          <a:xfrm>
            <a:off x="10023534" y="3419735"/>
            <a:ext cx="245760" cy="603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C8B6E3-4F25-3132-674C-2998180CA84E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5515286" y="5871412"/>
            <a:ext cx="955812" cy="237677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5226A82-7BD6-F025-0826-6C07DB44D5FB}"/>
              </a:ext>
            </a:extLst>
          </p:cNvPr>
          <p:cNvCxnSpPr>
            <a:cxnSpLocks/>
            <a:stCxn id="9" idx="1"/>
            <a:endCxn id="78" idx="2"/>
          </p:cNvCxnSpPr>
          <p:nvPr/>
        </p:nvCxnSpPr>
        <p:spPr>
          <a:xfrm flipH="1" flipV="1">
            <a:off x="6096000" y="4164177"/>
            <a:ext cx="375098" cy="1401765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49E124C-70B3-F370-3452-C170D8F2D143}"/>
              </a:ext>
            </a:extLst>
          </p:cNvPr>
          <p:cNvCxnSpPr>
            <a:cxnSpLocks/>
          </p:cNvCxnSpPr>
          <p:nvPr/>
        </p:nvCxnSpPr>
        <p:spPr>
          <a:xfrm flipH="1">
            <a:off x="4068103" y="1295020"/>
            <a:ext cx="180861" cy="1057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60E1B1-27ED-76BA-35E4-628739516677}"/>
              </a:ext>
            </a:extLst>
          </p:cNvPr>
          <p:cNvCxnSpPr/>
          <p:nvPr/>
        </p:nvCxnSpPr>
        <p:spPr>
          <a:xfrm>
            <a:off x="788565" y="2599747"/>
            <a:ext cx="1417740" cy="3159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30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5094</TotalTime>
  <Words>742</Words>
  <Application>Microsoft Office PowerPoint</Application>
  <PresentationFormat>Widescreen</PresentationFormat>
  <Paragraphs>210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Comb Inequalities in a Rich Vehicle Routing Problem  Practice Research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Cuts</vt:lpstr>
      <vt:lpstr>Comb Inequalities!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 constraint</vt:lpstr>
      <vt:lpstr>Further Work</vt:lpstr>
      <vt:lpstr>References</vt:lpstr>
      <vt:lpstr>Comb Inequalities in a Rich Vehicle Routing Problem  Practice Research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Rich Vehicle Routing Problem: Methodology</dc:title>
  <dc:creator>Zimon A O</dc:creator>
  <cp:lastModifiedBy>Zimon A O</cp:lastModifiedBy>
  <cp:revision>157</cp:revision>
  <dcterms:created xsi:type="dcterms:W3CDTF">2022-04-03T07:57:12Z</dcterms:created>
  <dcterms:modified xsi:type="dcterms:W3CDTF">2022-10-05T19:08:15Z</dcterms:modified>
</cp:coreProperties>
</file>