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0C0A-99E6-7644-9C1E-79C4E7C93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C5D77-EE84-6946-83B7-58DBFDF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4CCD-74FE-B846-9504-2F9F56B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D0D6-8852-B647-AEAE-4D40A8B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0131-2E72-6741-AB37-5C119CA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420B-5422-1040-A507-450B6723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6F23D-6459-9543-A03C-F7A934B4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6D28-F7C6-3241-8926-33567483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FEC3-CFBD-FF4E-AC88-3D857815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A2AE-779C-2248-A6A4-3C5F9D01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DCBC8-4E05-1A49-9B36-B5A427995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DD06-B241-324A-A35E-8C0B2B29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16C3-29D7-C14A-89DA-47A11058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D4FB-7E56-3941-980C-EC6EE2D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2124-C348-C14A-9366-4F9F6F16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5FB-A7C1-9241-89C4-CD2F54AA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3BE2-46D3-F44C-980E-596E5A64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B884-5E2C-5C4E-8556-888AA11D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79A3-7B9C-B448-8A39-5CC303B9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35E2-A11B-7045-9070-874B3EE6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DD05-F35F-C14A-BB2B-8F3645EE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C6AB-3313-5049-9A8D-656F2E79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F189-FD17-F741-AE2C-DC7E60A1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E91F-7307-C744-A5B7-2D916A6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3828-71DB-BB41-9D90-F361164D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AF47-EAC7-D04A-A469-6297C342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37D8-BD97-E542-99C3-6A796677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1002-19EA-7A48-8103-C9C3D1BA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FAC23-CF6C-C644-8C98-E3A306D4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A4A40-FC7F-BE4B-83AF-9C476BCD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9A43-8C5F-BF4B-B004-0B3A7541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E201-84CB-E243-8D95-3345A80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CB59-6A77-DD40-BA5E-D605091E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7F33-F377-EE44-97DD-C2FC224C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9ECDF-EB15-CA40-A98C-BD2FD5CD1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6354-8FC2-444C-8BF4-0AAFD3EF3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16DA6-ADBF-BD43-9623-40C5A3EC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0D7A6-C8C3-CC42-9E4F-4E387EF3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B24E4-9D75-1043-A770-2C9A31E9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F563-B718-1E46-8EC9-F2A7BB22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E03CB-31AA-5A42-A1F1-B0781053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116A0-3214-AA40-BB48-315CDF42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595B0-DFBD-D746-A226-1A6436F0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A2719-9356-6348-B275-55764518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34379-93B0-964A-AC7C-3E881815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88E2-D7C8-A345-AC4D-0693415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CEF-6D6B-4648-BE75-E5DF1F07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2120-DBA3-F846-AE98-81EF52D8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15FF-1A0A-8940-A149-8941F9F2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4B06B-045B-7C44-85F6-32BA7650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8BDD-F908-D14A-B24A-50223802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90FF2-AE78-8148-A6A5-7EE9B701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1C99-C2C5-9446-9BFA-EFCDE054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97F1E-E143-AE46-891F-E1CBA3C70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A2CBF-CDE4-594E-ADFF-9A22DA7B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3F63-8C38-FF45-91A0-53D9010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D538-C7DA-E643-A324-A1B43776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5D8E-6A1F-C74F-9D0F-EFDAF77D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23201-79F7-E249-A1A9-16A0BDE5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EC73-600B-DA4D-ADFE-63F7D5F2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B9B2-9527-8D4B-9198-D0C27702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E102-D2CB-764C-A13F-A6102CDB721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1729-6A50-A24A-9477-143B0AFC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BEAF-6496-8147-9201-B12946081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EC8BA4C-5D07-5149-9920-037880D3E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6590" r="34559" b="2359"/>
          <a:stretch/>
        </p:blipFill>
        <p:spPr>
          <a:xfrm rot="5400000">
            <a:off x="2660079" y="-268999"/>
            <a:ext cx="5943649" cy="7395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72283-CF5E-B247-BE13-B0FAD0EC9EC4}"/>
              </a:ext>
            </a:extLst>
          </p:cNvPr>
          <p:cNvSpPr txBox="1"/>
          <p:nvPr/>
        </p:nvSpPr>
        <p:spPr>
          <a:xfrm>
            <a:off x="2091559" y="4729655"/>
            <a:ext cx="515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Pc_out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F0271-63AB-9148-8C3A-907DAE58E95B}"/>
              </a:ext>
            </a:extLst>
          </p:cNvPr>
          <p:cNvSpPr txBox="1"/>
          <p:nvPr/>
        </p:nvSpPr>
        <p:spPr>
          <a:xfrm>
            <a:off x="3589282" y="1077310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8EDA0-E2A0-C24E-B488-EDE5BE7E5EE6}"/>
              </a:ext>
            </a:extLst>
          </p:cNvPr>
          <p:cNvSpPr txBox="1"/>
          <p:nvPr/>
        </p:nvSpPr>
        <p:spPr>
          <a:xfrm>
            <a:off x="8071944" y="2017986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Add_2_out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661DB-8982-CA4C-9E0D-121B7D2B1DF4}"/>
              </a:ext>
            </a:extLst>
          </p:cNvPr>
          <p:cNvCxnSpPr>
            <a:cxnSpLocks/>
          </p:cNvCxnSpPr>
          <p:nvPr/>
        </p:nvCxnSpPr>
        <p:spPr>
          <a:xfrm flipV="1">
            <a:off x="2406869" y="3867807"/>
            <a:ext cx="73572" cy="8618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ECDF07-9832-7F42-ACA5-50294012280C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501759" y="3003518"/>
            <a:ext cx="2011908" cy="27754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D08720-591A-B04A-9C62-851B89F103BC}"/>
              </a:ext>
            </a:extLst>
          </p:cNvPr>
          <p:cNvSpPr txBox="1"/>
          <p:nvPr/>
        </p:nvSpPr>
        <p:spPr>
          <a:xfrm>
            <a:off x="6379779" y="961894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92C23-4AFC-D146-A29B-8483349EAC90}"/>
              </a:ext>
            </a:extLst>
          </p:cNvPr>
          <p:cNvSpPr txBox="1"/>
          <p:nvPr/>
        </p:nvSpPr>
        <p:spPr>
          <a:xfrm>
            <a:off x="9681715" y="6021637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92D15-E5D4-7B4F-BDB6-D4D1E40E5CFC}"/>
              </a:ext>
            </a:extLst>
          </p:cNvPr>
          <p:cNvSpPr txBox="1"/>
          <p:nvPr/>
        </p:nvSpPr>
        <p:spPr>
          <a:xfrm>
            <a:off x="8133199" y="1006749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branch_mux_out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03671-9392-BD4F-B0E6-20328297A8AE}"/>
              </a:ext>
            </a:extLst>
          </p:cNvPr>
          <p:cNvSpPr txBox="1"/>
          <p:nvPr/>
        </p:nvSpPr>
        <p:spPr>
          <a:xfrm>
            <a:off x="7922171" y="224881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branch_mux_sel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DE115-617A-2147-A27F-D5728BEF206B}"/>
              </a:ext>
            </a:extLst>
          </p:cNvPr>
          <p:cNvSpPr txBox="1"/>
          <p:nvPr/>
        </p:nvSpPr>
        <p:spPr>
          <a:xfrm>
            <a:off x="2741305" y="5675982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Ins_mem_out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8C3613-C387-544A-A68E-81FAAC4D925A}"/>
              </a:ext>
            </a:extLst>
          </p:cNvPr>
          <p:cNvCxnSpPr>
            <a:cxnSpLocks/>
          </p:cNvCxnSpPr>
          <p:nvPr/>
        </p:nvCxnSpPr>
        <p:spPr>
          <a:xfrm flipV="1">
            <a:off x="3184634" y="4298731"/>
            <a:ext cx="189185" cy="136654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AC4E2-F1CE-BD49-8B19-C08E8A666202}"/>
              </a:ext>
            </a:extLst>
          </p:cNvPr>
          <p:cNvSpPr txBox="1"/>
          <p:nvPr/>
        </p:nvSpPr>
        <p:spPr>
          <a:xfrm>
            <a:off x="5793993" y="6516414"/>
            <a:ext cx="604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Ext_out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EC3652-A8CD-3749-BB65-B5CBBD7FD1E3}"/>
              </a:ext>
            </a:extLst>
          </p:cNvPr>
          <p:cNvCxnSpPr>
            <a:cxnSpLocks/>
          </p:cNvCxnSpPr>
          <p:nvPr/>
        </p:nvCxnSpPr>
        <p:spPr>
          <a:xfrm flipH="1" flipV="1">
            <a:off x="5833241" y="5570483"/>
            <a:ext cx="220386" cy="9459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45D8F6-698A-6E46-B682-48AF277D1F64}"/>
              </a:ext>
            </a:extLst>
          </p:cNvPr>
          <p:cNvSpPr txBox="1"/>
          <p:nvPr/>
        </p:nvSpPr>
        <p:spPr>
          <a:xfrm>
            <a:off x="6053627" y="1582029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Shift_left_2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CF207B-BABA-0141-B4D3-9A207D8D7E62}"/>
              </a:ext>
            </a:extLst>
          </p:cNvPr>
          <p:cNvCxnSpPr>
            <a:cxnSpLocks/>
          </p:cNvCxnSpPr>
          <p:nvPr/>
        </p:nvCxnSpPr>
        <p:spPr>
          <a:xfrm>
            <a:off x="6632028" y="1802351"/>
            <a:ext cx="102475" cy="2628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09646D-004D-4C44-A21A-F9820749B1F6}"/>
              </a:ext>
            </a:extLst>
          </p:cNvPr>
          <p:cNvCxnSpPr>
            <a:cxnSpLocks/>
          </p:cNvCxnSpPr>
          <p:nvPr/>
        </p:nvCxnSpPr>
        <p:spPr>
          <a:xfrm flipV="1">
            <a:off x="4645572" y="4508740"/>
            <a:ext cx="204950" cy="12719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D6D6D3-62C0-C14B-AF33-801688255D2D}"/>
              </a:ext>
            </a:extLst>
          </p:cNvPr>
          <p:cNvSpPr txBox="1"/>
          <p:nvPr/>
        </p:nvSpPr>
        <p:spPr>
          <a:xfrm>
            <a:off x="3873225" y="5827975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Mux_write_reg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961513-944B-FA4D-A909-37A944953AFF}"/>
              </a:ext>
            </a:extLst>
          </p:cNvPr>
          <p:cNvCxnSpPr>
            <a:cxnSpLocks/>
          </p:cNvCxnSpPr>
          <p:nvPr/>
        </p:nvCxnSpPr>
        <p:spPr>
          <a:xfrm flipH="1" flipV="1">
            <a:off x="6529221" y="4729655"/>
            <a:ext cx="743936" cy="121373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03E3FD-B3D9-294B-96DF-EB16D1311DE2}"/>
              </a:ext>
            </a:extLst>
          </p:cNvPr>
          <p:cNvSpPr txBox="1"/>
          <p:nvPr/>
        </p:nvSpPr>
        <p:spPr>
          <a:xfrm>
            <a:off x="6855288" y="5896106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Mux_read_reg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C11A43-D900-D042-9181-C6F7EBF8BF91}"/>
              </a:ext>
            </a:extLst>
          </p:cNvPr>
          <p:cNvSpPr txBox="1"/>
          <p:nvPr/>
        </p:nvSpPr>
        <p:spPr>
          <a:xfrm>
            <a:off x="9513667" y="316564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Alu_zero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10AE0C-7E15-E345-8396-A5A37B36864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8956133" y="6012975"/>
            <a:ext cx="725582" cy="12407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AA9B4B-9041-8248-B1F6-49B651F50F80}"/>
              </a:ext>
            </a:extLst>
          </p:cNvPr>
          <p:cNvCxnSpPr>
            <a:cxnSpLocks/>
          </p:cNvCxnSpPr>
          <p:nvPr/>
        </p:nvCxnSpPr>
        <p:spPr>
          <a:xfrm flipH="1" flipV="1">
            <a:off x="8578041" y="5144715"/>
            <a:ext cx="1227456" cy="19180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2426A3-F138-9047-AA65-01FD6E3FBA36}"/>
              </a:ext>
            </a:extLst>
          </p:cNvPr>
          <p:cNvSpPr txBox="1"/>
          <p:nvPr/>
        </p:nvSpPr>
        <p:spPr>
          <a:xfrm>
            <a:off x="9890399" y="5209131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Alu_result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BD073E-94C6-004F-8CA4-C277D9B6C1E1}"/>
              </a:ext>
            </a:extLst>
          </p:cNvPr>
          <p:cNvSpPr txBox="1"/>
          <p:nvPr/>
        </p:nvSpPr>
        <p:spPr>
          <a:xfrm>
            <a:off x="9628134" y="450704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Data_mem_out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DA6851-1417-9A43-89E3-C77E030D536B}"/>
              </a:ext>
            </a:extLst>
          </p:cNvPr>
          <p:cNvCxnSpPr>
            <a:cxnSpLocks/>
          </p:cNvCxnSpPr>
          <p:nvPr/>
        </p:nvCxnSpPr>
        <p:spPr>
          <a:xfrm flipH="1" flipV="1">
            <a:off x="8507713" y="4506472"/>
            <a:ext cx="1137501" cy="916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8E01D1-04C0-B147-B025-050CCFFC5D27}"/>
              </a:ext>
            </a:extLst>
          </p:cNvPr>
          <p:cNvCxnSpPr>
            <a:cxnSpLocks/>
          </p:cNvCxnSpPr>
          <p:nvPr/>
        </p:nvCxnSpPr>
        <p:spPr>
          <a:xfrm flipH="1">
            <a:off x="5943434" y="3542045"/>
            <a:ext cx="4637199" cy="28907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0ED94F-7B52-FB4D-A867-A996F18EA687}"/>
              </a:ext>
            </a:extLst>
          </p:cNvPr>
          <p:cNvCxnSpPr>
            <a:cxnSpLocks/>
          </p:cNvCxnSpPr>
          <p:nvPr/>
        </p:nvCxnSpPr>
        <p:spPr>
          <a:xfrm flipH="1">
            <a:off x="5943434" y="4226408"/>
            <a:ext cx="4637199" cy="1269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84E345-88AE-8249-A7A1-8279125949C5}"/>
              </a:ext>
            </a:extLst>
          </p:cNvPr>
          <p:cNvSpPr txBox="1"/>
          <p:nvPr/>
        </p:nvSpPr>
        <p:spPr>
          <a:xfrm>
            <a:off x="10586051" y="3439533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05ED93-C290-2F40-A180-0AC1463520B1}"/>
              </a:ext>
            </a:extLst>
          </p:cNvPr>
          <p:cNvSpPr txBox="1"/>
          <p:nvPr/>
        </p:nvSpPr>
        <p:spPr>
          <a:xfrm>
            <a:off x="10580633" y="4131010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Read_data_2</a:t>
            </a:r>
          </a:p>
        </p:txBody>
      </p:sp>
    </p:spTree>
    <p:extLst>
      <p:ext uri="{BB962C8B-B14F-4D97-AF65-F5344CB8AC3E}">
        <p14:creationId xmlns:p14="http://schemas.microsoft.com/office/powerpoint/2010/main" val="141988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Lauren Day</dc:creator>
  <cp:lastModifiedBy>Alexandra Lauren Day</cp:lastModifiedBy>
  <cp:revision>2</cp:revision>
  <cp:lastPrinted>2021-11-17T01:29:47Z</cp:lastPrinted>
  <dcterms:created xsi:type="dcterms:W3CDTF">2021-11-17T01:28:30Z</dcterms:created>
  <dcterms:modified xsi:type="dcterms:W3CDTF">2021-11-17T01:41:02Z</dcterms:modified>
</cp:coreProperties>
</file>