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6EF"/>
    <a:srgbClr val="ED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0C0A-99E6-7644-9C1E-79C4E7C93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5D77-EE84-6946-83B7-58DBFDF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4CCD-74FE-B846-9504-2F9F56B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D0D6-8852-B647-AEAE-4D40A8B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0131-2E72-6741-AB37-5C119CA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420B-5422-1040-A507-450B6723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F23D-6459-9543-A03C-F7A934B4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6D28-F7C6-3241-8926-33567483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FEC3-CFBD-FF4E-AC88-3D85781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A2AE-779C-2248-A6A4-3C5F9D0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DCBC8-4E05-1A49-9B36-B5A427995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DD06-B241-324A-A35E-8C0B2B29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16C3-29D7-C14A-89DA-47A11058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D4FB-7E56-3941-980C-EC6EE2D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2124-C348-C14A-9366-4F9F6F16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FB-A7C1-9241-89C4-CD2F54AA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3BE2-46D3-F44C-980E-596E5A64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B884-5E2C-5C4E-8556-888AA11D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79A3-7B9C-B448-8A39-5CC303B9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35E2-A11B-7045-9070-874B3EE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DD05-F35F-C14A-BB2B-8F3645EE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C6AB-3313-5049-9A8D-656F2E79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189-FD17-F741-AE2C-DC7E60A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E91F-7307-C744-A5B7-2D916A6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3828-71DB-BB41-9D90-F361164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AF47-EAC7-D04A-A469-6297C342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37D8-BD97-E542-99C3-6A796677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1002-19EA-7A48-8103-C9C3D1BA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FAC23-CF6C-C644-8C98-E3A306D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A4A40-FC7F-BE4B-83AF-9C476BCD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9A43-8C5F-BF4B-B004-0B3A7541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201-84CB-E243-8D95-3345A80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CB59-6A77-DD40-BA5E-D605091E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7F33-F377-EE44-97DD-C2FC224C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ECDF-EB15-CA40-A98C-BD2FD5CD1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6354-8FC2-444C-8BF4-0AAFD3EF3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6DA6-ADBF-BD43-9623-40C5A3E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D7A6-C8C3-CC42-9E4F-4E387EF3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B24E4-9D75-1043-A770-2C9A31E9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563-B718-1E46-8EC9-F2A7BB22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E03CB-31AA-5A42-A1F1-B0781053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116A0-3214-AA40-BB48-315CDF42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595B0-DFBD-D746-A226-1A6436F0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A2719-9356-6348-B275-55764518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34379-93B0-964A-AC7C-3E881815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88E2-D7C8-A345-AC4D-0693415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CEF-6D6B-4648-BE75-E5DF1F07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2120-DBA3-F846-AE98-81EF52D8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15FF-1A0A-8940-A149-8941F9F2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B06B-045B-7C44-85F6-32BA7650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8BDD-F908-D14A-B24A-50223802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90FF2-AE78-8148-A6A5-7EE9B70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1C99-C2C5-9446-9BFA-EFCDE054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97F1E-E143-AE46-891F-E1CBA3C70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A2CBF-CDE4-594E-ADFF-9A22DA7B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3F63-8C38-FF45-91A0-53D9010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D538-C7DA-E643-A324-A1B4377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5D8E-6A1F-C74F-9D0F-EFDAF77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3201-79F7-E249-A1A9-16A0BDE5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EC73-600B-DA4D-ADFE-63F7D5F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B9B2-9527-8D4B-9198-D0C27702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E102-D2CB-764C-A13F-A6102CDB7216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1729-6A50-A24A-9477-143B0AFC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BEAF-6496-8147-9201-B12946081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EC8BA4C-5D07-5149-9920-037880D3E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6590" r="34559" b="2359"/>
          <a:stretch/>
        </p:blipFill>
        <p:spPr>
          <a:xfrm rot="5400000">
            <a:off x="2660079" y="-268999"/>
            <a:ext cx="5943649" cy="7395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72283-CF5E-B247-BE13-B0FAD0EC9EC4}"/>
              </a:ext>
            </a:extLst>
          </p:cNvPr>
          <p:cNvSpPr txBox="1"/>
          <p:nvPr/>
        </p:nvSpPr>
        <p:spPr>
          <a:xfrm>
            <a:off x="2091559" y="4729655"/>
            <a:ext cx="51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Pc_out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F0271-63AB-9148-8C3A-907DAE58E95B}"/>
              </a:ext>
            </a:extLst>
          </p:cNvPr>
          <p:cNvSpPr txBox="1"/>
          <p:nvPr/>
        </p:nvSpPr>
        <p:spPr>
          <a:xfrm>
            <a:off x="3589282" y="1077310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8EDA0-E2A0-C24E-B488-EDE5BE7E5EE6}"/>
              </a:ext>
            </a:extLst>
          </p:cNvPr>
          <p:cNvSpPr txBox="1"/>
          <p:nvPr/>
        </p:nvSpPr>
        <p:spPr>
          <a:xfrm>
            <a:off x="8071944" y="2017986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661DB-8982-CA4C-9E0D-121B7D2B1DF4}"/>
              </a:ext>
            </a:extLst>
          </p:cNvPr>
          <p:cNvCxnSpPr>
            <a:cxnSpLocks/>
          </p:cNvCxnSpPr>
          <p:nvPr/>
        </p:nvCxnSpPr>
        <p:spPr>
          <a:xfrm flipV="1">
            <a:off x="2406869" y="3867807"/>
            <a:ext cx="73572" cy="8618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CDF07-9832-7F42-ACA5-50294012280C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501759" y="3003518"/>
            <a:ext cx="2011908" cy="27754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D08720-591A-B04A-9C62-851B89F103BC}"/>
              </a:ext>
            </a:extLst>
          </p:cNvPr>
          <p:cNvSpPr txBox="1"/>
          <p:nvPr/>
        </p:nvSpPr>
        <p:spPr>
          <a:xfrm>
            <a:off x="6379779" y="961894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92C23-4AFC-D146-A29B-8483349EAC90}"/>
              </a:ext>
            </a:extLst>
          </p:cNvPr>
          <p:cNvSpPr txBox="1"/>
          <p:nvPr/>
        </p:nvSpPr>
        <p:spPr>
          <a:xfrm>
            <a:off x="9681715" y="6021637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92D15-E5D4-7B4F-BDB6-D4D1E40E5CFC}"/>
              </a:ext>
            </a:extLst>
          </p:cNvPr>
          <p:cNvSpPr txBox="1"/>
          <p:nvPr/>
        </p:nvSpPr>
        <p:spPr>
          <a:xfrm>
            <a:off x="9379825" y="113212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03671-9392-BD4F-B0E6-20328297A8AE}"/>
              </a:ext>
            </a:extLst>
          </p:cNvPr>
          <p:cNvSpPr txBox="1"/>
          <p:nvPr/>
        </p:nvSpPr>
        <p:spPr>
          <a:xfrm>
            <a:off x="7922171" y="224881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branch_mux_sel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DE115-617A-2147-A27F-D5728BEF206B}"/>
              </a:ext>
            </a:extLst>
          </p:cNvPr>
          <p:cNvSpPr txBox="1"/>
          <p:nvPr/>
        </p:nvSpPr>
        <p:spPr>
          <a:xfrm>
            <a:off x="2741305" y="5675982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8C3613-C387-544A-A68E-81FAAC4D925A}"/>
              </a:ext>
            </a:extLst>
          </p:cNvPr>
          <p:cNvCxnSpPr>
            <a:cxnSpLocks/>
          </p:cNvCxnSpPr>
          <p:nvPr/>
        </p:nvCxnSpPr>
        <p:spPr>
          <a:xfrm flipV="1">
            <a:off x="3184634" y="4298731"/>
            <a:ext cx="189185" cy="13665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AC4E2-F1CE-BD49-8B19-C08E8A666202}"/>
              </a:ext>
            </a:extLst>
          </p:cNvPr>
          <p:cNvSpPr txBox="1"/>
          <p:nvPr/>
        </p:nvSpPr>
        <p:spPr>
          <a:xfrm>
            <a:off x="5793993" y="6516414"/>
            <a:ext cx="604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Ext_out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C3652-A8CD-3749-BB65-B5CBBD7FD1E3}"/>
              </a:ext>
            </a:extLst>
          </p:cNvPr>
          <p:cNvCxnSpPr>
            <a:cxnSpLocks/>
          </p:cNvCxnSpPr>
          <p:nvPr/>
        </p:nvCxnSpPr>
        <p:spPr>
          <a:xfrm flipH="1" flipV="1">
            <a:off x="5833241" y="5570483"/>
            <a:ext cx="220386" cy="9459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09646D-004D-4C44-A21A-F9820749B1F6}"/>
              </a:ext>
            </a:extLst>
          </p:cNvPr>
          <p:cNvCxnSpPr>
            <a:cxnSpLocks/>
          </p:cNvCxnSpPr>
          <p:nvPr/>
        </p:nvCxnSpPr>
        <p:spPr>
          <a:xfrm flipV="1">
            <a:off x="4645572" y="4508740"/>
            <a:ext cx="204950" cy="12719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D6D6D3-62C0-C14B-AF33-801688255D2D}"/>
              </a:ext>
            </a:extLst>
          </p:cNvPr>
          <p:cNvSpPr txBox="1"/>
          <p:nvPr/>
        </p:nvSpPr>
        <p:spPr>
          <a:xfrm>
            <a:off x="3873225" y="5827975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961513-944B-FA4D-A909-37A944953AFF}"/>
              </a:ext>
            </a:extLst>
          </p:cNvPr>
          <p:cNvCxnSpPr>
            <a:cxnSpLocks/>
          </p:cNvCxnSpPr>
          <p:nvPr/>
        </p:nvCxnSpPr>
        <p:spPr>
          <a:xfrm flipH="1" flipV="1">
            <a:off x="6529221" y="4729655"/>
            <a:ext cx="743936" cy="121373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03E3FD-B3D9-294B-96DF-EB16D1311DE2}"/>
              </a:ext>
            </a:extLst>
          </p:cNvPr>
          <p:cNvSpPr txBox="1"/>
          <p:nvPr/>
        </p:nvSpPr>
        <p:spPr>
          <a:xfrm>
            <a:off x="6855288" y="5896106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Mux_read_reg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11A43-D900-D042-9181-C6F7EBF8BF91}"/>
              </a:ext>
            </a:extLst>
          </p:cNvPr>
          <p:cNvSpPr txBox="1"/>
          <p:nvPr/>
        </p:nvSpPr>
        <p:spPr>
          <a:xfrm>
            <a:off x="9513667" y="316564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Alu_zero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10AE0C-7E15-E345-8396-A5A37B36864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8956133" y="6012975"/>
            <a:ext cx="725582" cy="12407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AA9B4B-9041-8248-B1F6-49B651F50F80}"/>
              </a:ext>
            </a:extLst>
          </p:cNvPr>
          <p:cNvCxnSpPr>
            <a:cxnSpLocks/>
          </p:cNvCxnSpPr>
          <p:nvPr/>
        </p:nvCxnSpPr>
        <p:spPr>
          <a:xfrm flipH="1" flipV="1">
            <a:off x="8578041" y="5144715"/>
            <a:ext cx="1227456" cy="19180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2426A3-F138-9047-AA65-01FD6E3FBA36}"/>
              </a:ext>
            </a:extLst>
          </p:cNvPr>
          <p:cNvSpPr txBox="1"/>
          <p:nvPr/>
        </p:nvSpPr>
        <p:spPr>
          <a:xfrm>
            <a:off x="9890399" y="5209131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Alu_result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BD073E-94C6-004F-8CA4-C277D9B6C1E1}"/>
              </a:ext>
            </a:extLst>
          </p:cNvPr>
          <p:cNvSpPr txBox="1"/>
          <p:nvPr/>
        </p:nvSpPr>
        <p:spPr>
          <a:xfrm>
            <a:off x="9628134" y="450704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Data_mem_out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DA6851-1417-9A43-89E3-C77E030D536B}"/>
              </a:ext>
            </a:extLst>
          </p:cNvPr>
          <p:cNvCxnSpPr>
            <a:cxnSpLocks/>
          </p:cNvCxnSpPr>
          <p:nvPr/>
        </p:nvCxnSpPr>
        <p:spPr>
          <a:xfrm flipH="1" flipV="1">
            <a:off x="8507713" y="4506472"/>
            <a:ext cx="1137501" cy="916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8E01D1-04C0-B147-B025-050CCFFC5D27}"/>
              </a:ext>
            </a:extLst>
          </p:cNvPr>
          <p:cNvCxnSpPr>
            <a:cxnSpLocks/>
          </p:cNvCxnSpPr>
          <p:nvPr/>
        </p:nvCxnSpPr>
        <p:spPr>
          <a:xfrm flipH="1">
            <a:off x="5943434" y="3542045"/>
            <a:ext cx="4637199" cy="2890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0ED94F-7B52-FB4D-A867-A996F18EA687}"/>
              </a:ext>
            </a:extLst>
          </p:cNvPr>
          <p:cNvCxnSpPr>
            <a:cxnSpLocks/>
          </p:cNvCxnSpPr>
          <p:nvPr/>
        </p:nvCxnSpPr>
        <p:spPr>
          <a:xfrm flipH="1">
            <a:off x="5943434" y="4226408"/>
            <a:ext cx="4637199" cy="1269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84E345-88AE-8249-A7A1-8279125949C5}"/>
              </a:ext>
            </a:extLst>
          </p:cNvPr>
          <p:cNvSpPr txBox="1"/>
          <p:nvPr/>
        </p:nvSpPr>
        <p:spPr>
          <a:xfrm>
            <a:off x="10586051" y="3439533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05ED93-C290-2F40-A180-0AC1463520B1}"/>
              </a:ext>
            </a:extLst>
          </p:cNvPr>
          <p:cNvSpPr txBox="1"/>
          <p:nvPr/>
        </p:nvSpPr>
        <p:spPr>
          <a:xfrm>
            <a:off x="10580633" y="4131010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92482C-14DA-4D42-BFEB-5E5F81E438A5}"/>
              </a:ext>
            </a:extLst>
          </p:cNvPr>
          <p:cNvCxnSpPr/>
          <p:nvPr/>
        </p:nvCxnSpPr>
        <p:spPr>
          <a:xfrm>
            <a:off x="7922171" y="1077310"/>
            <a:ext cx="655870" cy="1154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7D3C40-F89F-6D45-8C0D-FDFEFC2FAD6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609742" y="1955298"/>
            <a:ext cx="462202" cy="1781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A3227F9-9C58-8444-960F-A23353A27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" t="5401" r="5097" b="4892"/>
          <a:stretch/>
        </p:blipFill>
        <p:spPr>
          <a:xfrm>
            <a:off x="809296" y="600097"/>
            <a:ext cx="8124497" cy="58952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078D7A-BAC6-4143-8048-8F0E86EFD6CD}"/>
              </a:ext>
            </a:extLst>
          </p:cNvPr>
          <p:cNvSpPr txBox="1"/>
          <p:nvPr/>
        </p:nvSpPr>
        <p:spPr>
          <a:xfrm>
            <a:off x="2038823" y="5409179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4F65AC-3CD0-7741-A12B-15B86F3790FD}"/>
              </a:ext>
            </a:extLst>
          </p:cNvPr>
          <p:cNvCxnSpPr>
            <a:cxnSpLocks/>
          </p:cNvCxnSpPr>
          <p:nvPr/>
        </p:nvCxnSpPr>
        <p:spPr>
          <a:xfrm flipV="1">
            <a:off x="2732689" y="4109545"/>
            <a:ext cx="189185" cy="13665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C1B1F5-D252-B64E-A8BC-A65A6C889F02}"/>
              </a:ext>
            </a:extLst>
          </p:cNvPr>
          <p:cNvSpPr txBox="1"/>
          <p:nvPr/>
        </p:nvSpPr>
        <p:spPr>
          <a:xfrm>
            <a:off x="1376855" y="4540469"/>
            <a:ext cx="51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Pc_out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49C9F-7720-F74C-876F-42D46E1EF94F}"/>
              </a:ext>
            </a:extLst>
          </p:cNvPr>
          <p:cNvCxnSpPr>
            <a:cxnSpLocks/>
          </p:cNvCxnSpPr>
          <p:nvPr/>
        </p:nvCxnSpPr>
        <p:spPr>
          <a:xfrm flipV="1">
            <a:off x="1692165" y="3678621"/>
            <a:ext cx="73572" cy="8618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D75983-75CF-3E40-B52B-953953A3DE3C}"/>
              </a:ext>
            </a:extLst>
          </p:cNvPr>
          <p:cNvSpPr txBox="1"/>
          <p:nvPr/>
        </p:nvSpPr>
        <p:spPr>
          <a:xfrm>
            <a:off x="2356944" y="2922677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07D190-EA54-5046-A257-917125B09226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732689" y="2748455"/>
            <a:ext cx="131378" cy="17422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3EA3CD-6DE1-0042-867C-D5E63BCE5F77}"/>
              </a:ext>
            </a:extLst>
          </p:cNvPr>
          <p:cNvCxnSpPr>
            <a:cxnSpLocks/>
          </p:cNvCxnSpPr>
          <p:nvPr/>
        </p:nvCxnSpPr>
        <p:spPr>
          <a:xfrm>
            <a:off x="4734744" y="3309913"/>
            <a:ext cx="1" cy="3266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CFE8A9-A2B7-004B-BAF8-0AD103EFCD3F}"/>
              </a:ext>
            </a:extLst>
          </p:cNvPr>
          <p:cNvCxnSpPr>
            <a:cxnSpLocks/>
          </p:cNvCxnSpPr>
          <p:nvPr/>
        </p:nvCxnSpPr>
        <p:spPr>
          <a:xfrm flipV="1">
            <a:off x="4734744" y="4158833"/>
            <a:ext cx="2" cy="38163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1FED65C-44C4-FE4A-AF3B-61C0BC4F1042}"/>
              </a:ext>
            </a:extLst>
          </p:cNvPr>
          <p:cNvSpPr txBox="1"/>
          <p:nvPr/>
        </p:nvSpPr>
        <p:spPr>
          <a:xfrm>
            <a:off x="4181310" y="3108203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076744-797D-324E-96B3-AF1030E32448}"/>
              </a:ext>
            </a:extLst>
          </p:cNvPr>
          <p:cNvSpPr txBox="1"/>
          <p:nvPr/>
        </p:nvSpPr>
        <p:spPr>
          <a:xfrm>
            <a:off x="4245110" y="4540469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BBA0F-1B32-2E4D-A472-34186737CCEE}"/>
              </a:ext>
            </a:extLst>
          </p:cNvPr>
          <p:cNvSpPr txBox="1"/>
          <p:nvPr/>
        </p:nvSpPr>
        <p:spPr>
          <a:xfrm>
            <a:off x="2827281" y="241224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if_id_reg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D734AC-F644-ED4B-AC83-157FF5A61A64}"/>
              </a:ext>
            </a:extLst>
          </p:cNvPr>
          <p:cNvSpPr txBox="1"/>
          <p:nvPr/>
        </p:nvSpPr>
        <p:spPr>
          <a:xfrm>
            <a:off x="6369103" y="243715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ex_mem_reg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D924D7-720F-6A4C-BCBA-1188BB1241B2}"/>
              </a:ext>
            </a:extLst>
          </p:cNvPr>
          <p:cNvSpPr txBox="1"/>
          <p:nvPr/>
        </p:nvSpPr>
        <p:spPr>
          <a:xfrm>
            <a:off x="7893270" y="243714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mem_wb_reg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512334-FF2F-884B-8344-5F2E18E53F42}"/>
              </a:ext>
            </a:extLst>
          </p:cNvPr>
          <p:cNvSpPr txBox="1"/>
          <p:nvPr/>
        </p:nvSpPr>
        <p:spPr>
          <a:xfrm>
            <a:off x="4773991" y="243713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id_ex_reg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B3CDB1-AB15-274D-94A2-36D2FD88D15D}"/>
              </a:ext>
            </a:extLst>
          </p:cNvPr>
          <p:cNvSpPr txBox="1"/>
          <p:nvPr/>
        </p:nvSpPr>
        <p:spPr>
          <a:xfrm>
            <a:off x="3429821" y="2243565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26ED09-2BB4-7B4E-B8A4-B6ECC113F384}"/>
              </a:ext>
            </a:extLst>
          </p:cNvPr>
          <p:cNvCxnSpPr>
            <a:cxnSpLocks/>
          </p:cNvCxnSpPr>
          <p:nvPr/>
        </p:nvCxnSpPr>
        <p:spPr>
          <a:xfrm>
            <a:off x="3953122" y="2507587"/>
            <a:ext cx="156609" cy="1397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C9D0A5E-0A2E-1F43-8FB0-6129A9FE6EFA}"/>
              </a:ext>
            </a:extLst>
          </p:cNvPr>
          <p:cNvSpPr txBox="1"/>
          <p:nvPr/>
        </p:nvSpPr>
        <p:spPr>
          <a:xfrm>
            <a:off x="5720255" y="2392171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1B5AE3-5A1B-114C-B547-F9DE4D712FDB}"/>
              </a:ext>
            </a:extLst>
          </p:cNvPr>
          <p:cNvCxnSpPr>
            <a:cxnSpLocks/>
          </p:cNvCxnSpPr>
          <p:nvPr/>
        </p:nvCxnSpPr>
        <p:spPr>
          <a:xfrm>
            <a:off x="6214896" y="2590708"/>
            <a:ext cx="154207" cy="2501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2D8459-E8A5-9448-A4C2-32E146897D03}"/>
              </a:ext>
            </a:extLst>
          </p:cNvPr>
          <p:cNvCxnSpPr>
            <a:cxnSpLocks/>
          </p:cNvCxnSpPr>
          <p:nvPr/>
        </p:nvCxnSpPr>
        <p:spPr>
          <a:xfrm flipH="1" flipV="1">
            <a:off x="6738690" y="3889033"/>
            <a:ext cx="399228" cy="112419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3CD9371-BD7A-4E44-99AA-330445817599}"/>
              </a:ext>
            </a:extLst>
          </p:cNvPr>
          <p:cNvSpPr txBox="1"/>
          <p:nvPr/>
        </p:nvSpPr>
        <p:spPr>
          <a:xfrm>
            <a:off x="6972502" y="503505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Alu_zero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F2C79A-656C-1F48-A8BB-CA53CCC0656C}"/>
              </a:ext>
            </a:extLst>
          </p:cNvPr>
          <p:cNvSpPr txBox="1"/>
          <p:nvPr/>
        </p:nvSpPr>
        <p:spPr>
          <a:xfrm>
            <a:off x="9364719" y="3521165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Data_mem_out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23DCF9-BE83-F84A-9ECC-CDA36A1DC8E1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8352970" y="3636581"/>
            <a:ext cx="1011749" cy="399804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1B7017-04BB-1847-B8C8-9A0939E52453}"/>
              </a:ext>
            </a:extLst>
          </p:cNvPr>
          <p:cNvCxnSpPr>
            <a:cxnSpLocks/>
          </p:cNvCxnSpPr>
          <p:nvPr/>
        </p:nvCxnSpPr>
        <p:spPr>
          <a:xfrm flipH="1" flipV="1">
            <a:off x="6633587" y="4093788"/>
            <a:ext cx="471240" cy="12952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66D2C35-24C5-714C-9661-6A14052243EE}"/>
              </a:ext>
            </a:extLst>
          </p:cNvPr>
          <p:cNvSpPr txBox="1"/>
          <p:nvPr/>
        </p:nvSpPr>
        <p:spPr>
          <a:xfrm>
            <a:off x="6938304" y="5360672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Alu_result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701AB1-8787-E14A-814E-813B6653A08E}"/>
              </a:ext>
            </a:extLst>
          </p:cNvPr>
          <p:cNvCxnSpPr>
            <a:cxnSpLocks/>
          </p:cNvCxnSpPr>
          <p:nvPr/>
        </p:nvCxnSpPr>
        <p:spPr>
          <a:xfrm flipH="1" flipV="1">
            <a:off x="6317371" y="5685104"/>
            <a:ext cx="316216" cy="9291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EC5956F-F1DB-7041-ACBB-ED9069615647}"/>
              </a:ext>
            </a:extLst>
          </p:cNvPr>
          <p:cNvSpPr txBox="1"/>
          <p:nvPr/>
        </p:nvSpPr>
        <p:spPr>
          <a:xfrm>
            <a:off x="6214896" y="6592409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A7FDC1-8C7B-084D-B5F2-58AF3817E7DC}"/>
              </a:ext>
            </a:extLst>
          </p:cNvPr>
          <p:cNvCxnSpPr>
            <a:cxnSpLocks/>
          </p:cNvCxnSpPr>
          <p:nvPr/>
        </p:nvCxnSpPr>
        <p:spPr>
          <a:xfrm flipH="1" flipV="1">
            <a:off x="8119241" y="5667473"/>
            <a:ext cx="316216" cy="9291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E14EBE8-BE56-E447-A02C-B69135FEFA4A}"/>
              </a:ext>
            </a:extLst>
          </p:cNvPr>
          <p:cNvSpPr txBox="1"/>
          <p:nvPr/>
        </p:nvSpPr>
        <p:spPr>
          <a:xfrm>
            <a:off x="8016766" y="6574778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C88CA5-EE77-B64A-83D7-03868A7DDB51}"/>
              </a:ext>
            </a:extLst>
          </p:cNvPr>
          <p:cNvSpPr txBox="1"/>
          <p:nvPr/>
        </p:nvSpPr>
        <p:spPr>
          <a:xfrm>
            <a:off x="3355831" y="6476993"/>
            <a:ext cx="123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r>
              <a:rPr lang="en-US" sz="900" b="1" dirty="0">
                <a:solidFill>
                  <a:srgbClr val="7030A0"/>
                </a:solidFill>
              </a:rPr>
              <a:t>[</a:t>
            </a:r>
            <a:r>
              <a:rPr lang="en-US" sz="900" b="1" dirty="0" err="1">
                <a:solidFill>
                  <a:srgbClr val="7030A0"/>
                </a:solidFill>
              </a:rPr>
              <a:t>n:m</a:t>
            </a:r>
            <a:r>
              <a:rPr lang="en-US" sz="900" b="1" dirty="0">
                <a:solidFill>
                  <a:srgbClr val="7030A0"/>
                </a:solidFill>
              </a:rPr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CC00AD8-01F8-664A-B575-3D2B4690709D}"/>
              </a:ext>
            </a:extLst>
          </p:cNvPr>
          <p:cNvCxnSpPr>
            <a:cxnSpLocks/>
          </p:cNvCxnSpPr>
          <p:nvPr/>
        </p:nvCxnSpPr>
        <p:spPr>
          <a:xfrm flipV="1">
            <a:off x="3998856" y="5110450"/>
            <a:ext cx="189185" cy="13665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69F9BA-A8EF-FE4D-89BB-05969D2DFD9A}"/>
              </a:ext>
            </a:extLst>
          </p:cNvPr>
          <p:cNvCxnSpPr>
            <a:cxnSpLocks/>
          </p:cNvCxnSpPr>
          <p:nvPr/>
        </p:nvCxnSpPr>
        <p:spPr>
          <a:xfrm flipV="1">
            <a:off x="4050054" y="5591504"/>
            <a:ext cx="266267" cy="88548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D7BED1-9202-B342-AC5F-3E03500E692B}"/>
              </a:ext>
            </a:extLst>
          </p:cNvPr>
          <p:cNvCxnSpPr>
            <a:cxnSpLocks/>
          </p:cNvCxnSpPr>
          <p:nvPr/>
        </p:nvCxnSpPr>
        <p:spPr>
          <a:xfrm flipV="1">
            <a:off x="4109731" y="5861061"/>
            <a:ext cx="266267" cy="61593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3EB41B-471D-4C48-A1A2-C020CC88D3C1}"/>
              </a:ext>
            </a:extLst>
          </p:cNvPr>
          <p:cNvCxnSpPr>
            <a:cxnSpLocks/>
          </p:cNvCxnSpPr>
          <p:nvPr/>
        </p:nvCxnSpPr>
        <p:spPr>
          <a:xfrm flipH="1" flipV="1">
            <a:off x="4857227" y="5083743"/>
            <a:ext cx="150704" cy="15812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E1EF567-FD2C-E242-B932-F83AC6D6614E}"/>
              </a:ext>
            </a:extLst>
          </p:cNvPr>
          <p:cNvSpPr txBox="1"/>
          <p:nvPr/>
        </p:nvSpPr>
        <p:spPr>
          <a:xfrm>
            <a:off x="4739010" y="6592409"/>
            <a:ext cx="123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ext_out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EA1A2E-9241-D442-8268-B8A5BADCF1AC}"/>
              </a:ext>
            </a:extLst>
          </p:cNvPr>
          <p:cNvCxnSpPr>
            <a:cxnSpLocks/>
          </p:cNvCxnSpPr>
          <p:nvPr/>
        </p:nvCxnSpPr>
        <p:spPr>
          <a:xfrm flipH="1" flipV="1">
            <a:off x="5889651" y="4362717"/>
            <a:ext cx="1548797" cy="16715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395201B-011F-9745-B5B2-D134E63388D4}"/>
              </a:ext>
            </a:extLst>
          </p:cNvPr>
          <p:cNvSpPr txBox="1"/>
          <p:nvPr/>
        </p:nvSpPr>
        <p:spPr>
          <a:xfrm>
            <a:off x="6997264" y="6047524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Mux_read_reg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0B0031-DA49-9040-B909-EADB4C4D247D}"/>
              </a:ext>
            </a:extLst>
          </p:cNvPr>
          <p:cNvSpPr txBox="1"/>
          <p:nvPr/>
        </p:nvSpPr>
        <p:spPr>
          <a:xfrm>
            <a:off x="2980996" y="1271023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1D8E921-716A-3E4B-9B74-056D93105EB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3490747" y="1501855"/>
            <a:ext cx="219405" cy="1079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2213DD6-3D50-4C47-BB2A-C17CFBFA3F62}"/>
              </a:ext>
            </a:extLst>
          </p:cNvPr>
          <p:cNvSpPr txBox="1"/>
          <p:nvPr/>
        </p:nvSpPr>
        <p:spPr>
          <a:xfrm>
            <a:off x="874697" y="5050122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19915-3390-9443-A8D2-1992F171EED2}"/>
              </a:ext>
            </a:extLst>
          </p:cNvPr>
          <p:cNvCxnSpPr>
            <a:cxnSpLocks/>
          </p:cNvCxnSpPr>
          <p:nvPr/>
        </p:nvCxnSpPr>
        <p:spPr>
          <a:xfrm flipV="1">
            <a:off x="1283411" y="3678621"/>
            <a:ext cx="108224" cy="140512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38D516D-B51C-BD48-919A-CF90E741F8DC}"/>
              </a:ext>
            </a:extLst>
          </p:cNvPr>
          <p:cNvSpPr txBox="1"/>
          <p:nvPr/>
        </p:nvSpPr>
        <p:spPr>
          <a:xfrm>
            <a:off x="187340" y="3198168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E47210-454F-3F45-8F9C-AC72EA787614}"/>
              </a:ext>
            </a:extLst>
          </p:cNvPr>
          <p:cNvCxnSpPr>
            <a:cxnSpLocks/>
          </p:cNvCxnSpPr>
          <p:nvPr/>
        </p:nvCxnSpPr>
        <p:spPr>
          <a:xfrm>
            <a:off x="681981" y="3396705"/>
            <a:ext cx="224198" cy="2398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6F3503-F2AE-7442-B9EA-5D4DC10E77B2}"/>
              </a:ext>
            </a:extLst>
          </p:cNvPr>
          <p:cNvSpPr txBox="1"/>
          <p:nvPr/>
        </p:nvSpPr>
        <p:spPr>
          <a:xfrm>
            <a:off x="123208" y="2710247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82EF168-9E5A-7A43-A6E4-E7D3DE91768B}"/>
              </a:ext>
            </a:extLst>
          </p:cNvPr>
          <p:cNvCxnSpPr>
            <a:cxnSpLocks/>
          </p:cNvCxnSpPr>
          <p:nvPr/>
        </p:nvCxnSpPr>
        <p:spPr>
          <a:xfrm>
            <a:off x="681981" y="2922677"/>
            <a:ext cx="457287" cy="43309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B2AB06B-1FB0-044E-B5ED-A2B880C1E0B5}"/>
              </a:ext>
            </a:extLst>
          </p:cNvPr>
          <p:cNvSpPr txBox="1"/>
          <p:nvPr/>
        </p:nvSpPr>
        <p:spPr>
          <a:xfrm>
            <a:off x="9602596" y="4540469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B6519ED-15D6-1B49-995A-CBD36A20A42F}"/>
              </a:ext>
            </a:extLst>
          </p:cNvPr>
          <p:cNvCxnSpPr>
            <a:cxnSpLocks/>
            <a:stCxn id="114" idx="1"/>
          </p:cNvCxnSpPr>
          <p:nvPr/>
        </p:nvCxnSpPr>
        <p:spPr>
          <a:xfrm flipH="1" flipV="1">
            <a:off x="8877014" y="4531807"/>
            <a:ext cx="725582" cy="124078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05B5CD7-2114-AD41-AFE6-9B1ECF9A39AE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8628994" y="4915528"/>
            <a:ext cx="422443" cy="398370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0A53F80-D72A-E641-A238-6AA755500BE0}"/>
              </a:ext>
            </a:extLst>
          </p:cNvPr>
          <p:cNvSpPr txBox="1"/>
          <p:nvPr/>
        </p:nvSpPr>
        <p:spPr>
          <a:xfrm>
            <a:off x="9051437" y="5198482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Alu_result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3A909D-EF87-D64E-8E7A-0950CC375762}"/>
              </a:ext>
            </a:extLst>
          </p:cNvPr>
          <p:cNvSpPr txBox="1"/>
          <p:nvPr/>
        </p:nvSpPr>
        <p:spPr>
          <a:xfrm>
            <a:off x="9081038" y="990009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2BA9E67-093B-5643-BA8F-8D19824E2D11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7514770" y="1105425"/>
            <a:ext cx="1566268" cy="161071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1AB8C74-A2BE-EF4D-855B-80F8E08A1F1F}"/>
              </a:ext>
            </a:extLst>
          </p:cNvPr>
          <p:cNvCxnSpPr>
            <a:cxnSpLocks/>
          </p:cNvCxnSpPr>
          <p:nvPr/>
        </p:nvCxnSpPr>
        <p:spPr>
          <a:xfrm flipV="1">
            <a:off x="5032559" y="5110451"/>
            <a:ext cx="339049" cy="15545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40C6DB0-38BE-BA46-9A41-3341F7595F5D}"/>
              </a:ext>
            </a:extLst>
          </p:cNvPr>
          <p:cNvCxnSpPr>
            <a:cxnSpLocks/>
          </p:cNvCxnSpPr>
          <p:nvPr/>
        </p:nvCxnSpPr>
        <p:spPr>
          <a:xfrm flipH="1">
            <a:off x="5677157" y="3521165"/>
            <a:ext cx="212494" cy="1020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AAF99C8-656C-C340-9AA8-A062495733C4}"/>
              </a:ext>
            </a:extLst>
          </p:cNvPr>
          <p:cNvSpPr txBox="1"/>
          <p:nvPr/>
        </p:nvSpPr>
        <p:spPr>
          <a:xfrm>
            <a:off x="5679191" y="3326874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5EA50D-F298-E540-85EC-212FC329BB42}"/>
              </a:ext>
            </a:extLst>
          </p:cNvPr>
          <p:cNvSpPr txBox="1"/>
          <p:nvPr/>
        </p:nvSpPr>
        <p:spPr>
          <a:xfrm>
            <a:off x="2333889" y="6608732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16ADCF9-611D-3D4D-9724-135F404E2D91}"/>
              </a:ext>
            </a:extLst>
          </p:cNvPr>
          <p:cNvCxnSpPr>
            <a:cxnSpLocks/>
          </p:cNvCxnSpPr>
          <p:nvPr/>
        </p:nvCxnSpPr>
        <p:spPr>
          <a:xfrm flipV="1">
            <a:off x="2542811" y="4463946"/>
            <a:ext cx="1034362" cy="2215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F56CE1A-C1DB-404F-A31B-D5E59F40B345}"/>
              </a:ext>
            </a:extLst>
          </p:cNvPr>
          <p:cNvCxnSpPr>
            <a:cxnSpLocks/>
          </p:cNvCxnSpPr>
          <p:nvPr/>
        </p:nvCxnSpPr>
        <p:spPr>
          <a:xfrm flipV="1">
            <a:off x="2542811" y="6382400"/>
            <a:ext cx="892222" cy="28248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1C2D2D-022B-E04B-A05A-BECE7D80F55F}"/>
              </a:ext>
            </a:extLst>
          </p:cNvPr>
          <p:cNvCxnSpPr>
            <a:cxnSpLocks/>
          </p:cNvCxnSpPr>
          <p:nvPr/>
        </p:nvCxnSpPr>
        <p:spPr>
          <a:xfrm flipV="1">
            <a:off x="2416687" y="4180089"/>
            <a:ext cx="1122867" cy="23422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3645D6A-9ED7-E544-9362-BFBBEA358A5C}"/>
              </a:ext>
            </a:extLst>
          </p:cNvPr>
          <p:cNvSpPr txBox="1"/>
          <p:nvPr/>
        </p:nvSpPr>
        <p:spPr>
          <a:xfrm>
            <a:off x="1515417" y="6508450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200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Lauren Day</dc:creator>
  <cp:lastModifiedBy>Gyaan Antia</cp:lastModifiedBy>
  <cp:revision>20</cp:revision>
  <cp:lastPrinted>2021-11-17T01:41:07Z</cp:lastPrinted>
  <dcterms:created xsi:type="dcterms:W3CDTF">2021-11-17T01:28:30Z</dcterms:created>
  <dcterms:modified xsi:type="dcterms:W3CDTF">2021-12-04T23:00:49Z</dcterms:modified>
</cp:coreProperties>
</file>