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56"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C1830472-B395-496A-9C56-F094A346760C}" type="datetimeFigureOut">
              <a:rPr lang="en-US" smtClean="0"/>
              <a:t>3/15/2020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353051D-AA31-4C5B-88D3-5FEA87E87A95}" type="slidenum">
              <a:rPr lang="en-US" smtClean="0"/>
              <a:t>‹#›</a:t>
            </a:fld>
            <a:endParaRPr lang="en-US"/>
          </a:p>
        </p:txBody>
      </p:sp>
    </p:spTree>
    <p:extLst>
      <p:ext uri="{BB962C8B-B14F-4D97-AF65-F5344CB8AC3E}">
        <p14:creationId xmlns:p14="http://schemas.microsoft.com/office/powerpoint/2010/main" val="142252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C1830472-B395-496A-9C56-F094A346760C}" type="datetimeFigureOut">
              <a:rPr lang="en-US" smtClean="0"/>
              <a:t>3/15/2020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353051D-AA31-4C5B-88D3-5FEA87E87A95}" type="slidenum">
              <a:rPr lang="en-US" smtClean="0"/>
              <a:t>‹#›</a:t>
            </a:fld>
            <a:endParaRPr lang="en-US"/>
          </a:p>
        </p:txBody>
      </p:sp>
    </p:spTree>
    <p:extLst>
      <p:ext uri="{BB962C8B-B14F-4D97-AF65-F5344CB8AC3E}">
        <p14:creationId xmlns:p14="http://schemas.microsoft.com/office/powerpoint/2010/main" val="18585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C1830472-B395-496A-9C56-F094A346760C}" type="datetimeFigureOut">
              <a:rPr lang="en-US" smtClean="0"/>
              <a:t>3/15/2020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353051D-AA31-4C5B-88D3-5FEA87E87A95}" type="slidenum">
              <a:rPr lang="en-US" smtClean="0"/>
              <a:t>‹#›</a:t>
            </a:fld>
            <a:endParaRPr lang="en-US"/>
          </a:p>
        </p:txBody>
      </p:sp>
    </p:spTree>
    <p:extLst>
      <p:ext uri="{BB962C8B-B14F-4D97-AF65-F5344CB8AC3E}">
        <p14:creationId xmlns:p14="http://schemas.microsoft.com/office/powerpoint/2010/main" val="411472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C1830472-B395-496A-9C56-F094A346760C}" type="datetimeFigureOut">
              <a:rPr lang="en-US" smtClean="0"/>
              <a:t>3/15/2020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353051D-AA31-4C5B-88D3-5FEA87E87A95}" type="slidenum">
              <a:rPr lang="en-US" smtClean="0"/>
              <a:t>‹#›</a:t>
            </a:fld>
            <a:endParaRPr lang="en-US"/>
          </a:p>
        </p:txBody>
      </p:sp>
    </p:spTree>
    <p:extLst>
      <p:ext uri="{BB962C8B-B14F-4D97-AF65-F5344CB8AC3E}">
        <p14:creationId xmlns:p14="http://schemas.microsoft.com/office/powerpoint/2010/main" val="278517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1830472-B395-496A-9C56-F094A346760C}" type="datetimeFigureOut">
              <a:rPr lang="en-US" smtClean="0"/>
              <a:t>3/15/2020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353051D-AA31-4C5B-88D3-5FEA87E87A95}" type="slidenum">
              <a:rPr lang="en-US" smtClean="0"/>
              <a:t>‹#›</a:t>
            </a:fld>
            <a:endParaRPr lang="en-US"/>
          </a:p>
        </p:txBody>
      </p:sp>
    </p:spTree>
    <p:extLst>
      <p:ext uri="{BB962C8B-B14F-4D97-AF65-F5344CB8AC3E}">
        <p14:creationId xmlns:p14="http://schemas.microsoft.com/office/powerpoint/2010/main" val="53742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C1830472-B395-496A-9C56-F094A346760C}" type="datetimeFigureOut">
              <a:rPr lang="en-US" smtClean="0"/>
              <a:t>3/15/2020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1353051D-AA31-4C5B-88D3-5FEA87E87A95}" type="slidenum">
              <a:rPr lang="en-US" smtClean="0"/>
              <a:t>‹#›</a:t>
            </a:fld>
            <a:endParaRPr lang="en-US"/>
          </a:p>
        </p:txBody>
      </p:sp>
    </p:spTree>
    <p:extLst>
      <p:ext uri="{BB962C8B-B14F-4D97-AF65-F5344CB8AC3E}">
        <p14:creationId xmlns:p14="http://schemas.microsoft.com/office/powerpoint/2010/main" val="1133147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C1830472-B395-496A-9C56-F094A346760C}" type="datetimeFigureOut">
              <a:rPr lang="en-US" smtClean="0"/>
              <a:t>3/15/2020</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1353051D-AA31-4C5B-88D3-5FEA87E87A95}" type="slidenum">
              <a:rPr lang="en-US" smtClean="0"/>
              <a:t>‹#›</a:t>
            </a:fld>
            <a:endParaRPr lang="en-US"/>
          </a:p>
        </p:txBody>
      </p:sp>
    </p:spTree>
    <p:extLst>
      <p:ext uri="{BB962C8B-B14F-4D97-AF65-F5344CB8AC3E}">
        <p14:creationId xmlns:p14="http://schemas.microsoft.com/office/powerpoint/2010/main" val="196986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C1830472-B395-496A-9C56-F094A346760C}" type="datetimeFigureOut">
              <a:rPr lang="en-US" smtClean="0"/>
              <a:t>3/15/2020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1353051D-AA31-4C5B-88D3-5FEA87E87A95}" type="slidenum">
              <a:rPr lang="en-US" smtClean="0"/>
              <a:t>‹#›</a:t>
            </a:fld>
            <a:endParaRPr lang="en-US"/>
          </a:p>
        </p:txBody>
      </p:sp>
    </p:spTree>
    <p:extLst>
      <p:ext uri="{BB962C8B-B14F-4D97-AF65-F5344CB8AC3E}">
        <p14:creationId xmlns:p14="http://schemas.microsoft.com/office/powerpoint/2010/main" val="66374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830472-B395-496A-9C56-F094A346760C}" type="datetimeFigureOut">
              <a:rPr lang="en-US" smtClean="0"/>
              <a:t>3/15/2020</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1353051D-AA31-4C5B-88D3-5FEA87E87A95}" type="slidenum">
              <a:rPr lang="en-US" smtClean="0"/>
              <a:t>‹#›</a:t>
            </a:fld>
            <a:endParaRPr lang="en-US"/>
          </a:p>
        </p:txBody>
      </p:sp>
    </p:spTree>
    <p:extLst>
      <p:ext uri="{BB962C8B-B14F-4D97-AF65-F5344CB8AC3E}">
        <p14:creationId xmlns:p14="http://schemas.microsoft.com/office/powerpoint/2010/main" val="572643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830472-B395-496A-9C56-F094A346760C}" type="datetimeFigureOut">
              <a:rPr lang="en-US" smtClean="0"/>
              <a:t>3/15/2020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1353051D-AA31-4C5B-88D3-5FEA87E87A95}" type="slidenum">
              <a:rPr lang="en-US" smtClean="0"/>
              <a:t>‹#›</a:t>
            </a:fld>
            <a:endParaRPr lang="en-US"/>
          </a:p>
        </p:txBody>
      </p:sp>
    </p:spTree>
    <p:extLst>
      <p:ext uri="{BB962C8B-B14F-4D97-AF65-F5344CB8AC3E}">
        <p14:creationId xmlns:p14="http://schemas.microsoft.com/office/powerpoint/2010/main" val="236703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830472-B395-496A-9C56-F094A346760C}" type="datetimeFigureOut">
              <a:rPr lang="en-US" smtClean="0"/>
              <a:t>3/15/2020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1353051D-AA31-4C5B-88D3-5FEA87E87A95}" type="slidenum">
              <a:rPr lang="en-US" smtClean="0"/>
              <a:t>‹#›</a:t>
            </a:fld>
            <a:endParaRPr lang="en-US"/>
          </a:p>
        </p:txBody>
      </p:sp>
    </p:spTree>
    <p:extLst>
      <p:ext uri="{BB962C8B-B14F-4D97-AF65-F5344CB8AC3E}">
        <p14:creationId xmlns:p14="http://schemas.microsoft.com/office/powerpoint/2010/main" val="409925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30472-B395-496A-9C56-F094A346760C}" type="datetimeFigureOut">
              <a:rPr lang="en-US" smtClean="0"/>
              <a:t>3/15/2020</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3051D-AA31-4C5B-88D3-5FEA87E87A95}" type="slidenum">
              <a:rPr lang="en-US" smtClean="0"/>
              <a:t>‹#›</a:t>
            </a:fld>
            <a:endParaRPr lang="en-US"/>
          </a:p>
        </p:txBody>
      </p:sp>
    </p:spTree>
    <p:extLst>
      <p:ext uri="{BB962C8B-B14F-4D97-AF65-F5344CB8AC3E}">
        <p14:creationId xmlns:p14="http://schemas.microsoft.com/office/powerpoint/2010/main" val="3405762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057400"/>
            <a:ext cx="8229600" cy="1143000"/>
          </a:xfrm>
        </p:spPr>
        <p:txBody>
          <a:bodyPr>
            <a:normAutofit fontScale="90000"/>
          </a:bodyPr>
          <a:lstStyle/>
          <a:p>
            <a:r>
              <a:rPr lang="en-US" altLang="zh-CN" dirty="0" smtClean="0"/>
              <a:t>Mini Project II:</a:t>
            </a:r>
            <a:br>
              <a:rPr lang="en-US" altLang="zh-CN" dirty="0" smtClean="0"/>
            </a:br>
            <a:r>
              <a:rPr lang="en-US" altLang="zh-CN" dirty="0" smtClean="0"/>
              <a:t>Unsupervised Stool Sample Analysis in Hepatic Encephalopathy</a:t>
            </a:r>
            <a:endParaRPr lang="en-US" dirty="0"/>
          </a:p>
        </p:txBody>
      </p:sp>
      <p:sp>
        <p:nvSpPr>
          <p:cNvPr id="3" name="内容占位符 2"/>
          <p:cNvSpPr>
            <a:spLocks noGrp="1"/>
          </p:cNvSpPr>
          <p:nvPr>
            <p:ph idx="1"/>
          </p:nvPr>
        </p:nvSpPr>
        <p:spPr>
          <a:xfrm>
            <a:off x="609600" y="4191000"/>
            <a:ext cx="8229600" cy="1630363"/>
          </a:xfrm>
        </p:spPr>
        <p:txBody>
          <a:bodyPr>
            <a:normAutofit fontScale="62500" lnSpcReduction="20000"/>
          </a:bodyPr>
          <a:lstStyle/>
          <a:p>
            <a:pPr marL="0" indent="0">
              <a:buNone/>
            </a:pPr>
            <a:r>
              <a:rPr lang="en-US" dirty="0" smtClean="0"/>
              <a:t>CS 498 DSU , Spring 2020</a:t>
            </a:r>
          </a:p>
          <a:p>
            <a:pPr marL="0" indent="0">
              <a:buNone/>
            </a:pPr>
            <a:endParaRPr lang="en-US" dirty="0"/>
          </a:p>
          <a:p>
            <a:pPr marL="0" indent="0">
              <a:buNone/>
            </a:pPr>
            <a:r>
              <a:rPr lang="en-US" dirty="0" smtClean="0"/>
              <a:t>Cameron Ge(jg8)</a:t>
            </a:r>
          </a:p>
          <a:p>
            <a:pPr marL="0" indent="0">
              <a:buNone/>
            </a:pPr>
            <a:r>
              <a:rPr lang="en-US" dirty="0" err="1" smtClean="0"/>
              <a:t>Zinan</a:t>
            </a:r>
            <a:r>
              <a:rPr lang="en-US" dirty="0" smtClean="0"/>
              <a:t> Zhang(zinan2)</a:t>
            </a:r>
          </a:p>
          <a:p>
            <a:pPr marL="0" indent="0">
              <a:buNone/>
            </a:pPr>
            <a:r>
              <a:rPr lang="en-US" dirty="0" smtClean="0"/>
              <a:t>Anna </a:t>
            </a:r>
            <a:r>
              <a:rPr lang="en-US" dirty="0" err="1" smtClean="0"/>
              <a:t>Kalinowski</a:t>
            </a:r>
            <a:r>
              <a:rPr lang="en-US" dirty="0" smtClean="0"/>
              <a:t>(avk2)</a:t>
            </a:r>
            <a:endParaRPr lang="en-US" dirty="0"/>
          </a:p>
        </p:txBody>
      </p:sp>
    </p:spTree>
    <p:extLst>
      <p:ext uri="{BB962C8B-B14F-4D97-AF65-F5344CB8AC3E}">
        <p14:creationId xmlns:p14="http://schemas.microsoft.com/office/powerpoint/2010/main" val="372030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228600"/>
            <a:ext cx="8229600" cy="6629400"/>
          </a:xfrm>
        </p:spPr>
        <p:txBody>
          <a:bodyPr>
            <a:normAutofit/>
          </a:bodyPr>
          <a:lstStyle/>
          <a:p>
            <a:pPr marL="0" indent="0">
              <a:buNone/>
            </a:pPr>
            <a:r>
              <a:rPr lang="en-US" sz="2000" dirty="0" smtClean="0"/>
              <a:t>c.</a:t>
            </a:r>
            <a:endParaRPr lang="en-US" sz="2000" dirty="0"/>
          </a:p>
          <a:p>
            <a:pPr marL="0" indent="0">
              <a:buNone/>
            </a:pPr>
            <a:r>
              <a:rPr lang="en-US" sz="2000" dirty="0" smtClean="0"/>
              <a:t>The number of microbes, with significantly altered alpha values, are shown in the right:</a:t>
            </a:r>
            <a:endParaRPr lang="en-US" sz="2000" b="1" dirty="0"/>
          </a:p>
          <a:p>
            <a:pPr marL="0" indent="0">
              <a:buNone/>
            </a:pPr>
            <a:endParaRPr lang="en-US" sz="2000" dirty="0" smtClean="0"/>
          </a:p>
          <a:p>
            <a:pPr marL="0" indent="0">
              <a:buNone/>
            </a:pPr>
            <a:endParaRPr lang="en-US" sz="2000" dirty="0"/>
          </a:p>
          <a:p>
            <a:pPr marL="0" indent="0">
              <a:buNone/>
            </a:pPr>
            <a:endParaRPr lang="en-US" sz="2000" dirty="0"/>
          </a:p>
          <a:p>
            <a:pPr marL="0" indent="0">
              <a:buNone/>
            </a:pPr>
            <a:endParaRPr lang="en-US" sz="2000" dirty="0" smtClean="0"/>
          </a:p>
          <a:p>
            <a:pPr marL="0" indent="0">
              <a:buNone/>
            </a:pPr>
            <a:r>
              <a:rPr lang="en-US" sz="2400" dirty="0" smtClean="0"/>
              <a:t>2. Multiple Testing</a:t>
            </a:r>
          </a:p>
          <a:p>
            <a:pPr marL="0" indent="0">
              <a:buNone/>
            </a:pPr>
            <a:r>
              <a:rPr lang="en-US" sz="2000" dirty="0" smtClean="0"/>
              <a:t>a.</a:t>
            </a:r>
          </a:p>
          <a:p>
            <a:pPr marL="0" indent="0">
              <a:buNone/>
            </a:pPr>
            <a:r>
              <a:rPr lang="en-US" sz="2000" dirty="0" smtClean="0"/>
              <a:t>The p-value in this case is the threshold of whether a certain microbe's abundance is altered or not. When the p-value is smaller than 0.05 it means the null hypothesis should be rejected and </a:t>
            </a:r>
            <a:r>
              <a:rPr lang="en-US" sz="2000" dirty="0" err="1" smtClean="0"/>
              <a:t>teh</a:t>
            </a:r>
            <a:r>
              <a:rPr lang="en-US" sz="2000" dirty="0" smtClean="0"/>
              <a:t> microbe's abundance is altered, because the difference observed in the two samples are statistically significant. If the p-value is larger than 0.05 than the null hypothesis is not too be rejected thus the abundance is not altered.</a:t>
            </a:r>
          </a:p>
          <a:p>
            <a:pPr marL="0" indent="0">
              <a:buNone/>
            </a:pPr>
            <a:r>
              <a:rPr lang="en-US" sz="2000" dirty="0" smtClean="0"/>
              <a:t>b.</a:t>
            </a:r>
          </a:p>
          <a:p>
            <a:pPr marL="0" indent="0">
              <a:buNone/>
            </a:pPr>
            <a:r>
              <a:rPr lang="en-US" sz="2000" dirty="0" smtClean="0"/>
              <a:t>The p-value follows uniform distribution if null hypothesis is true.</a:t>
            </a:r>
            <a:endParaRPr lang="en-U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143000"/>
            <a:ext cx="19050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980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28600" y="228600"/>
            <a:ext cx="8610600" cy="6629400"/>
          </a:xfrm>
        </p:spPr>
        <p:txBody>
          <a:bodyPr>
            <a:normAutofit/>
          </a:bodyPr>
          <a:lstStyle/>
          <a:p>
            <a:pPr marL="0" indent="0">
              <a:buNone/>
            </a:pPr>
            <a:r>
              <a:rPr lang="en-US" sz="2000" dirty="0" smtClean="0"/>
              <a:t>c.</a:t>
            </a:r>
            <a:endParaRPr lang="en-US" sz="2000" dirty="0"/>
          </a:p>
          <a:p>
            <a:pPr marL="0" indent="0">
              <a:buNone/>
            </a:pPr>
            <a:r>
              <a:rPr lang="en-US" sz="2000" dirty="0" smtClean="0"/>
              <a:t>Below is Expected Number of Significant p-values , in comparison to the actual observed number of significant altered microbes</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d.</a:t>
            </a:r>
          </a:p>
          <a:p>
            <a:pPr marL="0" indent="0">
              <a:buNone/>
            </a:pPr>
            <a:r>
              <a:rPr lang="en-US" sz="2000" dirty="0" smtClean="0"/>
              <a:t>A q-q plot is made on the right:</a:t>
            </a:r>
          </a:p>
          <a:p>
            <a:pPr marL="0" indent="0">
              <a:buNone/>
            </a:pPr>
            <a:endParaRPr lang="en-US" sz="2000"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47825"/>
            <a:ext cx="21145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descr="D:\360MoveData\Users\ge\Desktop\下载.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0" y="3436257"/>
            <a:ext cx="4725988"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63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28600" y="228600"/>
            <a:ext cx="8610600" cy="6629400"/>
          </a:xfrm>
        </p:spPr>
        <p:txBody>
          <a:bodyPr>
            <a:normAutofit/>
          </a:bodyPr>
          <a:lstStyle/>
          <a:p>
            <a:pPr marL="0" indent="0">
              <a:buNone/>
            </a:pPr>
            <a:r>
              <a:rPr lang="en-US" sz="2000" dirty="0" smtClean="0"/>
              <a:t>e.</a:t>
            </a:r>
          </a:p>
          <a:p>
            <a:pPr marL="0" indent="0">
              <a:buNone/>
            </a:pPr>
            <a:endParaRPr lang="en-US" sz="2000" dirty="0"/>
          </a:p>
          <a:p>
            <a:pPr marL="0" indent="0">
              <a:buNone/>
            </a:pPr>
            <a:r>
              <a:rPr lang="en-US" sz="2000" dirty="0" err="1" smtClean="0"/>
              <a:t>i</a:t>
            </a:r>
            <a:r>
              <a:rPr lang="en-US" sz="2000" dirty="0" smtClean="0"/>
              <a:t>.</a:t>
            </a:r>
          </a:p>
          <a:p>
            <a:pPr marL="0" indent="0">
              <a:buNone/>
            </a:pPr>
            <a:r>
              <a:rPr lang="en-US" sz="2000" dirty="0" smtClean="0"/>
              <a:t>Taking the -log10 value of the p-values would make the graph more intuitive and visible(-log10(0,1)=0.1, 0.01 becomes 2, 0.001 becomes 3, etc.)</a:t>
            </a:r>
          </a:p>
          <a:p>
            <a:pPr marL="0" indent="0">
              <a:buNone/>
            </a:pPr>
            <a:endParaRPr lang="en-US" sz="2000" dirty="0"/>
          </a:p>
          <a:p>
            <a:pPr marL="0" indent="0">
              <a:buNone/>
            </a:pPr>
            <a:r>
              <a:rPr lang="en-US" sz="2000" dirty="0" smtClean="0"/>
              <a:t>ii.</a:t>
            </a:r>
          </a:p>
          <a:p>
            <a:pPr marL="0" indent="0">
              <a:buNone/>
            </a:pPr>
            <a:r>
              <a:rPr lang="en-US" sz="2000" dirty="0" smtClean="0"/>
              <a:t>The plot does not </a:t>
            </a:r>
            <a:r>
              <a:rPr lang="en-US" sz="2000" dirty="0" err="1" smtClean="0"/>
              <a:t>aligh</a:t>
            </a:r>
            <a:r>
              <a:rPr lang="en-US" sz="2000" dirty="0" smtClean="0"/>
              <a:t> with x=y therefore the null hypothesis is not true</a:t>
            </a:r>
          </a:p>
          <a:p>
            <a:pPr marL="0" indent="0">
              <a:buNone/>
            </a:pPr>
            <a:endParaRPr lang="en-US" sz="2000" dirty="0"/>
          </a:p>
        </p:txBody>
      </p:sp>
    </p:spTree>
    <p:extLst>
      <p:ext uri="{BB962C8B-B14F-4D97-AF65-F5344CB8AC3E}">
        <p14:creationId xmlns:p14="http://schemas.microsoft.com/office/powerpoint/2010/main" val="352850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Task 1:Data Cleaning and Visual Inspection</a:t>
            </a:r>
            <a:endParaRPr lang="en-US" dirty="0"/>
          </a:p>
        </p:txBody>
      </p:sp>
      <p:sp>
        <p:nvSpPr>
          <p:cNvPr id="3" name="内容占位符 2"/>
          <p:cNvSpPr>
            <a:spLocks noGrp="1"/>
          </p:cNvSpPr>
          <p:nvPr>
            <p:ph idx="1"/>
          </p:nvPr>
        </p:nvSpPr>
        <p:spPr/>
        <p:txBody>
          <a:bodyPr/>
          <a:lstStyle/>
          <a:p>
            <a:pPr marL="0" indent="0">
              <a:buNone/>
            </a:pPr>
            <a:r>
              <a:rPr lang="en-US" dirty="0" smtClean="0"/>
              <a:t>0. Getting started with Data</a:t>
            </a:r>
          </a:p>
          <a:p>
            <a:pPr marL="0" indent="0">
              <a:buNone/>
            </a:pPr>
            <a:r>
              <a:rPr lang="en-US" sz="2000" dirty="0" smtClean="0"/>
              <a:t>Q1:</a:t>
            </a:r>
          </a:p>
          <a:p>
            <a:pPr marL="0" indent="0">
              <a:buNone/>
            </a:pPr>
            <a:r>
              <a:rPr lang="en-US" sz="2000" dirty="0" smtClean="0"/>
              <a:t>Microbiomes vary from person to person, and multiple samples are needed to verify the specifics of each microbiome.  Then, these samples are needed to figure out what the average abundance levels are and to identify any outliers.  We can use the different sets of microbes to identify the causal relationship between these microbes and cirrhosis.</a:t>
            </a:r>
          </a:p>
          <a:p>
            <a:pPr marL="0" indent="0">
              <a:buNone/>
            </a:pPr>
            <a:r>
              <a:rPr lang="en-US" sz="2000" dirty="0" smtClean="0"/>
              <a:t>Q2:</a:t>
            </a:r>
          </a:p>
          <a:p>
            <a:pPr marL="0" indent="0">
              <a:buNone/>
            </a:pPr>
            <a:r>
              <a:rPr lang="en-US" sz="2000" dirty="0" smtClean="0"/>
              <a:t>There are 764 samples  in total being analyzed</a:t>
            </a:r>
          </a:p>
          <a:p>
            <a:pPr marL="0" indent="0">
              <a:buNone/>
            </a:pPr>
            <a:r>
              <a:rPr lang="en-US" sz="2000" dirty="0" smtClean="0"/>
              <a:t>Q3:</a:t>
            </a:r>
          </a:p>
          <a:p>
            <a:pPr marL="0" indent="0">
              <a:buNone/>
            </a:pPr>
            <a:r>
              <a:rPr lang="en-US" sz="2000" dirty="0" smtClean="0"/>
              <a:t>In total 149 microbes are analyzed </a:t>
            </a:r>
            <a:endParaRPr lang="en-US" sz="2000" dirty="0"/>
          </a:p>
        </p:txBody>
      </p:sp>
    </p:spTree>
    <p:extLst>
      <p:ext uri="{BB962C8B-B14F-4D97-AF65-F5344CB8AC3E}">
        <p14:creationId xmlns:p14="http://schemas.microsoft.com/office/powerpoint/2010/main" val="117655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381000"/>
            <a:ext cx="8432800" cy="6096000"/>
          </a:xfrm>
        </p:spPr>
        <p:txBody>
          <a:bodyPr/>
          <a:lstStyle/>
          <a:p>
            <a:pPr marL="514350" indent="-514350">
              <a:buAutoNum type="arabicPeriod"/>
            </a:pPr>
            <a:r>
              <a:rPr lang="en-US" dirty="0" smtClean="0"/>
              <a:t>Bayesian Network for quality control</a:t>
            </a:r>
          </a:p>
          <a:p>
            <a:pPr marL="0" indent="0">
              <a:buNone/>
            </a:pPr>
            <a:r>
              <a:rPr lang="en-US" sz="2000" dirty="0"/>
              <a:t>A</a:t>
            </a:r>
            <a:r>
              <a:rPr lang="en-US" sz="2000" dirty="0" smtClean="0"/>
              <a:t>:  Joint Probability Factorization</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B:  Parameter Required:</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p>
          <a:p>
            <a:pPr marL="0" indent="0">
              <a:buNone/>
            </a:pP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5171"/>
            <a:ext cx="91440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9" y="4572000"/>
            <a:ext cx="899160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111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457200"/>
            <a:ext cx="8229600" cy="5668963"/>
          </a:xfrm>
        </p:spPr>
        <p:txBody>
          <a:bodyPr/>
          <a:lstStyle/>
          <a:p>
            <a:pPr marL="0" indent="0">
              <a:buNone/>
            </a:pPr>
            <a:r>
              <a:rPr lang="en-US" sz="2000" dirty="0" smtClean="0"/>
              <a:t>C  :  Constructing Probability Tables:</a:t>
            </a:r>
          </a:p>
          <a:p>
            <a:pPr marL="0" indent="0">
              <a:buNone/>
            </a:pPr>
            <a:endParaRPr lang="en-US" sz="2000" dirty="0" smtClean="0"/>
          </a:p>
          <a:p>
            <a:pPr marL="0" indent="0">
              <a:buNone/>
            </a:pPr>
            <a:r>
              <a:rPr lang="en-US" sz="2000" dirty="0" smtClean="0"/>
              <a:t>For P(storage temperature ): 	</a:t>
            </a:r>
          </a:p>
          <a:p>
            <a:pPr marL="0" indent="0">
              <a:buNone/>
            </a:pPr>
            <a:r>
              <a:rPr lang="en-US" sz="2000" dirty="0" smtClean="0"/>
              <a:t>P(storage temp=cold)=0.8982	</a:t>
            </a:r>
          </a:p>
          <a:p>
            <a:pPr marL="0" indent="0">
              <a:buNone/>
            </a:pPr>
            <a:r>
              <a:rPr lang="en-US" sz="2000" dirty="0" smtClean="0"/>
              <a:t>P(storage temp=cool)=0.1018</a:t>
            </a:r>
          </a:p>
          <a:p>
            <a:pPr marL="0" indent="0">
              <a:buNone/>
            </a:pPr>
            <a:endParaRPr lang="en-US" sz="2000" dirty="0" smtClean="0"/>
          </a:p>
          <a:p>
            <a:pPr marL="0" indent="0">
              <a:buNone/>
            </a:pPr>
            <a:r>
              <a:rPr lang="en-US" sz="2000" dirty="0" smtClean="0"/>
              <a:t>For  p(collection method):</a:t>
            </a:r>
            <a:endParaRPr lang="en-US" sz="2000" dirty="0"/>
          </a:p>
          <a:p>
            <a:pPr marL="0" indent="0">
              <a:buNone/>
            </a:pPr>
            <a:r>
              <a:rPr lang="en-US" sz="2000" dirty="0"/>
              <a:t>P(Collection Method = Nurse)=</a:t>
            </a:r>
            <a:r>
              <a:rPr lang="en-US" sz="2000" dirty="0" smtClean="0"/>
              <a:t>0.8976</a:t>
            </a:r>
            <a:endParaRPr lang="en-US" sz="2000" dirty="0"/>
          </a:p>
          <a:p>
            <a:pPr marL="0" indent="0">
              <a:buNone/>
            </a:pPr>
            <a:r>
              <a:rPr lang="en-US" sz="2000" dirty="0"/>
              <a:t>P(Collection Method = Patient)=</a:t>
            </a:r>
            <a:r>
              <a:rPr lang="en-US" sz="2000" dirty="0" smtClean="0"/>
              <a:t>0.1024</a:t>
            </a:r>
            <a:endParaRPr lang="en-US" sz="2000" dirty="0"/>
          </a:p>
          <a:p>
            <a:pPr marL="0" indent="0">
              <a:buNone/>
            </a:pPr>
            <a:endParaRPr lang="en-US" sz="2000" dirty="0" smtClean="0"/>
          </a:p>
          <a:p>
            <a:pPr marL="0" indent="0">
              <a:buNone/>
            </a:pPr>
            <a:r>
              <a:rPr lang="en-US" sz="2000" dirty="0" smtClean="0"/>
              <a:t>For p(lab time):</a:t>
            </a:r>
          </a:p>
          <a:p>
            <a:pPr marL="0" indent="0">
              <a:buNone/>
            </a:pPr>
            <a:r>
              <a:rPr lang="en-US" sz="2000" dirty="0" smtClean="0"/>
              <a:t>P(Lab time = long)=0.2044</a:t>
            </a:r>
          </a:p>
          <a:p>
            <a:pPr marL="0" indent="0">
              <a:buNone/>
            </a:pPr>
            <a:r>
              <a:rPr lang="en-US" sz="2000" dirty="0" smtClean="0"/>
              <a:t>P(lab time = short)=0.7956</a:t>
            </a:r>
            <a:endParaRPr lang="en-US" sz="2000" dirty="0"/>
          </a:p>
        </p:txBody>
      </p:sp>
      <p:sp>
        <p:nvSpPr>
          <p:cNvPr id="4" name="内容占位符 2"/>
          <p:cNvSpPr txBox="1">
            <a:spLocks/>
          </p:cNvSpPr>
          <p:nvPr/>
        </p:nvSpPr>
        <p:spPr>
          <a:xfrm>
            <a:off x="4648200" y="604599"/>
            <a:ext cx="3886200" cy="61010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2000" dirty="0" smtClean="0"/>
          </a:p>
          <a:p>
            <a:pPr marL="0" indent="0">
              <a:buNone/>
            </a:pPr>
            <a:r>
              <a:rPr lang="en-US" sz="2000" dirty="0" smtClean="0"/>
              <a:t>For P( contamination| storage  temperature, collection method)</a:t>
            </a:r>
            <a:r>
              <a:rPr lang="en-US" sz="2000" dirty="0" smtClean="0"/>
              <a:t> 	</a:t>
            </a:r>
          </a:p>
          <a:p>
            <a:pPr marL="0" indent="0">
              <a:buFont typeface="Arial" panose="020B0604020202020204" pitchFamily="34" charset="0"/>
              <a:buNone/>
            </a:pPr>
            <a:endParaRPr lang="en-US" sz="2000" dirty="0" smtClean="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smtClean="0"/>
          </a:p>
          <a:p>
            <a:pPr marL="0" indent="0">
              <a:buFont typeface="Arial" panose="020B0604020202020204" pitchFamily="34" charset="0"/>
              <a:buNone/>
            </a:pPr>
            <a:r>
              <a:rPr lang="en-US" sz="2000" dirty="0" smtClean="0"/>
              <a:t>For  p(collection method):</a:t>
            </a:r>
          </a:p>
          <a:p>
            <a:pPr marL="0" indent="0">
              <a:buNone/>
            </a:pPr>
            <a:endParaRPr lang="en-US" sz="2000" dirty="0" smtClean="0"/>
          </a:p>
          <a:p>
            <a:pPr marL="0" indent="0">
              <a:buNone/>
            </a:pPr>
            <a:endParaRPr lang="en-US" sz="2000" dirty="0"/>
          </a:p>
          <a:p>
            <a:pPr marL="0" indent="0">
              <a:buNone/>
            </a:pPr>
            <a:r>
              <a:rPr lang="en-US" sz="2000" dirty="0" smtClean="0"/>
              <a:t>For P( Quality</a:t>
            </a:r>
            <a:r>
              <a:rPr lang="en-US" altLang="zh-CN" sz="2000" dirty="0" smtClean="0"/>
              <a:t>| Contamination, lab time):</a:t>
            </a:r>
          </a:p>
          <a:p>
            <a:pPr marL="0" indent="0">
              <a:buNone/>
            </a:pPr>
            <a:endParaRPr lang="en-US" altLang="zh-CN" sz="2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52600"/>
            <a:ext cx="2800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816" y="4572000"/>
            <a:ext cx="290512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80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04800" y="457200"/>
            <a:ext cx="8382000" cy="5668963"/>
          </a:xfrm>
        </p:spPr>
        <p:txBody>
          <a:bodyPr/>
          <a:lstStyle/>
          <a:p>
            <a:pPr marL="0" indent="0">
              <a:buNone/>
            </a:pPr>
            <a:r>
              <a:rPr lang="en-US" sz="2000" dirty="0" smtClean="0"/>
              <a:t>D: Final  Probability Tables:</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We sort the dataset and found out the only quality that fits P&lt;=0.5 is:</a:t>
            </a:r>
          </a:p>
          <a:p>
            <a:pPr marL="0" indent="0">
              <a:buNone/>
            </a:pPr>
            <a:endParaRPr lang="en-US" sz="2000" dirty="0" smtClean="0"/>
          </a:p>
          <a:p>
            <a:pPr marL="0" indent="0">
              <a:buNone/>
            </a:pPr>
            <a:endParaRPr lang="en-US" sz="2000" dirty="0" smtClean="0"/>
          </a:p>
          <a:p>
            <a:pPr marL="0" indent="0">
              <a:buNone/>
            </a:pPr>
            <a:r>
              <a:rPr lang="en-US" sz="2000" dirty="0" smtClean="0"/>
              <a:t>Therefore we drop the events where lab time is long , storage temp is cool and collection method is by patient in the original data sets.</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1054"/>
            <a:ext cx="361950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4724400"/>
            <a:ext cx="37147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内容占位符 2"/>
          <p:cNvSpPr txBox="1">
            <a:spLocks/>
          </p:cNvSpPr>
          <p:nvPr/>
        </p:nvSpPr>
        <p:spPr>
          <a:xfrm>
            <a:off x="4191000" y="1673899"/>
            <a:ext cx="4419600" cy="61010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2000" dirty="0" smtClean="0"/>
          </a:p>
          <a:p>
            <a:pPr marL="0" indent="0">
              <a:buNone/>
            </a:pPr>
            <a:r>
              <a:rPr lang="en-US" sz="2000" dirty="0" smtClean="0"/>
              <a:t>E:</a:t>
            </a:r>
            <a:endParaRPr lang="en-US" altLang="zh-CN" sz="2000" dirty="0" smtClean="0"/>
          </a:p>
          <a:p>
            <a:pPr marL="0" indent="0">
              <a:buNone/>
            </a:pPr>
            <a:r>
              <a:rPr lang="en-US" altLang="zh-CN" sz="2000" dirty="0" smtClean="0"/>
              <a:t>The criteria for bad quality data is that the probability that quality is good is under 0.5. By investigating our data set:</a:t>
            </a:r>
          </a:p>
        </p:txBody>
      </p:sp>
    </p:spTree>
    <p:extLst>
      <p:ext uri="{BB962C8B-B14F-4D97-AF65-F5344CB8AC3E}">
        <p14:creationId xmlns:p14="http://schemas.microsoft.com/office/powerpoint/2010/main" val="106488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77800" y="381000"/>
            <a:ext cx="4546600" cy="6096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2. Data visualization</a:t>
            </a:r>
          </a:p>
          <a:p>
            <a:pPr marL="0" indent="0">
              <a:buFont typeface="Arial" panose="020B0604020202020204" pitchFamily="34" charset="0"/>
              <a:buNone/>
            </a:pPr>
            <a:r>
              <a:rPr lang="en-US" sz="2000" dirty="0" smtClean="0"/>
              <a:t>A:  Verify Relative Abundance</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smtClean="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smtClean="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smtClean="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smtClean="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smtClean="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smtClean="0"/>
              <a:t>By inspection no data trace exceeds the minimum error therefore we are provided with relative abundance data</a:t>
            </a:r>
          </a:p>
          <a:p>
            <a:pPr marL="0" indent="0">
              <a:buFont typeface="Arial" panose="020B0604020202020204" pitchFamily="34" charset="0"/>
              <a:buNone/>
            </a:pPr>
            <a:endParaRPr lang="en-US" sz="2000" dirty="0" smtClean="0"/>
          </a:p>
          <a:p>
            <a:pPr marL="0" indent="0">
              <a:buFont typeface="Arial" panose="020B0604020202020204" pitchFamily="34" charset="0"/>
              <a:buNone/>
            </a:pPr>
            <a:endParaRPr lang="en-US" sz="2000" dirty="0" smtClean="0"/>
          </a:p>
          <a:p>
            <a:pPr marL="0" indent="0">
              <a:buFont typeface="Arial" panose="020B0604020202020204" pitchFamily="34" charset="0"/>
              <a:buNone/>
            </a:pPr>
            <a:endParaRPr lang="en-US" sz="2000" dirty="0" smtClean="0"/>
          </a:p>
          <a:p>
            <a:pPr marL="0" indent="0">
              <a:buFont typeface="Arial" panose="020B0604020202020204" pitchFamily="34" charset="0"/>
              <a:buNone/>
            </a:pPr>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86" y="1528762"/>
            <a:ext cx="411480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内容占位符 2"/>
          <p:cNvSpPr txBox="1">
            <a:spLocks/>
          </p:cNvSpPr>
          <p:nvPr/>
        </p:nvSpPr>
        <p:spPr>
          <a:xfrm>
            <a:off x="4724400" y="609600"/>
            <a:ext cx="4191000" cy="6096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2000" dirty="0" smtClean="0"/>
          </a:p>
          <a:p>
            <a:pPr marL="0" indent="0">
              <a:buFont typeface="Arial" panose="020B0604020202020204" pitchFamily="34" charset="0"/>
              <a:buNone/>
            </a:pPr>
            <a:r>
              <a:rPr lang="en-US" sz="2000" dirty="0" smtClean="0"/>
              <a:t>B: Benefits and drawbacks:</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smtClean="0"/>
          </a:p>
          <a:p>
            <a:pPr marL="0" indent="0">
              <a:buNone/>
            </a:pPr>
            <a:r>
              <a:rPr lang="en-US" sz="2000" dirty="0" smtClean="0"/>
              <a:t>The benefits of the Relative Abundance Data is to get an intuitive impression conform to specific patterns that are among the best-known and most-studied patterns, which might be helpful to the study; however the Data might omit some of the components that are not considered within all the species, therefore these information would be lost if the normalization is performed.</a:t>
            </a:r>
          </a:p>
          <a:p>
            <a:pPr marL="0" indent="0">
              <a:buFont typeface="Arial" panose="020B0604020202020204" pitchFamily="34" charset="0"/>
              <a:buNone/>
            </a:pPr>
            <a:endParaRPr lang="en-US" sz="2000" dirty="0" smtClean="0"/>
          </a:p>
          <a:p>
            <a:pPr marL="0" indent="0">
              <a:buFont typeface="Arial" panose="020B0604020202020204" pitchFamily="34" charset="0"/>
              <a:buNone/>
            </a:pPr>
            <a:endParaRPr lang="en-US" sz="2000" dirty="0" smtClean="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40265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Bx4AAAOZCAYAAAAgVoXcAAAABHNCSVQICAgIfAhkiAAAAAlwSFlz%0AAAALEgAACxIB0t1+/AAAADl0RVh0U29mdHdhcmUAbWF0cGxvdGxpYiB2ZXJzaW9uIDIuMS4wLCBo%0AdHRwOi8vbWF0cGxvdGxpYi5vcmcvpW3flQAAIABJREFUeJzsvXeYZEd18P07N3Sa7slxw+zsaneV%0AVkIZFAgCwStsAyIZy9iAwfDihF9/xpjX2P6AD3hweLENfDYGTDQYMFEmCBElBEigvKuwQdrVpsm5%0Ac997z/tH1fQ2o5mNYMFSv+eZZ7rvrXDqnFNVt/t0VYmq4nA4HA6Hw+FwOBwOh8PhcDgcDofD4XA4%0AHKeC93gL4HA4HA6Hw+FwOBwOh8PhcDgcDofD4XA4fvFxgUeHw+FwOBwOh8PhcDgcDofD4XA4HA6H%0Aw3HKuMCjw+FwOBwOh8PhcDgcDofD4XA4HA6Hw+E4ZVzg0eFwOBwOh8PhcDgcDofD4XA4HA6Hw+Fw%0AnDIu8OhwOBwOh8PhcDgcDofD4XA4HA6Hw+FwOE4ZF3h0OBwOh8PhcDgcDofD4XA4HA6Hw+FwOByn%0AjAs8OhwOh8PhcDgcDofD4XA4HA6Hw+FwOByOU8YFHh0Oh8PhcDgcDofD4XA4HA6Hw+FwOBwOxynj%0AAo8Oh8PhcDgcDofD4XA4HA6Hw+FwOBwOh+OUCR5vARwOh8Ph+EVCRJ4PfB44W1UfOkq6twK3qOo3%0Al11/GvB6Vf21o+R9M1BU1b8/RVmvA3ap6gMnmO+5wDmq+s6TrPdLQL+qXn4caX+gqlescP0jwJdV%0A9bNHybsPuERVp05GzpZy/kJV33ES+T4IvOsk9BsAbwVeDJTs5f9U1bcfI98fAv8LOAPoW63dIvI7%0AwB/bt+cAO4EYuFFV37hKnmuAP1TV606kLauU9Urgq6o6dox0B4Ftqjp3CnV5wBtO1leXlXUDMAzk%0AgT5gr731P1X19lXyfAr4d1X98inW3Qu8QFXff4x01wK/q6ovOsX6LgG6VfWmUylnORcOXqlDqQ4q%0ASaN5LRSfycYidY0AyPlpfDwyXsBUowjAxnQvB+uzdAY5ALJeyExUptZSztZ0H7vrU2S9FACjtVmG%0AMz0IwnxcAeBJ6TXsiufxEAAeKh3i4vwIZY0IxfzeciIq0kgicn6aDj8DwMH6LBkvxf7yBAAjuQFq%0ASYPOIEcpqQNQSxp0BTl6fSPjvvosgfiE4lOMqwBUkwZ9YYEYZU1QAOCu0gE2ZvuYaCyY9ntpAOaj%0AMhkvBKAnzFNK6ixEZQDSXkgtaZD1UgynugCYics0NGm24/7FA1zYvpGpqEglNjKOpHvISMCi1un3%0AjJx7ozmqcZ3+sB2ASGMO1WdJeQFPyQwD8LXibs7JreGuRePyvekO0l5Ib9BG2ba/GNco+BkiTRir%0Amy5bi+sUwhwFP2vTVOkIck3ZAQ7VZlib7qaqxpaB+EQa47f8/nWmUWQg1UHaMx9N56IygfhkvZBi%0AUjM+ISFj9XkGUh3kbNkZ8QGoawxAKalT0QZ5L930ifHqLIUwR1eYB+BwdZqeVDvtfoZY1dokRU0b%0ACEK7tU9FI/ZUxulPdTTblvFC8n6a/dVpo8skoj/dSWjlXojKZL0UxbhKu/XlqfoCKS+gM2ijFRFp%0Avi7HNYpRFV88zs4OAvCD+d2MtA1Qjk37c36agaDAofocc7bftAVZSlGFamx0O5TtJiUBZ6d6+HHl%0AkLFR0mAo1cl0VGSubvKdnV9HMa7hL/WJ+jxdYZ5Q/Gbf8UXo9XNMWz0qymxUprulHZEmRCTEmjTb%0AX4lrDGf6qNn+Xo5rZLyQviBPjNF3rAnzcYUL0gMA3Fzay5bsAIfqc6hNk5KAvJ9m1vaJgbCdBKXd%0AS1O0PjnWmGdt2MlkVGz2wa4wz7lhDwdiM7V6wMPVSXpSBTISNOufiUpE1m+yXoq5RpEN2b5mf1/y%0A0yX994UFBCHWhF2lwwCcX9jAofpsMz1AJa5TjWusz/YBsK88zhm5QaZb+ml/qoOMF1BNjI66gxxT%0AUYmFqNy0SU+QZyYq4YtHyvpXOa6R9VJU7bjYHbRR0QZdfo6xxjwAiSodQY7JuhlvLsmt5+7KIQat%0AHwMsxlVKLfaPNWE43cMj1Ql6wkLTJwShltQ5p22dtYnPoJdt6vbexX2oKoPZ7mZZ0/UF1mV6mbE+%0AGmvC+nQ3OS/FA2WjN0+ErjBPWgIijO/kJKSsDUrWjpW4znC6h5T47KuZ/hZ6PoNhB+klO5JQSRrs%0Aq0ywJTcEwFRUJBCfXuundy3sZSDTxZqwgykrd4efpWjt2mHHrpiEUlJnXWDGyfGoSMoLmG4Um/PS%0Aodos3WGezFJ/j6ukJKDNSzXHm1JcI+un8BCmrQ3OyA0yWp9r9tON1s8yEjTHt0B8FqMKvXac2l+d%0AbvpJ2dq7zUvR5We5feFhwIzTS/11ombG5KFMNwU/w1h9nl5ry6o26PCzHKzNALAh3cvB+gw5P01G%0AzByUoDQ0bvYRT4RSUmeiNsdA2sxBS30zK2FzfC8mNRbjSnN+qSUR+6uT9KU6mLd9tyPIUfAzzecC%0AXzz2lce5qn0Lh6NF236POZseoKExc40i6zK9R/p20MZCXGEk1c3O6jgAw+keFpMa0/XFZt7N2X6m%0AohJV25dTElDXqNn/hlKdTDYWWZ/uZs7aLS0B83GZjJfizLAHgPvrE2S9VPPZZSAoUEka5L0UVTt2%0A5CTgoeo4WzP9AMzGFULxSdn5C+DO4j7WZXqZbhgZs16KnjDPVr+DQ4lp84OVMTrCHOvDTraXzdi9%0ANt1l5j377NAXFqgmDWaiEoXA+q0m1JJG04+noyLtQY60+NSsjBO1edaku8h6IcHS80PpIL741KxO%0AetLt9AR55qJy024bM33UNW720eGgg/3RPL1+G4H1u+m4TJefZdTasZY08BACz2/6ZNpL0R5kCVqe%0AlepJhCfCpdn15j0JE3GJWBNCO5aONebZmO7lgB1jO/wsbV6KhaTWfA4qJXXmG2Wyfqo5D3UFbdQ0%0AavaNYlyl2z7LTNbNODmU7qaWNGhYHfWGeQpehmJSYzoqNmUcTHU09QjQ7mXwgAXbb3v9HPvqM3QF%0AObrts+HBxjzluNbsy+WkwYawk121yeY4mfWMvEtjSaKKJ8KjlUkS28+GM334IsxEZtzKeCkijUlJ%0AwJy91hXmaSQR81GZs7JmDHygfJjBdGfzWXU0WmS6vshIprc5T+UkYDRabM4TS/PjWH2enlTBtq2N%0AYlLjkco4eetv7UGOuUaJ4XSPbZvxn6o2GAnNOLGnNkVHkG0+3ytKZ9BGXSPyS8+/cYXeIM+C9YcO%0AP8sj1QkKQbbZT9enu8lKwH5rfzDzS2/6yFzWFxSoaYNqEpH3TdkzUYm+oMAjVfM8n/PTHChNcnb7%0A+mYfXJvqao4bHaHRk4eQ9VJNfw/wOFybpSPMUbdztaL0BPlm/UNBgfG4SDWJmrZdjCtU4jpr7bh5%0AoDpDW5Cm09rD6CsiLQEJ2vycU/AzLMZV0nbcAPM5oRRVaLP6X2Jjute0NS4zF5WazyZgxsS91Uk6%0Aw7bmeD4cdLCzMdVME2uCLx6q2nwWHQzbKdpnDICaNpiPKiRoc+zPeWmKcZU1qU4Abjpw45EH2dOQ%0AxtQj+njLcCzC3k2/EDZwKx4dDofD4TgxrgduBX7jaIlU9a+XBx0fB67DBJ6OGxEJVPWGUwg6dgIX%0AAZ0isvFY6VcKOj4O/MWJZhARX1V/90SDjpa3AWuA81T1AuDJQHj0LAB8H7gGePRoiVT1w6p6gS37%0AMHC1fb9i0PFnwCuBwf+mujzghNslYj99t6Cqz7U6ey3wnSUdrhZ0/CnTC7zmv6GeJS4BnnUiGWzA%0A3OFwOBwOh8PhcDgcDofjqLjAo8PhcDgcx4mI5IErgVfREngUkTeIyHYRuVdE3mmvfUREXmRfXysi%0AD4nIrcALWvJ1i8gXReQ+EblNRM5vqe4JIvJtEdktIq9eql9EviUid9n6ntdS1stsOfeKyMdF5Arg%0AucDficg9InKG/btRRO4Uke+JyFktsr5LRL4D/I2IvEJE3mvvPUdEbheRu0XkmyIycAw1vRD4L+BT%0Ay3Q0ICJfsPLda+VDRIr2v4jIe0XkARH5CtDfkvcZtv7tIvIhEUm31PdnIvIj+7f5aDJb/X3YlnOf%0AiLzQ2itrdfQJm+63bHn3iMi/LgWpRKQoIm8VkduBy0Xku3blGCLyLyJyh4jcLyJvWU05IpIDXg38%0AkapWAVR1UVXfbO+PWF/5qJXxszYPqnq3qu47hv6PitXBR2z77haR56yQ5m02zU0isk9ErhOR/yMi%0AO0TkK0sBKBF5i4j82F5/n7XhS4ALgE9b/aVE5Jn29XYR+YCIpFqqe6OV5XYR2WTLfV6L/W4SkX57%0AvWD1smS/64B3AgVb/sdsupe32O+fRcQTkUBE5mzbfgRcdoJ6e5KI3GL7zleXZFqWZsyWf5uV/yIR%0A+YaIPCJmFSoi0iUi3xHTh+8TkWfb7O8EzrEyv93K/I9Wt/eJWWm9RJeIfElEHhSRd4uYn6uKyL+1%0A+OBftMh1uZXnXvu/A3gT8DJb3/Otbj9m7Xm3iPyKzftaEfmkmD55Sqs6HQ6Hw+FwOBwOh8PhcPxy%0A4AKPDofD4XAcP9dhtqvcBczYwMKz7fUnquoTgL9tzSAiGeADwHMwK9taV4K9BbhbVc/HrLr7WMu9%0A84FfBS4H/lpE1gBV4PmqehFwNfB/bLDnXEwg4elWhj9W1R8ANwB/ZldtPQy8HxPwuhh4PfDPLfVt%0ABa5R1T9d1uZbgSep6oWYYOIbjqGj64H/sH/Xt1x/N3Czle8i4P5l+Z4PnAmchwnMLQUmM8BHgJeo%0A6nmYbeJ/ryXfgqpeBrwX+MdjyPxXwLyqnmd1/m27CrBidfRSETkbeAlwpV39FgMvtfnbgB2q+kRV%0AvXWZ/G9S1Uswdnuq/GQQuZXNwH5VXVzlPlYP77cyLgC/f5S0J8pfY3z4MuDpGB/KrJBuI/ArmEDy%0AJ22ebUACXGvT/JOqXoqxWQdwrap+GrgHY68LMPb6EPBCa78cP7myb9bK8q/Au+y1Wzhiv88DSz75%0AZmDSlvME4GbMasdFa7+Xicg2jC9d0VL/UgC8A7hLVS9T1R8er8Ksft4FXGf7zqetLCvxsKo+CbgL%0A09+eB1yFWeUKZmvd59g+/Ezgn+z1NwIP2Ha8CdN3NmP86VrgPWK2YwV4EvBHGL0/ATNOgOnrl9hr%0AvyYiW0Uki+mLr7F971nAIvB24GO2vi9gxqIbrD2vAf6pJUB8OfBSVV2y+3L9vMYGPO+YKh91d12H%0Aw+FwOBwOh8PhcDgcvwS4LZMcDofD4Th+rudIcOtT9r0HfFhVywCqOrMsz1nAXlXdDSAi/86RwMtV%0AmMAOqvptEemxq5EAvqSqFaAiZiXiZcBXgHeIyFMwAaC1wAAmgPTZpTP/VpBhabXmFcB/ypGzpVpX%0ADv6nastBFkdYh1m9NgSkOHLu3WMQs7JwM3CrqqqIRCKyTVV3WBlfZuWLgfll2Z8C/Ie9d1hEvm2v%0An2n1t8u+/yjwBxyxw3+0/P+HY8h8DS2rMFX1yMERR3gGcDHwY6unLDBh78XA51Zp/q+LyGswz1ZD%0AmC1u71slbRM5ch5jDzbYChxQ1e/b1/8OvA44pfM+W3gW8GwRWdqeNIM513A5X1XVSES2A6jqN+z1%0A7cCIff0MEfkzW0YvcCfwtWXlnA3stoFvMMH1V2ECxXDEfp/ArPrDyvMZERnE+OiS7a/BBPlRVQVm%0A5bHbf14DXArc0WK/A/ZeHfjCCm09Ftsw9vy2LdMH9q2S9gb7fzsQ2XGhLCKhDQImwN+LyJUYf9og%0AZnvi5VwFfFJVE0x/+CEmYA/wfVXdDyAin7Zpvwz8lvUnHzM2nIMJtj6sqvcCqOq8zbe8vmcB14jI%0AX9r3aUw/AhN0XvUcTnsu5fvBnPG4WjqHw+FwOBwOh8PhcDh+rklW+lrMcTK4wKPD4XA4HMeBiPRg%0AgmfbREQxX+4rJhB1rC/bV7u/0oHQuux/6/WXAn3AxaraEJF9mKCPHIcMHjBnV4GtRGmV6+8B3qWq%0AN4jI01h9pReYlYJdwF4b2GjHBPr+8ih5WlmpDcc6NFtXeL2azMejJwE+qqr/e4V71ZWCs2LOsnw9%0AcKmqzorIRzB2WYk9wLCIFOwWqx8GPiwiOzA+tbxNK70/FQSzcu/hn7gosjz4WLP/E0zAjpb3gZjt%0AX98LXKSqh0Tkbazc5hOx3xL/P/AOVf2qiFzDkTMcj9d+H1LVv/qJiyZAWbEByxNFMCuTrz6OtK16%0Aq7VcTzD2fTlm1eeFNrA7xonr7TH+IWbb5N/DrBSdF5FPcfxjw1J9z1HVnzg/1Pbj1caGx/APuobR%0AKMVA3ADg9kyKqxtlcpmQvdUCAF6iXLp1lH172unqMkeb3r7YyQUZ4dbY/O6iI4ILs0K1HjBWzwLw%0APfF4UjjCxXWj1ofTaxjzYTCCtUkEQKMivDabon/YLCjWpJev7+3ggmCBkauKAHzz2+s4v2ua7y/0%0A0l8z3bnLy6KJcDhrYq0bvRIPSJ4dQcyWyHTLxIOiB5fWTP3fzAxzkBpvSJX5Ym0IgIEIuuIEH2XC%0AHiP6D2d0sjAVsLthjrzdEBaZq6a5O5PmyYmRKZdq8EC5lwesJ/xGbppsvkGtFPDNxXYAHg3yXM8i%0AhyttAJx3TsIXDvayRru5fOsoAHv2tFFVn6rkyWkCQI0BJoKAtsi4wYDW2XpWnR/sWsP9atzs93Pn%0AMNxQXpM2C7UnAp9zkzK9+RK3zZlF+r1JxCI+e1PCGjXtfdb5B7j9/jU88ezDAPzVw+tZqyk6VCiK%0AqS/tD5FX6LH1o3BeYZbbSt08wTd2eljX0lCIYyPP1SOHuWvvAI8EPv2JyXfl0BiPHhxhIQo5q8/8%0AtuahyU4Ohj6bGsbfetNVvkWB5+SmqVS6ASgzwNqheW4dM+146mZh76Pd+LHiWxknGmnWpcrUI5+a%0AtfchL8UThxKqZeOjt9TXURPYUovYNmLy3XJ4iJIHz+oZB2D32EYkUdr8CM92u4dT68knCUFs3jdE%0AuC8tbGnAvtC099nBAjulwFgobKkZX/6H4Q3sm+ikbjcoGs4usrvUwZY2GC0aP90fhFySm2e6bBzn%0AR6k0m+rKSFQile0D4PPazgU15QmDHjdNbwHMLx7aAaM1GPb68OOEr2UDLqmZ+kJVionHmtiU3d9W%0AZn+jl22Dk3ScbfJ95jtDnBnV6MxUAdip63j6pQe5+c4BDoemnI1xTEEjanWPqphraVXGgoBp46K8%0A3N/IA0mG7ZkCL6gYPV301Enuu7mLA56x23CjSlV97s6EXFhfsneatVvmeOTBPiY98zuqQaosVjxm%0APGP/c3JzfNTfwvVa4mY1fenSRoU63Xh276dRSRGGShILvYmZ7qa8FJePjFIvm3J/NNHPGq1xYybF%0AP3ebMem/4k6e0xZwuJTnOxlT2DMrEQ9lUlwQVQAYGvZ5dKyTKn08mjFfvTwtP83Qk2PuuMHs2P2Q%0An2JN0klKEjrE2H8mDumWBns9o//eOKI/VWFfo42ab/ymJ4qZ9Xw2JWW+mDHtvawKYZRQ8M37vDYo%0AesN8MFD+d8rIVCy3UcfnETHt6Ipjzume4uNzZ3GOne2nsuvYVI/Ah82dpr+19Vb45MNdXJkYmV6R%0A6+aKwXG6r8qw54um38wka9nYPctNc1sBuLZnnF2j3axvX2C0thmAQJRHJE17bBzgknXjfH2snzPj%0AGra781AmTU+knJub4xZMWec2qlTrPndkTJ+MUNSH4cwAV+SnANg9s57z1k8QZkxbK/Pr2TPRzR4C%0AfnXQ+M3N431c2T3JzskuqomxmwcUNKYa2f6WSyjVQg5KL0U7Ti5mBpjzlMBOz1dFVTozNXwv4f6y%0A6W890uDSFxYp318COvn4w+tZGylnZ9IMX2R+b7fjh+001GPGC1iL6TsZPyLM5dlfzgNQCLq4M0hz%0AbXqGL9VNH3huMMu+Yo7fS20zbQ2NHooePD0wc8neuI1t2Vnui7cwokYHHfkqOxc62ZgzmxisOXOB%0Aqb09DF5a5c5vmo0Usl7EI5Jl1vaJ/5Gf4qbiIDP59QzYcXl9w/jm0heIbRLRng3o35Awvs+UvTPq%0A5WDbENePHOSenWa8qarHYFLl0ymT5pwooD89yEzkcUXBzKelUooKHXw7bfrb02s1bstnmPeUNbb+%0Ap2Vn2L3Qzx58LsmaZ4XNDTgrKPJQuAaA/jjia57HhXSjti3DSY1ZQtamywAcjHJsyuW4Oe4gb5+0%0Aru4b5z9mz+BaXQSN+boUeGIwwuZ6RGjH8iecN8YHH1rPGXVlwfbBLY0a4/4WUnWTZk+qk2f58/he%0Agh8af/uqns/WWswFZ5i6HtnbzQ+9DM+WeR6umzGpEnbQHic84vu8JW/K2lFrZ7OU+XymC4AnVqHk%0AeagPl7SZPnlovkBPptIc2yIf8gksetBhx9czg14akceOtPEXX+FNYY45Dcn65hlo1EvhJcojabjU%0AfswZDEo8WGtvfjDJV2MGMwnfS9qpWN1eGafpaSsTReb5ble5ncs3j3LHnkEW0uZjRUPgLC0TJx7b%0AU2bs6IqU83JzpLPm8XLfZCd532MhDpn3jIeNpvoZrieEasq+Lwg4rxqzK+2zrWZ0+1AqpBflgJ1L%0AX9w5zk3TAzQ8eEbG6Oj+4lr64zqdmSrFpVM8FBY0pGznpFwjIUTpzwk32xNFLooqaCR8OmM08Jv1%0ABt/1cia/bf/murIj3cGl1YQfBkaGP4iz1BAm1LTjXCkxW02zuT/PrgkzLg+myhyu5gjsJ8rDQUCY%0AQHvYx8WbzM4h3987SF9SZ9Iz8ly16TC3PryOqzYdZveeEQB2S5q1SURnWKev3ejyrsbZ1FUoWvv3%0AaAcjmRL3kqerYS72UaekbRzKmGeJC2WRtrY6u+a2kIlMmnrkkaINgm6mfNOWfJwwG/pcPWieOWcn%0Ac+yqtTPvCyNVY5M2f4A9SY419qPjggQQw6Ubx5gZM/avap4DjSwLvlHkpkaNbCpD4Ce095gx8YaF%0AXs6sRVSlnbKdrJMsbIyr1NXYZCoKGNI6X84EXJ/Y/q3dJA1hMewBoOTBr23LMHqgnf32eeLi/gni%0ARhpIE6SNET4xOcQl1Qa9aVP/+7001waDvDhnPi8AZFSZ8IUrYuu39RzjQZ5tcY0dKTN2DSTKeEbo%0AtLZdyA5ylT/PzXEHGTu/xUtjUz2ixzd6+kQQ8qf904QZk3H8YDuPxoNIaJ7ZABIRPFXKdp7qj/Ms%0AeD7ndcxwa9G098n5KT7mb+VXajU6s6YtpapyvwxzRYeZJ+cXstzqt/GC3jF2HjJtm458+uOImp3f%0AZv2Ac9MLfEvbear9rPJdL0+/wOSxPtk7HMtwW606HA6Hw3F8vAizNeEGVR1R1fWYlXQzwCttIAYR%0A6V6W7yFgo4jYj5w/sf3oLdhtPG2AbEpVF+y954lIxgY8nwb8GLN6acIGHa8GNti038KsuOtZJsMi%0AUACw5e4VkRfbNCIiTziOdncAh+zrlx8j7fWY7TZHVHUEs3JwaYXht7BbpIqILyLty/LeAvyGvTeE%0A2UoWjP5GxJ7fCPw2ZovNJV7S8n9p+8zVZL4J+MOlNyLSZV82RCRskfNFcuRcwW4R2cDRaccEZ+bt%0Aqs9nr5bQroD7N+C9S1ucijlDsvXcw2ERudy+vh6zdexPi69jVlBi677wJMtZWr03JSIF7MpdS9Pv%0AgAeALWLPbwR+i5Xtdz2wtMqzAzhkzy5c0X7Wf7tUNbLvl74L+yamL/Ta6z0rBFVPlB0YH7zYlpkS%0AkXNOsqwOYNwGHa/FrFiGn9QZmP5wvZizHocw26veae9dKSLrbJt/HeMfHbaMBbst8zNt2u3A5qW+%0ALiIdIuKtUN9Pyy8cDofD8VOkN44ebxF+ZlyybvzxFuFnxscfXv94i/Azo01OX5/8uhSOnegXFP80%0A3pPixZ2n71jicDgcv8i4wKPD4XA4HMfH9Tx2m8bPAWsw2yveISL3YFa+NVHVKmZr1a+IyK1A64qi%0ANwOXiMh9mG0mW4MsP8JsrXob8P+p6mHMdpSXiMgdmIDlQ7aO+zFntt0sIvdy5Ky8TwF/JiJ328Dn%0AS4FX2TT3Y86fOxZvxmzP+j1garVEIjKC2SLztpa278UEQp6I2U70art1553AucuK+AKwGxMo+Rds%0AcMrq73esDNsxwa73teRLi8jttvw/OYbMbwO6RGSH1cFScPP9wH0i8glVfQCzQvMma5dvYLZOXRW7%0AjeXdGJ1+iCMBtNV4EzAK7BCRu4HvYbaQPWzvPwi83NbfbfWBiLxORA5itsC8T0Q+eIx6VuItQE5E%0AtovI/Rx9BeuqqOq0lXkHxna3t9z+MPBB2x8izNaqn7f2q2HOPF0iJyI/wgSlW89y/ALGB1q/SXgL%0AMGBXh96DOTMVTCD3PhH5mKput+m+afV3E0eCeyeF3fL4xcC7rd/chdnO9WT4KOYM0B9j+t9eW8ch%0AjD9sF5G3Y/ruI5jter8OvM7qHEyg8R8xfeU+4KuY8WIPxgf/FeuDVvbfBD5gZb8RCDEB2ktE5B4R%0AeT7m7M/OFr843lXKDofD4XA4HA6Hw+FwnB5o8vP/9wuC22rV4XA4HI7jQFWftsK1d7e8feeye69o%0AeX0j5qzH5flnWCH4p6pvXkWGKeDyVe59FBPUaL32fcw5b61cu0LeVyx7/xHgI/b1l4AvrVTnsjz7%0AMOfKLb9+Ucvbldqat/+VltWIy9J8C3jMCiy7qhJMoKn1+ooyq2qRFVZtquqfA3/e8v7TwKdXk7Xl%0A/dNaXr9iJdlXQlUbmO1D37j8nt3aMlHV166Q793Au5dfP0ZdI8vel4BXr5Dum5hgFKr6ly3XI6Cz%0A5X3rvRXboKqfAT7Tcukm+7c83dIZgm9ddv1zrHCWpqouYla8Lr/+pxwJWqKqnwQ+uTxdazuORqsu%0AWq7dAVy5QtrWM0MHW16/b1m6pXtFzHmtK9X7wmWX/niFNDdigocr8ZurlPuDFeocx6xIbuVVK+R9%0A3/JrDofD4XA4HA6Hw+FwOBxHw614dDgcDofD4XA4HA6Hw+FwOBwOh8PhcDgcp4yYBQYOh8PhcDgc%0Ax4eI/A6PXY31fVX9g8dDnp8ak7e7AAAgAElEQVRXROQLwMZll/9cVb/+U6zD2eIkEJEbMFsDt/J6%0Au9rRcZKcP3i5dgdtVBNz/lOHn8UDqhpxsDYDQM5PE2tCOa4132e8kEpSRxAAYk3wROgP23moaI5r%0AXZfrpS/Ic9vsbgC2FtZyuDrN2W3reLRmdlQeSnXS6WV4qGp26B1J95AAC0mVWtIAYLq+QE+qnS2p%0A3qbcO6qjdAd5GhoDkPECYlX2VyfZkOkDYFfpMG1BlsG0WTjrI0xHRSpxnbVpc6xuKamhqnQEWQAW%0A4ippL2QhKpOyx5AW/Az3zu9jJD9AyjPX5holUl5Ae5ADQFXpC/KMNuapJHUAsl6KQPzm+5QXMN8o%0AA9CTMmdSHahMcm7beg7WZyhHVQDawza6gzZmohIAa8IODjfmSXtLx9pCp59lZ/kwQ7Yd81GZjZle%0ARuvzdAdtpr3icag+S5ufMXbzQg7X5uhJFRgOOgB4uD5N2gsZrc2SDzK27Bx1jZmz9ef9DENhB3tr%0AU/hifgOb9kIKXppAfABum93FGYUhBsN2JqMiAF1+jsWkRlp8xurzAATic0a6l/nEtLWaRGS9kLmo%0A3LTlBZk13FE50NR1rAlpL6TNSzfbH4jHvsoEW3NrANhdGWMg3Uk1rjPTWASgP93JgfIkPel2Oq1O%0AEpRSXKWRLPlNSMZPEeI123awNoMvHhvSxt/GGvPk/QyheByuzQHQl2qnzUsxFRWJ7dZJsSbEmjT9%0AdnN2AB9hf32GrGeOBBYRtqX6uLN62PpWlkpSpxLXm22bqxdJ+QFpm2c400NBUswl1WafXJfuptPL%0AsLs2yUDY3rT3VFRs1lXXCEGoJQ0iq9v2IMdUfYGesGBtm6YY12jzUszHFQA88WjzUpSSOufaPicI%0Ak0mVui2nmNQoxzXOSPcQ2+8mdtcmyXgh56b7AbinOsqlmTV8Ze4BzisMW3s3GKvP0277WzGucml2%0APXdVD9ETmA0KJhoL5Pw0WS/FZH2hqe9iXMWz403OT3O4Os2W3BCH68Ym49VZRtoGmmPShrCTg9EC%0AXX6W/VZvhSDLQlRmQ7qH+dj44MHqFGsyPSxEpm92B3kC6wuLNk3OS9Egodc3fjQTl0lQZhtF8rZ/%0AhV6Ah5Bg9FGOa80xsys0bVOUrIQMBHn22DEwQekLCxyqzQKwPt3NgdoMkcZsyhhdzsZlMhI0bbun%0AMs7m7ACjjTkKfrbpO8W4Sm/LuFhO6nT4WRZsf4s1oZ5ExJqgVs6esMB0Y5EzM2aH8wONOWJNyPuZ%0Apv4HUx0MBQX2NoyMa4N29tVn6A/bmYwWm/W3+xn2V6fJ+emmnabri3SFbU3fqib15pgEEOLRIGHp%0AO668n6aeRLT7GTrFlLOnMUOHn2WsMd/Uwaawiz2NGRp27uoP25loLJCgdNlxGWA2Kjf9RkToDfIM%0A+W18Z2EXAE8pbGF7bayZx8djX3WKjjDXHHO7rI7n4yodVvYeyTCalHi0auy4JTtAJWnwSGWcDtte%0AH4/N6V4OWx2lxGdX6TBrs71NuXN+ml3FQwxkuthq7T0Tlzlcm2Nztr9Zb10jilGVNqvbziCHh1Cy%0A80s5rtEZ5FC0OXesDTs53Jhvjm21pMHGdC9jjQU2pszcsac2RWeQY7Q+x1zdjt2pAgOp9mbZfUGe%0A/bUZUl7Q9OkzMwPM2DEDjB/HmjDTKDavXZhbx72VQ00fA6gnEbPVRS7r2mLqr4xTjWuszfY27ZSg%0ANJKIESvjjsphcn7aPHvYeXl/dZqN2b7m+DvRWGC+UWJTdqDZl7ZmB6hog9mo3PSbBKWWNLggY05k%0AeKA+2dRrnx2DJqMiPUGemjas3QJm4zJzjRJr00tHzUOiykCQb9p3tDZLZ9jW9BszR3rMx1Um7BxY%0Ai+v44rE+Y8bWA9UpLmgbJisB47GxW0yCIES2bWP1OTZkerl/8QBb2qzciwdYn+tjprFIv33GUVU8%0A8UhbHe0pjXJmfg2lpN7Uky8eGQmZtT7SG+bp9XOMtsxllaROzk+jqoR2jg/E42Bthtmaaeu29mHm%0Aowo5P027nZtLSZ2qRs0881GZvrDAfFxp2jLWhLVejv2JqX86LpMWn5rGTfunxKeU1BkICgT22mi0%0ASMYLWLBjctoLCfDo8DMUE+OT5aTB/vIEw7l+a5/Eyu5Ttmm6gzYW4ioXpM2mJnujeR4qHmJdrrc5%0Ad7f5GUI8ZqJSs++MVWbozXTQbX2kGFeZj8p0BDnm7dyxJTvI/tp000emG0XSXkhKfGI73nb5WXyE%0A0WiRKTu+5oMMjSRuPvOkvZC0BIzV55pzQF0j5uMKUzXjR1tyQ7R7aSbiUnPO6fKzPFqbbj6XLbUn%0A7YXN8X5DqoeHKqME4pP1U039AE3915JG04dH7dxZjyP6Mh0MWzvur8/g49ERZJs2WRt2EmnMeLTI%0AJptuIirhieDb9VPjjQX6wgKxJky2jAmh59Nnn2VmoxK1pEHWTzXnt4n6PEOpzubYNpjqYLQ+R9ZL%0ANfv2RWEf36sdJNK4+RzQ7mftK0ODhACP/dVJtuRMXxqtzzEYdvBIxXwOWZPpoRzX6AnzpKxuDtZn%0AmasXGch0sSE0/W0xaTAdFamrGcs3psyz2kRSZrxhbetnmI/KjFfNmNSZypP1UySqzfF+Z3Wc/vDI%0AeNvj5xiPFvHFa9omJyFVjZhuLNJv9bT0PHagMgnAhYURdlbG2JDpbdqkzUuR99LUrIw3HbixVR2n%0AHY3RB3/ug2Xh0Nm/EDZwKx4dDofD8UuPiDxfRFREHrMd6rJ0rxCRNS3vPygiy7cyPd46PyIiLzqZ%0AvEeT6QTyvVZEXnYydarqhwEBHlTVC+zfioEuERkRkd9seX+JiJzQdqHLytpxMnmPJtMJ5v3B8aZV%0A1ee36OcCzJawNx7Lz2w9bxWRa1a4/jQR+bJ9/VxgoLWOo9nC5vmqiBzXlqPHkO/NIvL6Fa6vEZHP%0AHiPvT8WOy8q80Pbh/3EcaV8LfHa53oA9S3KdjJ+eyniwrJxXiMh7V7l33P73i8DSF8qnI0sf1E9H%0Aci1By9ON3ZWxx1uEnxnDmZ7HW4SfGcXTuL8tBWdOR9YG7Y+3CD8z/NP4q7alIMTpyIT9kv90ZMz+%0AsOJ0ZDouP671743mH9f6f5aczv19MNXxeIvwM6PHzx07kcPx38Dp+zTkcDgcDsfxcz1wK/Abx0j3%0ACqAZ5FPV31XVB36Gch0Pr6BFpuNBRAJVfZ+qfuxkKhSRszHPEE8RkbZjJB+h5ew5Vb1DVV93MvX+%0AFBlhlfPwVkPE/ExQVa84hXqP189Q1b8+1uo7Vb1BVd95tDQr5PkVVT2ubx5E5ITPAlfVw6p6ygH1%0Ak2BJt9cfK+Hx+P7J+OmJjAcno1tbx6n4n8PhcDgcDofD4XA4HA7HzxwXeHQ4HA7HLzUikgeuBF5F%0AS0BIRN4gIttF5F4ReaddnXgJ8AkRuUdEsiLyXRG5xKYvisjbbfrbRGTAXt8gIt8Skfvs/9btHa8R%0Ake+JyC4R+TWbfsReu8v+XXGCMl0sIjeLyJ0i8nURGbJ5vysi7xCRm4E/bl2xJiKvFpEf23I/JyLH%0A+oncbwIfB24Cntsi32YR+aYt5y4ROQN4J/BkK9+fLFux92YR+ZCV7REReV1LWf+PiOywf/+rpe5A%0ARD5q9fnZJVlF5K9tG3aIyPtFRE5AJl9E/s7mv09E/qfN+zQR+Y6IfBLYvmTnJb+x9rzL2uR5R1PY%0Aan62kl3tteaKWBG5VkQeEpFbgRe05GuujLPp/8XK+4iIPNXq9kER+UhLnn0i0mtfv8y2914R+XhL%0AOe8Ske8AfyMi3SLyRZvuNhE5v0X0J4jIt0Vkt4i82uZvrmY8mi+3yLOa7odE5BZrox0i8uSj6FaA%0AF2GC8M8SkUzLvZXa2Or7F9t7PwT+oCXfcj/9qIjcZPX3AhH5W2uzG0UktOlax4NrbZvvFZFvtZTz%0AfhG5CfiYiGRE5MO2nLtF5OqWZq23Ze8Ukf+3Ra5j+t8qbe4T07d/bP+utNcvE5Ef2Pp/ICJnHs0u%0ADofD4XA4HA6Hw+FwnK6oJj/3f78onNSvrR0Oh8PhOI24DrhRVXeJyIyIXAQM2OtPVNWyiHSr6oyI%0A/CHmHLg7wJzv0kIbcJuqvklE/hZ4NfA24L3Ax1T1oyLySuDdtmwwK++eCpwBfEdENgMTwDNVtSoi%0AW4D/AC4RkWcfSyYbAHkP8DxVnRSRlwBvB15p6+tU1ada2d/cIvvnVfUD9vrbMMGx9xxFZy8Bngmc%0ACfyhlRHgE8A7VfULNvjjAW+08i0FVp+2rKyzgKuBArBTRP4FOB/4HeCJmC1dbxcTMJ21db5KVb8v%0AIh8Cfh/4e+C9qvpWW8fHgV8D/us4ZXoNMK+ql4pIGvi+DQ4BXAZsU9W9y+SuAs9X1QUbyLtNRG7Q%0A1Q/PfoyfqepdK9m1NZOV+QPA04E9wKdXKR+gy6Z7rm37lcDvAj8WkQtU9Z6Wcs8F3gRcqapTy+rd%0AClyjqrGIvAe4W1WvE5GnAx8DLrDpzgeehPH9u0XkK8vkWdGXl6V5FSvr/gXA11X17WJWmx4tGH4l%0AsFdVHxaR7wK/Anz+GG1c4sPAH6nqzSLyd0ep4wyMn54D/BB4oaq+Qcw5nr8KfHEpoYj0YWz2FFXd%0Au6zei4GrVLUiIn8KoKrnidl+9yYR2WrTXQZsA8oY+31ladyxrOh/Vr6V2vxPwD+o6q1ifvzwdeBs%0A4CErZyRma993AC9kFbus0A+W+s9rANYWNtLdvukoanQ4HA6Hw+FwOBwOh8NxuuMCjw6Hw+H4Zed6%0A4B/t60/Z9x7wYVUtA6jqzHGUUwe+bF/fiQnMAVzOkVVqHwf+tiXPZ9T8XGm3iDyCCcLtBd4rIhcA%0AMSYIBHDNcch0JiZY8Q0bFPWB0Zb7qwWtttmAYyeQxwQlVkRELgUmVfVRETkIfEhEuoAIWKuqX7Dy%0AVW361Ypa4iuqWgNqIjKBCfpeBXxBVUu2jM8DTwZuAA6o6vdt3n8HXocJPF4tIm/ABKi6gfttEOp4%0AZHoWcL4cOXOzA9iCsemPVgq2YAKi7xCRpwAJsNbKvtoBYSv52V0c265nYYJqu63s/44N8qzAf6mq%0Aish2YFxVl1Zp3o8Jct/TkvbpmHMOp1ao9z9V7SnzxhYvtGm+LSI9IrJ0IMaXVLUCVMSskLxsWR0h%0AK/tyK6vp/scY3wqBL7YGTVfgeoxOsf9/G/j8MdqIbUenqt5sL30cePYqdXxNVRtWtz5wo72+HaPb%0AVp4E3LLkN8vqvcHqDIxu32PTPCQij3JER99Q1Wkr5+dt2tbA42r+t1qbrwHOafH9dhEpYPT9URsY%0AVozNYHW7PKYvqOr7gfcDnD94+WqBd4fD4XA4HA6Hw+FwOBy/JLjAo8PhcDh+aRGRHswX9dtERDEB%0ABQU+Z/+fCI2W1W4xq8+xusrrpfd/AowDT8AEQKtL4h6HTALcr6qXr3K/tMr1jwDXqeq9IvIK4GlH%0AqeN64CwR2Wfft2MCU585hmyrUWt5vaS3o0UrH6Mzuyrwn4FLVPWAXc2ZOUY5rQhm1dtPBFzt6szV%0AdPZSoA+42Aak9tk6H1v4Kn5mA6XHY9fj9cUlXSb8pF4THuuPR6u3tCzdavKs5L+trObLy+V4jO4B%0AbFDtV4GPi8jfrXQuo10N+ULguSLyJltejw2qHUu3x6P7JWoAqpqISGtf/2nrdolj6XY1/1utbg+4%0AvCXoaQQwK1q/o6rPF5ER4Lstsq1ol2MxH1XoD9sB2F+b5tzsIHvKE3QEZtFqID4p8fFECMzRqQTi%0AszXdz1xiXCTrhVSSBtNRkbXZHgA2hJ3ctvgII/kBACKN6UzlmYlLxHa7mawXcihaoDcsAFDRBsW4%0ARl2jpnz5IEuHn+VgtECHb7rs2ZkBFpI61bgBwHh9AUXpDgsMBHkAGm2DNJKIWmLShF7AulQ3s3G5%0AWXYlrhN6PtXkSH2qSj2JGEybeH0pqXNF11YSYLRhjlvdkOllLirT5qVM2XjkJWB92Mm+uokdD6e6%0AKCWN5g8ntobd7JIZOr1MU4+FtjQLSZXp2gLbCsPNshIg5Rk3fbg6ST4w7fbFnLpxf/EAZ+fXUbFt%0A6wsL3Lv4KCO5AQ7UTP2xJvSl2qklDSZjY6eRTC9jjXl+XDPtWJvuZn91knyQZbFh9DLfKHFB2zBd%0AfhaAscYCkcasT3VxoD7blGN3eZSL8yOmbe1rWR92Ukoa5L00AB1empmoBB5sTPcCUEzqxCix7Y61%0ApIEvHgU/w3xsXH17bYxCkKXdyzR9ZCGuUk7qnJ3qM+Vog84wTzGpMZwx/jbZWASgP91p0kRVetMd%0AnJHuZW99GoChsJOx6gyDGbOwOCMBGQkYayyQ8VNNHygEWQ5aO07XFiDTxdpUJxk/bMpU14g221aA%0AiIRyXKPP+vLdC3s5K7+ObZkhyi3+vL02wfnpIQD2RnP44rEx08tDZfObo3U5o6tAfEbrxk4HNaEz%0AaKMQGJt0+Vm2lw+R89NNvZXiGlk/xWR9AYCzs4NUNAI/S7v104YmzEqRw1Wjj5FsP4txhXJSozsw%0Axz/vr05T8lN0B3nGbF+ZS6p4CA37+xZFCb2A3bUp0p7RiSdCh5/l/toEAOtTXeyLF1GUOStjRgLO%0AyPQx1lhgMGX61x2VgyhKMTFTYE9YoBhXKce15jgxH5Wbvr/E+kwvi0mN9aku0/6owmDQzu7quCm3%0ANse6TC8H67P0hmZMGPLz7EwaTEWl5riQ8zNU43qz/MnGArW4zvpMb7P+lBcwXZ+jGteNf/gZMhJw%0AOK41+ykJ5LwUY82+1UVfWCAjQbNtk41F5pMyxaTGSMr4oC/Co425ZjkHajNk/RSz9UUmo8WmL4AZ%0An03buxltzBl/bswDsBhVeEJuHbtqE4idqgbCdrr8THNMWJvuou7FFOMqA3bMn43L5Px0s/1tXpr7%0AF/azrX2YrVkzdj9cnaRBQjWp83B9imrcYCTTy57KOIO2v5XjGgtxlYIdrwEeWDzApR1nNOeJdi/D%0AI40ilbje9JvBVAflqMx8ZH0tKuGLRzmpM27HzjVBO1WNWRN2sKdq/Cvvp9kcdrOjNmblDsn5aRKU%0AQzUzTm3M9HFeepCxxEzjPh4eMBGX2ZQzbftReT/nZoc4YMf24VQXWT9FrAklO25mJGC0PsdQqpOp%0AyJQ1KxUyEjCYMu2fjIpkJeRJ+U08WBu3tvU4HC02/aioEb54LEYV1E77M41FNuT6yfvp5twx1yhx%0AXm4t3XZ8mY+rzDVKbMz0Ncf87QuP8ozOsxlvmP4eik+sCY9WJ/Gs/Yt+Dl88Yk0IxCfSmIYmnJfu%0A566qGW8UpdPLoKkOOu0YkFjZzgrNWHR7eT9bswOUknqz38QoNY1I2+Ov1wXtzCU1uvws+6yfPlgb%0Ab/ruUn8HGEh3EtmxpCPMMZjupBzXmKwbX768cAY7KqM8WDW27QhyFPwMg34b91m5L2kbZldtkoKf%0AoSfIE6MMpTo5VJtt+nLWC9lfnaE/bKffN23b25ilGFXZaeeEbak+9numr01GRaPvqExnkKNs2zqT%0AlJrPSDUrdyOJKMbVn3h4y/opakmj6f9jjXmKUZWeVIG16a5m/rHqTFPGTdkBHq5P0UqHn6PXz7Kr%0ANkHKC+gM2liIq/RlOohtjVsKazlQmWRjdqA5Lte0wXR9gfPb1gOQ8gMOVGfIBxmy3pH5rZLUCa1d%0AshIyFZeZaRSbzxlpL6SRRPQEecqJGfNiTcj5aYKMHYuq0/Sm2ok1Yb/12+4gjy9e8/ltY7oXD0hJ%0AwF7rEyLChHfkGbAc1wiCNtLikzWnILCQ1BivzZKWgF7fPIfm/TQhHmVpNPWPFxBrws7iYQDOL2yA%0AXH/TR7uCHHsrE1yR38RXp7cD0Nd5BgBfmd3BRe0bATPnDgQFJqz9G0mE54UUgmzzGa83yP/Es2PB%0AzzCS6mYuqVK040RKfLJ+yjz3AP1hO8Wkxmh9rvl81ZNup90+W/ekzLNCX5DnUH2uOZftrU2Bn+HM%0A7CA7K6YPFIIsWS/VfL6JSdhXn6HgZ5o6mo0rDKU6mWwsNvvblqCLm0t76bZz4F2Le7mssImFpEbM%0A0vxasfYzfSTjBaaMsKNZH8BMvciUZ9qW89JM1OepJg3W2DFwKi4x1yjREeSoWp9cjKvkfPOcC7A2%0A1UVdI2aiEm2+Gd/WpDqZjBaJrDwXZ9fSQUCFpHntcHUaXzxyfpq9lUnAjF1tfqap/x9hxt1A/GZb%0AJhoLzDdKbMmZZ65qXKWhER1hW7Nd7UGODUE7h30zBzxcGqUrVWAmOuKnAE8sbOJwtMi4te+aoIAf%0ACjN27tpTm2zOjUvUNSLrpxjKmvk+1oRKXGcw1ckuO5dtywyxqHXm40qzL21O97GvPoPvmXFiPFog%0A72foDNqaz3xZL0Vv0AZmuGF76QBn5dYyH1dYtDbtzbQxFi1wXqqfXwqSX5ytTH/ecWc8OhwOh+OX%0AmRdhtkHdoKojqroes6JnBnilHDk/cGm7wkXMlqAnwg84cqbfS4FbW+69WEQ8MecObgJ2YlYWjdqV%0AkL+NCVKBOU/xWDLtBPpE5HKbJrTbTR6LAjBqV5e9dLVEIuIBLwbOt/oaAZ4HXK+qC8BBEbnOpk1b%0AWU9GZ7cA14lITkTagOcD37P3hpfahwmC3sqRgN+UmLMUXwRwAjJ9Hfg9OXJW31Zb79HoACZs0Odq%0AYMNR0q7mZ1exul2XeAjYaH1kqc0/Db4F/LoNiq5U7xK3YH3CBmKnrF4BnifmnMIeTLD6x8vyrubL%0ArayoexHZgNHvB4B/Ay5aRb5rgHtVdb3V7QbMDweuO1YbVXUOmBeRq+ylVX3/BPkh8FQR2bhSvS20%0A6nYrMIzpwwDPFHO+Zta25fvL8q7mf6u1+SbMtsjY6xe0lHPIvn5FS/kn0yccDofD8VNmKchwOrL0%0AY4/TkeHU6Wu3qLkpxulHfNy/R/vFYykYfDpSjmvHTuRwOBy/RIjItSKyU0T2iMgbV7ifFpFP2/u3%0A2x8hIyLPFJE7RWS7/f/0FfLeICI7jkcOF3h0OBwOxy8z1wNfWHbtc8AazLaed4jIPcDr7b2PAO8T%0AkXtsQOB4eB3wOyJyHyb48sct93YCNwNfA15rtwL9Z+DlInIbZtvFEoCq3ngsmTCBnRcBfyMi92K2%0AvbziOGT8K+B24BuYQNdqPAU4pKqHWq7dgtnCcci273W2rT8ABoH7gEhE7hWRPzkOWVDVu2y7fmTl%0A+qCq3m1vP4jRz32YLVX/xQaQPoDZ9vKL/5e9Nw+T7KgOfH/nbrln7VvvLXW3VoRACwgQCJA94wEb%0AsMVg4AFiGDx4xsDg8fCNje3RPC9P3mDGxoZheBjMYBsMZszyDBhhCYEs0N5aWlJLrVZvVV1dW9aS%0A6733vD8iMjtVquwqtVmkVvy+r766NzJuxIlzTsS9eU9GBE8MgG1Epo8DDwB32geo/8n6q0J8BrP3%0A5u2Y4NGp9NbLz950Cru2dVHHLK36VRH5DvD4OnJtCFW9H7P/503WVz7YI+t1mHbuBa4H3tb12feB%0ArwK3Ar+lqsdWXbumL6+il+6vAu4WkbswMxr/Rw/5TqXbjbTx7cCfisg/AbU1Pn/KqOoJjM3+1tbb%0Aa4njPwN8Mcu3fha41i47DCag/mlMH/7Cqv0doYf/naLN77H594rIA8C7bPrvA/+PiHyXJwaGT6dP%0AOBwOh8PhcDgcDofD4fgxYVeF+lPMNjLnA28UkfNXZXsHMK+qu4APAb9n02eAn1bV52De/Xx6Vdk/%0ACyxvVBb3AsHhcDgcz1pU9ao10v646/T6VZ99ARPUaHNV12fFruPPA5+3xwcxy2yurufaHjLtBy7q%0ASvrVrs+u34BMd2MChKvLvWrV+XVdxx8BPrKWPKuuuRGzf113WgJMdCU9qa3AK1ed37haBnt+Ydfx%0AB1kVKLK6XP3A1P7s14FfXyN9/wZl+jX7t1rOG1eVV7T/ZzD7d67Len7Ww67Xdh1/DbPX4+oyPokJ%0A0K7OfxCz1+daZe3oOv4U8Kle9drzOcys1tV1X7c6bXXdvXx5VZ6UtXX/JNl61HftGmlfwgRze7Xx%0Auq7jOzBLwba5zqbfSG8/7e7r3WVd1XX895gfFKxZrz2v88RZhu30T2LtusZn6/pfjzbPAG9YI+8/%0A8cS9N3/Dpveyi8PhcDgcDofD4XA4HI6nJ5cDj6jqAQAR+WvMO50HuvK8BvvuA/Pu8sMiIl0/+Ae4%0AH8iKSEZVG3Z1sV/G/Mh6Q1stucCjw+FwOBwOh8PhcDgcDofD4XA4HA6H49mLPv33eBSRX8AEANt8%0ATFU/Zo83A4e7PjsCvGBVEZ08qhqLSAUYwsx4bPNzwF1dqzL9FvBHQJUN4gKPDofD4XA4noSIfACz%0An2M3f6Oqv/PjkOeZgN1X74Y1Pnqlqs7+qOU50xCR7wGZVclvUdV7fxzyOJ5MM40ZCIs0NQYg0ZSD%0AzXlGoz5Su2/SbHOJwbBIJOZrSN6L8MXj0eYMZ0fDABxozjIYFMh6EaGYFWAX0gajmX5yXgTAZGOe%0AYpBl0C+QM1tRkpeArAQcrpvvS/1hEV88WmlCIzV7ieX8iERTBv08S2kdgCVtMBcvd/Y/Ojs7wlRr%0AkUpc5aHGNACDQYHA86ilTQAKXkQtbeKLR84z9StKyc9Ric13sbGwzMH6DDtzI6zY6xJSltMmw34e%0A3+56MRev0OfnmGwuAJCqEno+taRJf1jo6PJIc47A6uP+dBpPPB6uHefs3CgAD1WP8fzCdiiMM91a%0A7JSlaOc6XzyGgyJLaYOVxLS/HBbY6hfZl5hhqujn2JYf5fHaNB7yBBuPhGZ73KlWhURTKq0VItv+%0AkaBAmlVC8ahY+2a8kIPNOfZkRgDoC3JkJeBIXGHA6jsSn/HsIDOJ0dtCa4VmGjMe9jHgm1XNH23O%0AUvQyDAcF5hOzKvJ8vMJcvNzxiVrapORnqabNzh5kgfgsxTUGMnkAShLySGuagbDI/tZcRyehF7Bv%0A0Xw/31PaTM6LCL2A+S6z+tcAACAASURBVJZZSWg86qOatphOTq4Y3dAW+SBLKzX+XtcmCSmRBCzG%0AJ7+PzzaXeE5+s6nfzzHdrNAMS4wEJStTRJ2YZW0yaNs7GS8ReQGzsak/50cUvYgj8SJLtv2jYZnp%0AxgLL1o5bMoMcq84SScCu3JixP0otbZGilIM8iaZ4CE2NOVo1/aToZdieHaaZxhR9M8Qesv2lLzR6%0AO9icI+9nyErAweY8AKEXMBAWSezLmQRlKChSt/0foJm2qMZ1cl7U6SczzUUiL+iMASU/S4uUwaDA%0Akm1LPWlR9VsdeY61KngIW/MjJ8vWhFATsn5EQxMKXsRwWKKSVDk3Mvluqx4i44Vk/ExHJ6F4HGzM%0AUk1P7i84HpZpasLBhukDW7LDNDRms92nLyGloQklP9e57tF0nkbaIvD9Tr9YiKsU/Qxi+81K2mQ4%0AO8KR5jxZ66dZCSgHeepJs9OOw/UZhqJyp79NhH2ciJcpBlkq1t6DUmA6Obmy1WhYJpKAxxsz+JG5%0AriAhzTQm8oxuh4MiM/Eye/KbOGTb1h8WOFib5uryOQDsb83T7+dZThsMB2ZCf5+fY0mb7MqMcCw2%0AY0nOC2lpykhUBsy4FXkBvnjMWD8tehkmWwvsS6Y6dV3afzaHGrOdsdwXjxCPPj9Pnw/HmxXm4hWG%0AolLHtyfCfjzguO0HAJvyQxxqzlEOjE9OtxbJ+RF9fp6S9ZOmJtTTVuea0bBMJamxMxrknqrZJSAn%0AIWU/y3xSwxczBh+qz7ISNdkZDVm7tZhtLZHzIhrWTpH4LGiDWTsmBJ5PM40ZC8sdm2zLDvFg/Tib%0AMwMspg1OtJYYj/pQPTkGT7cWO/Uuxaa9e7KjlCXicGJ0vckv81D9OEU/Q8E325ifHQxw49LDvLZs%0Atm5/MFmgkI94vHaCS4pmm+d7qkfJeCGP1aYZzfQDUIsbHI+XmREzJi0lNXbnxphPapQ9U/Yr+8/j%0AWHJS1wUvYj6uMhL1Edo0XwRfPBJNCcSnz45V3115nMGw2NHRZLxErAl56++VpEbBi7hpaT8AA1EJ%0AH+ncPwCO2rFgwY6vi0mNnBfR1JhSYOrZGQ5wJF5kZ9DPpO0HTU0I8FhKG7b+gFraZCQsdZ45TiQr%0AlIIcZavH/dVJJgp9LKSNk/aPKwyFRRbsuF1Lm/hBkeflNvNYvGDbUccXj7l4hSMNc+8Yjfq4KL+Z%0AyXgJgFurh4m8gHMyoyzbe37GCzlQm2Zbdsjq0SMnIUfiuc74MqMnZWmPpwU/S8GLOnVtywyR9zIU%0A/QwHaua5ZHt2mEKQYy42ejtWm+WC0lYSVRp2HH68Ns1yZMaKatJgWzSALx4n4pXO3b2lCZuyQ8Sk%0AbA+N39xUeYjRbD+H7Hi/Oz9BI41ZSU/upViJq+zIDDFr793LaZNa2qQYZGna+6KHkKI0NaZofeLR%0A+gn6wnxnvPHFo5a2CMSjassv+RmWkgah1csD1WOMRGVONBc5L28W2jlsZZttGv3n/IhBP8dy2ux8%0A1hfk6QsLzMXLzFs9bcsMMtmskPWNPKmmHK3N0Mj00ReZ55LFtE6sSad/P1Q9RjHI8VhrgfP7tgFw%0AQTDATfEym3JDnfteLWlSkXrHnpuDMvvqU7TShIvsc0DgeSza50+ApaRO0c8Qa0rOynSgcYKRsMRU%0AswLApCacqFe4pLyTh5jq6G2macaTjL2/Pt6YpT8odPxoPOxjqlXhkbja6d9FL4MvHlUbR1hOjP8t%0Ap43OM9d0a5HRsMxYWKZm73n74/nOMynABcWtVDXmYP1kjGJrdpBKXOs888aaMBqWuW/pEOeXtgLm%0A3rEjO9zRQSNtkfMjWmlCZMfJ/dVJxrODLMQrnb4cegFzrWXOzpr7+2JSp5LUKPpZjjeMvb2Mx3R9%0AgZ2FceM3zROMBEUmm6aPA+SDLJEEnEiWKAbZjp/2+zn6QnMveaQxw3hYZqq1yJBndDLLMhOZwc49%0Aea65zGimD1Hp9NPxqI/ptMaYvU/uyY4yl9QIxOs842/JDDIVL9PUmErL9p2kzmhY7oyrCSnjYR+H%0AG3MMReb54rGVKfJBtjOWzMUrTET9zMUrHb85niyTquKLR8mWddfy42zKDnW+vwBsCss80jhBKzXP%0AyvPNJRaClSfsAzvZWqDk5yjY+2u/ZDiUzLGkZ+7ezM80bJDxYz0+ljXSVm9ifMo8InIBZvnVn7Tn%0AFwO7VPV97f0gN4Lb49HhcDgczwpE5HUioiLypCUrV+W7VkQ2dZ1/fI310Dda5ydF5JrTufZUMj2F%0A694lIm89nTptgFGAfap6sf1bM+goIjtE5E1d55eKyB+vlXcDMu/Y6EbVGyjnTevnXPPaW07nOhtc%0A/G+YpTt/vktvawYdf5C+9qNERK4SkXX3DrXt+/APsOq3AMeAIiYA+TAwfYr6O75kZf7KehWIyIb3%0AK/hxICLXicivrJ/zmUH7xeSZSPfL6DONqVblxy3CD409pc0/bhF+aCTPgF9vny6FM3gsOZM53jxz%0Ax5ITraUftwg/NNovx89Eul/On2lss4HOM5F24MXhcDgcgJnhuLXrfAvmPcqaeUQkAPqAOXu+Bfgi%0A8FZVfdTmvwK4REQOAt8B9ojIjesJ4gKPDofD4Xi28EbMDfLn18l3LdAJBqnqv1XVB3pn/5FwLV0y%0AbQQRCVT1o6r6F6dToYich3lOeKmIFNbJvgPoBPlU9XZVfc/p1PsDZAddMm0Euwk3qrpuUO0UbNTP%0A4OnpaxvhKuCfo6OnjIhkga8CH1HVXap6HmZf0pFTX+lwOBwOh8PhcDgcDofDsQHS5On/d2puA3aL%0AyE4RiTDvpr60Ks+XgLfZ42uAb6mqikg/5r3Lr6rqd9uZVfUjqrpJVXcALwEeVtWr1hPEBR4dDofD%0AccZjN0F+MfAOugJCIvJ+EblXRO4Rkevt7MRLgc+IyN0ikhORG0XkUpt/WUR+x+a/VUTGbPp2EblB%0ARPba/9u6qr9aRG4WkYdF5NU2/w6bdqf9e9FTlOkSEblJRO4Qka+LyIS99kYR+V0RuQl4b/fsKBF5%0Ap4jcZsv9gojk11Hbm4BPA98AfqZLvl0i8k1bzp0icjZwPXClle993bPLrAyfsLIdEJH3dJX1yyJy%0An/37j111ByLyKavPz7dlFZHftG24T0Q+JiLyFGTyReQP7PV7ReTf2WuvEpF/FJG/BO5t27ntN9ae%0Ad1qbvOZUCuvlZ0/Brqfta2Jm137EtuWAiLzM6n2fiHzS5nmHiHyoS6Z3isgH7fFbbZn3iMinbdqI%0A9ZXb7N+LxSyr8S7gfVbuK0Xkp0XkeyJyl7XD2Bq6eVJZNv1ltpy77fWlHup9E/BPqvrldoKq/qOq%0A3tfLtqew0xNmDVp/2rEqj9gy77N2e4NNv0pM3/ucmD59vYi8WUS+b/OdvQE7/bGI3GLtdI1N7+lr%0AIvIBEXlIRL4JnLPKfk/q0yIyJiJftOn3iB1fROT/snLeLSL/U2yg3frN7SJyv4j8t67y1xxnHA6H%0Aw+FwOBwOh8PhcDz9UNUY+CXg68A+4HOqer+I/N8i0n639/8CQyLyCPDLwH+x6b8E7AJ+o+s9zejp%0AyuICjw6Hw+F4NvBa4Guq+jAwJyLPF5GfsukvUNXnAr+vqp8HbgfebJfIrK0qpwDcavN/G3inTf8w%0A8BeqehHwGaB7mdEdwMuAVwEfFTNzaxr4CVV9PvCGdv6NyATEwJ8A16jqJcAngO4lUPtV9WWq+ker%0AZP9bVb3MlrsPExw7FW8APgv8FWYWX5vPAH9qy3kRMIl5SLnZ6uxDTyoJzgX+BXA58F9FJBSRS4C3%0AYza5fiHwThF5ns1/DmZz7IuAReDf2/QP2zZcCOSAVz8Fmd4BVFT1MuAyW99Oe/3lwAdUdfUyp3Xg%0AddZOLwf+SETWWgu/zZP8DDZm1x+Qrw0ArwDeB3wZ+BBwAfAcMWvy/zXwMyJ2Qzyj/z8Xs37/B4BX%0A2Preaz//H8CHrM5+Dvi4qh4EPmrTL1bVmzEzPF+oqs+zdbx/Dd08qSyb/ivAf7C+fSWwWg9tLgTu%0A6PHZqWx7uvwscDFm2dyrgT/oCry1dfQczPKve1T1ckyb3m3znMpOE5hfCb4aEyCHHr5m+8nPA8+z%0AMl3WVU6vPv3HwE02/fnA/WJmML8BeLHVdQK82eb/gKpeClwEvExELrI+cqpxpoOI/IINXN6+UDux%0AjlodDofD4XA4HA6Hw+Fw/LBQ1f9PVfeo6tntLZNU9TdV9Uv2uK6qr7erSV2uqgds+m+raqFr26CL%0AVXV6VdkH7Tu5dQl+0A1zOBwOh+NpyBuB/26P/9qee8Cfq2oVQFXnNlBOE2jvE3cH8BP2+ApMUADM%0ALMHf77rmc6qaAvtF5AAmCPcY8GEbDEqAPTbv1RuQ6RxMEOYfbAzMxwTa2ny2h+wXishvA/2YPfK+%0A3quRInIZcEJVHxeRI8AnRGQAE/TcrKpftPLVbf5eRbX5qqo2gIaITANjmMDLF1V1xZbxt5jA05eA%0Aw13LOvxv4D3AHwIvF5H3A3lgEBNQuXGDMv0kcJGc3HOzD9iNsen3VfWxtVQB/K6IvBRIgc1W9qke%0A7VzLz+5kY3Zdzen42pft8hj3AsdVtT2D835gh6reLSLfAl4tIvuAUFXvFZF3A59X1ZlV8l0NnN+l%0Ay3KPGYlbgM/awFyE8e/V9Crru8AHReQzmEDakfVV8yR62fbh0yirzUuAv1LVBDguZhbxZZhA+G2q%0AOgkgIo9iZgWDmTH7cnt8Kjv9HzsmPCAnZ4f28rUrMf2kauvrXiKlV59+BfBWACt/RUTeAlwC3GZt%0AkOPk/pj/WkR+AfO9YAI438pwqnGmg3ZtbH/u6GWrN613OBwOh8PhcDgcDofjmcEZvC/6jxoXeHQ4%0AHA7HGY2IDGFexF8oIop5ga7AF+z/p0JLVdvXJPS+j2qP4/b5+4DjmJlTHma2E5jgw3oyCXC/ql7R%0A4/OVHumfBF6rqveIyLWYffp68UbgXDEbRwOUMbPUPreObL1odB239XaqaOWTdGZniv4ZcKmqHhaR%0A64DsOuV0I8C7VfUJAVcRuYreOnszZg/BS1S1ZfWRXbPwHn5mA6UbsetqTsfX2npOeaLO067rPw78%0AGvAg8Odt8XvI5wFXrJ6NuUZQ90+AD6rql6w+r9toWcD1IvJV4F8Bt4rI1ar64BrX34+ZObwWvWy7%0Ao0f+mCeu+rGWTU/lV6t12633p2Kn7npO5Wu9fOeTbLxPC/ApVf3VJySamaG/AlymqvNiluVt96tT%0AjTNr8p7MOVwc15jVCICj2TEmWinNVCjZvSgufX7KF+/fwiv6T7CybPJ9O+mjkhnlF/aYuPPj+0Zp%0AxAErGnA4NCr9yfFJ9h/axKbSMgDH4t0UvJi+XJ1Wy6wcvdIImE1GGcr0AfC9IE9NYGsLdlrX2xvk%0AeEVxhhPzWdoqrqvPtD/O8wrzADxaKSOUOJoJeCCIAfiJGhQl4aztswDMTGXw/Ig48chGJs/X5Rwu%0AaMR8Jae8PTXDelDazMFakQtGzHV3zGyiifCyiWPMTA2ZtKRMqHAwa1axObslTCRNEk+YtBOU/Rj6%0AKXEk8AHY0kpIBXYPVjhUKRsDBP08pAHnxAV86zZ3ZEMuqsecNbAAwDeWhznqp1yUCKH1vu1hlcP1%0ADLsym815S5hIWixHE9yQNXY7Pwm5VJd5LC5Q0n4AlhKfi0Z8ZhbMNsCb+ivcc3ycUJUjoZHzuWmV%0A42TZjrHbgXiUcwsV7om3slvM0HswKXBHRimqEeiKeIjvZELekJtjesH4yAm2UcFjoh4zljH5vhuN%0A8crsHHeuDAJw2dAMB+b62TlQ4StVo9uxGAY1Zr8YP3p+o86NuT3sbAm7qQKwGIcsiU9ffpy7AqPv%0A4QR+avcRHnt4KwCFsMXexjg70xqbxhcBuO34KOPSz4K2J5FDXTzyaYpY/T+aDfip0gni2LzAqCwP%0A8s3CZvY0YVdodPIVKbKnBXlNzWgPXHLWCgvH86RqbHt8pcAjGvJzFx7m8D7jJ3ONLPcVR9jdMP6X%0AtIRqNEwxTql5ZoibCYRtccy2wjJz1ZxJIySjyr6+HQDsaClVhGkfNsdG7t1hxNE4T5Ca88cjn+e2%0A6nw/ytIwpmVXU9mbgYtSs1VxLk6ZiKqMbVli+qjxiaGzxvj7qQn6E2Wi1QQgE+aZSTIcsD4yYNs8%0AEbc49ywza/qWg9u4MD/PI0umL5fUtHHSj7g7Mrr8+bTK4PAKczNlHojNb2KeX5jjjpUJdreMbfdm%0AzmM8TggTZR5TX6BwLDPAroap+EDoc36zRVU8ZkOj2/O0ynckzxWxGTdK2SaT1QJV8TgeGN1O+8qo%0AJ+xqtagnJq0kZQ5ohsCO2iseDLUUj3722Q43kAplHSC1elz2oC+zhaMh/HRkfvdT6KvxleNbuMz2%0AEd9L2ZeUGEpiNuVM2g1pH8uivCUY4iUDxwFYqiizupmtg8ZH75odZlj7+KYf8qGSkfF/JSV+Nhki%0A2zLtf0THWfaEkThlxfpNLk3ZJlWWmyFL9vdG5xTmOTDXz96s6f+bFC4pzDG3lOeIZACY8oXd3giP%0ARqa/vX7nEeYnPRaTrZRzZkz8puxiPFYuLM5DfpRbq4NMBfCCepNzzzb2XzjusVjLUMgG3NU0PrBN%0AyxTDFndQNIoLYDxO2R4sc1ds+klfknIsGuH8pvG1+yXixcESW3Yt8NUHzwXgsswCj1bLJPTxSM74%0A7svjFR7WAnsSo9sw8KgHW7nXy7NbzS37UJKhL0k5FA4AcHlSZZoMy4nHYWvbXAqbvSEe8jzIjHB5%0AvcVYuMK3W/0M2b61GAxxmb/IgUaRHRlz79rfKjIfCKndBeElXoU7w3N4xegk3z9qZDzHW+SXC2dD%0AYvR4sDXEfOBxUbZknmqA+6LzaHgwHE1Qtc9qmdxWzs8sslQ3Y+kU4/hNeMGeKnsfMrrdVFjmBh3n%0Azc85DMB37xplMvQYbaUs2sclVVgIYGtLIYWpQDiv2SLyC2hq6/ISQj8hG8XMrJi2fDHrc2XdI4yG%0AaTOd+jzf92lkTf31xKciIYntEx5wwvM4HCjnNE3ZWxsNJmWCOyTlP3nGd4818mRJqZiV4wlRJoIa%0AtVbAUMGk3V/tZyht0bR9NB+WGQxq3N4YYlRN/RX1GW7GjGSNH6epcF9aoq+RklOTdvGFkxzYN8Ht%0Afp6D9r44rD4/E8wz3zRtq0jAivgsJNIZAy5khWl/jGzLjFsjuSqpCv+YPYdrxszvuR4+tBVBOaYR%0A5/tLRgYV5lpZhrP2+aYVMtq/wiPz/cxHZnvziVaLFkMs2/YvF8/iBbk5vl0b5KV5M5bcJlvZFjdY%0AkgCasC/j86/8Bbwgy/4V0/5HIo+hBAqpcnZq7ks/nb+E8/0lWtYo882IbcUl/i6e4K2bjgFww6E9%0A7Gg1OOib+20+VTxVNkmdu0Mj96vGJ/nq1ASv23WYuSPmXrmcbqVUaPC5hulLVzfrqAozROTV3M8r%0ArYCGCJcUTTuWZRuH4jwEmzimxpZb6COKU3YOmHtbrtBiajrice1jh2/GifGxRU5Mj/Etv8hr8zMA%0AxE1hf3M7zxk05wenR9g0XOLr9UFeNWDGoG8sjZADJpqmcz2eG0YFXr3pGF86ZvrkrlrMVbKDhidM%0AecZPR/wxGgJV+3y1uxGT93ZQF59LnmvsfeDOQR5iG9ttX965fY4bDw/S8GAA4yclEgpJzIFg3Oo2%0AZarkcVYjpuSb9hYyTebqWUpBi8A3190fl0iBxMZM5nzYJcPckxUubBin3CZVvi9FzrL31UhTavhs%0AylSZbxh/D73tjJZWODRfpmW/qpzVt8j+xRH2ZWxHBS6vN+jLRyw3jW2bLZ8EIbb39ZLE7Noxy9ce%0Au5RLwwoAN8sYGYUdSQuAKT/kudkFHq6WyTSNjCdyQyjwgtI8/2T9ZChOKUnCWQPGJ26cmeAVm6a4%0AeWqcK7ebe84tU2Pks5tp2jFpxRNaKWzSPqqx8ZsHs8OMpMJLCifbEUYJ91YGuXTM/CazXu3jQKVM%0AxR9kOTFl/RIBS0nAPVlT1xVJgyhNGRta5tY5s8vORWGFMEwQz+jjxuV+xpMyS57HhBjfXm753JMR%0AzmoJA3YsC1WZCFbwPWO4e2pbSVOh6A932jKSGaaFx3honm/uS8cYihO2FLPc0DQ6+hfFGfYuDHEg%0AEi6uG/tuGSjwQLWf0D6XnpVf4o5mmXO9gGP2e9DWXI3DSY6aHe93ZQbxRDmW5Do6qraEV/m7GLLl%0AOhwbxS216nA4HI4znWswSx5uV9UdqroVMyNrDvg3XfuiDdr8S0CvfeZ6cQsn9/R7M2bpyTavFxFP%0AzN5vZwEPYWZkTdpZT28B2k++39iATA8BIyJyhc0T2qUy16METNolFN/cK5OIeMDrgYusvnYArwHe%0AqKqLwBERea3Nm7Gyno7Ovg28VkTyIlIAXgfcbD/b1m4fJgj6HU4GYWbE7KV4DcBTkOnrwC+2lxkV%0AkT223lPRB0zbQNDLge2nyNvLz17Cxuy6UU7la+uiqt8DtmL2TPwrm3wDZtbb0Cr5voFZ4x+bfnEP%0AufuAo/b4bazNmmWJyNmqeq+q/h5m6dlze1z/l8CLRORVXWX8SxF5Dk/dtgcxS5Bil8Nda1nWbwNv%0AELN/5AjwUuD7pyhzNU/VTr187dvA68TsAVoCfrrrml59+gbgFwGs/GWbdo3Y/RlEZFBEtmN+VLCC%0AmRU5BvyULeN0xxmHw+Fw/ABpv4g8E7m1Orh+pmcol9dbP24RfmhMBRv9zd8zjzQ9c9vWHTA608gV%0Aztz+5nA4HM9kXODR4XA4HGc6bwS+uCrtC8AmzLKet4vI3ZhZP2BmEX1UzCbKOTbGe4C3i8heTCDx%0AvV2fPQTcBPw98C67FOifAW8TkVsxy6yuAKjq19aTCROkvAb4PRG5B7gbs6/hevwG8D3gHzCz3Xrx%0AUuCoqh7tSvs2ZpnMCdu+99i23gKMA3uBWETuEZH3bUAWVPVO267vW7k+rqp32Y/3YfSzF7Ok6kdU%0AdQH4X5jlLP8PcFtXcRuR6ePAA8CdInIf8D9Zf+WHzwCXisjtmMDOqfTWy8/etBG7/oB8baN8Dviu%0Aqs4DqOr9mP37brI+9cGuui4Vkb0i8gDwLpv+ZUww7G4RuRIzw/FvRORmYOYUcq9V1n8UkftsvTVM%0AP3kSdqbkq4F3i8h+W8a1mOVCn6ptvwAMWlv8ImsvyfpFjA/dA3wLeL+q9lpit1d7n4qd1vQ1208+%0Ai+nnX+BkcB569+n3YpYlvhezTO8FqvoA8OvAN6xM/wBMqOo9wF2YGaWfwCx9i6o2Ob1xxuFwOBwO%0Ah8PhcDgcjmcmafr0/3uG4JZadTgcDscZjapetUbaH3edXr/qsy9gXvC3uarrs2LX8eeBz9vjg5hl%0ANlfXc20PmfYDF3Ul/WrXZ9dvQKa7MQHC1eVeter8uq7jjwAfWUueVdfcCLxwVVqC2futzZPaCrxy%0A1fmNq2Ww5xd2HX+Qk0GudtpBzB5za8n265jgyer0/RuU6dfs32o5b1xVXtH+n8Hs1bcu6/nZBu16%0AVddnp+1rNs+Fa31meQnwoVXXfwr41Kq0GeANa9T1ME/0X4C/WyPfJzHB1VOV9e7Vab2wS7D+yx4f%0Ar2XbClYP1q9vtMc1zL6Qa9XRtr0C/9n+dX/eKceeX7XWZxsdEzbia2o2g/+dNdLX7NOqehwzS3l1%0A+mdZYw/YU4xTa44zDofD4XA4HA6Hw+FwOBynws14dDgcDofD4XgWICL9IvIwUFPVG37c8jgcDofD%0A4XA4HA6Hw+FwOM48xPyg2+FwOBwOx7MNEfkAZj/Hbv7GzrByrIHdB3GtoN0rVXX2Ry3PmYbds/HT%0Aq5IbqvqCH4c8jqfGlZtfqbW0iYjZI6noZVhK6iSa4ov5vePWsJ8lbbKSNgFYimuMhCWamnTKqcRV%0AAAaDAgnmu8pyUgfg/MwoAI+05hCEUHwmG/MADEUlchJyorUEQMHP0B/kSTTl8bpZBXg06qPPz/FI%0A7Thqyx6OyvjiUfAiABppTMnPMJ/UaH9XqsRVEk0Zj/oAqGvMfGuZnB8RiVlEJudF1NImOVvOYlJj%0AOChS15gTzUUAtmWHONqYZzzqYzZeBiDjhVSTRkdHldYKg2GJhLRTdugFHG8sMByVAchKwMHaNANR%0AiVDMvk3jYZmjzQX6g3ynrKlmBU+Efj8PwEJSJRAfVWVbNADAweYcRT9LZMtpakKK4iEsJTUAIgno%0AD/IsWNuMh2X2Lh9iNNNPy9puOCgiIqykTeqJsW/Jz3KkMUcpMKtJPyczzkOtGcaCEsdalY7NVZX+%0AwMoYV8l4IXOtZZZapr4t+WEqrSpDUYnHVsyqxzsL4xyunSDvZ62OfEp+jiP1GUYz/Z2yE01ppGb/%0Ap7yfIZKAFCVjdStAKD5TVp6MF9JIW5SDPB7Gl6ebFYp+lqKfZSQwW8g+UJsk8gLE5in7OYpexCP1%0A6Y6dFuMqZ2VGmIoXO3r0EGJS8mZb2o6uj7cWGbBlR+JzuDFH6PkduWebSx1/bftAi7Tjo31+jqlW%0AhT4/R01Newf9ApWkRsrJ7/zDQYGHqlNsygx0/HQkLHGgNk0xMLrcFg1S15ipptHJYFCgRcp8l03y%0AQZaJqJ8l2zd98ajEVSIv6PhfqoonwlXZbfz9yiMAFP0sGS8k54UdfwvFI1VlITFl+3iICIH1ybwX%0A0tKUnBcy21q218WMhCWq1raHqtMUghxDUanTt6tJg5wX0dS40weamtDn53iwalaU7wsLjId9LKUN%0ApupzAJyb38Sj9ROsxMb/z8qPE1tdt8e3VhpT8rPMxstMhMbfHq4eoxTmKfnG3z2EurVF2wczXkhW%0AQiq2rRNhP9W0SSAeRS/TkbGpMRXb/4pehiONOQbDIotWpq2ZQWbiZRppi93ZMQBOxMsMBnkONUw7%0AxsIyj9Sm2JYdYT5eAWAkLHGitUTkGf9fjo39RqJyZwxsaUJTE4b9PA/Vj3fs1tS4Y5OZRoWx7ABH%0AqjOkapb8emHfX6CwJwAAIABJREFULmoaM2/bNtOoMBCVGA/L5G1/a2nKY81ZfPsb+KKfZTwo8k9L%0AjzKRHez4bUNbtDSlZu8VY0GJR+sn6A8LnfO9K4fYlB2iTTVp4CEd/1tO6mS8kOGg2ElbSZvMtpbI%0A+xnGQ9OXHqvPMByWKNr2zyQrDPoFploV8n6mY79Kq8pWK+N8XKWRttiVHWVfdRKAVxV3863a451+%0AnPNC9lcnGYhKHb3Nt5apxnWGMmWytr5UU1KUc6MRAPY1psn7GXJeSGJ1O9lcsP3GXFOJq+zIDLGc%0ANjlq7X1JYRv31o5RCnKMBWYr7uPxEnPNZQYjs5BGnCYdPzxWN4+tryzv4WiyQt36aNYLOdZc4Lzs%0AGI80zL1TRIgkIMHIE0nAUlIj60WcFw0bPbYWmGwukKqy2Y4vS0mdpsadPhGJTyWpEXkBfTZturXI%0A9miI47EZ45biGlkvZDwsc//KEQAuLG4l1pSWJp1753Jc50WFnRxJzPh6vLlIMcgSp0lHzm3RIAcb%0Asx07huLT1JhLo3EejM2zQyWpsSMa5Ii9B8w0FykFOUbCUqcPNtMYRcl7mc54Wk+bpKrsyBgfbPvn%0ATHORnB919JSixPY+2UxjRsMy24M+jiWmHe3+EojfueecFw1R14SDsZHpeGOBviDPUFjsjIEJKfWk%0AxTbbBx6rnWBXboyEtFNfTkIONeco2PtkPW0yFBQ50pjjrKx5nqqmTWppk9ALOj5xbn4z80mVuu1/%0AeS9DKD6BeAxZux1pLTIcFJhqGf2PBEUerh0n50edMXgi6kdVaWnC4frJ3RgKQY5q0gBgLNPPbHOJ%0AwbDYeeYoB3lmm0t4drzdnR3jUHOO5bhO1jf3jvGwj4P1GYYi4+uNtEXZz9HnZ1m096Watjplt/27%0AL8izlNTI2HtQVkIaGjMRlDjUND7RH+Q5YccJMPe3VhpTT1tclDWLAO2tT+KLx57MCPdUT+5QMt9c%0A4vnls6z9jb/XNaZsbZCVgMWk3unLD1aP4ovPcFTuPM9tCcoci5eYs76eaMqu7CiLSb1zzw29gLwX%0AUk1b9FubHKzPsDM7QmjHu1raYik1z5fz1m9KQY5G2iK1zw57sqM80jjBlmiA2I43R5vzbIkGqSS1%0Ajk1GwhIrabMzhvQFOU60ltgWDXaeOSIJmGpVOuPdQmuFlVaNXcVNT3jGnG0tsTNjxg0R4UhznlrS%0A7IwbDU1INEVRluw9L+dFiAibwj6rR59HG7OISKffzLdW2JwZ6DzxROJzIl6i5OfwbZ7RoMChVoVq%0A0mDQjtXVtMlgUGDBtrVt674g37kHDQR5il6Gw9ZHyn6O480KilK0tm3rqV3X4eY8Y2GZFO18NwnF%0AJ+OFJKSde24lNmPQrB0LEpSyl6GmLXL2WXEmWWEsKFHXGIDlpEGsCTkvos/W/1hjhryfQZBO/9qW%0AGaSaNkmsvVOU5aSOh3TugS1S9lcnO8/OS3GNcpBH0Sc8uzTTuKPru6a+e+ZuiAs0Hr31aR8sy5z9%0AwmeEDdyMR4fD4XA86xCR14mIisi56+S7VkQ2dZ1/XETWXAZ0A3V+UkSuOZ1rTyXTU7juXSLy1u40%0AVf0dVb141d+aQUe7V+JfbaCeHSLypq7zS0Xkj091zTpl3Xc6155Kpqd47S3d56o6u4bOLl4r6LhR%0AP7N5f2C+9qNERK4SkXX3/rPt+/B6+VT13jV0+4Sgo7VnTUTuEpF9IvJ9EXnbP6cdp4OIXCciv7J+%0AznXLee0zwdY/DNovE85EFpMzt23tFxVnIu0XkY5nFoeq0z9uEX5otIORZyLdL2vPNHJn8FjS/kHM%0AmciM/ZHQmUg7iHgm0g6OOBwOh+PphQs8OhwOh+PZyBuB7wA/v06+a4FOMEhV/62qPvBDlGsjXEuX%0ATBtBRAJV/aiq/sXpVCgi52GeGV4qIoV1su8AOkE+Vb1dVd9zOvX+ANlBl0wbQcT8LFNV1w2qnYKN%0A+hk8PX1tI1wF/HN0dLo8qqrPU9XzMPp9n4i8faMXizyt3pq9lh77mvbiaSa/w+FwOBwOh8PhcDgc%0ADkcHF3h0OBwOx7MKESkCLwbeQVdASETeLyL32pl919vZiZcCnxGRu0UkJyI3isilNv+yiPyOzX+r%0AiIzZ9O0icoOI7LX/t3VVf7WI3CwiD4vIq23+HTbtTvv3oqco0yUicpOI3CEiXxeRCXvtjSLyuyJy%0AE/De7tlZIvJOEbnNlvsFEcmvo7Y3YZa//AbwM13y7RKRb9py7hSRs4HrgSutfO+zM+K+YvNfJyKf%0AsLIdEJH3dJX1yyJyn/37j111ByLyKavPz7dlFZHftG24T0Q+JmLW4tmgTL6I/IG9fq+I/Dt77VUi%0A8o8i8pfAvW07t/3G2vNOa5PXnEphvfzsKdj1tH1NzOzaj9i2HBCRl1m97xORT9o87xCRD3XJ9E4R%0A+aA9fqst8x4R+bRNG7G+cpv9e7GI7ADehQn63S0iV4rIT4vI98TMRvxmW9ZV7X9SWTb9Zbacu+31%0ApVPpuI2qHgB+GXiPLadg23ubLec1Nv1aEfkbEfky8A1r75tE5HNi+uT1IvJmMTMo77W+wzpteq6I%0AfEtE9ovIO9u27+Urq3Urpr//DPAHtt1n27+vienTN4udMWvt+kER+Ufg90TkchG5xcp1i4icY/P5%0AIvKHtu69IvJum95rrFhzPOhlpzXs+QsicruI3D61cnStLA6Hw+FwOBwOh8PhcDz9SdOn/98zBBd4%0AdDgcDsezjdcCX1PVh4E5EXm+iPyUTX+Bqj4X+H1V/TxwO/Bmu9zj6nXzCsCtNv+3gXfa9A8Df6Gq%0AFwGfAbqXGd0BvAx4FfBREckC08BPqOrzgTe0829EJiAG/gS4RlUvAT4BdC+V2q+qL1PVP1ol+9+q%0A6mW23H2Y4NipeAPwWeCvMLP42nwG+FNbzouASeC/ADdbnX3oSSXBucC/AC4H/quIhCJyCfB24AXA%0AC4F3isjzbP5zgI9ZfS4C/96mf9i24UIgB7z6Kcj0DqCiqpcBl9n6dtrrLwc+oKqrZ6DVgddZO70c%0A+CMROdW6+k/yM9iYXX9AvjYAvAJ4H/Bl4EPABcBzRORi4K+BnxGR9lpgbwf+XEQuAD4AvMLW9177%0A+f8APmR19nPAx1X1IPBRm36xqt6MmeH5QlV9nq3j/Wvo5kll2fRfAf6D9e0rgaeyVuWdGN/Cyv8t%0AW/7LMUG99kzdK4C3qeor7Hm7jc8B3gLsUdXLrUzvtnlO1aaLMP35CuA3xSyXu6avrKVbVb0F+BLw%0An60OHwU+Brzb9ulfAf6sq749wNWq+p+AB4GXWrl+E/hdm+cXgJ3A89q+Ye3ca6zoNR70stMTUNWP%0AqeqlqnrpeGHzWlkcDofD4XA4HA6Hw+FwPItwyzQ5HA6H49nGG4H/bo//2p57wJ+rahVAVec2UE4T%0A+Io9vgP4CXt8BfCz9vjTwO93XfM5VU2B/SJyABMoeQz4sA0GJZjAAsDVG5DpHOBC4B9sDMzHBNra%0AfLaH7BeKyG8D/UAR+HqvRorIZcAJVX1cRI4AnxCRAUzQc7OqftHKV7f5exXV5quq2gAaIjINjAEv%0AAb6oqiu2jL/FBJ6+BBxW1e/aa/83ZlbbHwIvF5H3A3lgELhfRG7coEw/CVwkJ/fc7AN2Y2z6fVV9%0AbC1VAL8rIi8FUmCzlX2qRzvX8rM72ZhdV3M6vvZlVVURuRc4rqrtGZz3AztU9W4R+RbwahHZB4Sq%0Aeq+dHfd5VZ1ZJd/VwPlduiz3mJG4BfisnU0XYfx7Nb3K+i7wQRH5DCYYdmR91XToNvJPYoKq7f0X%0As0B75vE/rNL5bao6CSAij2Jm9YKZ8fryDbTp72yguGZnIl4OfJW1feUVrK3bk40wM2VfBPxNl366%0AN/j6G1VN7HEf8CkR2Q0o0A4iXw18VFXjdj0iciG9x4pe48GadlLVpdVyOxwOh8PhcDgcDofD4XC0%0AcYFHh8PhcDxrEJEhzMv/C0VEMS/fFfiC/f9UaKlq+5qE3vdU7XHcPn8fcBwz88rDzJYCE0hZTyYB%0A7lfVK3p8vtIj/ZPAa1X1HhG5FrNPXy/eCJwrIgfteRkz++lz68jWi0bXcVtvp4pWPklndqbonwGX%0AquphEbkOE1xaN+ppEcyMsicEXEXkKnrr7M3ACHCJqrasPrJrFt7Dz2ygdCN2Xc3p+FpbzylP1Hna%0Adf3HgV/DzJz787b4PeTzgCtWz8ZcI6j7J8AHVfVLVp/XbbQs4HoR+Srwr4BbReRqVX1wjevX4nmY%0A2XrtNvycqj60StYX8GT7rtZNt97aejpVm9bq0718ZSO294AFO+tzLbrl/y3gH1X1dWKWvb3Rpq9V%0Az6nGik+y9njQy06nboB4eLYrRhKQaMoFmTGm0yoAj7fmiSRgIV7hOTmzrekDdRO/z3gmdtoX5Jls%0AzLMtM8gOrwjAw14FgEdaJl7r41GJq2S9kP6w0EmbjZcp+CdjtStpkwCPicwAAImmJKQUgyxlPwfA%0AidYikReQtVtnLiY1KkmVfj9PnRiAZhrji8dSYobo0AsYCktMBCVSq+5KWqepMZPVOXYXJsx1mjDb%0AWmIs6rN1LTEWlTlQO85gaGL3OQnJBiEZz9Q/EpRoacJkc4H+yKyEXdeYYpBlODBtfbwxy3Cmj7Kf%0AZdHKNJtUyfoR061FykG+I/fmzADLaaNT9ky8zHBQpNmJYYOPUEtbph1xFU+ESAJaqcmTDSIO1KYp%0ABlmONhcAuKi4jdmkSj021y2lDapJg/OyYzwQT3XaPxSViKxuH2yewBOPh2vHGYnKABS8iKPN+Y5u%0A51pLqCpbcyOEnv8E/9oSlDkeLHRsOZrpJ1Gz3JCH4IvH9twow75p/8HmHEU/y8VZY4/vVQ8RewmR%0ABES27MW0TtYLOzIClIM8BS9if9XE58/Jb+JwY46RsMTxeBmAop+lljbJeVHnuoW0TuQFDFjfAri/%0AepQtmUEAhvw808kKw36BA40TAJT8HGU/y9ZogH7P+O7BuMLmzAALcbXTVoBikCVj5ezzc8wkKyzE%0AK1Zvy0ReQE1b+HZhoxPxEkUvw1JSZ7ph9OblhMGoyLy9bjAocKQxx5bMYMcG3XW27ZiQ4ovHi8q7%0AADgSL1JNm51yRzP9AIyEJSpxzR4XaGnCzfUj+GJkyvoR9aTJUnJyaBmxfWm6tdjRf94LaVgfjSSg%0AEi9RS5uM2H4jCL4IDU3oj4qdNICRwJwfiGuEXgAp1LTVKWs+qdK+rS40lyn5OepJkwsKWwCoJHV2%0AZkdYTI0+il5EXWOaJJxoGhmvKGznsdZCZ0wBKIcFMl7IZGMegOGozEyjwp78JmbV+E0zjRkI8ywn%0ARh+P1U/QSluMddl7NCwbnWtKJakx31ziucXtKNppW0fXXXpMSGlqQs6POufn5zczm1S5Mmd+f3PD%0AygHG7XgEsCnXx97lQ/T5WQ7UjU8OhSVyXshy2jzZv8RjuVVnd24cMP63vzrJOcVNpHryljPgZTtj%0ASeiFFL0MlaTOjLVlNWkQa9LpP5P1ObaUd9MfFpltmt+19OVyzLSWyfkRs1bfZT/LWNRHJTE6mmxV%0AuKiwjYWkxjGr72KQJfQC5ltG131BnkB8cl7YacfB6nGGMmX6/Bwn2n05yFJJqtTSJgDjYZkHqscY%0Ay/QT2L5Usnpv+/YFmTEmk2WONhe4KG9m+9/WmqaWNAnFZzmp09KEsr0/bQ7MeNdKY8ajfipJtTOe%0Az8QrtNIWt64cBODc/ARHmwuE4vF4zdhExGNnZph2rxwJijxUm2IlrnX63mNNc3/cGvYzGRtdlr0s%0AfuR1+t94VKZfIg7GFbbnRk39aYMTrSV2RGacOticYzAoUNO449uignhCLW5So4mi+OKR90IeaBoZ%0AcxLyksIODsaLTNr7xPm5CR5pnKBpfgvFXGuZvjBPn5/r3LtGwzIzyQolO/55gTDbWqIZFMja+3kG%0An8caM2zLDHXG6owXMp1WO+fFIMtIUGS3V+aW5jEA7lh8jEvKO5mJTz4+jQRFHk0WWbH2rrSq3FKb%0AZSI7SF+Qp5Y2ibyAqWalo7dEU87NjjIdr3TSFuMqpSDH4eZ8x99Ulb4gb8Yda+8+P0doto5nIalx%0AtDHPgJ9jqlWxeRJeXtjJTdWD7MwMA3BvY5pAfKr23n1ObpwUaGpMX2DuL4H4TGmlMwZszRr7HWnM%0AdZ4BqrTIeRGpph09HWnMsTM7wr4V8/u+oahMQsrZwRBxxvRTX4QZ2/cAgtCnljbZkxlhxY6lu8NB%0A7mlMstA0/ejsaIisH7LQWuZ5xR0AHGrOEYqPiDBi/bSaNIi8gOHQ9Ckfj+HcOPdXj5LYcSLnRezJ%0AjXVsNBUvMhgUKPpZCvae6yNsygzQ0JiMF1JNGixbn/Lb308UriyexT+tPE7DljUSlpiuL/C8kpHx%0Akfo0OT/iUHO+c/2FmTG2+CX2Wd+uJg36gjwjQZH7Gub5puhnKfoZHmpMd8aX0UwfWzODNKyO9tem%0AiLyAkbDMg3Y7grNyY1SSGlUrTzHIEUlAqik12/7HWvP44hFYvykHeY7bPj0amrFkMa2zPejjQGuB%0AGTuWvbiwnZm0QcP2N188WmlMCyhZv2mmMcdr81xcNov9tMeKpiade3AzjXmwepShqNzx97l4hVaa%0AsNk+T0fi2/ufMm/vXbEmLLWqnWfHrfkR+sMCc61lqla327Mj5LyIu5YOAvCSvt1EEvDc/ATzavy9%0AGi8zVZ+jFOZ5bs6Mr4fiCiFeR9d7a8fZlRslUaVgvz+0NGHB3iMAxsO+jv3OzYwAcH/jOD4eWS/s%0A9J2BIE9OApbafTtt0kiaxJpwof2uMpUsUwTGrP4TTfFESFQJ7PNkID5NjTlcN2PxeKafSHyOtSoU%0AffPaYCmpkZWIPi/X0fdE2M/DjWnydrxbimukoTLk55m17RkPysSaELfvpWmDibCfB6tH2Z41bdsS%0ADRKJz0yyQp8dAw415sj5Uee58NGVSUazpi+2+1dTk45fAmyOBkhImY+rHX3nJKQvPDluOxwbxS21%0A6nA4HI5nE9dglqbcrqo7VHUrZvbSHPBvuvY2G7T5l4AN7TPXxS2c3NPvzZhlGtu8XkQ8MXvHnQU8%0AhJm1NGlnQr4FE6QCM/NqPZkeAkZE5AqbJ7TLOa5HCZi0yy++uVcmEfGA1wMXWX3tAF4DvFFVF4Ej%0AIvJamzdjZT0dnX0beK2I5O2SmK8DbrafbWu3DxME/Q4nA34zdobYNQBPQaavA7/YXmZURPZ0LcXZ%0Aiz5g2gaSXg5sP0XeXn72EjZm141yKl9bF1X9HrAVs4fnX9nkG4B/bYOn3fJ9A/il9rV2hu5acvcB%0A7Y3+3taj6jXLEpGzVfVeVf09zNKz5/a4/gnYoNsfYgKEYOz77vZSuF3L9p4up2rTa0Qka/V1FXAb%0AvX2ll247OrQ+/JiIvN7mERF57gbkurYr/RvAu0TMGyZbz6nGil7jQS+bOxwOh+NHxHzzzJ1kPlnf%0AyKIPz0xaXT/sONPQp/z7uWcO7eCz45lFNWmsn8nhcDg2iqZP/79nCC7w6HA4HI5nE28Evrgq7QvA%0AJsyynreLyN2YfdXAzAT6qIjcLSI5NsZ7gLeLyF5MIPG9XZ89BNwE/D3wLrsU6J8BbxORWzHLrK4A%0AqOrX1pMJE6S8Bvg9EbkHuBuzTON6/AbwPeAfMLPdevFS4KiqHu1K+zZm+cUJ27732LbeAowDe4FY%0ARO4RkfdtQBZU9U7bru9buf5/9s48zrKiPvTf3znn7re32/vMMNOzMsDIOmzKKhA3ohLxqZinJEZD%0AjKIkPt9zeYbEJehTSNQIUaKiEgnirlEw6ACyyjL7sIwzw2zd0/t217PU+6Oq71yavt3NqIEZ6vv5%0A3E/fU7dO1a9+v19Vnb6/W1U3KqUeMx9vQ+tnI3pL1euVUqPAV9DbYf4AHeyZYj4y3QhsBR4Vkc3A%0AvzL3LhA3A2tF5GF0cGY2vdXzs8vmY9ffk6/Nl1uBe5VSIwBKqS3os//uMj51bU1da0Vko4hsBa4w%0A6T8GLjFyn41eDfgdEbkHGJxF7pnKer+IbDb1FtH9pB7LReQx0dvE3gp8QSk1tWrz4+htRzca+358%0A/uqYkaup36aH0FurPgB8XCm1nzq+MotubwH+l2nPcnPPO0yeLehg/0x8BvhHEbmXgz9YAO3fu9Ht%0A34D2uwr1x4p640E9O1ksFovFYrFYLBaLxWKx1MVutWqxWCyWFw1KqfNmSPt8zeU10z77LjpgNMV5%0ANZ9la97fBtxm3u9Cb7M5vZ7L68j0FHB8TdKHaj67Zh4yrUcHCKeXe96066tr3l8PXD+TPNPuWQec%0AMS0tBLprkp7VVuCCadfrpstgrtfUvL+Wg4GYqbRdwLF1ZPso8NEZ0p+ap0wfNq/pcq6bVl7W/B1E%0An6k4J3P52Tztel7NZ4fsaybPmpk+M5wFXDft/puAm6alDQJvmqGuJ3mm/wL8cIZ8X0cHV2cr673T%0A02bCtKlucNZsDfqXs8lgrtdRY+9au9V+ppT6ITO36eo69df1lTq6vZdn+/krZ7j38mnX93PwTFjQ%0AAUTM2Y5/Y161+euNFTOOB/XsZLFYLBaLxWKxWCwWi8UyGzbwaLFYLBaLxfIiQ0Sa0av1Niil7ny+%0A5bFYLBaLxWKxWCwWi8VieV6Jjtzt0v+7EaWO3P3ZLRaLxWKxzA8R+Qj6PMdavqOU+uTzIc/hgDmr%0Ab6ag3QVKqaH/bnmONETkJcA3pyWXlVKnPx/yWObm7IUXqMmwRNpNADAWFIiJiysOx8TbAdhY7iPr%0AJml0dJ5d5SHaYw0UogrdsSYANuf30BJvwBOXkjlvyROXUEUsjuujMcfCIj4RHW6GrcVeALrjzQwF%0Ak+S86iJhxsICS+OtPDK5C4CuRAsRilMS3YwofSbQYFigzU3zG5PnnOwKtgcjAPhRAECTmyLlxBgJ%0AiwBknQS9/ihNbhpXHycKwIA/gW/+We2MN+GrkNEgjyd6N9yeRCsbJ3dzVsMKnvL1MBFEIRUV0B1v%0ABqCvMkbSieGJS8qJ6TwqoqT8ajlKKYpRhbjj0eU1AlCIKuwsDdDkpXHl4IkaCSdGk6uPxt1bGUEQ%0AOmONPFHYD8DiZDsChObcriY3Sb8/QagiQvQZIjkvQ7ubYdi0v88foz3WwFhQpK+kdXVa4zJGwiJD%0AwSSLjJ36/DFCFdEe00fBZpw42wq9HJPu5oliH4CWJ97EvrI+763JS5MPyyxOtjIc5AGYCIoIQk+y%0Aja35vQCc2bCcTcX9nJRaCMDuYJyME6fRidNv7puMtI0bTfvHwxJHx9uYVAGjpi0CxMRlu5GnO5Ej%0AMOezDfuTAHTEmxARWt00+/0xAFrcNBGKMVNOo5skLh47SwO0xLQPJsQj4XiE5iwWVxz6KmM0eKlq%0AWkxcypEPQMqJAzAS5OmKN5HSRxGzvdTPqmQHEXD38DbtS9lO7YumbSknxs7iALl4tnrflE0dpNrW%0AitL+1uKmddnFPppiGc5KHsUvCzsBGCqP05lsYWmiDYDHi720xLI0ukn6/XHdFhxccXCMr+XDEqGK%0AWJHsIGPqf6oySKBC2r0GdpYGADg61cXO8mC1rR2xRkbCAhknzo7iAQAWJFsJVUSzqxe37yoN0uil%0AWBxv4f6x7QAsSXcQqLA6tmwPRghVpHVszg7sSXWwq9hPQyxNgylrqdfM45WB6ngzGZWZjMoEUcgK%0A016AJ8sD1bEsIS4NTpLHi70sTrQCMBBMMObnyXopmj19TPT+0hCt8cbqOXFLEq24OFRqzvubjMoM%0A+RPVeyoqYMwv0BRLV+3UHWsiJKJZdP0bS710xZvo98fpMnKPhAWa3BSVKKC3MqrvM2NIWHMG31hQ%0AIOdlqmPCUDBJg3vQ/xrdJAnxeKp0oDq+BCqk2csgIoyYPrA00cZkVKHTyP3I5NMsSbVzoDJePfMv%0A7nj4UUiP0dF+f4ysm6S3PMLChB4TurwsW0t91TFhwJ/g2GQXA2Ee38i0tzRIa7yRQlhmkblvb3mY%0AeE1fynlZurwsI1GJfWU9BjV5acaCAlnP9AmJMRRM0uilq326EJZxxSHhxOgva705CMvTXYwGhapN%0AXBySbpx8WAIg7SQoRpWqTwxVJliTXsBwWGCP8bcVqU6GwzzCwTlh1M9zTKqL7eWBqk/0VsZYHG+p%0AjqcHKmMcl+qmL9S6Hg8KLEu0cyCYYNzItCiRq441AKGKKEc+jV6aUnjwXMK0m2DYn6zauy2WZU9p%0AmPa4nicmwiINboqVsRy/nvwtAKdkl/DrsadYntEbmgxUxsnFsmSceLXfNngp4o5XHVtSTpzHC/tY%0Amuqo+k1cXPr8cUYqE3QmWgB9ZuJEUKQj3mR8M6IYVmiPNdBq+uS20gFOSC5gZ6DtkRCXfeURymGF%0Ak7L6mOzeYIKYuBSjSnU8zzoJtpf6aY81VvUYdzyOSXZW+1yIYiwsVc/cjFBMBEUqUcDipPbTsbBI%0AOfKrY9JkWCLhxBiqjNNsxvKsmyTjxBkMJhk1faIz0UJSvKr/FYISHclmOmON7Dd9sslLk3USjEfa%0Aj/rLY9V6Y0ZvE1GZGA5JJ8YBM762eGl2l4ZYne6u+qgg9AXj1Tm/1x+jwU2SNc9Teysj9MRz/LYy%0ASLun+9dgMEnOy7DXzK8pN07aSRATt+qlR8dyPFzaz9JEK/tN/U1uipGwQGT6W195hI6EHl+mfMvF%0AQWqefwphmUY3xaA/UR0TFsZbGAwmCVVEPtD+25ZowsVh0vQtVxxOTHbzYGE3a1NHAbA7GGM4yJMz%0A403KieOgnxkXmHGupAJGgzwZ4w8KRcaJMxmWKU3NqW4cQciHperYGaFwEApK5wlVxGBlnLjjVdu2%0ALNHO1sJ+jkrq8Wd7oY/VmYUodXDO91VIk5uiEFVImGe1igpodJLVsmPmdLOxsEjc0et+Rv08oYro%0ANPpsdJKMhAX8KKDD+PLeyjCNXrp6dmWLl6YUBeS8NDum5tJkJ7srI4wFharcCxMttLlpBkM9bgz4%0AEyyMt+AlwAQiAAAgAElEQVQi7PNN/3JiuDjV55t8UGRhqo0WN131U6UUo0GetJuo9rcBf4Kcl632%0ApUJUJlQRCSfG8rj26fWFvSxLdhwcb5VPUjyS4pE38+JYWEShODrRAcB4VOHp8iANXqo6lpTCCr4K%0AWRhvqT5zZN0kg+bZFCDrJcl5GXYWB2j09FiSdOM4SHUuzbkpxqMyE2Gp6qsrY62MqjIjYbFqH5+I%0AUlghZmy0IpZjY6mXmLhV2w75E6xIdjAY6udLQWh2Uwz4E9U8jW6SYuRTVvp/h4R4xMUlQlWf59Pi%0AUVIh+/0ximbsVihSThzPMXNwFBJzPPwoqOo77ni0ednqc3FFBSSdOAfKI7wko/vNlvxeYk6Mplia%0AIXM+dHMsU5UNIB9VqvPg1FyV8zJMRmVWx9qMjC6jyqc/zLNtUj9zdyZbGCyPsbZhKQA/3P2Tg53/%0ACKT8+F0v+GBZYvW5h4UN7BmPFovFYnlRIyKXiIgSkdVz5LtcRBbUXN8oIjNuAzqPOr8uIpceyr2z%0AyfQc7rtCRN5Wm6aU+qRS6sRprxmDjuasxG/Po54eEbms5nqtiHx+tnvmKGvzodw7m0zP8d77aq+V%0AUkMz6OzEmYKO8/Uzk/f35mv/nYjIeSIy5xmjpn1fnCufUmrTDLp9RtDR2FOJyMdr0tpExJ+qYyZ/%0APxReiD54uLOrfOTG5zvNl6xHIn0m8HYk0m2CHEcih8W3E4fI1A8FjkQ2lnqfbxH+YAz4E8+3CJZD%0AYCpAdyQyFQw7Ekm5R67dFC/4GIHFYrG8KLGBR4vFYrG82HkL8GvgzXPkuxyoBoOUUn+hlNr6B5Rr%0APlxOjUzzQUQ8pdQNSqlvHEqFInIM+vnhHBHJzJG9B6gGWJRSDyulrjyUen+P9FAj03wQ0T+/VErN%0AGVSbhfn6GbwwfW0+nAf8Ljo6VHYAF9dcvxHYMnXxXPx9ytZ/YHp4fnzQYrFYLBaLxWKxWCwWSz1U%0A9MJ/HSbYwKPFYrFYXrSISBZ4GfAOagJCIvJBEdlkVvZdY1YnrgVuFpH1IpISkXUistbknxSRT5r8%0AD4hIp0lfIiJ3ishG83dxTfUXisg9IvKkiFxs8veYtEfN66XPUaZTROQuEXlERG4XkW5z7zoR+ZSI%0A3AW8T0SuFpEPmM/eKSK/MeV+V0TSc6jtMvT2l3cAr62Rb4WI/Jcp51ERWQ5cA5xt5LvKrIj7icl/%0AtYh81ci2Q0SurCnrb0Rks3m9v6ZuT0RuMvq8bUpWEfmYacNmEfmyiN5LZZ4yuSLy/8z9G0XkL829%0A54nIr0Tk34FNU3ae8htjz0eNTV43m8Lq+dlzsOsh+5ro1bXXm7bsEJFzjd63icjXTZ53iMh1NTK9%0AU0SuNe/fZsrcICLfNGntxld+Y14vE5Ee4ArgKiP32SLyxyLyoIg8ZuzQOYNunlWWST/XlLPe3N8w%0Ai4qLwLYpHQFvAm6tqaPW35/lE3Vsfdj64HxtZtJPE5H7jI7vE5GjTfqMMs2EiLxLRB4WkYf78vtm%0AMZPFYrFYLBaLxWKxWCyWFwM28GixWCyWFzOvB36ulHoSGBaRk0XkVSb9dKXUCcBnlFK3AQ8DbzXb%0APRanlZMBHjD57wbeadK/CHxDKXU8cDNQu81oD3Au8BrgBhFJAv3ARUqpk9HBk88DzEcmIAC+AFyq%0AlDoF+CpQu1Vqs1LqXKXU56bJ/j2l1Kmm3G3o4NhsvAn4D+Db6FV8U9wM/Isp56VAL/B/gHuMzq57%0AVkmwGngFcBrwdyISE5FTgD8DTgfOAN4pIieZ/EcDXzb6HAfebdK/aNqwBkhxcPXbfGR6BzCmlDoV%0AONXUt9TcfxrwEaXU9G1OS8Alxk7nA5+bCjTV4Vl+BvOz6+/J11qAlwNXAT8GrgOOA14iIicCtwCv%0AFTEH92j9f01EjgM+Arzc1Pc+8/k/A9cZnb0BuFEptQu4waSfqJS6B73C8wyl1Emmjg/OoJtnlWXS%0APwD8tfHts9HBxdm4BXiziCwCQmB/nXwz+QTU2Ppw9sHnYjOT/jhwjrHRx4BPmfTZZHoGSqkvK6XW%0AKqXWdmUWzqh0i8VisVgsFovFYrFYLC8evOdbAIvFYrFYnkfeAvyTeX+LuXaArymlCgBKqeF5lFMB%0AfmLePwJcZN6fCfyJef9N4DM199yqlIqAp0RkBzoItxP4ogkGhcAqk/fCech0NLAG+IWJgbkcDKqA%0ADhbOxBoR+QTQDGSB2+s1UkROBQaUUk+LyF7gqyLSgg56LlRKfd/IVzL56xU1xU+VUmWgLCL9QCdw%0AFvB9pVTelPE9dODpR8AepdS95t5vAVcCnwXOF5EPAmkgB2wRkXXzlOmPgOPl4JmbTcBKtE0fUkrt%0AnEkVwKdE5BwgAhYa2fvqtHMmP3uU+dl1Oofiaz9WSikR2QQcUEpNrZ7bAvQopdaLyC+Bi0VkGxBT%0ASm0SkfcCtymlBqfJdyFwbI0uG+usSFwE/IfolbdxtH9Pp15Z9wLXisjN6OD43jn08nPg48AB6vi6%0AKbeeT9Ta+nD2wZfz3GzWBNwkIisBBUwFn+vJNJMsFovFYrFYLBaLxWKxHP5Eh89Wpi90bODRYrFY%0ALC9KRKQV/SX9GhFR6ECdAr5r/j4XfKXU1D0h9edXVef91PVV6MDJCegAaGlK3HnIJMAWpdSZdT7P%0A10n/OvB6pdQGEbkcfU5fPd4CrBaRXea6Eb166ta6d8xOueb9lN5mi1Y+S2dmpeiXgLVKqT0icjWQ%0AnKOcWgR4r1LqGQFXETmP+jp7K9AOnKKU8o0+kjMWXsfPTJBqPnadzqH42pSeI56p86jm/huBD6NX%0AwH1tSvw68jnAmdNXY84QUPsCcK1S6kdGn1fPtyzgGhH5KfBq4AERuVAp9fgM9wOglKqIyCPA36JX%0Ac/7xDNlm84laWx/OPvhcbfYF4FdKqUtEb5e7bjaZ5iLheMQlQ4uru4OLUFIBbV6GPeE4AFk3SUUF%0AhMRpj+l4tSsOPfEWHsvr+HLGS+GKQ6QiFsVbquWPhSUmI+3ChahCzstwIJgk7njVcib8AnHR1xUV%0AkHLijEdllqX0Tr+dXpYnyv3sDMcJVFgt+7flIXJGni2Vfkb9PG3xRtJOXKdN7qE7maMj1ghAvz9O%0Aq5flt4U+lqQ6APBVSEesEQdhR/EAAIuSbSxK5BgP9XCejyqEKmJvME6TmwIg6Xk8UewjZRYd9yRa%0AGQzyFKIyBdPe4coE3ckcjc7BoaYYVRiuTJIxMk6GZVamuuj3xwnN2R9LE60cCCYpRj4AXbEmAPr8%0AMU7J9gCwIb+XQlBiSVq3Y19llJyXYW95mK54MwApibG9PEg+LLM82W70q/XXmmisylRRIXHxCImq%0ANhmqjJM1PhGoiEAF7KmMcGyqG4A7B7cQqojVaX09HBRIunFCFTERaJeNOx6L4jn2VUZojzdV62uN%0ANbC+qBc4t8caGA9L+CpkONBdJ+smGfInyDgJAEb9PA/6eVanu9lX1nH5Bi+Fg9CRaK7qcjjI0+Am%0A2VGeBGBhIsdYWGBVLEfJCwB4ujRIW7yRhBOryrOvMkLc8fAjnacxlmRveZhlRmfb8vtojGUIVUTC%0A+KmvQvJhmWNSXfy2PAjAYHmMlBvn8ZLevrg13sjWYi/Lkh10pLRNVibaeKo8SH9lTPtaIkfKjVOJ%0AAiro+lcnOthc6mXCL7A83QXAUGWUIAroTGt/f2l2GY8V9/FAeT8LTX+LlKIQltld0TpKODFa3TQl%0AFZA0OopUhCMOjca2fhTQHEszGZUZ0r+nodFNMhYU6fPHWJxsBWAyqrAokaO3MgrA3sow3cbPTs4s%0AAeChiR2szHQzYfy/M97E7tIAxajCaY3LABiPyowGPhvKvbhmI6eliVZCFdGY1jL1uFlKSa2LSdMH%0An1CDRCiergxpn40CuuPNbM3vITLDZ2eskfOSi/lV6Wntt8bGHfGmqt+HKuLY9EKGwgIdrj7yOkoq%0APBxavay2Y5Bn1M/jiFT7QNqJszLZSdIcKbw/mCCR0PodCbW/P10ZIuHEcD2HpYk2BoLJqr6mdBKq%0AiMmwTEUFnJw+SrdFhfQGE4wFhapP9iRayUcVXNE6KoU+fhSScrUdi5GPLyGtsYaqjhwRxoICnfFG%0AWs24uKcyQqBCBv0JAI7LLGIwyNOTaGVrQftp3PHIekn2+9on026CRieBm8gxYcr+bVRmzM+TcuKk%0AnDhNboqdlWFG/DzLzVi6JNnOWFikNdbA0yXdJ1xxSDpxFpsxbGNhP544KBSjFd1PU26ctlgDfUZX%0AEssyGRQZ8/M0ePokgYyboNlL4yCouLZ3s5emHAU4RkcoaHCTOCL0+VqX6USCnniOJ0p6bF+cbOXe%0A0SdZlV1Ylds1z0GFUNuoxcsQdzy2lwcohXoM3jy5hxOyS+gNJkgbv8p6SbYUe2n0UtW2egjHxdvY%0Agm7/kD+J57h0eXq89RD2+KNV/5ryZYBjUl3s9/Wc66uIhYkW9prxbmq+3BOO05XM6bLDIovTHWTN%0AONmdXsBoVKYcBVW/CVVEp9eAb+aWp8uDLEq2MRzkSZv7ClGZjlgjOS/DjmI/AE1emlMzS+gP9Zg8%0A4E+wIN5MKfJ5sjyg7wtK/GrsCY7O6uPNs06CCb9AT7qzel+bl2Eg0Hae4oliHy2xLJ2e7n8l5ZNz%0AM+ysDFf7wMJEC4P+BLmY7pMpcVGeos3NMG76UqObpCQegQrJukk8ccm6CVJOnJjpp+NhkQhFe6yh%0AmpYUj+EgT1NM+1ZTLE2jm6zOtwCjQR7XO/g42BpvYDIqM+rnWZHsqPqLKw4xcav6PsFrY9CdZML4%0A0lhYoNlNk3US1eegigqIi0dfoG29t2j6Cg4FpWVYlWjnwYkdrDY7UuSjCuXIZ2msmd3mvs3+IBUV%0AsNcfo2xkj4lbHeMBjs8uxkHY749Vn1UqKmRX/gBJV183xjJ0ehnGw2K1nD3lYVJunIXxFkbcRFXf%0AvZVRGr2Dp3vsCycphmW2lHX/mgxLpNw4oRmTx8Iie0uDOAiFWKaqt5yXrY5b+rlBUYp82oy9I6XY%0AWx5mYSLHeFSq1lcIy0Tm36nlyXYGyqPPeFbbWxmhKZYm52oZj8scRUUFxMStzvldbiN7KiM0uqnq%0A3LHIa2JjYR89yTYABoIJViTaGfAnSJm58yXphezxR0kYP6qogIHyKJ7jUVG6D089/6wyPtIbTFCM%0AKjhkqs93j0zu4sSsnjObzNgRKsVQWKz25Xjcw+WZ44MnLjkvU/VjN9GMryKKUaWqn97yMEuS7fT7%0A49XnMFccAiIWmOfgsbCEJy6FqEKf6ZstsSxDwWT12bnBSRCqiD2VEXKmn8YdjyAK2eWPABBEISkn%0AzrJYjnWj+l+9lkQDDV6KXn+UExL62fDpYIwmL13V0XHxDvaE4yxNtZM3socqIunECYyOdlWGWRzP%0AEaqIhZ6eyzaU9lfn6Km+VI58imGFrKfn6QNhnlBF9CRauXf4CQByyUYOBBPV8T3hxAidBAOVMY7L%0A6Dk4KS6jqlh9vttR6KMxliHlxqtzeDEsszTVwbHxDjaWe6u2iTle1SZlfDwUi+Mt1TGw0UkyEEzQ%0AYnwy56ZYX9hLR6K56rddyRxKKVrcFLt83ZeWpTooR0E1z3HxDvY7k4yFRZpNHxzwJ/RcqrQet1RG%0AaXSTpJ04q7N67Bj0Jzkmu4jtZty2WOaL3WrVYrFYLC9WLkVvTblEKdWjlDoKvZpnGPhzOXh2W87k%0AnwBmO2duJu7j4Jl+b0VvPTnFG0XEEX3m2zLgCfSqol6zEvJ/ooNUoM9TnEumJ4B2ETnT5ImZbRfn%0AogHoNdtsvrVeJhFxgDcCxxt99QCvA96ilBoH9orI603ehJH1UHR2N/B6EUmLSAa4BLjHfLZ4qn3o%0AIOivORjwGxR9luKlAM9BptuBv5raZlREVpl6Z6MJ6DcBn/OBJbPkrednZzE/u86X2XxtTpRSDwJH%0Aoc/w/LZJvhP4HyZ4WivfHcB7pu41K3RnkrsJmDr07+11qp6xLBFZrpTapJT6NHrr2dXzaMbngP+t%0AlBqq08Z6PjGdw9kHn6vNam10+e8ok8VisVh+z0wPthxJTP344kikxTtyp8ynzQ8kjkQ8cefOdJiS%0ArwksHWkkzQ8pLBaLxfLCwgYeLRaLxfJi5S3A96elfRdYgN5S8WERWY8+aw70ysAbRGS9iMz3m5Ir%0AgT8TkY3oQOL7aj57ArgL+BlwhdmG8UvA20XkAfQ2q3kApdTP55IJHaS8FPi0iGwA1qPPlJuL/ws8%0ACPwCvdqtHucA+5RS+2rS7kZv39ht2nelaet9QBewEQhEZIOIXDUPWVBKPWra9ZCR60al1GPm421o%0A/WxEb2d5vVJqFPgKsAn4AfCbmuLmI9ONwFbgURHZDPwrc+8IcTOwVkQeRgf5ZtNbPT+7bD52/T35%0A2ny5FbhXKTUCoJTagj4n9C7jU9fW1LVWRDaKyFbgCpP+Y+ASI/fZ6BWO3xGRe4B631LVK+v9IrLZ%0A1FtE95NZUUptUUrdNEe2mXxiejmHrQ8egs0+A/yjiNzLwR86cIgyWSwWi8VisVgsFovFcviiohf+%0A6zDBfoFgsVgslhclSqnzZkj7fM3lNdM++y46YDTFeTWfZWve3wbcZt7vQm+zOb2ey+vI9BRwfE3S%0Ah2o+u2YeMq1HBwinl3vetOura95fD1w/kzzT7lkHnDEtLQS6a5Ke1VbggmnX66bLYK7X1Ly/loMB%0Ak6m0XcCxdWT7KPDRGdKfmqdMHzav6XKum1Ze1vwdRJ+pOCdz+dk87XpezWeH7Gsmz5qZPjOcBVw3%0A7f6bgJumpQ0Cb5qhrid5pv8C/HCGfF9HB/ZmK+u909NmYnqb6tRxdU36TD6xg2fb+rD1wedos/s5%0AeJYs6B8iYFZdzySTxWKxWCwWi8VisVgsFsus2BWPFovFYrFYLC9iRKRZRJ4EikqpO59veSwWi8Vi%0AsVgsFovFYrFYLIcvosyBuhaLxWKxWCwAIvIR9HmOtXxHKfXJ50OewwFzpt5MQbsL6p05aJk/IvIS%0A4JvTkstKqdOfD3ksM3PeogvVgD/BYGkMgK5UjkCFpJw4odkSJkIxGZRwRAA4OtVFXFxKKmB7sR+A%0AXCxLRQUUwnL1viXJNvaVR2iP6eMxQxSFsExFBdX6O2KNVFRIISwDkA/LtMYbiOGQcvT5P5NRGRdh%0AwJ8g4yYAfc5YSEQpCkzZEVknQUWFlCO/WlaDlyJmzn9qcpMUI5+SCmh29DGfC90M9xf30BVrAmBH%0A8QAt8QZSTrxaToObZF95hLjjEXf05jNDlXEWJFtJmLLj4mk9hWWG/Amty3gzOTfFb83ZWgpFV6yJ%0A/ZVR2oxOAiLyYQkA1/y+tD3WQIQibsouRBVKUcDKWI4nfD00LYo1UVIB+yqjVX0UzFlQ/WWdlnQT%0ANMXSCNpukYpwxMEVhwZH67GiAgb8CXJeljY3bWRSDIcFJo1caTdBWmLkowoh2rbDlUlemulhVOk6%0An64MIQhNboqKCqtlJ5wYfqT/AuwvDdGWaKLN1WeplVRARYWEKqrWl3WTDPkTtMSyVb2VI5+OWCOT%0Axk8OlEdoTzTjmLbFxWVPaZDzG1aytTJYrV8pRczxCIxMC2PNjIZFUkae0bDIeFAg7nhUjC8dk+xi%0AQ2EvzbFMVbdjYZFl8RxPlgcAaPWy/LbQR1cyR9qUNehPMu7nSXtJY/8mdpeGWJnqotfXNlkUb6HP%0AH6/6+8pkJ9tL/WS9JMVQ67Ic+axNH8VD+d0ALEi0kHA8JsMyRWPjnJch5cQYDgqMBnktU6yBrJPA%0ANf10d3mYBi/F6liOO8b07uILU21ENVs9eeJSjCq0eVn6/DFTdpYBf5yUE6/arRCVaXbTVf8PVYQr%0ADpUooNf4YFe8mbIKqr41HpWIi0fKiVXPKUuKx1AwiR8ZeyRaGPAnWBBrYiQsAjARFhEEhaIU6j64%0AItWJQjFq8rjiEKgQpRQr460A/NYfIe3EGDb6yAdlGr0UMcej2ZxLWIx8IhQpJ1btb2nxKKiAMVN2%0AoEIa3CShihgNC4Aep3oro6TN+AMgCBknXm1bKargiVsd//qKwyzJdOJHAeNBsdrelBNnIJggY/QU%0AoWhykyRF63YyqnDAH6cc+SxJtBm5K2we380JTT0A7CuPsDDRQjHyyZhxMh9VcMVhNMhX5ZwMSgQq%0ApCOux7dGJ8GeyggtXuagn5SGaPBSuKL10eZlCVXEWFikK9YIwPZSP6441bF80ozjy+NtTJgxoBIF%0AxMSlzx9jVaIDgMGwQNaJV8/gOxBMMOJPsiTZxu7SkLFTkZZ4Q3WcbvbSuOKQFI9thV4AFidbqaiQ%0A0SBPszmHMesk2JbfS1dSH4s8WBmvzjkxR5fVHmtg0J+kzYwlpSggJEKQar8NlaLZTbG3MgLA0kQr%0Ae/xROr0GJiPdTyOlKEQV0k6crNFtvz9B2okzYcathBOjGFWIicuIr30w6cZ0uunbx6W6GI8qPFXo%0AZXm6q6q3igqZDEt0Gn3nowqTYYkuY7fH8/vIxRvwo5AGT/tyi5um1x+t6rbFTbO7PMSKZAfbS3pe%0ATrsJ0m6i6ltPlwbpTrTgIESoqh77/DFWJzp4YHIHAA7CklQ7kfnecSwskjV9IufpeaK3MkZHrJGd%0AJT0mKhTd8ebqPD/lt13xJiKl8M3cUQjLNLopyuY5oBz5xB0PpVR1DqhEAQsTuaqM2udKxB2PwIwd%0AvgpZmmir9tsmN4WH0B/m6TDzy3hUZl9lhAYvVZ0H/SigwU1W+82eyghLE208XuyttjfmuMQdrzpG%0A9MRz7KgMEaqoeg5oQETGiTPkT+IZfxv18xTDMsdljgJgJCxQiio0uCmaXD0vPF7opcFLVZ85YuLw%0ARLGPxYlWCkqPd61umsmoXJ3vQhURczy6vQamRu+ck+DBwm664k0s85oB2FwZICEew+aM2VYvS0kF%0ADFUmyJp5KeXEERF25vsAOCrdTjny8aOw+owXF4/2WAO+CumrmHkhlmX75H6WZfWmOftLQyxNdZCP%0AKrSYZ4eJqIyHw/a87rcnNfbQ54/T7jVU5+AmN0lvMMFQRT8npdw4MXGJOR4TZpzMukkiFJGKqnPQ%0AQGWcBYlmWhzt/7sqwyTdOHuKA5yYXWL0XcRBGDTPYAANXopFsSY2FfSpI4LQHm8kQj2jXyxM5Nhf%0A1mNAxkvQ6mWZjMrkjC/1+WNk3WT1ufC4RAfbKoPkw1L12aEr3syByhgF48fHZxfzdHmIk5IL2Rdq%0AmXYUDxB3YixOtFafpwb8CVq9bHXuWpXsYCws4YrD7rIeJ5ck2thR6q/6cSkssyZ7FLvLwxwVbwFg%0Aa2Ef5dCnJ93JnqLul+c2ruLB/NMck9Z2m4zKlFVIQtzq3NXmZtjnj1b9vyfRyvZSP2k3UX0OH/In%0AcMVhqZmTBoM87V6WvmC8Or6tTLTztD9Cf3mUpalOAMrm/4IpHaVc/VwxVJkgZc74DFXE0mRbtb9N%0ARCUiparPkqCfQRrcFEnxSJjnkMEgT6nmDNRViXb2+uM0uSnSxrbbSn3PeL5r9NKUogoLY80Mhlrf%0AQRRyXKKTx0raRzxxq+Pm1P8Ko1GJQEUIev4FaI03MOJPUjT9tD3eRNKN4+FwwPSbqWe7qWf+hOMR%0AF5fHC71VW56UWcRQWCQfVRisjFf9tsWMtaD/P1jgZumN8tVnjOEgT87LVGUsqYCd5UFWJjvZYZ5V%0AK1HAokSuauuH9t8lHMGUN//iBR8sS6y56LCwgV3xaLFYLJYjAhG5RESUiKyeI9/lIrKg5vpGEZlx%0A+8R51Pl1Ebn0UO6dTabncN8VIvK236HeDSLy7enpSqlPKqVOnHoBrwd21ty3VkQ+P/2+edbZY86M%0A+50w5Vx2iPfe9zvUO6OfKaWGanVm9PZPQKLm3kP2tf9OROQ8EZnzfFDjt1/8PdXZY/T68Zq0NhHx%0AReSLSqlNwA3AtTU6tkHHw5yjU886YvOIYUfxwPMtwh+M6DA6V+S5MhWgPRJZkGh5vkX4g7HwCG5b%0AX3H4+RbhD8ZUMORIZGmi9fkW4Q/G06V6x3Yf/jS58z1a/fAjPILn7qnAk8VisfxeiKIX/uswwQYe%0ALRaLxXKk8Bbg18Cb58h3OVAN8iml/kIptfUPKNd8uJwameaDiHhKqRuUUt84lApF5Bj0c8A5IpKZ%0AI3sPUA3yKaUeVkpdeSj1/h7poUam+SCiv1FWSs0ZVJuF+foZvDB9bT6cB/wuOjpUdgAX11y/Edgy%0AdfFc/H3K1kcqImLPabdYLBaLxWKxWCwWi8XygsQGHi0Wi8Vy2CMiWeBlwDuoCQiJyAdFZJNZ2XeN%0AWZ24FrhZRNaLSEpE1onIWpN/UkQ+afI/ICKdJn2JiNwpIhvN38U11V8oIveIyJMicrHJ32PSHjWv%0Alz5HmU4RkbtE5BERuV1Eus2960TkUyJyF/A+EblaRD5gPnuniPzGlPtdEUkzO5eht668A3htjXwr%0AROS/TDmPishy4BrgbCPfVWZF3E9M/qtF5KtGth0icmVNWX8jIpvN6/01dXsicpPR521TsorIx0wb%0ANovIl0X0Pj3zlMkVkf9n7t8oIn9p7j1PRH4lIv8ObJqy85TfGHs+amzyutkUVs/PnoNdD9nXRK+u%0Avd60ZYeInGv0vk1Evm7yvENErquR6Z0icq15/zZT5gYR+aZJaze+8hvzepmI9ABXAFcZuc8WkT8W%0AkQdF5DFjh84ZdPOsskz6uaac9eb+hllUXAS2TekIeBNwa00dtf7+LJ+oY+tn+aDo/vm46BWom0Xk%0AZhG5UETuFZGnROQ0ky8nIj8wentARI6vkWPePi8iGRH5qZF1s4i8yaTvEpFPi8hD5rViHj5wrYj8%0ACvi0iJwmIvcZvd4nIkebfK6IfNb440YRea9JrzeuzDh21LPpDLZ/l4g8LCIP78/vm8W8FovFYrFY%0ALBaLxWKxWF4M2MCjxWKxWI4EXg/8XCn1JDAsIieLyKtM+ulKqROAzyilbgMeBt5qtmosTisnAzxg%0A8gSm6o8AACAASURBVN8NvNOkfxH4hlLqeOBmoHab0R7gXOA1wA0ikgT6gYuUUiejgyefB5iPTEAA%0AfAG4VCl1CvBVoPZsxWal1LlKqc9Nk/17SqlTTbnb0MGx2XgT8B/At9Gr+Ka4GfgXU85LgV7g/wD3%0AGJ1d96ySYDXwCuA04O9EJCYipwB/BpwOnAG8U0ROMvmPBr5s9DkOvNukf9G0YQ2Q4uDqt/nI9A5g%0ATCl1KnCqqW+puf804CNKqenbnJaAS4ydzgc+JyKz7ZX/LD+D+dn19+RrLcDLgauAHwPXAccBLxGR%0AE4FbgNeKSMzk/zPgayJyHPAR4OWmvveZz/8ZuM7o7A3AjUqpXegtTa8zct+DXuF5hlLqJFPHB2fQ%0AzbPKMukfAP7a+PbZ6ODibNwCvFlEFgEhsL9Ovpl8AmpsPYcPrjAyH4/238uAs4y8HzZ5/h54zNji%0Aw0Dtasvn4vOvBPYrpU4wvv3zmnLGlVKnoe3+TyZtNh9YBVyolPpb4HHgHGOXjwGfMnneBSwFTpoq%0Aw/hEvXGl3thRz6bPQCn1ZaXUWqXU2gWZhTNlsVgsFovFYrFYLBaL5QWPUuEL/nW4YLdpslgsFsuR%0AwFs4+KX9LebaAb6mlCoAKKXmc0hOBfiJef8IcJF5fybwJ+b9N4HP1Nxzq1IqAp4SkR3ogMRO4Ism%0AGBSigwUAF85DpqOBNcAvTAzM5WBQBXSwcCbWiMgngGYgC9xer5EiciowoJR6WkT2Al8VkRZ00HOh%0AUur7Rr6SyV+vqCl+qpQqA2UR6Qc60UGc7yul8qaM76EDTz8C9iil7jX3fgu4EvgscL6IfBBIAzlg%0Ai4ism6dMfwQcLwfP3GwCVqJt+pBSauf0GwABPiUi5wARsNDI3lennTP52aPMz67TORRf+7FSSonI%0AJuCAOfcQEdkC9Cil1ovIL4GLRWQbEFNKbTIr3m5TSg1Ok+9C4NgaXTbKzCsSFwH/YVbIxak577OG%0AemXdC1wrIjejA1x759DLz4GPAweo4+um3Ho+UWvr2Xxw5zT93Vmj256a+99g6viliLSKSJP57Ln4%0A/M+Bz4rIp4GfmGDuFN+u+TsV1J/NB76jDv6n0QTcJCIrAQVMBZwvBG5QSgVG9mERWUP9caXe2DGj%0ATZVSE1gsFovFYrFYLBaLxWKx1MEGHi0Wi8VyWCMirehVYGtERKG/UFfAd83f54KvlJq6J6T+PKnq%0AvJ+6vgodODkBHQAtTYk7D5kE2KKUOrPO5/k66V8HXq+U2iAil6PP6avHW4DVIrLLXDeiAyy31r1j%0Adso176f0Nlu08lk6MytFvwSsVUrtEZGrgeQc5dQiwHuVUs8IuIrIedTX2VuBduAUpZRv9JGcsfA6%0AfmYCpfOx63QOxdem9BzxTJ1HNfffiF6d9zjwtSnx68jnAGdOX405Q1D3C8C1SqkfGX1ePd+ygGtE%0A5KfAq4EHRORCpdTjM9wPgFKqIiKPAH+LXs35xzNkm80nam09W77p+qvV7ZQuZ7p/So/z9nml1JNm%0ANeSrgX8UkTuUUv8wrbzp72eqE57Zvo8Dv1JKXSJ6i9x1NXJPL2u2ceXrzDx21LNpXb53qs/G+xZz%0A+ueXa8HHx8Fzefjv+xgxcVEFnLS4n/X7Oyj5WmWBCCMuHOPouPeCzAT/VcqRdOHNrx0CYN33mslI%0AE5vcOAAdgeLk5mG6XxbwvZ/r3X8TkWLQFbJGnhwRLzt+H2N74mwYbAHggosO8Pm7u0h43RxX0jHc%0AAUcfCbrGmQRgq8pSBC67ZBj36NUAhE/s4vof53hZWQ/nJ13ZgHS0c/uH9tIYBAAUcfncK7NIHJ78%0AmV5wXQw8npQkrz95DwC/fLSDSqyTVBTRrioA7E0s4dUX9jH4iJbjF2NtJCI4JT7Gkldod9xxZ4bl%0AFxW46Y4VAJzslzjxiiS33NBBSxABMOk6dCufBtcnk/C1LteMk1jZxM23NgLwpnP387F7O3lF0WFP%0A/CgA3rBqD7dvOYomdFzdCWBbwmVNOeDs9+udxUd+2kvuT1ez/lMHWO+lAFhZ8angMORpuQsOXNwT%0AMTmSYOGFWid3f7eZcy+P82/f1rt/XxQb4aFSC8ujEsedOQBAVGog1jGGCrTb7ryng2UX5Ln7Z+38%0A2ozICyKXl7tjPFVsYIun/eb9b0ogTWl+eJOW55yFveRe2cZ/fcUji7btS47pY8PmFZQivdFPt1dk%0A2ekjeLmIn/2nXqG7qWEBp5ag4Aiv/Utd3+5vJng0n+TSsEvXnyyw8u1pfvFlh1WZMQB6/robNVng%0ABzcc7Pp+DLqCAFd0W045qY/kWSfx7X/Wtj7VG+OAn2OzinHTO3XjZEEnsvg1fO+dD1cfFi46qpfH%0A9i4jh77vh16MizKdvIYJ3FQbAF9RaV7r5VgZaVuvvWCIG+9cxSVN/WwcWATAK/51DQ+/+1FekTiW%0Ai4/XPvilrV184D1xZOVKAO75q42c9aEmfvrpSS48V2+X/L37F7DaL/FQXMt4ppvERZEvOpyT1gvH%0At8VC/u6tAev/Tbe1ELns82JMCJyf0f10pJBkQtrJEjIWHZzmuqVIz7EjAAzsyPBIPkd36HPG+7oB%0A+O2NYwShw1OB7s1JpciqkDM/1Mxj1+gxoaRcUk4jGxMp0roLUIi1c6xfpldyABzllDjpE0u55WN9%0ArE1ruxXKMX7jpnntAv3bi4f2dfGqv4xYf4PP8a/TFrj9O4vwIzghMwrAkrc2sOnGChucNC8J9JBY%0AjDxiErF0wTBNJ+o+cMMdrVzxqgG+9xOt/7IDC4KQM16yn11btS/9hgwnOlkGogQACRWxLDdK67Ii%0AezbrPui5ERXfJe/HILWApBtSCV02xJL86WsOAHDXT9s49+Jhtv64g2Mv1lPD/l+57BhrpGDGtElH%0A+KNlZZrfciL/cc04AIHAn5wTcMdjHQCsTGRobCix6D1HU/jJJgBSazt59CsRO70FxMyjSqf4bEjG%0AOa6s+/ZpF/bzo3UrOFYmacjqKXFbcAxxFXHaSVq32zekcUWRSCRY7+u2tTiNpFVEzIxbZeXQnclz%0At9/EAl+nnXv2fsaecniydylPG7+5sK3ExgMtvOI/9U73wbe/Ruxd/8hdZ32eMU/3ib0p4bRKiU0x%0A7bcv8UuMKY92r8yv03rTi7949SC9d7lAnO7zdd8tPlEgvXYlP/ymHqdWJfI8GWV43eVZdt6m27v8%0A3e3c+k8VXrlM/37qzu2L6Ap9+l2PM1r7Adh8oB0/FGI0QBm2JFy+dVUbsmIV//7ezQBc1N3L/fsW%0AkwgVj8Z0/f/nwz3c/Olxzm7UvwvbOt5MQik6vSIVtJ262ibYONBGztH9fbLk4kuWiz6xknuv1vUf%0Au2yAvU/neMJL86pjdH//6FMd/IUf0N6q57cD4SrSCZ/bwyZWVLS+iwjdKssTnvbJV3f30vahN/DL%0Av9rEuZdrXYZ941T6AjZuzIGbIwIalc9gqO8BuC8ldNHKa1v72FvWv7k86R+OYvuntuM42o/259vx%0AA6HFqdBX0fduS7TwrlV7Sa1dAsA3vpXiT1/ZjwoixNE2uemOpZwaFjjmojHuNXP+xqTHGaUyJ/2R%0A1pu3uIOd3y5yf6WZVqXblhDF2pW9pE/UzxeSiPGDb6bpCANe9te6n9z7LyGnnzvA/Xe0QwD3pBz+%0A9oR97HikhQeUHoNSAHE9377iPXo+eeor4wyXkqw4So9JD+1bTrYc0hs/hsBMCy9LjPBosYVTMlrG%0AHeNZuuNmbDPjVlsUkJSQ1kaX20t67OqJIl7+hmGkSc9vP/9Gjlf8yTB7fyFMFrTe3NRiRisJ2j09%0AJi08fpwDWztZ8q4uKg/r3+Ddcl8LArwspceyZe/u4rNfKNIWCW9YoX3kUzuz/GdnC78a6WDEyHRp%0A2M3xPf0M9Opx63Zp4IxSmRMvcvjWr/Xc2R4ocmHAGW/L6Lq+10yzUrzysnH8nXq8+dHDR1ECtnsh%0AHzld++4PHlhApWEBxwZ6vN2ZXEg6VMSU4uSFenwb6GukY8EEhXH9DLJ5pJmVKZcVnzuTf7pqKwBX%0Avj1AGtq4/gt6nlxdDlmfcPirk/dy88P6WemMKM96yfDK7l4e3aP9Zu0KGDmQZJ0Zk972mhJbf9bA%0AeKyz+nS/J9bCG87dT+KyywD4zTvu5ehVAzz5eJw155jfaDqQ/NNX8o2/3sibL9Bj3q13HsebXtXP%0Av92ux5sTyhXavCIPBp20mvEtp7IkVcgGV/v26WqclVcsQtpzjHxDH21/675uYslu3v4GPW9FQwV2%0A/7qDzeUU6Uj3yQZPP9cmgoitnk57w0t9Jp4Wmo/TNvnhLxu5eO0Y6x/o5NQ367FUMgl23rKAkaK+%0ApzFd5rGgkYU0stEcIX9FrIUL/rzItn+HVRfrfjK6ZYLfVI6hFEw9u8MbXjfEgXURo+Pab3cFGV5+%0AZoFfPqDnwB0ifMhJ8bib5Hj9u0xWnB0hcWH3/boftS5x2LQjS0EayaF95NR3Jei7pcKXJ4/iHPNf%0AyPn/KwNhyM+v00ZalpgkX45z3EUOn7hf++npZYc/uuAAX7lTXy8JFZ2qwvKlQzy1oxWArfEEL3XG%0A6S+leTqm27vWi1GoxBDz7HbiBzo5cONTPHaghT1xLeeb3UZOaRkk3az97a5dC1jp5dntp9me0GWf%0AVPL5bRTjy3+j7f/5L/mcUvLJOAHmsZQT/jxJ2D+Gt2oRd3+2XbtSCIsaJ/hJoG16WqnM8af1E1/e%0AiHvG+QD89L3b6InnOe5LZwEw8A8/Y/OeFvoTOQpmL8t0AGNuIyv8kL1J/YyfCxUX/+up3PGOh7Te%0AUhOATzzl0HmK1vcv7+xhXDmc7Gh/+0/Vynukmf7Q5aUtWvDHR1t4wnVY6+v2WyzzxW61arFYLJbD%0AnUvR2xIuUUr1KKWOQq/IGgb+vOa8spzJPwHMds7cTNzHwTP93oreenKKN4qII/rcwWXAE+iVSL1m%0AJeT/RAepQJ+nOJdMTwDtInKmyRMzW2XORQPQa7ZUfGu9TCLiAG8Ejjf66gFeB7xFKTUO7BWR15u8%0ACSProejsbuD1IpIWkQxwCTC10mvxVPvQQdBfczDgNyj6LMVLAZ6DTLcDfzW1zaiIrDL1zkYT0G+C%0AjucDS2bJW8/PzmJ+dp0vs/nanCilHgSOQm8dOrWa7k7gf5jgaa18dwDvmbrXrNCdSe4mYOrwvrfX%0AqXrGskRkuVJqk1Lq0+itZ1fPoxmfA/63UmqoThvr+cR0ZvPB+XA3pi+ZgOugqXu2/M+qT0QWAAWl%0A1LfQK3tPrrnnTTV/7zfv5+sDtXa5vCb9DuAKEf3tgbH3bONKvbGjnn9YLBaL5b+JpHv4bKf1XCmr%0AI/frqC0Jd+5MhynR8y3AH5B7UkeuTy57d9fzLcIfjNXlI3ectFgszwMqeuG/DhOO3FnVYrFYLC8W%0A3gJ8f1rad4EF6C0VHxaR9eiz20Cv7rlBRNaLSGqedVwJ/JmIbEQHEt9X89kTwF3Az4ArzLaPXwLe%0ALiIPoLdZzQMopX4+l0zoIOWlwKdFZAOwHn2G3Vz8X+BB4Bfo1W71OAfYp5TaV5N2N3pLxW7TvitN%0AW+8DuoCNQCAiG0TkqnnIglLqUdOuh4xcNyqlHjMfb0PrZyN6S9XrlVKjwFeATcAPgN/UFDcfmW4E%0AtgKPishm4F+Ze2eHm4G1IvIwOuAym97q+dll87Hr78nX5sutwL1KqREApdQW9Hl+dxmfuramrrUi%0AslFEtgJXmPQfA5cYuc9Gr3D8jojcAwzOIvdMZb1fRDabeovofjIrSqktSqmb5sg2k09ML2c2H5wP%0AV2PaBFxD/aDrXPW9BHjI+MZHgE/U3JYQkQfRdp7qW/P1gc+gV1Dey8EfN4DuC7uBjUbvlymlKtQf%0AV+qNHfVsarFYLBaLxWKxWCwWi8VSF7vVqsVisVgOa5RS582Q9vmay2umffZddMBoivNqPsvWvL8N%0AuM2834XeZnN6PZfXkekp4PiapA/VfHbNPGRajw4QTi/3vGnXV9e8vx64fiZ5pt2zDjhjWloIdNck%0APautwAXTrtdNl8Fcr6l5fy0Hg1xTabuAY+vI9lHgozOkPzVPmT5sXtPlXDetvKz5O4g+T29O5vKz%0Aedr1vJrPDtnXTJ41M31mOIuD5wVO5bkJuGla2iAHV9zVpj/JM/0X4Icz5Ps6OtA2W1nvnZ42E9Pb%0AVKeOq2vSZ/KJHTzb1vV8cEb91X5mzsJ83QwyXT3tei6fv536Z67+i1Lq72eQb87xRil1PwfPjwUd%0AQMSc7fg35lWbv964MuPYUc+mFovFYrFYLBaLxWKxWCyzYQOPFovFYrFYLEcAItKMXm23QSl15/Mt%0Aj8VisVgsFovFYrFYLBbLYUN0+Gxl+kJHlDks3GKxWCwWy5GFiHwEfZ5jLd9R6v+z995hdh3l4f/n%0APeWW3bt9tavVaqVVsWRZxbIl9yY3OsSAjbFNsUMgYLAJwSGFJJh8Az8IASeEYjDFQICYZkIJGLAt%0AyxUXWc2SJVldq9X2ftsp8/tj5l5dXe2u1gJFtnI+z7PP3jt3zsw77/vOzLn3PTOjPnEi5Hk5YM5B%0AHC9od/lEZw5GTB0RWQp8pyw5p5Q650TIE/HHZXXzNWqHGycj+v018/aza1s9fUGcWvEAEFFUJfIc%0ATOtjOS1gwaxeft3Zwqg5BGJxzmef63CKn6NbYgDMttJ0+4nD6nsuYRMAp2d9AM4+s5OeFyp5Iq2P%0AMc0LXFnXzd7umuI1Q+KSUgG/S9pcktFfKntth6owpN/WArT4PvMbBtjbV0NcdB5PCcvO7+aHT7UB%0A0OyHeCIsq+lHRH+fymZcQiWs86uL9c0LsiTsgAOB3m35oGPxioYuth5sKJ55YaM4aLssskcASKVy%0A7OyvpUp8Ho7rNl+Qy/JkLEGt+R68JEzTGSaY5Y5RXZUFYHQsTtuSIe7a1MaCnM54WvUgG0fqGLO0%0AUU4JsvQQI6FCEugzkdpbBjnYXcU2c1SqJ9DueWyPuTT4yuhSGLHBNV8dV9jDPBFWU+cr0qbsVt/H%0ARrHXcUmY75jDlnBBbJADY3qRd52TY51UEgKneHkA9jgxltsjbPN0nnbJsE8lOa+9k+d3TgOg23ao%0ADkJOb+/ilx0ztE94PkOWTU2o2zErNUIs7vPY0DTag5y2ibLJidDiZADo9xJkxKJGeYRouXssl7ow%0AYMjSOxYP28ICP8uYcoppbWTpIEF96NNtO8aWwhX2EI/62r+WelkaqtMcGEoxrI9YZcyyaAo8umwX%0AgIRS1Ie6LzRVpgF4KleLL9Dq+cyqHNX5Eh5PDTaSFS1jRahYGBvhmaCaBt/Ytq6fB0YbizY6NTHM%0AjkwVrlJkLO1djWGeHW6cOnNNSoUICgvotbSMC2MjZD2HBef0sebxVgBmOmlmzBpi9y7dl7KhzeZY%0ADE+gwRyl1eHAolzIhriW8TXBGJtVivYgx2Y3rmXK52hKpXFiAT0D2r6eEvY6cRp8XZCgGLNsXKUY%0ANn0wbWl9VsS0ru6TKpZmA9KWxYXzDgCwd2cdTdNG2NClfeScBQe4Y28LN8WG2Duk++CsmmFGxuIc%0ADBKc1tgPQFdfim1WkgtregBwYiHbO+uZlsiwO6dltFF4CI8ktN6u97OstlI0BnD5jE5dTmcVW8MU%0As8IsB0S3d9QWmvyAeZX6OODHc3UkQmgJ8qxJaB+Y7wm+wJnuEACWpdiVrmJJcy+Bp9u/qb+B+RXD%0A/HegfWtVLsdGN0FNoOiztb6XeTl223EWqHSx7yZDRWUYUGtpvc1oHuYLg428TY2xwYxLS+0RDuQq%0AiJmT+tbHXapCmO6HxM2ZQbtjDpdW9vH0cAOeGc9rg5B6PB6N67aelgtpJM+gctkT0/2kLlAM2EKv%0ApX2yzRdm+3kSVsBzth4Dp/khrlK0JbWvv5CtwkVRqQIqbD2Wh0pY6yRZkPeZmdLj4kgmTjLmkfd1%0AXb+yK3lLsp+1w/U0BEHRbgvbe3h8r97EIwQqVEilCsiaEXfR9D62HGxgzLI5o07vHr+rr5b1cZdT%0A8rr9Sxr7iFd6rN/dzNK2bgDW7m/morM66HtBt2PDYAMBMFPleDpmxulwlCEvzohoGWc6afzQImYH%0ADOf1XNZhxzkjOcDzYzWkTT/dEgtpCSxSZnyf5gfYKKrEZ7XRdwC8wsvQE+r3tXjcH4/TGgjTTP8W%0AYE5ihJ3ZKp6P67IX5EJOrRwiUaF9Ylt3PVXi00WM0Iwvu11hZS5Hr6VldJXCVSFtFWNszWq/qQt9%0Acggdrh43Lk71sWGoHl9gj6vLWZH12Ou6VISKxkDbcshy6HSEJv/Q746XLdnPzuca2EnS+E3AprjD%0A+Z4ep/tUjFHLYi4ZNhvf7nLg7KyeM3xjy2nxDHvylTSJHu+3WknOig+yNlfLysQAAM+P1VChQp5J%0AaJu8lhGqq7P8dqCJZqO3UcvitRfsZ8sjDQDskQSughlkizLvI8EpzigbwipqA33dmTO72L2/nl50%0A315S108u67IhV0NToPU9r2mA+weayJp+lLHg1dYQm7PVxM08OWhb1JkyDzq6bWdbI6TzLg3Vep7o%0AGKoiQBgVq2i3c2d1sn9fLfuV1mO7PcaQFydp+RxU2k/6HIshC9o9XZelFHGlsFHMqdNj0O9HGgiB%0AuUEOz5y7mrR8HnOTrMxp3XbaMQ46wuXWELGY7m/dw5XErKA4Tq8JasgJ1AcwbA4AaDX1lv7qHAJV%0AYcDOmPalyhAWBFkGlVscl+ISknLzjHlat9ucBIuCDDslySsW7QPgt1va2OvCLF09W2OKulBIhXBR%0AhR7vtw/X4CrF7phDi2fu50RYWtPPmlFt73lenumpMZ4fqyFlxsAaO08utNlg5rKZXsh0K8sjTgWn%0A5zzTJqHbdljiDvNrdD85K+uRQ8iK1uMDiYAzfJfpXkCDrXXZ1DDKru46AnMPkhaLWe4YG8Iq2nxd%0A9qjY5EWwjY8cdC1Oy+dIuR5p3y3qcr0bp8VXLEzoOWcwE2cQtzgH2W7IroEammIZQqXre8hK8Wp3%0AgCDUMj6br+HiaV1s62xgl+nf0/2QVjN+eSbfzOYhqmfl+f46fR98rhpld1BJRRjQaa4LgQ5b8SrT%0AlwV4yK1gQU7fM4MeL5blfGLmHjRhBwwGMTodh+ddnXZeVpiXHGF9roY5oe6HQ8phTvUwtqNt9Kux%0ARqZ7ivrQZ8yMuVUqYMGsXg4e0PYY8x1sUeyyEyRDrUtbKS5Z0cHOdfXsDPX4MkPlqIrnedbMkwvD%0ADPnQorEywwtpndZiZQmUFPtW2rJ4wVX82fROdu2pL/pEWtlF2za7GRobx8iMuXielvEeqnhPfTcb%0ADkwjYfztlJZ+7u1v5rWVek5aP9hAnyPUBIq4kXtBxTDDmTgdJIrtOK16kGzOIZ3XPrFTkpyZHKBz%0ANEVrjZ47+4Yr2G0laAn0+OmIYqcdZ5afJ2NO6rBRzK0fxDG67elLscmqICMww/SbVed18MRjLaRE%0A2+jigz8UTmKya3/2kg+WJc58w8vCBtEZjxEREREREccREXmjiCgROfUo+W4UkRkl778mIuNuSTqF%0AOu8WkauVUp9QSi0v+5ty0LFcphdx3XtF5B0v9rqS69eLyPenkK9dRK4veb9SRD4/2TVHKWuTUqpv%0AHJ0tn2rQsVymFynDY8dynbl2Sn5m8v7RfO3FopTaOI5upxR0FJFVInLU805N+77wh0tbtKcSkVtK%0A0r4gIjf+McqfogzF9vyhfeulRvRF5OXJCnv4RItw3Bi2Xxbf4Y+Jwg+qJyPnLDhwokU4bqwyP/yf%0AjLyQrTrRIhw3ZjrpEy3CcePi1Mn7HN4eSRw908sU6yRedLI1dvK2LSIiIuLlTPR9PyIiIiIi4vhy%0AHfAI8Naj5LsRKAaDlFJ/ppTafBzlmgo3UiLTVBARRyl1p1Lq28dSoYgsQt+fXCwilUfJ3g4Ug3xK%0AqaeVUrceS71/RNopkWkqiOjHNJVSRw2qTcJU/Qxemr42FVYBf4iOjpVu4IMiZundcUQ0E96f/yF9%0AKyIiIiIiIiIiIiIiIiIiYhJU+NL/e5kQBR4jIiIiIiKOEyKSAi4A3kVJQEhEPiIiG83Kvk+JyNXA%0ASuC7IrJORJIislpEVpr8oyLyCZP/CRFpNumzReR+Edlg/s8qqf4KEXlYRLaJyOtM/naTttb8nf8i%0AZVohIg+JyDMicp+ItJhrV4vIJ0XkIXSA5nYRuc189m4RecqU+2MRs2fSxFyP3orzN8AbSuSbLyK/%0AM+WsFZF5wKeAi4x8HzIr4n5h8t8uIt8wsu0UkVtLyvpLEdlk/v6ipG5HRL5l9Pmjgqwi8o+mDZtE%0A5Ksieq+YKcpki8hnzPUbROTPzbWrRORBEfkesLFg54LfGHuuNTb5k8kUNpGfvQi7HrOviV5d+2XT%0Alp0iconR+xYRudvkeZeI3FEi07tF5HPm9TtMmetF5DsmbZrxlafM3wUi0g68F/iQkfsiEXm9iPxe%0ARJ41dmgeRzdHlGXSLzHlrDPXT7bsoge9/e47xyl/udHTBhG5V0TqTPoRvjGRXUX3yy0i8iVgLdAm%0AIjeJ7rsPGdsW6jtq3xKRZiPLevN3vkl/m4g8adr8FTEBb2O/p0XkORH5eEld4/b3cXTwHnP90z/P%0A7JxEjREREREREREREREREREREf8XiAKPERERERERx4+rgF8rpbYB/SJypoi82qSfo5Q6HfgXpdSP%0AgKeBG8zWk5myciqBJ0z+NcC7TfoXgG8rpZYB3wVKtxltBy4BXgvcKSIJ9MqtK5VSZwLXFvJPRSbA%0AB/4DuFoptQL4BlC6bWutUuoSpdRny2T/iVLqLFPuFnRwbDKuBe4Bvo9exVfgu8AXTTnnA53A3wAP%0AG53dcURJcCrwSuBs4GMi4orICuAm4BzgXODdInKGyb8Q+KrR5zBws0n/gmnDEiAJvO5FyPQuYEgp%0AdRZwlqlvjrn+bOCjSqnybU6zwBuNnS4FPisik+3/d4SfwdTs+kfytTrgMuBDwM+BO4DFwFIRtRee%0ABAAAIABJREFUWQ78F/AGESkcSnIT8E0RWQx8FLjM1PdB8/m/A3cYnb0Z+JpSajdwp0lfrpR6GL3C%0A81yl1Bmmjo+Mo5sjyjLptwHvN759EVCuh3I+BXy4EKwr4dvAXxu9bAQ+ZtLH843J7LoQrd8zgDzw%0AcXTA8Upgom1wJ+pbnwceMulnAs+JXkl8LXCBaXMA3GDyf1QptRJYBlwiIsuMrSbr70WUUl9VSq1U%0ASq18fXLuxBqMiIiIiIiIiIiIiIiIiIj4P4FzogWIiIiIiIg4ibkO+Dfz+r/Mewv4plIqDaCU6p9C%0AOXngF+b1M+hgBMB5wJvM6+8A/1JyzQ+UUiGwXUR2ooNwu4AvmGBQACwwea+YgkwLgSXAb02sxEYH%0AUwrcM4HsS0Tkn4FaIAXcN1EjReQsoEcptUdE9gPfMCvIfKBVKXWvkS9r8k9UVIFfKqVyQE5EuoFm%0A4ELgXqXUmCnjJ+jA08+AfUqpR821/wncCvwrcKmIfASoAOrRgZzVU5TpFcAy0SsNAWqAU9A2fVIp%0AtWs8VQCfFJGLgRBoNbIfnKCd4/nZWqZm13KOxdd+rpRSIrIR6FJKFVZwPge0K6XWicgDwOtEZAvg%0AKqU2ij438UdKqd4y+a4ATivRZfUEKxJnAveYlXgxtH+XM1FZjwKfE5HvogN4+ydTilJql4g8Sck2%0AuiJSgw64P2SSvgX80JQ/nm+4jG9XgD1KqSfM63OA1UqpHnPdPRzqq6VM1LcuA95h6g6AIRF5O7AC%0AeMroIol+EAHgLSLyHvT3ghZ0oDNk8v4eEREREREREREREREREXFyEQYnWoKThijwGBERERERcRwQ%0AkQZ0AGCJiCj0D/cK+LH5/2LwlFKFawImnr/VBK8L7z8EdAGnowOg2YK4U5BJgOeUUudN8PnYBOl3%0AA1cppdaLyI3oc/om4jrgVBHZbd5Xo1ep/eAosk1EruR1QW+TRSuP0JlZKfolYKVSap+I3A4kjlJO%0AKQLcopQ6LOAqIquYWGc3ANOAFUopz+gjMW7hE/iZCZROxa7lHIuvFfQccrjOw5Lrvwb8HfA88M2C%0A+BPIZwHnla/GHCeo+x/A55RSPzP6vH2qZQGfEpFfAq8BnhCRK5RSz49zfSmfBH6EXgk6GRP5xmR2%0ALfeFqdjtbqbetwT4llLqbw9L1KtvbwPOUkoNiN4et+Dfk/X3cTnrljixL2ZY/nGz63OumkVrt/HI%0A/0yjC31EZn3oMevCNI89WMPZ1ggA+YzDQj/HzGlDAKztncZ58QHGVIxXf0DvzpxZ3Y88V8fTkgJg%0AsZfllrsuInvXDxjbqzdx+fX6NkZtWODnizI1v7Gejq/6zGzWZTeeZ/PAT+t5XTZPGr2AtSXwqItl%0ACTx9rGyFBGQyMRaf1kXluY0A2Avm8sI/ZRkx+8Vce/lBYmfMZfeXLfaO6rj4nLoh2t4zk3nb9pHb%0ApV2uc1s1j3k1vO0WfeG37gzZ1NXIvphNq6fP52h10pz7p4K0aL098/FOqi2PmB1w6we03g58s4f3%0A330tv37DvQC0n9rPspvO5fcf2QFajdTVp3nkmVbaLOhxdH2tVyhmLa7j0X/qAWDpVSOorM+u1ZV0%0AZ7Vum287m/v/Zg/zPN19x3B4OOGwKK+4dJmOyScvmIlUp+j77gs8sX86AJfW9JHLOnRldDm1Tp7T%0A3lfJM3fBLf+od+b96T90MvOsMV54qBoA8WOcKln2W3GqXW2nt35yHuHWF5i1QdclDixdtYid/z5E%0A0vIBOCM1wt6han5xYAaFpdMX/20N2+7oZCyndeQHFrPfUs+Cr6Z5ztEyveVNg0hlnF/erW1bRcAl%0Alx/EPW0mnd/tAqB/oJHTFx1ktDdOy41tADz+GY/dMYdLK/sA2DBUz2v+NM/Qg700dGh7v/YVWZwz%0AF9K2ZhMAB59JEgZCe9Mg27rrAVh16UHi17+BrTc/AMDuXIqW6lF6RiqZ96mzAZhXVUu49mke+jw8%0Al6nR/s0QzYHHiOgh9JTKIXrHKqgjZHZMDxe/GW3kFaleegd129r/BHb/lyJtWZxR16t9+y319N8Z%0AMl1yLP+QtsGaz2W48HuXET6kZfrct6r48Adj/OTfK7j6f94CwFOv+Ta/2dPK9FDrf1FrL/OAZw80%0AUThVZjoWV74npP6r+scZO6aYmctTV5HlnEDbNm/b1DanufPADFYpT/uX2Fw8rYvnOxsAeDAp/MXM%0AA3xnXyu33KEXePd9+nds3t3E9Grt3G/I+Dzp1PGWW12+/oVWAN5xZSej2xRnzOxi+zbdT983vZen%0AuppIiJYyk3VZcMUwM3cMsna79tvHk8KbghFa/+FcADbdtoEL/rKC5z6f58qb9fC9/ss5+lSM6319%0Am7T400vZcdtO2siyZe80ANqqh1mQHqOxeZQV718CwKP/cICVF3cxskuPLSt6hqlrStP04fPo/Cv9%0AbEy/DbO8ECuuh/n7/VpeXddL3ak+j63Wz6JMkzxbMjU02cJmJ8FyNcYVVT0MjyQ49SO6/dv+dT+v%0AX9nD/Y+18uabdN/9/deEXW6MCk/bJDPmcmtjN7UrHPj1MAA92SSX3bWCXR96UNsxtHATAS0X5Ene%0Arp8p8u/9Cnu+2E9eoDHQZS2sG+BnY43MzWu5r7hZ+N2XYnTGLM4Tbaf+IMEcPJberPvIrz7vEyD8%0ALpbg9Urn2UMlCUIGswka8eiSGLPsNF1ekuFQ+/sVN+Wo/cEAnfkUG9O1AFSFAfGMyzk36LH1VGuU%0Avgc8Lqk/wLYd2v71ySzrdzcz6Go7nuZnaahO8+xoHa88R48vicsWk/m3PbRdGeBcon2g+murueD1%0Ap7L3S/sA6OpLMbtqgFW32Ehqvpaps4ed91Qz70Y9Bx34cp5ZTUNk0y7v+adFANzzkV0scUepDC38%0A0OJgmOAVH2uAsQwbP6efrYorxbS5o4Q7hANjuqxXLepk98Y60oEe3TbH4qQCmFM9xGszui95vg0C%0AOXMMdMr1OCMX4/K3p+n4ufbTWNzn2a5pzImN8cpPLgPgkb/cxsBYkgpP6/bUlj7u723mdafsI8jp%0Ashp3NNIvLm2idXvam7P4nWl+91grr/u0mc9b55C983vsf7qKfM4hmcxTEwYsbO2luUOPd7vcGD4w%0AlwyBpW1w4Wfmg1hs+KvnAHiBCrZtnIanhEb0+DKnYZCBwUZOf39St//LYyz59xX0f/YBFq/S5ez/%0AcYad2WpW3VbBzi/r56bqp48xtCPGsuv12HJaZz8/W9PK/DDDbjMvt8fGGPVifPieNxrfvodnv1XN%0Aq2YcpOlmraN9n92M217H2BqHRnx2ui7Xv2mQrT9xqK7Suq3zM3QOp2jD4/zPm40o/Hk8++EdbIhr%0AGQ+MNvLW0/bxwJYaLmjS9o5V+KT6FK65h13uZXnCqWGppNlo63nKVdDmjrHbq+Qs05cynsPyd1t4%0A27RNMo+7zH9NDr8vy/6nddte2N3AdjfO7x0t4398+gy+9+HtvPXPLE4P9Ri4+iuKa67o4usPzwCE%0Am/+5jW99dB9t+YC2v9DPtG25vYcr3jbGT79XxWXtHQD0HkjxZ+f0s2617lutYZ7L5nVTde1yfvT/%0A9Lz4mtP30burklm3tGt9fHYfqaoczddMo//n+lnJRzqms6Kmj+39dVxyox6nRh4dYPP2Jpp9PZbM%0AkgydJFgxq4vte/W80FiZpv09Tez9up6nx4YcMji88X0Bq7+sj6l/06dmQBiy9Z+2sVhBR7aSs5Yc%0AoOrPL+f2j2wB4Lr4GE8F1ZwRpKmq1PV3j1bw27EGLnH1feH8r7+SZ298kEvO6uB3T88EYEYiz9Kb%0Ap3Nml27rg99JEIQW5+SznPn+uDb/ri7cpXPY8K9pbn69vsda+9NqLv3MfO77yB5dfzagH4vFLb2I%0ApdubrPOo7PM4ZYUu+84NM3nVf17N/Lu/zcHH9NzxzFADWRGuOlfbI7a0ha4fD7G3u4btrq5/npdn%0AlhfSSJ7ns3p+f827Pb74bZvL3qp964mvWSyd280v9s3guldqXS5qS9J9b55dB+sAqJEQywl5JGlz%0Afkb3yX2uw+Vvt3nyGzbn/q3O99//EifbK7y+Wdt274FaXvX2NHfdU0nOfPNxFfz1P7bwyN/psbTb%0AdlmUC5huZ9kTaplu/vtpBGu38Ov/1rZ+zS0Om78wTGXgc+VM3W8a/u5VMDLE3G07+OHX9Vela795%0APuEja9h2t+4TF6kR2s8eJH5uO6O/2Q3AYGcF9a9qIP1D3Y96BmpYPKOXZHeKugZ93e6eWvZtqmHA%0Aj1OHnt+WXtZHvjskt0WPk4teN4qzaDb77xphoT0IQF1LmtR59SS+p+/BgtCiLpvgmT3TGbXMuByG%0A9DsWb/lzbevRBwa5d8dMagLFXLO5zt//f7MIt3lcVuHibdB6Wre6kdkS8it0f7th+T4qXrWI/JPb%0AcJr1PLHv5yGtLUOc8Ten6/qfWcf+e2F7vop6c6922bwOcmMOybTPxhFtt3Y7zWsv7mBgs25bV08V%0A51T00zmc4rxzDwDwP0+10Zp12Z3W95MJCVgmYwSh8LwZp77xTBuvSQ3wnJmTIyKmSrTVakRERERE%0AxPHhavTWibOVUu1KqTb0iqx+4E9LzmOrN/lHgMnOmRuPxzh0pt8N6K0nC1wjIpbocwfnAlvRq+06%0AzUrItwOFbSN/MwWZtgLTROQ8k8c1W2UejSqg06z2umGiTCJiAdcAy4y+2oE/Aa5TSg0D+0XkKpM3%0AbmQ9Fp2tAa4SkQoRqQTeCDxsPptVaB86CPoIhwJDvaLPUrwa4EXIdB/wvsI2oyKywNQ7GTVAtwlO%0AXQrMniTvRH52IVOz61SZzNeOilLq90AbesXg903y/ejVdg1l8v0G+EDhWrNCdzy5a4AO8/qI8xcn%0AK0tE5imlNiqlPo3eevbUKbTheWAzZqtdpdQQMCAiF5ksb0dvcTqRb0zVrr8HVolIg/GbaybIN1Hf%0Auh94n6nbFpFqk3a1iDSZ9HoRmY0O7o+hV0U2A682ZRxrf4+IiIiI+COyXE30jNLLny6JnWgRjhsH%0Aw3GfFzspSCbzR8/0MmWn6x4908uUm/+57USLcNzoyB7tq1VERERExIkgCjxGREREREQcH64D7i1L%0A+zEwA72t59Misg692gj06qU7RWSdiCSnWMetwE0isgEd9PhgyWdbgYeAXwHvNds9fgl4p4g8gd66%0AcQxAKfXro8mEDlJeDXxaRNYD69Bn1x2Nf0AHUn6LXu02ERcDHUqpjpK0NehtMltM+241bX0MmA5s%0AAHwRWS8iH5qCLCil1pp2PWnk+ppS6lnz8Ra0fjagt1T9slJqELgLfX7fT4GnSoqbikxfQwer1orI%0AJuArHH3Hie8CK0XkaXRAaTK9TeRn10/Frn8kX5sqPwAeVUoNACilnkOfG/iQ8anPldS1UkQ2iMhm%0A4L0m/efAG43cF6FXOP5QRB4GeieRe7yy/kJENpl6M+h+MhU+gd7itcA7gc8YvSwH/smkj+cbU7Kr%0AUqrTtO1x4HfobXPHY6K+9UH09sAb0dvlLlZKbQb+HviNkem3QItSaj3wLPAc+hzHR40MeY6tv0dE%0ARERERERERERERERERPwfJ9pqNSIiIiIi4jiglFo1TtrnS95+quyzH6MDRgVWlXyWKnn9I/R2jyil%0AdqO32Syv58YJZNoOLCtJ+tuSzz41BZnWoQOE5eWuKnt/e8nrLwNfHk+esmtWA+eWpQXoM+cKHNFW%0A4PKy96vLZTDvl5S8/hyHglyFtN3os+3Gk+3v0UGb8vTtU5Tp78xfuZyry8pLmf+96DMVj8rR/GyK%0Adl1V8tkx+5rJs2S8zwwXAneUXf8t9NmIpWm9wLXj1LWNw/0X4L/HyXc3Org6WVm3lKeNxzhtWk/J%0Ag3tKqXWU+a1Jn8g3JrLrktI3SqlvcmhL2tL020tej9u3lFJd6NXC5en3MM5ZrJOMF+P294iIiIiI%0AiIiIiIiIiIiIkxIVHj1PxJSIVjxGREREREREREQcN0SkVkS2ARml1P0nWp6IiIiIiIiIiIiIiIiI%0AiIiIiOOHKKVOtAwRERERERER/4cQkY9y5Ll1P1RKfeJEyPNywJyDOF7Q7nKlVN//tjwnGyKyFPhO%0AWXJOKXXOiZDn5cpXZr5NzfF8ciIAhEjxs7SlX7cEedbH47Tl9ZOkc2JjPEAVY6K4NtkPwJbBOs5f%0A3MGmTc3sdfQZYPc7aS73K5gb5ADosGIM2cIyP4Ml+vvMLpI0Bj6N8SwAQSjsCCpJhSGzKkYBeMiv%0A0Z8JRRkuu7STXzzUymJnBIDq6iwbexvocSwc81XpNJWmN4gzt3oIgAez9VSEkAoVTUqfdzWiHPbE%0AbFYEaQA6wwQznTSPS4qEKWe7E/B2GaUjXcmGhN585tXWEF9RFcxU+mypC3JZko5PEFoMBLr9u2MO%0A58gIzTOHAXhhZyM5ZTGvaYCOnmoA9loJGgKfBidHIuYDsDlbzdKKQXaN6jz7YjaXpXpZP9jAQ3Gd%0AZ1XOQQEXzDkAwBM7W7AAVykabaPvMEGFClnUqnc1frBrOotUmoedCk7PeQB4CA8kBRfhmkCfS1db%0Am2Fbdz1VousKEAZw2R6zqDEPE1eEYKEYsLWPrAjSrLMqWBpkSLr6OqXgF1aKBMLZWS1TY2WG9dla%0AqsMAgAbJkw8tOuw459T2APD1dANXZnyGReu6PT7KJk/r4hS0nWpSWTyvcOQxbM1Wc2pyCD+wyHr6%0AunmL+3hmQwudjsPCMAPAOifJDC/ERht3mpUjHTjMahhiS78+sjYnFltj0OrrtjX5Ps8mbAYk5NUZ%0ArYAcwohlMy30inKOWRaXtB2gv0ufW/VYUMO51jBhKHR4FQCkxSKuFA1o/7s/Hmd5TiFA1vTBHke4%0A0BomYWy9aaSO2VaafUGSUVs/g7zMGebhsJrGQNEU6HynndLNnp115EOtl6pYnhnzBnlyywzq0fZe%0AE08wy4P2UPe3HXaCuiAgKxZ9jq7/bEZonT/I41taSZinxyvFZ/78PrZsnwbALjeGD6RCqAx1nlY7%0Aw7AfI2fGEAeYFs/wvJ8q9knb/I6x1hyld05WsSVu4yqY4enP2iXDVqlgiTXCf9lab/tUhutzyaI8%0AAcIe1yEVwtaYvq46FM73MuRDraPNsThXpHrZNFDPsNHbhTU9PDI0jWXWCI+Z44dfW9/FtwabODur%0AfTJt2cRVSK9tUxHqsl0jd9z8b0uOsj9TyZhlF2U6Y3YXj+9tYWnVAABPjNWz3Q15ZdZjqxMHYLof%0AEFeKpkSaMNR66ssn6LZdHFP2he2d7NldxxY7SSpQRiZhlu/xTEKPN8uyPgkCLIHdti779efv55GH%0A9YYTp8/sBmB0IMHqfB3teTO2xB2W5HxGLZvz2jsBWL+ziZnJMbblqot1tfgem+Mu55sxoboqy4ah%0AekbNnFAfhOxzLd7U1sHBffq69WEVs3wPm5BeS4+BjaH28x7zfswSdrqKK814ANBDDAvYENdln5aH%0Ai0/bz8+3tnFeXOtyTb6Oi2MDPD9Ww5Cx5YIgS1bZbIprnbyuuoea1iyPrm/loKPzzPF8RsXioKvf%0AL8x77HZdDtqK6YGu75zYII0zR9mxrREATwlb3TgjFizLab0taOnj6a4mZkqGWe1apvv2tNIYBEy3%0AdV86ECQZsSzGLKg1dqsPfWqdPB2B3iG/xcoSKCHh+FRWat08N1hXbNOzru6nV2dD6pJZcmaMe9RK%0A0eDDzCBHpaNlGvZjtNUP8eCIlnvIhj4JmBnYmC5BbaCIK0Wt0uVujMXJWNp/Zlbq+XU4E2enJPFF%0A9w+Ax4am0eT7NLq6bU9IioZAsSWm+xnAGyp72dlfyx5Xj38zvYCcCHtiFouM3gZsm15bmO4r6kOd%0AJigakxl6Mrpvdzgu+xzFO6d30rGvFoDtVFAXBKQtrZdRSzjgKJblQva5WicXOUM8ENRwzUx92sMT%0AO1vocyySIZxdo+c8xwn55Eg1H60ZYvvBBgAOOg45gTZPy7Nweh+P9jRzqjVKr6cHphBYcVonD2w9%0AtEt/q/Hlza7ub0u9LM87CZ51PG62tS47R1MECFtj5j6hqodN/Q1kLGG+6LkrH9gsWNrDoxtbi3XV%0AK48RcciKbu+r3tjPfffWszOmdT3Dg1Dg7Mp+RtO6Lz0tKVwFtoK6QI9B8yqGWePVstTTdtvsJGj2%0AQ36XCFiVc4yfCAMWFE7FtBU0+4p2K80m9NxVF4SsnH2QJ/dM5/fmRuhqL0tHkKRJdN8NlJB0fLaH%0AlSxyD92H5bIO92f1XLow7zG9Is3PwmrazHwaAFvcgOvNObgb/GqafJ9ux2G5q+/VhrJxLMCxQhrr%0Adb7fDk2jIoQa09YKFbDTdZnj+STNvcqDcW2bFtO3awPFHleYmw9JmXG6x3ZoCfKsjceYri9jZpDj%0AgWSM62O6bysF/SMVNFSneSCj23JWOMZTViXTfFW0W2Po02s51Jn7mRBIELDD+MiiIMPjbpJlOY8h%0AS+u/JvT5bdLi9LzNbleXVRcKq2ID3OfVFctpCIzf+brvboi7XC6H7gscJ+CFvjpGLZs+cx9WGcKW%0AWMgHZnayeucMAJKhYl5yhI60tq0FNCXS7MtVsjWm+1K3FZAm5P3Gji+M1FCpAipsnzkL9dfVx7e0%0Asi4unJXVehy0bU5PDLItXU2F0W0I7IzpebnDTPqjorgiE9CS0n3k6WwdZ1f2s3GkjsLatLXxkPm+%0Avg8APQ5t7atnXs0Qzw/XGnuH9NgOvQ7MzWvlDNg2Z1f288yotlFd4HP63G7+Z98Mpvs6z2mN/fzL%0AaDVvzui21jk5uv0EPY7NLF/36fXxGPssn2Xm3jEZKmaqHEPKYXtcpzX6MD3weCzhcHle968tdhIf%0AmO9pG/VbDgcdIWPBYnM/0exm6PUSPJA085tn0+7nqE3keCbQc+cyNcYzViX77JBbZul7+l/unImt%0AYMQsO7vUHSSTcwmU8JxVYWTSGnSN/he39vJg13QuaeziN33NAKQtWJnPMmy+q7y26/uHvuSdhGSf%0A/OFLPliWOPual4UNohWPEREREREnHSLyRhFRInLqUfLdKCIzSt5/TUTG3W5zCnXeLSJXH8u1k8n0%0AIq57r4i84w+od72IfH8K+dpF5PqS9ytF5POTXVOOUuoTSqnlwFWAo5Ra/ocEHctlepHXPvYH1Dsl%0APzN5/yBfU0r1GT2V/x3XoKOIrBKRo57tZ9r3hT9Sne0ikjFnOW4WkTtF5Ljds4rIbqBzHN2+JIKO%0Apbr9Q/v5S405sbETLcJxozNMnGgRjhsPdk0/0SIcN7Zmq0+0CMeNTSN1J1qE48Y52Zf870PHzBNj%0A9SdahONGfXDybmXmqZfF74HHxMZY/ESLcNx4YmfL0TO9TJnhnWgJjh8b/JN37o6IiDgBhOFL/+9l%0AQhR4jIiIiIg4GbkOeAR461Hy3QgUg0FKqT9TSm0+jnJNhRspkWkqiIijlLpTKfXtY6lQRBah7wku%0AFpHKo2RvB4pBPqXU00qpW4+l3j8i7ZTINBVExAZQSh01qDYJU/UzeGn62lRYBfwhOjpWdpjg9DL0%0A2ZtXnQAZ/tcRzYT3539IP4+IiIiIiIiIiIiIiIiIiIj43yAKPEZEREREnFSISAq4AHgXJQEhEfmI%0AiGw0K/s+ZVYnrgS+a1ZWJUVktYisNPlHReQTJv8TItJs0meLyP0issH8n1VS/RUi8rCIbBOR15n8%0A7SZtrfk7/0XKtEJEHhKRZ0TkPhFpMdeuFpFPishDwAdF5HYRuc189m4RecqU+2MRqTiK2q5HbzP5%0AG+ANJfLNF5HfmXLWisg84FPARUa+D5kVcb8w+W8XkW8Y2XaKyK0lZf2liGwyf39RUrcjIt8y+vxR%0AQVYR+UfThk0i8lURvW/cFGWyReQz5voNIvLn5tpVIvKgiHwP2Fiwc8FvjD3XGpv8yWQKm8jPXoRd%0Aj9nXRK+u/bJpy04RucTofYuI3G3yvEtE7iiR6d0i8jnz+h2mzPUi8h2TNs34ylPm7wIRaQfeC3zI%0AyH2RiLxeRH4vIs8aOzSPo5sjyjLpl5hy1pnrqybTMYBSygceA+aLSIuIrDHXbxKRi0y5rxCRx43t%0Afmhsg4jsFpFG83qliKw2rxtE5DdGhq/Aof1Ax/NT0X14i4jcJSLPmWuT5rPlxmYbROReEakz6Uf4%0A6UQ+VlL+l4C1QJuI3CR6HHnI+FlBvqP2cxFpNrKsN3/nm/S3iciTRn9fERN8N770tGnbx0vqGnfs%0AGcfe7zHXP/3w2PajmTQiIiIiIiIiIiIiIiIiIuIkJwo8RkREREScbFwF/FoptQ3oF5EzReTVJv0c%0ApdTpwL8opX4EPA3cYLZVzJSVUwk8YfKvAd5t0r8AfFsptQz4LlC6zWg7cAnwWuBOEUkA3cCVSqkz%0AgWsL+aciE+AD/wFcrZRaAXwDKN2StFYpdYlS6rNlsv9EKXWWKXcLOjg2GdcC9wDfR6/iK/Bd4Ium%0AnPOBTuBvgIeNzu44oiQ4FXglcDbwMRFxRWQFcBNwDnAu8G4ROcPkXwh81ehzGLjZpH/BtGEJkARe%0A9yJkehcwpJQ6CzjL1DfHXH828FGlVPk2p1ngjcZOlwKfFZHJ9sk6ws9ganb9I/laHXAZ8CHg58Ad%0AwGJgqYgsB/4LeIOIFI5euQn4pogsBj4KXGbq+6D5/N+BO4zO3gx8TSm1G7jTpC9XSj2MXuF5rlLq%0ADFPHR8bRzRFlmfTbgPcb374IKNfDEZhg2uXoQPH1wH3m+tOBdSaw+PfAFcZ2TwN/eZRiPwY8Ytrw%0AM6AQ0J3MT09B+91iYNC0C+DbwF8bG200ZcP4fjqZjy1E2/oMIA98HB1wvBK94nM8JurnnwceMuln%0AAs+JXtV8LXCB0V8A3GDyf1QptRK9uvQSEVlm/GaysaeIUuqrSqmVSqmVF1WeMoGoERERERERERER%0AEREREREvcVT40v97mSBKnbznIURERERE/N9DRH4J/JtS6reiV9y1oR+0eV4pdVdZ3tXBuHURAAAg%0AAElEQVTAbUqpp8vfi0gOSCillIhciw4e/pmI9AItSinP/DjfqZRqFL3SbI1S6humrDXArcAudACp%0A8GP/AqVUhYh89mgyicgS9GqvneZj29T3CpPvY0qph8x1twOjSql/FZFLgH8GaoEUOljz3gn0dZbR%0A1wVmBdQeYCk66LlFKTWzLP8qI9/ryt8bGbzCeY0isgUdOHkz0KCU+keT/v+AHnTQZ41SqhD4uQy4%0AVSl1lYi8GR3UqgDq0UGQL05Rph+hgyhpk6UG+HN0QOdjSqlLS64dVUqljC3vAC5Gn2m/EJijlDo4%0Agd6O8DOl1F9Nxa7l74/R136rlPquiMxF2/cUU+630QGpn4rIXcD/oINS31FKnSUitwDTlVIfLZOv%0AGzhQkjQNHUT+MMavTL6lwGeBFiAG7FJKvUpEbgRWKqU+MElZ7wfeiA7K/UQptX8C3bYbmbcCCvhv%0ApdTtInIxOgD2n8BPlVLrRK8svhsolBUDHldKvUv02Y0rlVK9oleX/qtSapWIrAPepJTaaerrBxag%0AA3ET+elvS3T810AhMLexxH/nAT9EP3wwnp+O62NAAnhQKTXH5LvKyPcO8/5W9Ljxgan0cxHpAWYq%0ApXIldX8A+Dv0gxCgg/nfN3p9L/AewDF2vQXYxARjz3g2K7C4+RwVmC9CFXacVrcWhWIszOtKLZdM%0A6NHv67Md65wKxsI8udCjydXn84wGOVqcKrblumlwUgCMBFmG/Qzzk3qBbY8/glIK13JodPTu0JnQ%0AI2XFGQp0PDurfEIV0uRW0ZkfAqDWqWBPtpemWA0AB7J9NMSqSdkJRoMsAHFLx+rTYa5Yvy0WLha7%0Ac/pI1dZ4HfnQJ2nF6PaGAXAth3SQY0680cg4Sr83So17aMF5b26I5ngddXaSA95QsWxfBcU8NXYF%0AXfkh6t0ULY5eFNwXpGl2Uuwz14QoLIQhP82MWK0u2x/F1YtYAWhzaxkOc4yEOSyzqHc0yLI4MZ09%0A3iAvjOouWh2rZFaigdB8J0zZcXZle6m047S4Wk8KxY5sD5aJk8+K1bNxbB9VTgWLk/q8x95AD7db%0ARnRXXJBqpcqOG13mi5+5tkOtmyrKPRCkqbRipEN9+JQX+tQ6FQwFGeqNbffn+mlwqxgxtp0Vqycp%0ADltz3dTaWr893git8TqGggwjfsbYu5JGp5LNad3WmOUQqJCmWA2e0fmAN8r5le08l+su6jZpxXDF%0AIm6e29gwsofZFU2kw1yx/rwKiItDgPb3jvwg1XaSmNhFf+/M9VPjVlLoEy2xWlqsSh4d20VjTPv7%0AwWw/CypnMOhr/SWtGDvTB5lbMZ0QZcoZoMKO0+xWMxxmi77UlmjEM/XnQo8aO0mDnaTTHwWg3xul%0A3k3Rbfy/zk1RacXo80dZHNd9aWu+l0FvrChPb36YOYlpABSei+j3x0gHOSrsOPnQN36SwFcBSSsG%0AQIUpN265JMQpXuepoOiXc+INdPmjRd0X9H9qsoXeYKzopwDpIFdsvys29U4lI2GOwm8XCcvBUyE1%0Atj5LdVe2lyonSZOTwjbl9AZpMmGeSkv7Ya2dJCAkE3pFG40FWaqdCprsSoaMbm0sev3Rot2a3Wqa%0A7Aru63+Os2rnm/p6aI7VUG8ndVuDDHHLIRf6HMwPFnWUCfMIQsrRcjpikws9qo3cPd4IoVK0xxvI%0AKq3bPdleLkrNZWu+r+iTudDDFZvpZpzMhF7RFwDq7AoGgwwJcWgwfaI3SGOLYGMVx9xs6GGLRcrU%0AHxDiiE2gQjxj2znxBtaN7ePUCr3IvdcfIxd6BCqkytHt7cj00p5sIq8CMkaXtlgkrRjVRt87sj1k%0AgxwzEg3FvjvdrWEszBd9qzs3RLWTJGHHivq2EHanuzg11XqYjhrdKpJmfM4rv9iuGiPTWJgnJg49%0AeT0m17gVCEKLU0V3oNs/4utxpdWMrQ+PvECNW0mDkyqOU/3eKA2xKpRSRV+dG2tARNid7y/q21MB%0AlVaMg2YOqHcq6fVHi32k1q1kxM9wXrKNzZ62pacCevPDJG3db5JWjJ78ECtS7UX7788PYGNRZSfo%0ANL5ki8U0t7rY/mzo0ZEbwLVsFiZ0Xx5THnVWgt3egPZbp4rRMEc29KkxfpoJ83o8jVVxitsAwJZc%0ANy2xmuI8eTA7QGuygYO5AZanZgPw7MhuGuM1RX+rdyrJKh+lFLNdPZaPqDy9/hhzXH2W7KZsJ4EK%0AaY3VMVIYO90a9niDDHlpZiUainYLSn5ArbWTjIV51g/sYlFtGwCjfpZat5IKMyYnLZcmK8nq0R2c%0AVqFPMegL0oz4GVpjdcXVFZvTHcxKTCNlxqmtmYPMjNeTUR4JU1aPN0zccolZetxyxMZXASN+hiVJ%0A3QceHXqBs6vnFv2o2kowFGRYGGvgyfQ+LZMdwxaLhLjkjC1r7SQ93giOpcfA2W4tmzKdCFKsr9pO%0AFud80P1doZjp1LDf1zZRSs9LVXacfjNX+CrAEqs4vo4GWU6JN7LXG6LK9MEef4SEFWPYXFPnpvBC%0Anza3lmqjk13eIHV2sjhuZ5XPAX8YR+zimFDQy2iQ5aKk3uhnezBEJvRIB4V5sY7d+X5csVkU03NI%0ABp/d+QGGzZysUMQtF1ssbHOqwKifJVAhsxIN5E1/6/NGAJifaALAUyExsekP0kVfCdG+t8v0yelu%0ANbtzfcyI1Rb9zcUiZcepMG17ZGg7M5INpKw4CdOXKsVlR74XG4sho6fmeC0JcYp9stZKEAK2CB2m%0AT9bYSTpyAyysmF600XCo562C/vfm+miJ1dKZH6Ta0eNyQhz6/NHi/WWNnSSvAgaCNPGiDTxmu7U8%0An9X3JTVOBTV2go78IMrMizYWmTDPdHM/O82uZEu2i0Y3VZzfCvNCrZ3koLl/bHBS7M/1U+tWGnm0%0Av+5Nd1MX0+NipR0v3hMDtMbq2JnpYm6ymZ2ZLgBELGqcClzLKcpUacXo98eKNqqyk1Raul8U5uW9%0A+X6q7GTxvjdpxcgpn2E/zay4HhO6vGEUioTxUVfs4hziGH+PWy4vjB5gdkUTA57ul22JeoaDbPG+%0ApN6uoMMbPOwee7pbw95cX3Gcbo7X4mKhjH0B0qFHXBzGwhwxY5MhP02lHSdvfKLJrabf1/ctpXMg%0AwMK49tu1Y/vwQo/ZySYG/MIcpH1seaXuR8NhjoQ4dHiDxe9BGXM/nAnzzDbj6X5/iEyQL87BA94o%0AMcshYcVoNvNZjz9Kyo7TY/qPLRYpK05GebSbctanO6hxK6i2EkVdTrcreMEbIGUdOrs3p7QMvZ6+%0An5wTb8RBimOSIzaPdzx48h5kDGQf//5LPliWOO+6l4UNnBMtQERERERExB8LEWlArwJbIiIK/WO5%0AAn5s/r8YPHXo6ZyAiedMNcHrwvsPAV3oFVoWetUT6O0djyaTAM8ppc6b4POxCdLvBq5SSq03AaFV%0Ak9RxHXCqCdIAVKMDhT84imwTkSt5XdDbZDdFR+jMrBT9EjpotM8EWxJHKacUAW5RSt13WKIOUE6k%0AsxvQAbIVJtC329R5ZOET+JmIfISp2bWcY/G1gp5DDtd5WHL919DBpueBbxbEn0A+CzivfDXmOIs+%0A/wP4nFLqZ0aft0+1LOBTJmD7GuAJEblCKfX8ONfDoTMeiyil1pjg42uB74jIZ4ABdFDwunHK8Dm0%0Au0e5LcfTwWT+Ve7XyUnyTlTOZD5W7pdT8aG7mXo/F+BbSqm/PSxRrwS+DThLKTVggtqFvjbZ2DMp%0AFXb8iLTCD6YFCkHHUkaDHOWMlPz4AfqHtHIKX9ILFH4sKqXWOXzH6ULQsZR4mYxw6IeEAq3xuiPy%0AuNbhXbYQdCylNzd01LJr7CN3xe4L0oe9D8dxjV7/8LoKQcdSRsv0CDroWEpqHLupsvoKQcfD6i+T%0AsTToWKAQkCxloOy60h85C+zP9R9Rf1LK9O0d6RO1zuFti1lHDqsDZTYqBB1L2TCy54j68yU/YgHF%0AHyJL6SyTu8UEWks5mD08TyHoeHg5A0dcV+5LuTL/B47wv0LQsZSt+d7Dyy0JOhbL8Y+cMgtBqwIV%0AZeWOd10h6FhKuf7HozSYXiBRZstC0LGUcp8sBB1LGRunT9hlG0I1u9VH5NmV7TnsfSHoWEq5juDQ%0AD6YFxvPbPdnDbVIIOpZSPt4Vflwupbz9oINVpZTrA7SdDivHBB1L6cgcLiMcOZbtKNMR6B98SykE%0AHUuxyqbPQtCxlPw443v5XFL6wEeBwgMJBQpBx1LK+w3ooGMpdeOM0/Vl400h6FiKVzZuFIKOpezP%0AH9nfy3VbbkfQQcdSCkHHUjJlOgIddCzlYPbI+p8d2X3Y+0LQsZQRdXjZhaBjKbPK7A9H2q3WPvLW%0AatQ/vJ8Wgo6llM+ToIOOpWzNHPkcYY8JGhcoBB1LeXTohcPeF4KOh8lkHzkGlrelEKA9rKyyPIWg%0AYynjLRQpl3G8+b38XqkQdCxll3f43FUIOh6N7cHhfjsrduR9UYbD6yoEHQ+T2z9S7r6ycdEbZ1VP%0A+X1QIehYils2lheCjqVUypH3fM3xw+1Uax05lteU2a0QdCxlb5k8QDG4O1E5oIOOh+Vxjhxvyuep%0AQtCxlPHGqUKw85A8R7a/suzerRB0LGW8o+jL7y+qxmnb3vyR9zzldJX1ydKgY4Hx7tXbEvWHva8f%0Ap/3lc1Ah6FhKepzxtRCQLtA0zn1B+Ti9tuw+GQ4FHQsUgo6llM/vQDHYV2C8e6eesvurQtCxlPVl%0AYyLooOPRKDxQWaD8XiYi4mhEW61GRERERJxMXI3ernC2UqpdKdWGXnHYD/ypHDoDrXB3OgIc9Zy5%0AMh7j0Jl+N6C3nixwjYhYZuXTXPSKrRr0SqEQeDs6SAX6PMWjybQVmCYi55k8rtkq82hUAZ1mhdUN%0AE2US/c3hGmCZ0Vc78CfAdUqpYWC/WX2FiMSNrMeiszXAVSJSISKV6FVvD5vPZhXahw6CPsKhYEyv%0A6PP6rgZ4ETLdB7yvsM2oiCww9U5GDdBtAkKXArMnyTuRn13I1Ow6VSbztaOilPo9esXv9ehtdAHu%0AB95igqel8v0G+EDhWtHbtY4ndw1Q+ObyzgmqHrcsEZmnlNqolPo0ekvUU19Me0RkNtpGdwFfR28j%0A+gRwgYjMN3kqRGSBuWQ3sMK8fnNJUWsw/UL01rh1JekT+ekRKKWGgAExZ02i+/dDk/jpVH3s98Aq%0A0WdRuug+Oh4T9fP7gfeZum0RqTZpV4tIk0mvN/qsRgc9h0Sf1/lqU8axjj0RERERERERERERERER%0AES9PwvCl//cyIQo8RkREREScTFwH3FuW9mNgBnq7xKfNNou3mc/uRp/FuE5EJlvBVMqtwE0isgEd%0AaPhgyWdbgYeAXwHvVUpl0Sv33ikiT6C3cxwDUEr9+mgyoYOUVwOf/v/Ze/Mwy66y0Pv37r3PPmPV%0Aqbm7unpMdwaSkAGSMIcgEWcFjTcCV4ly4eJVUfzQT8Uh6AeC3ItXRRHkYzQqAoIg92MQSUiAQELm%0AoZPudHd6rLnq1Jn39H5/rHVOn1Squqo7aZsk+/c89dTZa6+91rve9a7hnHevtUTkbuAuzHlxa/EH%0AGOfFVzGr3VbjSuCIqva+AvcN4HwRGbfle7Mt67eAjcA9QCQid4vIW9YhC6p6hy3Xd61cH1LVO+3t%0ABzH6uQezper7VXUR+DvMmXmfA27rSW49Mn0IeAC4Q0TuAz7A2rs83ABcJiK3Y5w4J9Lbanb2mvXU%0A65Nka+vln4FvquoCgKrejzmr7yZrU+/tyesyEblHRB4AOlvzfgF4lZX7JZgVjp8SkZuBxy97OHFa%0AvyEi99l8m5h2cjJchTnX8U6MI/EvVHUGuA74R6unWznu0Hw78BdW1t7Xw98OXCkidwCvAA5a3ZzI%0ATlfjdcB7bN6XAH9sw1ey03XZmKoew+j528C/A3eskvdq7fzXgZeJyL3A94ALVPUBzFmYX7EyfRWz%0Aje/dwJ3A/ZhtbL9pZQg4tb4nJSUlJSUlJSUlJSUlJSXlGU661WpKSkpKytMGVb1qhbC/7Ll817J7%0An8E4jDpc1XOv1PP508Cn7ecDmG02l+dz3Soy7cGcN9jhd3vuvWsdMt2FcRAuT/eqZdfX93x+P/D+%0AleRZ9syNwPOXhcWYc946PK6swMuXXd+4XAZ7fWHP5/dy3MnVCTsAnL+KbL+PcZQsD9+zTpl+z/4t%0Al/PGZemV7P9ZYF3bSq5lZ+us16t67p2yrdk4F650z/JizLmCvc9/DPjYsrBZ4NoV8nqYx9ovwL+u%0AEO+jGKfdidL6teVhK7G8TCeS24b/B3D5CuE3Y5z9y8PnMA7HDm/pubeanfbq+H/2fL6LZW3Ihq9m%0Ap6vZ2GPKq6of4fj2uL3h1/d8XrGdq+oUZuXy8vBPAp9cIfy6lQSyZXtc35OSkpKSkpKSkpKSkpKS%0AkpJyIlLHY0pKSkpKSkrK0wwRGcCs3LtbVb92puVJSUlJSUlJSUlJSUlJSUlJ+b7mKbSV6fc7stJh%0AxSkpKSkpKSlPL0TkbTz+rLhPqeo7zoQ8TwXsOYgrOe1eblfNpTwBROTZwCeWBbdV9XlnQp6UJ86l%0AG1+kJTdHgvl+EWhETjIcbM1wbmETAEXJsKc9g6IMeObo1VgTGkmbAbcAQNnNs689gysOrj0ZItSY%0AkptjV8YcS7o7mKHkZpmP6nhijs4d9frY15omsd9vcm6GxaDGRH6EjI3ji4srDkESkXd8ABbiBq0k%0A6OY/GVQYyBRxxaEVBwDsyA5zX+Mou/JjAFTjNgXHJ9CIok3n3voh8m6WjX6ZqWCpW7a863fzvzS7%0AkbuCKXw5/v6nLy6RHv+COxVU2JUf43CwQMHJArDBK7G3PUO/Z2RsxQGjmT5chEBjq++YI+15Rvx+%0ABm1ZZqIql2Q3sqSmHAfDCjnxaGlEn027mrQZ8YrU4jYAlbjJQlBle36MzjdFX1yOBAvMtZfYVdrU%0AlXW7V+ahwOy6POgWONieo+wVcMTU29ZMmT3tWbb7pt4OBgskKINegbJjjvOdj5tMBRWKrpGnz82x%0A1SuzN5ynkRiZsk6Go805LihtoZ4EXZtoxG1yTqar6z43x6OtGbblRrtlOS87xiOB6bK3+oM80DzG%0ARr9MaHU+5hZ5sDXJtuwITZt2zsngiUM7iQA4GiyyJTuELy4Hg3kAhrwiB1tzDGXMovWM4zHu9TEb%0A1anGLQCGMyX2NI4x7PcDUHKyKNBMAjKOsYG5oMo5+Q0cCha6eu1383jiEFsZWxox7BY4GMwz5Jn8%0ACo5PW0PmozoAA26Bsptnb2uanbb8oSZU4iZl9/gO3/ta04z7AzgiADxUO8oFfVsYcLLMxg0ADrXm%0A2ZEfxbd2OxPVKDo+gjBg620haVJwfI4FFWt/EYKwPTtMMwkBaKj57+GQt/VUTdr0OzkaVtctDYmS%0AmHG/TMG2i6UkYD6qd3WkqkQaIyJEibH3maDCqF+mlYTdsoRJTL+Xp2Xzr0YNtuZGESC21vxQ9TAT%0AhZFu++/I1dExwKFggayTYS6oAuA7Ho4IRTfXjbOYtKhGTQpulsXQ1MGO3CiHg3lenN9q7CZpcl/9%0AEBcVt3AkNHpqJSGb/AEm7XXBybIjM8D+cBHXtpsEZV/tGENZYzdlr4CIECYRddtOt2SHSFAyONSs%0ALj1xqMRNzvVHjG0lLS51B/nn6gMM+ua45khjBtwClbgJgCsOnrjkxKPfNXW7vz1Losr27HDXbmKU%0Ag+05slZf52RHCTRmKqqRs/Xki0crCanZdhtrwqZMmZCEyPZTexuTXFDc0q3/spvjSGDK3ml/w16J%0AStzk/OwYD7SnTXn9QY4Ei8SYNlGP2iiKIGzJmf5lX2OKi0pbeag5aerW9bt9fWjzb8RtNmeH8B2v%0Aq4Pz/VH2hYvUbLutRA02Z4e4Y2Eflw3tBGAqWGIoU6JtbUtEcHGYDiqM2PbtisM5mSEeDk0f4eGQ%0AdTyKkqFl85+Lat1yjmZMncyGNQAG7ZjYTAJEBEHY4Jk499QPsi032rVjAAehrRF1K/dmf4hH27Ns%0A9MvdfhJgk9fPVFTrXvvi4ojQtjJVoyYZcemz9d/SiKWowWimn4rtE4pujkhjRm3/U4lbNJMAVe3a%0ARILiIKad2rTngxo78qPdPiHWhFrcwnc8hrrlDSk52W5/oyh7W9OMZvopW5maScje5iRn5TegVgdL%0AcQsHYc6Otxuyg5TdPAtxo5t/I26TqLI1Z2z50dYsm7NDjLgF9tu+fClqcnFhgr1tM5ZlnQyLUZ3h%0ATB/9dpzs6H1/a6bbTmNN6PPyNO08YSI7SDuJmAmXGLTjQqwJ/W6uWx8TXh+xKvuCua4tldwc5/gj%0APNie5rys6bv3BHNUogZ51/RTQ16RvY1JHISCl+s+N+AVmLR9cJ+XJ9aErHi4tk9sa8xCWGNXzsxd%0ADgbzDLgFFFjq2H92jO/UH2XE7ydr++ABN8/hYKFrq2flRlmImzTidre8JS9Hv5ujYcvRmVOEGnfn%0AJTnHYzasUfYKTLYXAdNORv1+MlaPJSfLkWCR+bDKJltPOfE40l4g5xrbKjhZmknAzuwI+9tmPC+4%0AWYqOz6ItR8HJkJcMR8NKd87xcGuaKwpb+G7jEL7tp4IkYpM/wIK17cWwjmpCgnJ+YQIwbaAzF+yU%0AbSaskqA0bB98bn4jS3GLfc0p+uzcbCBTZC6oMmz7WzDtNNS4W9+uOLji0G/H0lCNdR1pz1OydTue%0AGWA+rlPqzNPiFsNeiVsXHuas0kYAdmaHmbLj/5S1gaKbZcArdOcFg16BqWCJS/MT7A5mTF36Q+Tx%0AuLt9DIBd2VGmohpDboGpyIx5rSSgz80zHVSYyA4Cpn89q7CBI20zV9maHSZBaWmEZ+fqo16RY1GV%0AnLWjxahBoBHDXolBOw+5tbKXLYVRdtg6mopqVOMWQ16xWyfbMoMUJcM97WPd7wFjmX5momq3v+l3%0AcjxYP8xItsxs25R/JFumGjV5TmGLtSOXe1qTNJOAc3MbADgWVVmKGvR7hW5f4onLUtTozrn6vYLt%0A7/oINHpMWXZkzfhaiVv44jIf1bt951xUY0d2hGnb356TGWY6aVCUDA+2zLg0nOljxC1wKFzslmWr%0AV+aOxiECayMAm3LDeDi07DwqSCIWwxrPKW6z5ff5TuMgfV6++50i72S4wB3k28Gx7veOkpNlJqp2%0A+628ZJiP6mYuYPvgvJOhlrS52Df9xH3BbNfW65FpX88qTnAkWOyme/uxm4WnMa2bP/F97yzLveTn%0AnxJ1kJ7xmJKSkpLyjEREXiUiKiLnrRHvOhHZ1HP9IRFZcXvQdeT5URG55lSePZFM68E6GP8WeK+q%0AXmL/TsrpaM9Q/Md1xNsuIq/pub5MRP7yRM+skdZ9p/LsiWRaD6o6p6qXAI0enV2yXqejiMT2bMS7%0AReQOEXmhDd8kIp/uifeP9jzEt4jIH4vI1SukdZWI/Nsa+V0vIm89UZx1yv3KU7FxEflJEfmdNeJc%0AJyLvA1DVe5fp9ZKTcTraOm326PhbInKuvde1ORHJisi/23jXrtaGe2U7QZ5nrA3b594kIr/wRPNP%0ASUlJSXlqULY/aD8d6TiVno54T+Of2irW0fl0pOMIeDrSeWnm6UjhaVxvKSkpKU9l0q1WU1JSUlKe%0AqbwauAX4OeD6E8S7DrgPOAqgqv/tdAu2Dq6jR6b1ICKeqv7tqWYoIs/CvLB0pYgUVbV+gujbgdcA%0A/wCgqrcDt59q3k8S2+mRaT2IiKuqsaq+8BTzbFrHJSLyQ8CfAi9V1aPANTZ8I/BCVd12inmcDl4J%0A/BvwwHofsPb1eeDzp02qlXmkR8f/HXOu5+uW2dylQKYTjxXOOTwDXMd/chtOSUlJSUlJSUlJSUlJ%0ASUlJ+c/g6fsaVkpKSkpKyiqISAl4EfB6jOOxE/7bInKvXT31Lruy6TLgBrtaKi8iN4rIZTZ+TUTe%0AYePfKiIbbPg2EfmaXcX2NRHZ2pP91SJys4g8LCI/buNvt2F39K6MOwmZnisiN4nI90TkyyIybp+9%0AUUTeKSI3Ab/euyJORN4gIrfZdD8jImu9Uv8azLaYXwF+ske+XXY1WWdV307gXcBLrHxv6V2tZ2X4%0AsJVtn4i8uSet3xSR++zfb/Tk7YnIx6w+P92RVUT+0JbhPhH5oIjZV2idMrki8h77/D3WadVZWfh1%0AEfkH4N5OPXfsxtbnHbZOfmoNnfXSDyz01HdnFedXgDEr10t6V9SJyA+LyG4RuQX46R49DYnI56zc%0At4rIRT35XCwi/yEie0TkDWvJLSK/YNO5W0Q+YW3vJ4H3WJl22r8vWfu6WewqYSvre0Xk68C7pWfF%0AoIj8hIh8R0TutHWxYblCRGTU2t5t9u9FNvylNu+77PN9y59dh46vEpF/E5Ex4O+BS3rK09uGf1FM%0AW7wJ0yd0ZHvKtmER2SAin7Xhd8vxlbb/VUS+a/P8gIjZK0dE3i8it4vI/SLy9h65V5RphXp8o33+%0A9tnG5DqrKiUlJSUlJSUlJSUlJSXl+wvV+Pv+76lC6nhMSUlJSXkm8krgS6r6MDAvIs8RkR+x4c9T%0A1YuBP1PVT2NWTb3WbgPZXJZOEbjVxv8G8AYb/j7g46p6EXAD0LvN6HbgpcCPAX8rIjlgGvhBVX0O%0AcG0n/npkAiLgr4BrVPW5wIeB3i1UB1T1par6v5bJ/i+qerlN90GME/ZEXItZKfaPmNWiHW4A/tqm%0A80LgGPA7wM1WZ3++QlrnAT8EXAH8kYhkROS5wC8CzwOeD7xBRC618c8FPmj1uQT8Dxv+PluGC4E8%0A8OMnIdPrgYqqXg5cbvPbYZ+/Anibqi7fjrMFvMrW08uA/yUiJ9pbP2+dPLuBDwF/skKcn8Su2lPV%0AmzuB1i7+DvgJ4CXAxp5n3g7cafXxe8DHe+5dhLGtFwB/KGY7zxXlFpELgLcBP2B19euq+i3MqsXf%0AsjI9AnwQ+DVrX28F/qYnv3OAq1X1/1pWrluA56vqpcA/Ab+9Qtn/AvhzWwc/Y7nqURkAACAASURB%0AVHWEzeNXrH2/BFje7nrZaXX8CPCbwHt7b6rqNPDfOF73j3TuWUfa2zEOxx8Eeuv7qdyG/xK4yYY/%0AB7hfzIrla4EX2Txj4LU2/ttU9TKM7bxURC4SkcwaMvXq+IOqepmqXjZS2LhSlJSUlJSUlJSUlJSU%0AlJSUlGcQ6VarKSkpKSnPRF4N/G/7+Z/stQN8RFUbAKq6noMwAsyWlADfwzgvwDh9OivUPgH8Wc8z%0A/6yqCbBHRPZhnHD7gfeJSMchcI6Ne/U6ZDoXuBD4qvWBuRhHW4fVtpW8UET+H2AAKAFfXq2QInI5%0AMKOqj4rIYeDDIjKIcZhMqOpnrXwtG3+1pDp8UVXbQFtEpoENwIuBz3a2cBWRf8E4nT4PHFLVb9pn%0A/x54M/A/gZeJyG8DBWAI42C5cZ0yvQK4SI6f11cGzsbU6XdVdf9KqgDeKSJXAgkwYWVfbZlX71ar%0ALwA+LiIXrqUcy3nAflXdY5//e+CN9t6LMY46VPU/RGRYRMr23r9aB3lTzErEK4AvriL3DwCfVtVZ%0Am9bj7EvM6uAXAp/q0WG2J8qndOVX7jYDn7TOPR9j48u5Gji/J91+u7rxm8B7ReQGjHPt8GpK4rFb%0ArV6LcZL+8Ani9/I84EZVnbHPf5Ljbe+p3IZ/APgFm18MVETk54HnArfZPPIYZynAfxGRN2K+F4xj%0AHLDJGjKtSMbxaGvEVHsBgKzjI5kim3MjHAlM2Lg/QD1qsi0/CsC+xhTb82PgZKklbQCG3QIDXpF2%0AEgJQiRqM+WViTWhjzK2ZBMSaMOyVKDo+AAtxk3F/oHt9JFxkPDfE5kyZrH3f8ubqXrblx6jFLSpx%0Ak4KbJUwiABpJAIDveMy0F3lWcYIKxj6/VdlDf6bIdFjtyvTswgRzQY0LvCGTf24EF2FP3ahqQ24Q%0AXzwG3TwzUQ2Ae4MZYk1wrd0fCxbp8/JEGtOMTf4DmSK1uI2Lw5A93+3exhGCJCRMTPkdEfLicSyq%0AkmjSrYPzCuM0k5BAI6pxC09cDsZV9jSMTJtywwQa44pDJTY+/VgTKnGLWs+5XRP5ER5tzXB+YQKA%0Ah5tT7MiPUnJzXX1NtxcpFn367Tlt81GdrJOh2dGjeOxuTdOI2+w1zYyp5gJXDOziwfoRNmQHAcg5%0AHlcWt3NPYOKU3TwPBNO44uDaejtYn+b8vi2UnSxlJ8tC0mK+XcPp6dtFhEOtWbblRmmqsR1XHOoa%0AdmUKNKbPyzMf1elz8wDkxWOjX+bu6gEALu3bTi0JEOjaZNkrEGjETFjFxSFBebQ5w+bcCEtWj5Wg%0AgYfDwdYMZxfMAuHFqMHm3AjV+Pj7E/ubU5QzRQKNumHNJOyeLdZOQlwRZsIqGbMwmR3ZYfa357g4%0At4m5xNTTkWCBDZl+zs2OAfBIMEctaRNrwiOtma7czSRgMTK7o7fjgJFsmR2ZAR4Kjh9XHCQRi4An%0ALncvHWBLYZRmEjLsGR1NakIjCanHLaZZAmCrP8TuxjGGMiWTiJq2U4lbTAUVAEpejonMAAUxPzvc%0AWttn6jy/oWtvgUZs9oeoxC2mbZt/dnaMQ+15Bhzz3FmZQR4OZslLhkVMnFG/TMbx2JkdBuCO+iEE%0AYcgrEtphKdKYetKm7OZxrZ5fNvgsZuI6YU+7aSYhI16RBVtPBTfLVHuxW7aJTJmDwQKzwRJR5nja%0AvuMx6BYYdAtMhhXaGtLvFbgvNLrd7PWzPT/G/mCOIa8IQKgxexrH6MuYtl128+wJ5vDExbf1PR0u%0AcUV5F1Vb12L7oZYGZBy3m04taVONjMxn5UapxW0qYYNbAzPkbsuP8p1ohi25kW6bUFUCjalFJu28%0A6xNJzFS4wFh2ADBtdzGqdfutVhISJBGbsgMkqgBMRTWaGrIY1hnImLJNRpWunQEUvTwlx2cqqrEY%0ANwA4t7CJ6XCJVhIyG1Ypulk2ZvqZDJeo2bK44jAfVOnPTfD83AQxyvdax2gmAf22T3Q9h3G/zLGg%0AwlRgbHIkW+ae2sGubn3x2Jgt00xCFmwbiDWmGrfY6PQz4hbZ25rmXk1wEEq2L+tzcyzGDXb2H1/o%0AvzNnxqw5tKvHmIShTKl7vlwtbvNwOM+E12frKOFQuEhFnO54Ftj+s98r0LBhOSdDwfFtyqYvmwuq%0A+M7xn+tMnxEzbtNuE1ON2ySaULRyBxoRJBF129+5OAQacSCYZ2PGTBNjEipxEw+XEbfYteVBt8Cs%0ArW9PXLZlRzgWLjLsmTZQiZtUwgZlN0/eydBMQoa8InNhrdu/Ogi1uMVGfwBPHOajGiUvx77mNAXX%0ATB3LXoGSm8MVh6WeMWcuqlG2ffJS0sJ3PFwRpq1MWfHYkR/Dt33Jo+1ZPHEZ9Io4tt1syZSpWzvf%0AZMsbeDFHg0WmQ2Mj23IjzEd1FCW2fcAGv0wWl1YS0kpCNvplmnYsy8nxOpgMK4z5Jt3FqM5wpo+Z%0AYImytbda3CbneGzNDtO0dbszM8hkUqfPyVr7U45F1a4NAAy6Be5rT+KLx55gjlBjtvpDTLYXyLtm%0APlOJmgz5fWSdDI24bfNrMRcsmTkUZryJScChO3YuhnU2Z4eoJW2GvCKeuMSa0NKoa18RSsnLcYE/%0AAsCtjUOMuAWGM6Wu3uajBjnHoy0OO2xbGHPyPBTO4Ypj7S9mNqxS8nLd/D1x2ZkdoSgZtnllbqnu%0ApZwt0+9ku/2ti0PZy1OLWww4xpZ3N45yXmETw46xiYNRhRF/kKPhEmU7LoWaMGFtGGApbnEkXCBR%0AZdZtdMO/0zjIaKa/e300WmAyrHTbhCcuYRIRkxDYsaOlESOZvu44FWtCn5sjIy7ztj/2xSVG2WVf%0AuktUCUnIu373jNdK3KAS1rm8tJ1j1pZrcYu849OwtjobLDHi9zORHeJI23xNWHAaDLqF7lg25BWp%0AJW2eM3AWx4JFAA4EC8SasDHTTyk3yqFgoTv+jdh2OxNV2eD3szec77adxaTNsaTGZt/Mwe6uH2bU%0A72cmqpG1cUIi5sIqE3aeNh/VubC0hSHJ4eVMe3uwdpix7ACtJORZeaOD+bjBwcY05xTNMfauOBSc%0ALINunr1tMy95fnkXd9YeJbE9XsnJUotbJCh5O39fStocTioUbLuZC6sca81zTnETIabddvqdkpMl%0AyBy3g7JX4L7WMau3En1ujqyT4VC42K1vU18mnfFMmYw47Kke4cL+rV2bXIgb3La4l3P6zDx4Z3aY%0AJZunsbcmGXHZmOlnf3vW1HdQZ8If7LaJe9uT1CLTn23LmvZ1OJin6Pg04jaNuE3e8dmvC5TcHEmn%0An3Tz3XJ25C15WdNv2nnpdFznrNwos1G9O5+cblXI5814FGrMVHuB8ewQrjjkxIRPh0tM+IPMRNWu%0AnLEmtJOQ21rmBJAt/iAJyqTGxFampp0H9GfypKScDKnjMSUlJSXlGYWIDGN+mL9QRBTzg7oCn7H/%0AT4ZQVTvPxKw+ruoqnzvXbwGmgIsxDtDON3FZh0wC3K+qL1jl/mpnMX4UeKWq3i0i1wFXnSCPVwPn%0AicgBe92PcXz98xqyrUa753NHbyfyVj5OZ3aV2d8Al6nqIRG5HsitkU4vglnF9xiHq4hcxeo6ey0w%0ACjxXVUOrj9x6MlPVb4vIiH1+vaxW9yuVUZf97w1fTe712JcDLPacj7ic1XT1V8B7VfXzVqfXr5L2%0AC1ZYSfwuEfki8KPArSJytaruXkNOME7qj6wjXi/rbfNP9TYswMdU9XcfE2hW+b4VuFxVF0Tkoxy3%0AjRPJ9KSwrzG1ZpxK1FgzzqnS+SH0dLAhN7hmnM6PR6eDas8PumcCX07f18yF5PSV7dK+7WvGSU56%0AqrB+Os6J05J2HKwZ5+6lA6ct/47T8XRwR/3QmnGap1G3k2HltKUt65jWnJU7manFydE6jXorrqMP%0Ajk9je9vbml470inS69g+E7incXOz9bSleetkOR08an/kPx1s9Mtrxum8yHE6CE/j9nkdB8aJuLWx%0Adl96qtxS3Xva0l46w3OeRE9fP7UeDtmX+04H86fR3tfDnH3h73Qwnlm7vZ9OOo7W00HnJdCUUyQ5%0As2P404l0q9WUlJSUlGca12C2UNymqttVdQtmtdI88Es956QN2fhVYL1nzHX4FsfPjnwtZtvJDj8r%0AIo6YcwfPAh7CrLY7ZldR/TzGGQrm/L+1ZHoIGLUr6rDbll6wDhn7gGN2S8XXrhZJRBzgZ4GLrL62%0AAz8FvFpVl4DDIvJKGzdrZT0VnX0DeKWIFESkCLwK6Gw9urVTPowT9BaOO/xm7aq8awBOQqYvA79s%0Ay4+InGPzPRFlYNo6714GbFtv4cSci+gCc2vFtewGdlg7gcdub/sNbJ1Zp96sLTfAT4lIzjrYrwJu%0AO4HcX8Osdhu2aT3Ovmy6+0XkZ20cEZGL1yF/GThiP79ulThfAX61c2FXCyIiO1X1XlV9N2ZL0vPW%0AkR+YlaCPrBnrON8BrrIrRjMYO+/wVG7DXwN+2abliki/DbtGzJmXnXNCt2FeIqhjVkVuAH7kCcqU%0AkpKSkpKSkpKSkpKSkpLyDCd1PKakpKSkPNN4NfDZZWGfATZhVkzdLiJ3YVYBgVlV9LdizpFb794S%0AbwZ+UUTuwTghfr3n3kPATcD/B7zJbgX6N8DrRORWzBaNdQBV/dJaMmEcHNcA7xaRu4G7MFtjrsUf%0AYBwvX8U4uVbjSuCIqh7pCfsGZovMcVu+N9uyfgtzFuE9QCQid4vIW9YhC6p6hy3Xd61cH1LVO+3t%0ABzH6uQezper7VXURcwbivcDnMA62DuuR6UPAA8AdInIf8AHW3gniBuAyEbkd4+hZaxVe54zHuzDb%0AZb5ulW1JH4e1izcCXxSRW4BHe25fb+W4B3gXj3XsfRezteqtwJ+o6tHV5FbV+zHn9t1kbadzPuI/%0AAb8lInda59prgdfbOPdjHM9rcT1me9abgdVeTX9zpxwi8gDwJhv+GyJyn82viWkrq9E54/Fu4J2Y%0A8xzXhaoes3J+G/h34I5lsj1V2/CvY7YhvhezBfQFqvoA8PvAV2yZvgqMq+rdwJ2Yev0wZptbVDU4%0ARZlSUlJSUlJSUlJSUlJSUlKe4aRbraakpKSkPKNQ1atWCPvLnst3Lbv3GYxjssNVPfdKPZ8/DXza%0Afj6A2c51eT7XrSLTHuCinqDf7bn3rnXIdBfGQbg83auWXV/f8/n9wPtXkmfZMzcCz18WFmPOguvw%0AuLICL192feNyGez1hT2f38tx51cn7ADmzLmVZPt9jDNlefiedcr0e/ZvuZw3LkuvZP/PYs7+Wxeq%0AuuKeRrZMFy7/bK+v6/n8JVZY7WfPCXyc82+5bnvCV5VbVT8GfGxZ2Dd5vM4fd27icntW1Y9iHGqo%0A6r8C/7rCM71xZoFrV4jzayvJukK8A5izCle6dyPHba772V5f1fP5I6ywPetTuQ2r6hQr28cnWeG8%0AyBOUaUWZUlJSUlJSUlJSUlJSUlKelpzh7dKfTqQrHlNSUlJSUlJSUlJSUlJSUlJSUlJSUlJSUlJS%0AUp4w6YrHlJSUlJSUFABE5G089pw7gE+p6jvOhDxPBez5iF9b4dbLVXW95zmmnAAReTbwiWXBbVV9%0A3pmQJ2V1Ck6GmbDK2QWzIHoyqLAUNdicHeJw1DRhCM8qTrAQN7msbwcA+9tzXJTbyJG4BsCj4QLn%0A+aMcjpbI+hkAanGLIa/I0agKgCvm/cm8k2F/2+zmWwnrbMuPcSRcNHFw2FebZCFbJ+OYBchnF8Yp%0AOj6VqMGEZ47ZPJAsUHJy1OKWiZMd5abGbg5nFojtG69bCqP0OzkKjg9An5vjrvohVBMe8czi97mw%0Ayrg/wKV923m4OQVAyctxNKzQjAMArihs5etLD/Hi8oX0u+ao2oPBPMNeiWOJkTsnGWKUZhIQ2N2Z%0AhzIlhr0Sc5HRUTMJKIhHVjymwgoA/V6e6bDKlswAi1EDgFBjfK/IeNYcL9qKA4YzJdpJxIItb8nN%0A4YvLxkwZgEAjHmlMsiU/2tXzpuwgc2GNmISyWwBg2O/nWLDIaMbocUd2mAPBPEUnSzMx5fUcl1gT%0AdmVHu3YyGS6xOTfCUmxsYj6sMR/V2ewPAnDb0iNcUNrCQtxgsrUAwPl9Wxh08+wP5klQAGJNcMQl%0A43jdsjni4jse2BeVfdcj0JjZltFRkESM+WXKmTwVm3+MMhlU2JQfpqkhACNugfuaR8k6xv4msgPM%0AxnViEgZs+TdmysQkYDfQHvH7qcUtxrID1G35Y0040JhiwDc2Mh/VKbg58o7fta0duVGWkhaLYZ3t%0AuREAFuMmsSY04raxt9xGJvwB7mgeZsLqyXc8GhoyactWcLNs9srcHx1je3YYgNm4ju94RBqTdY3t%0A5iXDXNIiI6ZNDGf7qcYt+sixo7gRgGrU5Dx/lDubZpf1dhIykCmy1R9iMlyydhKTd/1umwC6dVO3%0A7b0S1BjqL3KR08/ujNHBoFegngTkrDwDUmAhbpg8cxsAOBhVGcn00dYIgFvrB8i7PsNeiYbVbYIy%0A4Oa5vznJ2XkjdyMJ2N+a4bz8uLXJERaTlq1no+/vVPcxlh1gwDP1eCxYpM/N80DjKJcUtwBwX+Mo%0AQNe2KkmLxbDGaHaArNiwuNGtw07bWUpaeDjsrR8zz5cc6klAJaxTDU2b3JIbYUOmn6I5YpoIZdQr%0Asb89y1n5zYDp3+6pH+Q5RXMk81zcoJEETPgDHGjPdW3rrMwQtwWP4tr3yX3Hw3c8XDG6bSUROcej%0ApRFDrjnG2vdcJqMlEtu3dNqR72Twbdk2+v0U3CwOwtm+saVHwgXaGlO1dTvkFWnGARv9AVq23WzO%0ADjETVrvtpt/NcyiscKw9z5DtJ0KNaSYB1bDBUljngtIWSo5PPW5T8swmBs044NLSdr7ZPNTVsSPC%0AhD/IfFQ3efmDNDVkOFNiT8Pou+TlGPb7u/3Po41pksIog26Bku1vh7wii3GDg8E8Y76pt7yToZ1E%0AlG2cvHjMRTWGvBLtTh8sLgtxkyNNM97sLGzkcHuec/MbORIsdtM+1J5nMTQyFt0svnjEJN0xYDBT%0AYiGs0UoCBAFgxCvR0ojQ5lWNmmzLjVBPAmbaJm0Rh4KfpaomncmgwkimxEJYZzBz/IjyMb9MMwnY%0A7ps+/2i0RMnJcjiYtzLlyEuGWtIm6xm7mW1XkKx0ZRzJ9NHnZNgTtbrpVsMGg34fzcTU9bmZIfZH%0AFZaiJkO2fyu7ecYy/TSSgHF/AIAj7QWaUZvLi8ePRS+Kx13tSVRNf9EZZw60jG7LmQLb/GEW4ybj%0AdpyejuvMBDXGMv0M2r6kz8mytznFkL2ej5ssJS1UlYeak4BpE/1egTAxfcnh9jwX5ye4vzVJZPVd%0AcnPc2TrCRHawK+OQV2Rfc4piLgtAS0Ommgt4BZdhO+a74hAmIRXbtocyJWJV8o7HgcCURYDFuEHO%0A9pMzSZU+N0d/pr9r20NOlsOamP7U5j8b1ylnilSsLW3NjZJ1PGpxm2fZfvKR9hyCdPVX9vJscfuZ%0A0xbToZkrLYV1im62W64+N0feybAYNFiybfkSfwM5x2cmabEzZ8bqybhGv5Pr9glDXoGD7XnOzo7y%0AaGjG5UfjWSb8wW7+sSZs8PtZiBqcZfuN3a0pLsyPc0fzMDkrR5BEHAzmCROj/6brk3UyBEnIjJ3j%0ABEnE7sZRBn1T/3nHZyFukncyOLbdxCgNjZmxZZ3wB2gkbTxxKVp9V8Sh7BUYcPPdueFEdpDFuMGS%0AHRuiJMYVB0E4EpiyXZgfZykJumPQBq+PpoZsdIp4duw8Gi5xoDHFDw2c352/ZlRRR/Hl+KY3JS/P%0AnvYsW22bzIlHgtKyaZ+XH2fRzkc2d+Zq9l4tMXOAQTvveLB2mOFsf1cnlbiBKw6Bte9K3GQs08dC%0AZ34VVNlh66LTd1bjJkES4WftHKCr4ww5W9+TwSLj/gBH2guM+Ca/Pc0ptmaHydpxsS9ToBa36PPy%0A3bnqTFjl7OLxTZHO9od5oD3NbNxgwDP91K2VvWwrbmDYlulIuMiYX6YSNRAxddtJr+zmu/OKiwsT%0A7GnPclHWjPd7wnk25oZs3Zu220gCEpSStbW8ZGhpRDtuEVidVhPTv/b2E0U3S87zu7bUmdc+Z+Cs%0Art7uax7j0vwEk7G5zjoZ+pwsIQnDNn6QRJSdbLf+F8M6/V6ecb9Mxc65z8qOoii7cmPd7wrPy27g%0AwWAGz5b/nMwgR+I699QOsilv6m/Y6+NIe6Hbb9biFg23TcnN4dk2uEidpobsygx1548xCTk73+jg%0Ai0szDrrzkg3ZQVwcWrZ/f6BxlB25Ucpu/nh704SyV8C1MqakrJd0xWNKSkrKMwQReZWIqIg8buvG%0AJyn9S0TkR3uuf1JEfud05HWyiMgBERlZI87yLTefjHzfKiK7O+fVicgvnEgeEblKRF7Yc/1REbnm%0AyZZrNVT1Hap6ybK/0+Z0FJHt9nzFteK85knOtyQiHxCRR0TkfhH5hog870TyiMh1IrKp5/qAiIyo%0A6twKOrvkqe50tOV93xONc5J5niMi/0dE9orIgyLyzyKyAXgucMsy/T7PPvN7Pc+vaU9Pdf6z+4SU%0AlJSUlDPLXNw40yKcNi4obTnTIpw2ep09TzfOzQydaRFSToE+61h/OjJhHd0pKSkpTwpJ8v3/9xQh%0AdTympKSkPHN4NXAL8HPLb4jIimfRnSSXAF3Ho6p+3p5t9lThSXU8isibgB8ErrDnGF4JrPWK2FXA%0AC9eI80xjO/CkOh6BDwHzwNmqegFwHXBCx7SNs2mNOCmniIjkgC8C71fVXar6LMz5haMnfvLJbbcp%0AKSkpKSkpKSkpKSkpKSkpKU+M1PGYkpKS8gxARErAi4DXYx2PdnXd10XkH4B77Wqh3SLyIbtC7wYR%0AuVpEvikie0TkCvvcFSLyLRG50/4/V0R84I+Ba0XkLhG5tnc1lF2l836b3z4ReamIfNiuavpoj5yv%0AFpF7bf7v7gmvicg77KrBW+0qKETkJ0TkO1aWf+8JHxaRr9jwD9Dj8BOR/yoi37VyfkBEXBF5F5C3%0AYTecIJ5ry3KflfMtJ1D77wH/Q1WXAFS1oqof67n/ayJyh03nPBHZDrwJeIvN8yU23pVWz/s6K53E%0A8J4eOa7tqdMbReTTti5vEDH7YYjIy60+7rW6z9rwAyLyThH5tojcLiLPEZEvi1kN+KYnkN8fisht%0A9pkP9oQ/19bjt4Ff6akX1+Zxm4jcIyL/3d56F/ASq5O3rBZPRMbFrFy8y+bZ0d9jEJGdwPOA31c1%0Aexyp6j5V/aKN4orI34lZCfkVEclbvV8G3GDTz69Uhzb9IRH5nJXtVhG5yIZfb/V+o63LN/fI9JtW%0A5vtE5Dds2Hrb46nk9zkR+Z4t4xt7wn9RRB4WkZsw/UUnfMV2tkyvoyLyGVsvt4nIi2z4S63O7rLP%0A961ULxjn8rdV9QudAFX9uqp2VjBuEpEv2bL/mU37ce12pfqzcS+x+rlHRD4rIoM2/EYRebeYtv5w%0Ax25EJCciH7F1e6eIvMyGX2f19wUR2S8iv2rr706b/tAp5rddRG629nSH2JXPYnifiDwgIl8Exnp0%0Avlob22Xr6W6b1k4b/ltyvN28fR328Aox/cIdIvIpMePI4xCRN4rpO24/Wj+ySvWmpKSkpKSkpKSk%0ApKSkpKQ8U0gdjykpKSnPDF4JfElVHwbmReQ5NvwK4G2qer693gX8BXARcB7GGfBi4K0cX1m0G7hS%0AVS8F/hB4p6oG9vMn7TaIn1xBhkHgB4C3AF8A/hy4AHi2/ZF+E/BuG+cS4HIReaV9tgjcqqoXA98A%0A3mDDbwGeb2X5J+C3bfgfYbZmvBT4PLAVQESeBVwLvEhVL8GczPRaVf0doGllf+1q8axcE6p6oao+%0AG/jISsq2zpU+VX1kpfuWWVV9DmZV11tV9QDwt8CfWzlutvHGMXXw4xgnHMBPW1kuBq4G3iMinQMV%0ALgV+AzgfOAt4kZjVZB8FrrVye8Av98hySFVfANxs410DPB/jTD7p/Gz4+1T1crvaM2/lx+rszTa/%0AXl4PVFT1cuBy4A0isgP4HeBmq5M/P0G81wBftvV1MXDXymrnAuAuVXt4xOM5G/hruxJyEfgZVf00%0AcDvGVi5R1aaN+5g6tGFvB+5U1YswbebjPWmfB/wQpt39kYhkROS5wC9inKHPt+W51MZfT3s8qfxs%0A+C+p6nMxztQ3i3HUj9u0XoRZqXt+TzqrtbNe/gJju5cDP4NZVYqV9VdsvbwEaK7wLMCFwPdWuQfG%0A/q4Fno15wWHL8nZr4z2u/mz4x4H/2+rpXkwf0cFT1SswdtwJ/xUA215eDXzMtqOOrK/B6PUdQMPq%0A5tvAL5xiftPAD1p7uhb4Sxv+KuBcW+438NgV0au1sRusDi628Y+JyCusbq6wunyuiFxp469kDyPA%0A7wNXW5luB36TFVDVD6rqZap62abixEpRUlJSUlJSUlJSUlJSUlK+/9Hk+//vKYJ3pgVISUlJSflP%0A4dXA/7af/8lefxH4rqru74m3X1XvBRCR+4GvqaqKyL2YLS8Bypgf4c8GFHjsadWr84WetKaW5bMd%0A2AbcqKozNvwGzPaknwMC4N9sOt/DOEYANgOftE4TH+iU5UqMswxV/aKILNjwl2POi7vNLg7KY37w%0AX85q8b4AnCUif4XR31dWKauAPQl9df6lpzw/fYJ4n7Mr8x6Q4yvNXgz8o3WeTYlZoXY5sISp08MA%0AInIXRrdVTN0+bJ//GMax0rGJz9v/9wIlVa0CVRFpicjAKeR3C/AyEfltoAAMAfeLyDeAAVW9yeb3%0ACeBH7OdXABfJ8fPryhhHSbBMH6vFuw34sHWufU5VV3M8rsX+nme/x3G7X4mV6vDFWGeXqv6HdeKU%0A7b0vqmobaIvINLDBxv+sqtYBRORfMA66z7O+9niy+R3GOJdeZeNswehvI49tf58EzrFxVmtnvVwN%0AnC/HD5zvtw74bwLvte35Xzq2cgp8TVUrVrYHMP3FoRXiPa7+rD567e5jti14mQAAIABJREFUwKd6%0Anumtx+3284uBvwJQ1d0i8ijH9fH1njZSwfQLYNrPRaeYXwZ4n4h0XnTo5HUlx9veURH5j550Vmpj%0AN2Jejvislb1ldfYKTNu50z5bwtT7N1jZHkYwzudv2jr1MY7VE3KoNc/O/BiJ7f58x6PPyXMsWGRr%0Azuyam6DMRDW2ZwYBOBAu4Dku32kcZNye0eOLx+FoicW4QSWsA3B2YZz9zRnOL5gdjxtxm7KX51hQ%0AIbZfvnwnw7hXIiPm3cq2xlzQv5VmEjDZNsPAQG4jVQ2Yay/xzfYSu4rjDHslFuIGMSadhaTJ5QO7%0AOBYuMpbpB6CZhOxrTrElZ3ZlPtyeZ7FdYyw/wEPNSQCG/T4WowaRm7DBL+OLyya3xOG4SuSahdKL%0A2ibnZonQrtyxJixGDUZtXvWkjaoy4BW7cQDm43r3jKaC43MsrjEVVNiVNwthI00QhEPhIq44bMkM%0AsJS02dOcYsw33ULZyzMTVmknIa7VUysJ6XNz1JI2ABu8EgN+CRdhOqrZ/DIMeAWmwyXmoxpBEuGJ%0ASz1qUrBnmdXiNrEmbPb6eCQ0+h7xiswFVWbtOXVFN0c1ahJrwkXZjQDsDmcRhH2tGQB2FseZCpfY%0A6JdxC0bGuajGXFRjImNsZCqqcmFhE7UkoGrl3pUdYcqtMRfW2Gh1ORvX2ZIZ4JzSRFdv83Gd6VYF%0Az+4y3/AiAEpOlkSVfjfHbNwgSEI2Z81ZZo0koB63KLo5+m0dHAkWGfAKNGMzTCnKRGaAva3prr5z%0Ars+m/DDVyLxzsS07wnxcp+zmmQutbsWjgcM5eTPEHw2NTZe9Qtcmb6nt51mFcSpBnY027VGvD0Xp%0A9zvyLLA7mmLU7+dAe87Wd4FG0uZYY97kXxyj7OapxE1aGgKwxR/k/vphBgoFNrhmUfq418eitrv2%0AN54dZLK9SJBElGz5fXEZ8kos2ro9NzvGg60psk6GrQVjk9WoyWLU4BP1owBc0beDh9szTLcWGcuZ%0Auqxbuyh7BQ6FiwDkHZ+j7QUGM0UABjJFVJVK3CTjmJ8wtntl7mkdY5M/QKQxR4IF8o4PwMHAlHe7%0Ab+pvo1tkXuxzfYNMRrWu/jvPuOIwZe295Jl6biRGR0eDKgUvR5hEZF2TjovDxkw/N8/tBuCc8gSV%0A0Oji7KJ5N2syqCAIJS/fbW8Au+tH2Fkw9j8f1WnGAXnX57626UuKbo4+r8DhqGLk9/qJUaajWre9%0AueKwJ5il4GZp2rrc35zBdzw22b50KW7R1piseF1byth3kLbbfqOlEfW4xWCmxLzVyVxYpc/Lk5MM%0Ah6MqYc+7Wh2baGpI2SuwFDcZ9Ard+4NegaW4BcBsWGU008dQpo+ca/RciZv4jsdEfoTFuEk1anIQ%0AJUxCGvY5Vxxm4zqRxt022O9keag1xVlZM5Y0koB6EjAXVilYmwySiIy4DGeMHfuOR9nNMx/Vu2fA%0ATYZLuDhk3QyBRswFVcb8MiLCAw1jp8N+H2OZfqpxi7lgyejEqVLOFLjQnksZq7I5O0QtaXfrNibh%0AosIm7mkcZSlqckVhK99tHKScKbDNjh2PtmYZ9wdoJAFLtl+Y0iWqUYMNWTMubs4O4eKQ9zK0EtO/%0A+OKxGNVpJsenxZWoyWCm2O3LmklI3jHlOhSa9jroFYlRtmWHAZgOq5S8LAp8t2qmcxknw1xQZUfe%0A6PZga46WhuRdn7Jb6NrkYmj6rv1RhcWowYBXYGd+jKnQ6Ch2EipJE1Xt2kyQRJxb2sTt9YMA7Mpv%0A4M7WYUpertuXVOIGLg79nhknN3h9zEQ1MuLynSXzDucPlp/FHtWurW/w+piLG+zKbyBQ04cHGtOM%0AA67Ib+Yhx/QB1bhp2q1j7L7PzbFBsuxxPMqOKdtCVGcs00+QRLYezRxmLDvAkfZ8V9+vH3ouNwXH%0AeNSOVb6ToejlKVv7H/dK3Fk/jJsTQtt3AExkBnjEPrMlO0SC0kpCGrYu9zYnuai4ldnYzHfaScio%0A10eVJmXbB7Y1YrK1yECmSMOWt+zlGZZSt03OR3XaGlOPWyRqynBecYKC43dXnCwlbWajOiU3151P%0ALGpAaMtesW0wKy6uCGU7dwk05pzcGA+3phm17WtLZoBK0mLeztNCjSm4WXzH4476owDsyJtxoc/W%0A7aBbYNDJUdewO3eqRS0cT7iguJndjWMAbC2M0YqDbtkqUYNIY7JOhsja1o7sCDEJJTdHJW4xFVTY%0A4JdxRahb3QZJRKwJ+9oz3b5zJqwykumjz15X4zYz4RIFN8tgxmzucUf9ELvyG8jacePO2gGG/D7U%0AUxrWBiuR6e8fDo2N5MTjSHuBkpcjio2MRTeHgxBoxJ21AwCUvHx3jAfYE06x0S/jiUslNn1CI26T%0AFa+r/8W4SU48LuzbyqLNd4NnbGN/e5addo49E9Vo9tjexuwg+4M5fPHYasfDqahKwc0yZ8e7MIkp%0AewUCjTls7f3ZhQmWknZ3LjMdVDgvP041aTHq2I1/cqMEGjMTVpmKql19tzVmX83UY2TnXjnxmLFx%0ARnMD1OMWBeexPyENekUijs95D9SnaOeHKFo7va95jEbU4n7b3/riUXAyhJowbfsgEWFjpr/btlxx%0AeLh2lE35YZqRCSt7BWJNmI/q5F2fvOOTEZeJ0kB3HtzWmHP9EY5YmcHM3/aG87i2Ne3IDDIV16iE%0Ax+fBO3KjPBoudsu2JTtEMwmZiWrMBSathtdmKWqyK7+hexbwo1GFguN3+5aHJcOIV+Ts4nh3HjId%0A1Rn2+1iy9Z+3Y2pbI1q2vY/4/UwGFWakiisOvuORt2nN27nahD/I/vYsm7NDPFg7bHXpEkjEBXkz%0AL7mjfghPXGKSbhusJW1KTpbJoEJKysmQOh5TUlJSnuaIyDBmFeGFIqKAi3GK/R/M7z29tHs+Jz3X%0ACcfHjD/B/PD+KjHbg964TlF601qejwdEJ3g2VNWOIy/ukeWvgPeq6udF5Crg+p5nVnL8CfAxVf3d%0ANWRdNZ6IXIxZRfYrwH8Bfml5HFVdEpG6iJylqvtWyaOjg97ynCheR67e/2vF76S91tmSa9XNSeVn%0AV4b9DXCZqh4SkeuBHCd2yArwa6r65ccEmnpdM56NeyXwY8AnROQ9qvrx5XGA+4GLRcSxDt21ypNf%0AIc7yuL11uJKuOmU+2bpZT3s8qfysPq8GXqCqDeuoyi17bjknamcdHJvm8hWN77JbhP4ocKuIXK2q%0Au1d4/n7gpavkv2JZ1hnvRPW3/Jm16nGlPFarl5PN7y3AFGa1rgO0euI/rl7WaGMrIcCfquoHlqVz%0AFSvbgwBfVdVXr6M8p8yBcGHtSKeRXcXxtSOdIv6TcnTyqbPFOuhOB50fZ88UUz0/BD3ZdJyKZ4qj%0A4en7QWdbcWztSKeRK/p2nLa0jwRnti85p3z6Vntv9PpPW9rrIVx1g4gnTschf6bo/BB8OriisPW0%0Apb0eTmc/3XF8nCk2eKvt2v/Eidd8b/T00u5xGj3ZLCXttSOdRgbdwtqRTpGpM+wMycnT96f16aex%0Ao6nz4tHTEd95+tpkylOLdKvVlJSUlKc/1wAfV9VtqrpdVbdgViy9+BTTKwOdg7yu6wmvAk/km+B3%0AgJeKyIiIuJhVmTet8UyvLK/rCf8GZmtURORHMNu8AnwNuEZExuy9IRHZZu+FPVtRrhjPbj/oqOpn%0AgD8AOlvWrsSfAn8tIv02jf7e89NWYb06/AZmu0lXREYxq6K+e4L4uzErv3bZ659nbd0+kfw6v9zO%0A2nPhrgFQ1UWgIiId23ttzzNfBn65Uwcico6IFHm8TlaMZ+txWlX/Dvh/WaVu7Pa3twNvF+meiXe2%0AiPzUGjo4mbrp2N5VmO1Yl9aI/0oRKdjyvgqz5e16Odn8ysCCdTKdh9neFUz7u8qumMwAP7vsmZXa%0AWS9fAX61c2FX7iEiO1X1XlV9N0bv563y/D8ALxSRH+tJ44dF5NknKAs8tt2uiF0puSDHz/1cj/33%0A6vUczHbND63xzBPJrwwcs87wn8e8INKR4+ds2xsHXmbDV2tjS8BhsdtUi0hWRP5/9s483LKiOvS/%0AtYcz3XPnvrfniWYGAWUSMYjGOBKFOGCiSdCXZ0g0JiZqTPQZQl6eJhqNaJyf4qwRZ6PYiqCIgDQ0%0AdDNP3U2Pd57PsKf1/qg6p09f7tA0GOh+9fu++91z6tRetWrVqtr73nVWVQkzb95g6yIiK+36Np8/%0A3ITZpvloW79k7eBwOBwOh8PhcDgcDofDsSAuBO5wOBxHPr/P/rMBG3wTc8bfQmcQzse/YrZa/Wug%0Addu/a4F32u023/tYharqXhH5OytHgB+q6ncXuewy4Bsishvzj/LG1+n/EfiqiNyG+Yf/I7aNu0Xk%0A3cBGEfGAGJO5uAP4FLBFRG5Tc87jXPWqwOdsGcBCmZMfx2xneIuIxFbGvy3Sn+8DV9kg2F8sUO/b%0AwDnAHZhsqHeo6j4bOHgUqloTkddjbBVgtiX9xCK6PJ72xkXk05itJ7fb9hq8HrMlagUTDGnwGcy2%0Ak7fZgOAQ5mzSLUAiIndgzp/88Dz1zgfebm09zf6z9ubiTzBj8aDVYwR4+yI2uBL4hIhUrS3m4zKM%0Aj2wBKswfqANAVW8TkSvZH8j9jKputtnEB8Njag+4GrjU1r8PM28a8+8yzHaae4Hb2B/8uoy551kr%0Ab8EE2rdgni9/AVwK/JWIPBeT3Xc38KO5lFLVqohcAPy7iPw7Zr5sAf5ykf405y3wrgXq/TFm/ErA%0Awxg/XIiP2fpbMdnYl6hqXWShRMjH3d43ReRVmDWwkY3+bUzG+lbgfmwAc5E59ofAJ0XkcowdX6Wq%0AG8WcXXuj7cM08Drm94chEbkEs47mrdx3Wx0cDofD4XA4HA6Hw+E48sgOnzMUn+q4wKPD4XAc4ajq%0A+XOUXQFcMatsO3Byy/tL5vpMVW9k//ljYDL/UNVRzLl/rVy5kKw5PvsKJvNptr7lltdXAVfZ198F%0AHhWcVNURzHlmDd7a8tnXga/Pcc3fAn+7WD0WznJslaeYIO2/zvHZupbXmzBBM+wZjKe0VL1+1nXl%0AFtlvZ1awTFWvo2XrW1V9c8vra4CnL6LLldgxm/3ZIbT3bkygYnZ7t2K2k2xwmS3PgL+3P7P57Vnv%0A56r3efuzKDYr7H/O83Grb36g5fU3MQH7ButaPmsdw1HgUdmTqnrZrPet7XwQ+OCsz7dzcPPxMbfH%0A/nM1Z1/zOeBzc5TPN8+uZP8cHwYunqPOQgH02XXvBV40x0fNdmy9C1peHzBvmX/8bmd/Nl9rm+e3%0AvB7Gjqs9G/GSOerP1mXdXJ8dQnsPcODc/ztbrrRkks6SNd8cewATrJxd/mFM4H428/nDz3j0mu5w%0AOBwOh8PhcDgcDofDsSBuq1WHw+FwOBwOh8PhcDgcDofD4XA4HA6Hw/G4EfNFaofD4XA4HIeCiPwH%0AcO6s4g/b7DHHk4iI3AzkZxX/oapufTL0cYA9s/GLs4rrqnr2k6GP44nlmqUX67q+cS6bagNgA0V6%0AM+GoKOXWgvm+47m1hDY/ZiArMByYsjODCTxPubfaCUBeM/YEPkfFMffmzBGeVQ+Orme0awrAsStH%0AuH1PP7cWhJWJ2QI3FTgzm2EwMUdgntA/wpcm+5iWjFMis3Nwe5YxHHickx+jWI6M7OkcD8x08szj%0A9wAwMVBg52gnKUJjox0P6PAjcr5p/5G4jbOP3sveHR3sjUoArC5Os6NW5r6cT97+ibUmzihqxtru%0ACQA2zvRyjk7zvaCN36nVAbg/KBAqzbZ+e8VeJkaKPFTpYNQ3NlqaJPT6EfXM9KOnVOWRmTIP5ANe%0A3jMAwA2DS3n+sbv48QOrOLd7CIDNI0uIBU4tjpv31W5WpnUeCvP0Jvu3ERoIPF660vT/up0rWJXW%0AGfZydGYJAL25GmNRgVEvYNI39u5Ild4sZlLMJjondo/y86kldKf7/74sZylLwhr50Njt+qSTEyPT%0A76K15bVhiQ2RUm/ZynjSh6rs357nzLjKXX4RgH2+kX9KXdkXeJyQGHmxetydC/m9VXu46+F+AH5R%0A9DitLjzvrF0ADN9f5PqpJTyvd4AfjC4FYF2c8mDOJ1SYtl/LPb0WM+EFnFgydntgppNIhIFAODYy%0ANtkZBuQz2BEafZakQl9ifHTUM5pXPMFn/9jeFsacWw/4nWfuYtfmDgBujzs5u32Eqyu9xLZeZwYr%0A4pRznmXG5IYbV7An8Bnzoc0K60+Uc1bu496dfeZ9ocLOehvbQ59XbzD9/dLDq9gQZazNzXBbZo4p%0AHvNgWpQxMfY/Lg149ck72XdfOw9WjE45zVhXnuKayByR/cxshnto4+m5CXZXzPyuiccyr0aaGaNl%0AdgwG/JDjg2kAqnHAiOboJCFRM74JHmOeT2zHu5xlVD3BU1iuZk4OSI5EYHlq3m8L8mRi2mjY8ixv%0AinuTMkvShILtyyNegWkPVsdmjBTh1oLH6kSYsWO7NFEKmjHsm7l00bN3c8VNK7ggm2Z7bPpW94Sd%0AofCcuALA3VLivO4h7h7uIcXo7aNUxGM1NSYzs07tDgOGfHimndu+KD8s5DizBmU1mv+0KDy/qgz5%0Axkees3oPP9m1gjVJzC0FI+e0WkKOjJ5CDYAf0cG59TrX5XO0WTuujZVAlWnPI7ZTJ2en3oTdKH1d%0AlDTn0P058+rUuEYxSPi5ZzYT+d22YXrWVLn59hUMBubCnYHSqcLJ9Zgx68uBKntCr/nNdVF4Uf8+%0AKlM5OpYYPb+7awVHRQnbbVvnBhPcXetgnVRZvW4MgOu3rWA1NW4JzXw+rp4Qi9CmKWv7zDr5o4k+%0AyhmcxAz50IzlRC1PqsL/LZixfllUJKdKDxGRGr0H/YDtofAinQLg9rSd+8OMdYlHr12XPDXjP+P5%0AjATGcPkMViYJY56Rc2Jhkm9nHZxSV45tMzptrXSRCc116plto4xPFxjICkx5xiprsjprlo3zxTGz%0A/pxdS3kwF7AuSpiw/rY0jdkR5OhOM/rF+MmI5pj0fG7IGX///VrG1rDAmdkMW8T45ElZhSjzm/PI%0AQznumGGu3raSBqM+rI8yVvtVZhIzBqEo27wC91vn6E+F46KYO/IhZ9m1+Ne5PGdHtaYdJ8RnwveY%0A9sw6A2bv/RvyKRtSIzevUBc4Okqo2xMo+qTOZBZywsphfr3XrK/35OB3dZq9dTPeqQg7Q5/eRFml%0Apv22fISqcLWYNeqYSKl4wvq0xhA5255ym53LvanxgVNXDXLN3uUU7P80ayK0Z8qYLyxLTJ0Jz6eU%0AZc2zA0Z9j6VJQirSXAPWJDF9xQrbaqb9SISeLGFV9yTjk0bvvt5pfjXSzzFUuN0r2THYb4PG+xHf%0ApzNN6RRT5nsZk2mOPYGxW1+Scm/e53VH7WJ0t5FTrYVsydo5Kq0TiFknHpYiPWlCwa54m/M5NkQZ%0AbZo217tNuQIn1JPmnOzwIzrbalxd72FCjE3OrSXsDsLmva3iQSmDZ3uTxInp/760wPrSFD9Iu7gw%0APwrA3ZNdPGPZEDcPGF+uesIDYcbvRjVWrjRz4uZdywhV2Rka4S/uHOIz073MkPK8mpE97nt0pRli%0A7QpwSz7jD3SGQt7YaNN0D7fnUs6ue2yw944o9SnlYoaqxkaruicZHG9jlFzz3lEXYV9A83nr2d4k%0AD9fLLCFm2vrycBAw5sNF/Xu5294rH8wF5BUCe93Tg0kGayV6whqbzFHoFDIY8ffLLqqZg3Hm8aBv%0AnjFzCv1pzMryNFclXcYn60qnxozb4+e35IWLi6N09lf56vZVgGn3NLsOA5TyMQ/NdNDv1XkY428r%0As4hM4T+Lpq+/X8toz0d8SdpYYvt2YX6UnRPt7A1CiplRdMYT9gZwai2hQU087s97bIhMnfX+DHdq%0Ambq9b5yaVRhJ8wjKSSuHzXhP57hxpodVScydedOXaVFOq2dk9h64vjDFVXRwVLz/2e0kZtiRlcjb%0A+92k59ORpfQQN+fyuO+xIknoCc19Y3vaxjOWDFHqjpgZNX+2XzfeR3+SkiGU7HP/nfmQ7hTO7zPP%0AvJ8c7+OE2CMFSrb/Jc0Y83167fw/rneU9v46m+5ZToipU/ZiEvW4M8wTNnynOMo9U11N3yppRkU8%0AYhFuzRlbrskCTqnHTImxf5fG9BRr/CTr5KzI9GWUHIOBR799vlbguPZx7pnqotP242dFnzNrsCPn%0AcR7mXnVvUmZNVufOwPjWqjhl2vMYCqR571qeRoxKyJrAPJfc4JV5YWGUn1Z7OMquQUd1TtLeW2PH%0A9m5Se6+Y1JBYhDH790SosD6r0dNe4Uux8dsMeGE1pjNv7kH3x2U6s5RTjxmgsNS0v/mX/ewKcnSm%0Apm8v3/eVgz5/5HCk+uOPPuWDZcUXvvmwGAOX8ehwOByOwwoRSUXkdhG5Q0RuE5FnHaKcC0XkxMer%0Aj6q+SVVPA94DfE1VT5sddBSR6UV06RKRP3+8usySeZ2I3GdtdY+IvPEQ5ZwmIi95AvVaISJXzfPZ%0AdSJyhn39QxHpOgT520Vkqz1rtAT8gx2Txs9BBR1F5PxD9a155J0hIlfM89l2EVmyyPWL1nkMulwp%0AItusb9wrIv9wiHLWicgfPJZrVHXrrPE4rTXoKCK/WkDnVy6iz6J1DhYReZmIvPOJkLVAG0+ojz1e%0AROQSEfmofX2piCx0TqrD4XA4/hv4ER1Ptgq/MY6rJ4tXOkw5u5Y+2Sr8xsg/5f8de+hEB3+W92FH%0A5Qj+7++zvcknWwWHw+FwzMERfOtxOBwOxxFK1QYrTsWcg/beQ5RzIfCYAo8iMu/ZyKr6PVV93yHq%0A0gU8oYFHy2ttUPRc4F9EJHcIMk4DHlPgcRE77VHVRYNDqvoSVR1/LO228Fzb71cy6yzTx8D5wGMK%0ACi3S702q+pZD1OU3wdutjU4D/lhE1h+CjHXAYwo8ioi/0Oeq+pQIxD3O+bwo1lfO5zH62H8XqvoJ%0AVf3Ck62Hw+FwOBwOh8PhcDgcjsMPF3h0OBwOx+FMBzAGICJlEbnGZkFuFZGXNyqJyB+JyBabJflF%0Am2X0MuD9Nutrg/25WkRuFZHrReR4e+2VIvJBEbkWE7zrEZHvWHk3icgptl5rttB6EblRRG4RkX9q%0AVVhE3m7Lt4jIP9ri9wEbrC7vn6+eiLSJyH/ZftwpIhcfpJ3KwAyQWjkfF5FNInJXiw6IyJki8isr%0A/9ci0glcDlxsdbvY6vBZq9vmhp1t/78hIt8HNorh/VbPrQ1dbZbcnfZ1UUS+Zvv4dbD7y3Bghp+1%0A961W38eSudn0j4XkiMiLrN/cYX1oHXAp8Fbb798SkT4R+abt9y0icq699jIR+ZSIbAS+ICIFEfmc%0A7fNmEXmurXe+iPzAvu4VkY32808CspiOrYjI6+z43C4inxQR3/5c2WLvtx6kjQr294yV/R7bvztt%0Av8SWHy0iP5X9mcYbMH77W1aPt1od3t/it3/a0vdrReQrwFZb9te2jTtF5K9a+jZtf4uIfFRE7haR%0A/wL6W+rMqeMsG50uIj+3tvyxiCy35W+xMreIyNfmM4ocOJ+vFJErxMyNh6Ulq1JE3mHtfYeIvM+W%0AHcxa8nUe7WO/KyI3W7/4qYgstdfNOefm0fukFt/YIiLH2PJH+Ywtf72I3C8iP6dly2jr1287GJuJ%0AyBvFrCebflB9aD7VHA6Hw+FwOBwOh8PheGqTZU/9n8OEeb+Z73A4HA7HU5SimG00C8By4Hm2vAZc%0ApKqTYgJWN4nI9zBZje8CzlXVYRHpUdVR+9kPVPUqABG5BrhUVR8QkbOBj7XIPhZ4vqqmIvIRYLOq%0AXigizwO+gMkaa+XDwMdV9Qsi8qZGoYi8ADgGOAsTbPqeiJwHvBM42WagLVSvD9ijqi+19ToXsdWX%0ARaRuZf2Vqjb2fXqXtYEPXCMmeHovJhhysareIiIdQAWzhewZqvpm2+b/AX6mqm8QsxXqr0Xkp1bu%0AOcApVvYrrF1OBZYAt4jIL2bp92dARVVPsTrcNk8/3mBlFq2cb6rqyAL9vtYGo44CXr2QHMyXsD4N%0AnKeq21r84xPAtKp+wPb7K8CHVPWXIrIG+DFwgpV7OvBsVa2KyN8AqOrTbMBpo4gcO0u/fwB+qaqX%0Ai8hLgdYA44J9FZETgIsx/hyLyMeA1wJ3AStV9WRbb7Ftat8vIu8GjgauUNVBW/5RVb3cyvgicAHw%0AfeDLwPtU9dsiUrB2eyfwNlW9wNZ/IzChqmeKSB64QUxAFowvn2xtfDrweuBsjH/fLCI/V9XNLfpd%0ABBwHPA1YCtwNfHYRHRs2CoGPAC9X1SExQe9/Bt5gdV6vqvWDsFEry4FnA8cD3wOuEpEXYzKnz1bV%0Aioj02Lqf4uDWkss40Me6gWeqqorInwDvAP4Gs349as6p6swcel6KOWP2y2IynP35fEZEfgL8I8Z/%0AJ4Brgc1zyFzQZqr6Kdtnrll6scKhJio7HA6Hw+FwOBwOh8PhOBIQ1SN4g3aHw+FwHHGIyLSqlu3r%0Ac4DPACdjvkzzIeA8zBnZxwHrgVcBy1T1XbPkXIkNPIpIGRgC7mupklfVE2y9a1X18/a6zcArVPVh%0A+36nbf8ibIBOREZsm7EN4O1R1bKIfACz/WfjP/NlzFax11hdGkGj+epdjwl4/aetf/0CdroOExTa%0AJCJ9wK8wAY8dInIpJtgVYAIqf4EJXH1CVc+dJecSDgw8bsIEfRsH8/QAL8QEkZ6jqq+39T4EbFXV%0Az9r3XwS+AWxp9FVEvoMJev3M1rkNeKPVebttd9gGaC6y7a0DXqiqN83T79brNljbnqyq03PJwQRz%0AX6Oqr50l5zIODAoNAntaqvRhglB/A6iqNrJSvw18pKVP1wNvsnZ6m6peYAPnv9fiQ6PAsQv1tdEv%0A4DXA3wONQGER+Com2L0J+CHwX8BGVZ3zq3Bz+P41wFtV9Vc2YPwOzPmYPZgA3n8A96jqqllyzufA%0AwONVwCmYgDVAJ/CnQIQ5a7OR/fmXQK+qvse+/ydgSFWvaMxvEfkgFHYXAAAgAElEQVR3YEuL/3wL%0A+IrV+VE6qur7Gv3CBNF/BTxs9fCBvar6AhG5GpgGvgN8R1XnPH+11e+t3J+o6pftZ1Oq2i4i/wbc%0Aq6qfbrnusawll3Ggjz0N+DfMnMwB21T1RfPNOVW9Zw69/wATqPwC8C0b/Hwzc/tMww//yF77Fowf%0AvrlVt4O1GcBJS8/WopdjeWi+EzGd1RlPKqRk+HajlXa/wERapTsoAXDv9G76C12ckl/OtsQseTnx%0ACcVnJovI2d15h+Ip+sJ29kUTABS8kFoWU89iir7ZRTrVjP6wg/HUuOBUXKEUFGjzC8ykNQDa/AIF%0ACZjO6nT4JuG33SuwIxoh74UAdHgFYk1JUdYHJta6I5mgrglLgjYAxtIqbV6OwXiSTr9kdZzkmMJS%0A7qvuA6CW1lla6MbHI7Hf+8h7Id1+kT3xBEuDdlNPE1LNiDFTdjiapDMoEYjfvM4TDw9pvp9IKpT8%0APEvDDrbXhm3f8nQGRQShpsZdAjx6/CI1e11BfG6feYQVhV7y1rZjSYVlYScPVgcAWJnvRoGJtEKf%0A1XF7bZjOsNTUeSiZJvQCxuLppt2WBGV2R2P44pGzO0+vy/WwN5lq+kglq7Ms7GQsrRBl+893G65P%0AkLfj2J/rpOAF7KyNclxpGQC7ojGWh11MZrXmWBa8HDNpjTgzfesJy/jiEWtKJa0D0BmUGI2nafPz%0AAMSaUvRyjCczLMsZP81LyE1j9/OMrqOafqRAIB7VLAZgJJ5iWa4LX4Sh2PSnJygzFE/ytOIKAK4Z%0AvZszujZw98wuluW7m32rZhG9Qdn6yBS+eJSsPgBtXo6CtVdVTXsPzOzl5PIaJtIqAEuDMo9EYwSe%0Az7LAnPl3X3UfOS9o9sPHYzQ130eYSsx1mSqnllZy28xOALrDNkpeDl88Qjv+w8k0HsLqsIvdiTkn%0Aa19tlFPLa8mLmbd3VvcSiE/ZLzTnpLLf5wHuquymPSgyHk9zYmklAPdXB1hT6CXRjJnMjEm3X6Km%0ACZ5N9u/yi0xlNQRp2nugPsZRxaX4tv3hZJpjckt4IBpuzoFAfDyEmr2mO2ijrgl7aiPNvp3Utop9%0A8SR3jT/CeUvM7vrbakPkvICynf+VrM6aXA8P1gY5sbjc+AQe25OJ5hzZUx+n4IfkJCD0zFiVJKSm%0ACfUsbq55W2YeoS/XSZdd3wbjSabiCs8sr2efHZuJtEreC5t+3OWXmM7q1LOYDntdnCXkvZDQ9j9T%0AZSqtEXoB/daXhpMZRuNpOsMSBTFzsN3Psy+epOiZuTSRVPDFo8Mv0m59LtKUibRKNY0AOCbfRyAe%0Ae5IpqlnU9J/esJ02L8eMLVsStDGSVpq+2ublGEimSDVrysp5Ab54pPbxYzqp0ZMrM5VUCVp2Wk80%0ApW6vATiquJTRZIZ2OyaD8SR5L2z2AyAUn2oWNW09nM6wxG9jOJ1ptpdoynB9gvbQ2LEraGNpUGYi%0ArZHa9XU6rVPNIqIs4ezSWgDujgZp8/LU7brpIWyvDHBSeXVzDoZeQJdXoMMzdtyVTFLNIlaEnUzY%0AsdxTH6M/30lg73c9fpGd8bi1l7lud32Uk0orebg+xDMKZp7cEw0xGk+zptALwEwWMVgfpy/X2fS3%0APbUR1hb6SNHm2Jb8PO1entFkxo5/gbKfp54l7KyPGh3CMntqI02b5CQg8HwC8Zs+2B92MBJPI3YD%0AibwXEuLhiVC3863dy1PN4uYWHSPJNFGWkKmyvthnyuJpesOyue/bMSn4Zn1rzOWc+CSaUctieu29%0AsyA+u5KpA+y/NCiTouyOjP36wnZmsoiJpMKKnLkvR5owFE/RY+dEQkYlreMhRFZWQ8eji0ubvpWh%0A+OLRY+/nM1mEqlK3a0lvWGYirRJlCY9Mm0en7kI7K/M91DSm0zcbtOyNxukP95/BOp3VqaYRngiZ%0A/T9rX9hOpGlTticeilL28owk5nFKEJaFnSSaNsdgJJ4m0qR5L00xzzfTab0pyxeP5WFn874xk0XU%0A0ojptEanXUs6/SKRpgzFZm0v+wXa/QIjyXTz3nl6cRWbqjtZmetuzhMfjwxFrb8t8UvcVd2HL17z%0AnrMvmkBRKonxo+5cO4mmzWcCMM9TkaYsDdrYbZ8FVJXptNb0iaVhB3uicTqDEpltr/HssrWyG4C1%0AhSWMJNMsD7uo2DUp1pRE0/3rTVpjZb6bShY318nG89VMFjWfC04qLOP++hDL7NjdXdnNSW2r2BWN%0AsTI0vrXP+skKu96MZzXavBwdXp5hO9+WBmXGshoj8TQzVnbOC1gSlknt+CdkhHgUvJBJO9988Yjs%0AvQPMs0zJC9ldH+MY66e7ojHyXth85tpWH6Y3KDOSTLM2b9YJD+GRaJQXFdZxa2K+o5r3AvbFkxyX%0AWwLAA9EIPUEbo8lM07dyEpBqxmg83dTHE6E/7GDQ+km79fGc+M3nydtHHuJPlj+L7Zm57sHqIG1+%0AnrJfwLeyp9M6RS/XXCc8EWLNDvBlgLKXp836yUwWM5ZWGKiPcUrbGmPvtMpwPEWiafMZv80vsLs6%0AzMqi6VuIR00TppIqS3NmLPMSMpFW2WvXv95cR/N+VrTt7aqPsjzXRUxGh2fuOXvjcXy8pv8D9ARt%0A7IsmeE5pHQCbo0EKEjTX4FA86pqyszrE8oL57qkg5CVormUlLyRVZSyZIWfXcg9hLJ6hMyzRbdfA%0AxrNEY4yKElLwQlLNiOwabObgXk6yzylTGlHPEmoac3Ro2t9S20t/2MFQPNW0G8BAbYwV9v5SzSIS%0ATWn3i8056CM8XB3gzLI5eeWB+hDH5Pt4oD5Et10nBUjZv05u2nv9kXsgLlD90RVP+WBZ8cVvOSzG%0AwGU8OhwOh+OwRVVvFJPd2Ic5h7APON0G/LZj/lkvwGIPDh4w3sg4nIPWzKK5bvBzyZ+rTID3quon%0ADyg0W3suWs/WPR3T1/eKyMZG5tdC2Kyv24CzRcQD3gacqapjNhhysHZq6PYKVb3vgEKT2bWYneZU%0Ab8HGTHDr+cA5NqvsOvZvD7qwYNWHRGQAOFFESvPIOdh+e/ba6iz94Anq90H2VYDPq+rfzXH9qZhg%0A6pswmZ5vWFQJE5C9Dni29ZGPYQJuO23wqWGjg0GAv1DVH8/RryfKRoV5dJytx12qes4cMl+K+XLC%0Ay4D/JSInqWoyR73Z1GfJb/yereNjWUtm8xHgg6r6PWuzy1raedScmwtV/YqI3Izp549t5uScPiMi%0AF86h/1wcqs0W5d7p3U+EmKcktbS+eKXDlKFk3tjzYU869/c1jgi6w7YnW4XfGI1/jB2JZO6L4ocl%0APX5x8UqHKSNH8D2gNyw/2Sr8xmh82eJIZNoG9RwOh+MJ4TDayvSpjjvj0eFwOByHLXYrSx8YwWRX%0ADdqg43OBtbbaNcCrRaTXXtPYDnEKaAdQ1Ulgm4i8ytYRG8SZi19gtrZsBFSG7fWt3IDJTKNR1/Jj%0A4A02KwoRWSki/a26LFRPRFZgtib9EvAB4BmL2cheXwKeDjyEOfdwBpgQc4bci221e4EVInKmvaZd%0ARIJ5dPsLkebZf0+fp9lfYM6G9G3G5XnAr+eo07DlyZhsudl0AmM2EHc88MyD6bOV2Y/Jet2xgJwb%0AgeeIyHp7zaP8w7IReHOL7PkCS619OhZYw4HZb7PrvBhopMYcTF+vAV5p+4aYM0fX2gC8p6rfBP4X%0AB+8bASZb9SH2B/CGre+9EprzY5cNVCEieetTc/nGn4nZ6hQROVZE5vpv8C+AC0WkZD+/CJPNO7vO%0Aa6z/LAeea8vn1HEW9wF9YjKiEZFQzNmHHrBaVa/FZEx2YbKJD5WNmHlasu30PMa1ZLb9OoFGJO6P%0AW8oPds4hIkcBD6vqFZgtYU9hHp8BbgbOF3PmaIjJDp8t74m2mcPhcDgcDofD4XA4HI4jHJfx6HA4%0AHI7DjcYZj2Ayef7Ynpf2ZeD7dlvC2zGBNFT1LhH5Z+DnIpJizjC7BPga8Gm7veArMYGgj4s59y60%0An98xR/uXAZ8TkS2YLSX/eI46fwl8RcyWkt9sFKrqRjHnrd1oYwjTwOtsZt4NInIn8CNVfftc9TDn%0A8b1fRDIgxpyRuBBfFpEqkAeuVNVbobld7F2YrShvsLpFYs7C+4iY8wWrmOy7a4F3Wpu/F/gn4N+B%0ALTYQsh1zxt5svo058/EOTFbVO1R1nxyY3fnxFlvezqMDkwBXA5faOvcBc26xOotr7ViHwDtVdUDM%0AdpGPkmOzQd8IfMsGWQaB38GcGXiViLwcsxXtW4D/sNcHmMDYpXO0/THgEyKyFbM15iX2bLzWOv8I%0AfNVmGP4ceORg+6qqd1sf3Wj1jTEZjlWMLRtfKntURuQsGmc85jCBqW+pqorIp4GtmHG9paX+HwKf%0AFJHLbZuvwmybm4jIHcCVmO1e1wG3Wd8YwpyBOLsPt4nJtG2M92f0wPMdwfjP86wu92PshKqOL6Bj%0AQ34kIq8ErhBzDmqA8dn7gS/ZMsGc2XnIBxKq6tU2AL1JRCLMNrd/z8GvJbN97DLgGyKyGzP26229%0Ag51zYM5yfJ2IxMA+4HI1Z4Y+ymfsFr6XYYLvezFnrPqz5Pk8gTZzOBwOh8PhcDgcDofDceTjAo8O%0Ah8PhOKxQ1dn/GG+UD2MCXXN99nng87PKbgBOnFX1RXNce8ms96PAy+eodyUm+IKqbpuly/ta6n0Y%0AE6CZff0fzHo/V72HMNlPi6Kq5y/w2SXzlN/C3Fl2Z856/6dzXHsltv/2vQJvtz+t9bZjzsTEblv6%0AGuZAVde1vH3xXHUO4rrW8vp8clT1R8CPZpXdz6MzMC+e49rLZr2vYQLbs+tdB1xnX48AL2j5+K0t%0Ar+fTcV3L668DX5+j2kFlOc43/vazdwPvnqP8AUwgcDa/Pev939ufVq6zP63yPgh8cI52yva30pJh%0AepA6XtLy+nZMlu1snj2XzDlkXcn++XzJrM/KLa/fR8v8tmXbOLi1ZC4f++4c11WZY87No/d7MV8Q%0AmF0+p8+o6ueAz81RflnL24OymcPhcDgcDofD4XA4HIc1R/DRC//duK1WHQ6Hw+FwOBwOh8PhcDgc%0ADofD4XA4HA7H40bUHVbucDgcDsdhi4h8m/1bMjb4W1U9qMzIwxURuRmzhWwrf6iqW58MfZ6KiMh/%0AAOfOKv6wzXJzACLyeszWyK3coKpvejL0OVhE5IXAv8wq3qaqFz0Z+jT4p7Wv1VcE49xQN8eW5hU6%0A04x2TVhWngFgZKbIpIYMBT7FzPwdsk6qTKYhHX4MQFdHlXvGu9lQnOLWqNOUpRn9UqeUM3Um63k2%0A5/IkwAv8CQB2V8yRou2SALC0Z4r7R7rpD2tMxGa5uKkQsDYWBLgvZ9r/3bjC9qzEc0/bBcCP71jN%0AGR0j3D/eRcXuXjwYCMdHMT7mGkXIAB8lxWylPCM+O0OPkoJv/8Q6PTdBnHj82h7nOelBfwKBQn9q%0A9Bz0A+7KZZwcmbaeXhxjeKZERX3uy5sNas7Npvm5V+aUuun/riBk0ofOFDpS863cY4pTXJd0siFK%0AeChnrhOgqPBwYOqcGHlsoMKerMD6nBmTm7WdQkZzPMpZRoGMGh5tGB2vK+Q4s5bRRoJnd47uKVXZ%0AO7P/GNdRL2DSF/qTjN2h6UtHCrtCOL5u2n/6ikEmx4r8NO3khLqRvTcIqHtwTGT6Ni0+Rc1YVpzh%0AvnoHACeVxvlJ3E1d4Hd0CoCf0c6yBJanEQBtfsJwmmck8BmyeyMUFS4+bSef2rIagOfFFaLMY1Ou%0AwFGR0WlzXnh1MM7KZ9e4euMyALbmlVfqNFlmOrs3KjES+HSnKa08mPPpskWnelNEqU8lDQjE2LIj%0AX+db0s6xkZFzDBWGU+OL+0Kj5G+1D7N5vJcTC5Nsr5qEak9hKPA5I292Nv5q1sGzqsqa0jQ7rZ8/%0Abc0Q9zzSRw6jwA+LARfWI7b6Rc7yjI22pu2cURjjrkoXbZmpVxOPO/PCusTotCxJ2BcEnFka5RdV%0Ac8zxiUmNbxUC/oc3DcDgTIlRL+QZS4YYHDE6FsKEq6TMKzLjRwP1Imc9ay/33NjHnYE5jnfKg7Oi%0AOsu6p9g1asZyR5DjOT2D/GqkH4C1WY2tYYGjo4R7rL+vjjK25TyeZn2kKh6BKncVfC4sDQNwx3gv%0Az+gdZt9wO7Gavtyby3MWU8zEIQB3hQWWxWacT106BMDGkaWsSNLmvG3TlFsLIRfmR3l4wui4pRDQ%0AlZl9qQHGPOXp9YySZs3r7skHlDMoZUrNbqceCbRlcGrerEl7K234KLuDkGd2GL2XHFvlhptXkFk5%0A6wtTZCo8XC83vxW+zKsxnubo8o1v3+KXWBenxAhrggoA/cum+Pbgci7q38sPBpabPsY1lvZM8auJ%0APgDWpXUEpeCn3IPxmzMKY1xf72ZVbPxh0vdYkibMiE+P7fGA5HjBC/ax5cfd3G/Hcp+v1AXOrBl7%0AZgjHd41RqeRI7TxZddQ4N92/gnvzpicrEpjw4IXlYTw7J8YmSowleQL2ZxPsCHLkFH5rxV4Avja0%0AnAuCMa6JujnRrgtT4tMvde73igCM+DAjynm1iNRarq9YYbhabMpNEdb3jiMe1KvGt76cdnJM7FEX%0A6EuMDkuIedjPM2HXjZf3DPDZ8X5eElW5zS+ZvsQZa8IZMutrXwkKvDqK2EaRMd+UnSNTDNX3t58A%0A23MB/YmyVOsAtOcjbk47OC6u01UwZdvrZYYCj6dlZmwraUDJT9iTFehR0/9xCbk9L7worgLwICVK%0AWUa7pizJ1wAz3zeHCX/VM8zVg2YtWxsnDPsBpxXMWvLdtJMlqaACayIzv2Y8nzVS5QFMX/vThB1h%0AQCxQt+t9RZTjItgXmILz/AmqUUiUecRq7D/gh6ynSi316cwb3x2oFxn2A8qZsfUtBfjTJQOMDJaZ%0AinIAlMOIkajAlJgBKGnGqrZpHpkpszs043aazuB7GYGfcXPS2bTxsA+r7UQ9NT/BpqiTUqYsyUzf%0AHgxDliUZJTX+fkc+xAfOjqvstMeGP83eX06099dxL2AgEMqZWR8Bjl8+wo2D/RwtFWqp3xzL0VqB%0Ao5aPAfCx8SU8pwptJNyZM+t8TeCMep3VfZMA7BluZ4/kGQmEFfH+ORCq8qxn7+WeX/UCMJ2F7AkC%0ApuyicGIUk5OUIXJsyZsxWJcICtilnA1xRBWfAhn7fLMGrs7qPBDkufDpOwH4+S0rObowRSUK2ZOZ%0A/g+GHq88eSc/2LK6OQdWRxmZCLtDI/zspEKcefywkOOCmhnbB/wCR6V1bsibvh5Xz9iZ81gbZU0d%0Af7te5yG/QCwQWz1LGXSnKTXZnweTASfkJ/mSPUb8rLrHDfmUP80Zu0WRz7ZaOw/nPFbHZi3Ja8bD%0AOZ8X5EeNr022MUPAvXmfl9iyu6a76cliAlGGMTZ5MO9xdD2jbDOaYoTQPttttfegpQlUvf3+f0pc%0AJ1FhXAJiu963ZymxeOwOPSZtV17dMcgHp7pZqaats2sR7UHMZJJrrngecMop+7h3q1mne9uq7J0u%0A82AY0pMaPR7KCSfUM8rWbx8MQ/qSjGNLk8SJGaRraGdlomzOZRxjy05Kq6Qq9LaZdWJTrZuKByfG%0AdW6y49SXQDlTJu269aziKHsnyywpVtlin7nbs4zTVgxy9eCy5jq50qsxkuZ42D5f9qZKMVNikaYP%0AjvjC2jilzeq9189xbv8Amwb6CWzsIRHBUyW1duzKElKEinhM+8aQnsK+AI6JMvJ2nGrisSqoUE1M%0A+7/OFRjzMo6PPCat3z4jrTCe5hjz7VqSKe2a4KEMeWa9OTqcZqBeZHcYsDo283tHGNCbZJzSMwLA%0Aj6b6+O3cGH1HTRN0GD1v++VSunM1xiIzbybEZ31uhjvSdkZs+7FAzP4YS1cmZAJHRSn9nlnvt3gl%0AtgcZoQqvtH+/dPVVuG7nCgbsnpSvXLKPzXv6CVU5rtf48k+n+lgXJc15U/WE9Zhxvssza7ev5t74%0AXJ0itM/9G9NOYoELfHMPuDbu4tS4TimI+aFvngtOr2Uc3zfKz8aNT3akSjnL2Jbzeaaa58BKEjKt%0APrFt/+X7vnLAOTJHGtUffPApHywrXvDXh8UYuIxHh8PhcDiewohIKiK3i8gdInKbiDyr9XNVvUhV%0AT5v186igo4hcKCKzt5Z9PHq9TETeOc9n04tc2yUif/542lfVs1v7DIxjzsu7XUTusec2PmZE5DQR%0Aecnj0W2WvBUictU8n10nImfY1z8Uka5DkL9dRLbafm+15wUCoKpvmsM35gw6isj5s33r8SAiZ4jI%0AFQvovGSR6xet8xh0uVJEKiLS3lL2YRFR4Ptz2GjeoKOIfGaxeSQil4rIH7W0/cpF6jf9YFZ5c46J%0AyGUi8jb7+nIgnUPvJzXo6HA4HI4nnlts4MtxeJE82Qr8BjnP/rP8SGTcO3JPo/r5LSufbBV+YwxM%0Ati1eyeFwOA6WLHvq/xwmHLl3VYfD4XA4jgyqNrDWyHJ6L/CcQ5BzIfAD4O6DvUBEAlWd838nqvo9%0A4HuHoAdAF/DnwMcO8fr5eK2qbhKRHuAhEblSVaPHKOM04Azghwd7wSJ22gMsGHiy9R5PsPO5qjos%0AIscBG5njnMCD4HxgGvjVwV6wSL83AZsOQY/fFA9izmb9koh4wHOB3Y9FgIj4qvoni9VT1U8cmoqP%0AkjPnHFPV9zwR8h0Oh8PhcDgcDofD4XA4fhO4jEeHw+FwOA4fOoAxABEpi8g1NgvygEw3EfkjEdli%0AsyS/aDPZXga832bGbbA/V4vIrSJyvYgcb6+9UkQ+KCLXAv8iIj0i8h0r7yYROcXWu0REPmpfrxeR%0AG0XkFhH5p1aFReTttnyLiPyjLX4fsMHq8v756olIm4j8l+3HnSJy8UHaqQzMgNl/TkQ+LiKbROSu%0AFh0QkTNF5FdW/q9FpBO4HLjY6nax1eGzVrfNDTvb/n9DRL4PbBTD+62eWxu6isg6EbnTvi6KyNds%0AH78OFFt0aWb4WXvfavV9LJmbTf9YSI6IvMj6zR3Wh9YBlwJvtf3+LRHpE5Fv2n7fIiLn2msvE5FP%0AichG4AsiUhCRz9k+bxaR59p654vID+zrXhHZaD//JCCL6diKiLzOjs/tIvJJEfHtz5Ut9n7rIrb5%0AKtDwn/OBG2hJSFjAVtMicrmYrX3PkQOzVKdF5J+tHW8SkaUtNnrbHP14j7XlndaGrdujvM764p0i%0Acpat35xjs+Q0syjnkykiR4vIT2V/pvQGWz7XfFyo/y8QM7dvs/5enkOfN4qZX5s2TT+4yDA4HA6H%0Aw+FwOBwOh8PhONJxGY8Oh8PhcDy1KYrI7UABWA48z5bXgItUddIGrG4Ske8BJwLvAs61WXA9qjpq%0AP/uBql4FICLXAJeq6gMicjYm+7Ah+1jg+aqaishHgM2qeqGIPA/4AiYrsJUPAx9X1S+ISHObShF5%0AAXAMcBYm2PQ9ETkPeCdwcksm53z1+oA9qvpSW6+ThfmyiNStrL9S1cZhXO+yNvCBa8QET+8Fvg5c%0ArKq3iEgHUAHeA5yhqm+2bf4f4Geq+gYxW6H+WkR+auWeA5xiZb/C2uVUYAlwi4j8YpZ+fwZUVPUU%0Aq8Nt8/TjDVZm0cr5pqqOLNDva23A6Sjg1QvJwXzp7NPAeaq6rcU/PgFMq+oHbL+/AnxIVX8pImuA%0AHwMnWLmnA89W1aqI/A2Aqj5NTPB6o4gcO0u/fwB+qaqXi8hLgdYA44J9FZETMAHDc1U1FpGPAa8F%0A7gJWqurJtt5i29Q+ALxcRLqB3we+BLz4IPRoA+5sZBkeGCukDbhJVd8lIv8K/E/gfy+gw0dV9XIr%0A54vABcD3G7JU9VnW7z8LnLxIfxaT+WXgfar6bREpAN5880xVfzFX/22dd2PWghkR+VvgrzHB+Saq%0A+ingU2DOeDS7HjscDofD4XA4HA6Hw+H4/xVRfcqfl+lwOBwOx/+3iMi0qpbt63OAz2CCEgHwIeA8%0AIAOOA9YDrwKWqeq7Zsm5Eht4tFlLQ8B9LVXyqnqCrXetqn7eXrcZeIWqPmzf77TtX4QN0InIiG0z%0AtgG8PapaFpEPYLYZbUQiypitYq+xujSCRvPVux4T8PpPW//6Bex0HfA2u9VqH2bL0Oer6g4RuRQT%0A7Aowwdu/wASuPqGq586ScwkHBh43YYK+jey4HuCFwNnAc1T19bbeh4CtqvpZ+/6LwDeALY2+ish3%0AgCtU9We2zm3AG63O2227wyJymbUvwDrghap60zz9br1ug7Xtyao6PZccTDD3Nar62llyLuPAwOMg%0AsKelSh9wPPA3gKpqIyv128BHWvp0PfAma6e3qeoFNnD+ey0+NAocu1BfG/0CXgP8PTBo6xQx2Ysf%0Axmzl+kPgv4CNqjrnYQcN38cEZqcwAeDTgIdZxOYikmDmRiN79jr2+1kdKKiqislw/R1V/ZNWW86a%0Ad68A3gGUrH0+oqrvszIvb7HhI8ApmO2RG3PsoGUC/wHco6qrZtlhznmmqv93Hl9ZAlwJ7LLlOeBG%0AVf0fc9kZ4Pj+MzXnBWT274tUM9qDInGW0BmYBN+BaJJyUGCJb87jSVHG0gqVtE7JzwOwKujkzqpx%0Av5w9bynOUnrCMivCDgDG0ioeQqwpo8kMAMtyneyqj7I+b44H3R2P0+YXAOjwzO+Ha4O0B0WqacRU%0AUgHguNIKprI6M2mt2VbBDzk5v4zbqqb7Rxf62V4fIbHfZ1ie62I8qVDwc6TW9TyEehY3A9RtXh5f%0AhLGkwrpcT1PvoXgKAEWbfVyb6yUvZjOa4bTCTBZRSev0BibJdCSZpt/2HWi2PVifoDdnji8teSHd%0AXpGxrMq+yJzB9bTiCu6u7WvqmPMCuvwSMRntnrG3jxCTNa/pCdrYXh1kdbGPzOpYSyPyXki3b8Yx%0AsnY/Kb+UaybuBWBd21JUlSVBGyOpse1UUiXVrDmO3UGJPfVxcl7Aipz5vsBD1UE2FPvZHZmEbV88%0AOv0SM1mdvsD0rZpFVLKInqCNWhYDUMkiSl6uac8NhT42T/rdghIAACAASURBVG0n1YwlefM9laKf%0AY4nfRmTHbSytoKqU/QI58QHIUAbjSUbrRs7yYg+B+CwN2nkkGgVgadhBTnx8hGHbtwzlvsldrCsv%0ABSDRlE6/RMnLMZ3VTf/TKmtzvVQ1tv2I2VsfoxwUyElgxy1HwQsZTWaYSc117UGRNi/XrKMou6Mx%0A+sMOZjKzg/jRYQ/DWbX5vuiF7K6P0Re2M5FWbVmO8WQG3/rWyYXl7E2m8MVr2qTbLxJrRk58Uoyf%0AbKsNU89i+nPGjseEPWypGz9qzJvTy+sYTmaacjr9IhNplVD8pm131kdJNKUcFJrrwopcF9tqQ5Tt%0A3OwNy+yqj1Ly85StT4biMxBPsjrXDcBAMoWqUvLzhLYv26qD9ITNo3vpDIpUspi8BIzZNaHsF5hO%0AayjanEsdfoFIUx6pjzRtVPLzDEYTTR1PLq0gJmPKjkdNY3r8NsbSCvtqxie6cmWqaURnUGqOmy8e%0A7UGRxv9YRIQQjxQlbtq7xIPVAQp+CMCJhWXsiMfpD8oMJtNNOSuDdh6oDwMQZQnLcp0oSt3KKUmI%0AiKCqzTUw74UUrS8BjMfTdIXlA/o/ldYQkaZvRZrQ6RcZiafJe2HTbwPxSTSlKzBr9Z7aCGuLfQxE%0Ak4BZ3/tyHeyoDtIemHMoe8IyHV6egWSqOS6+eAzWx1ma726Obd3O4Ub7bX6BVDP6rY574gk6/AJF%0ACZv+Xckiloed7LLrRF/YzmRao83LMWXnW2MNbtAVlEz78SRr7BqcoTxQHWBtYUnTT0sSMJDMNN/P%0AZBH1LGZvbZRT29cBcM/MLtYV+5my94nluU6GkmnavBw7qkMAFOw9rLHe5b2Q/qDMTBY152BD55ks%0AYom17VhabZYBxFlC3gupZzHTtr2puMLqYh9FO0apZhS8kJ31UY4u9AOwIxohyszj6jI7dx+pjbA8%0A382IXSdX5XuoZjGD0QRLcuaekmhKID4jkalzUtGsE21ejopdu6aS6gFy90bj5L2QDr9AzbY5lVZZ%0AleuhkkVM2HVypD5JV67M2nwvAKNJhYmkwtGF/qafDNXHyfs5OqwfJZqiqtSyuHnvWp3vYTKrUfby%0AzTHIULr9UnMNmkyrdPpFxtMKE7GZAysKvcRZQtRyMkBvUGZ3fax5Dz660M9MFjFudW73i+TE54HK%0AXvrz5j7li8fasItd8WTTx3zxmnMGzL20zcs1738AmWZUs6j5LNLrl6hpYtZS24/QCwjFJ9aU0Ppg%0A0QvZG403bVKSkAer++jNdTSfQ6ppRH+ukwm7JrcHRfLi0+0V2RmbR71aFqMoPXZu5a1vFiTgodqQ%0Abd9nVa6b4WQGz25K0ukXScmaa9lkViPKzFrR8OUdtWGOLi5lqWd03JlOMpFUiTWl6OcACMSnJCFj%0AaYVue15tTRPGk5lm3/Lik5eQeyu7eVrbagC21YfJVOmza/zu+hg9uTKpZgTWRkP1cVa1zOOKxgR4%0AzGR1Oqy9M1VSlO2VAbrts9KyXCeTaa3p054I1TSi6OdYFnY2ZeXFb663jeeIibTa7P/SoMxD9WGW%0ABGWG7drdeN5ps/eyQDwm0irj8Qyr8mYNWhm0M5RVm7ZdG3TwnZE7uLD3VO6Lzf2l329jVzLR9LWC%0Al6PNy7HEL3Ff3fxJ1FjDQy9oPs+Np1Uq9n4E5tllNJlhWdjBcGrmxGB9nJPaVrGtZu4vq/M9jKdV%0AOvwCBStTEPbGE0wkFY6y68tgPImIUPTM2A5Fk4Se3/QtgL6gjUeisea8yFBCPHbUhsjZsvagyFg0%0A1VwvO4MSGUqXX2QgNveXRFNOLCzjoWiE43N9AOxKJplIq3TY59A99TE6giIzaZ1TS+b80oeiEcpe%0AnhE7HoJQ9HMkWdp8Ng/EJxSfggRNX+rx8jwQjdBpZS/125jUiIFkiunEzNMlYTuTabW5bhS8HLUs%0AIsoS2u3fOEuDdkbSCpN2TvYEZYbjKYp+rjmWy3NddHsFJu1zLZhnXE+8puxdlWFOLK+iojFd9u+X%0AQHzG7bMdwExWb67bxxbNc+jueJzlYRddXp4d8f4vglazqHlf6vAK7I7G6A3bm+srQNnPc8fkdgA2%0AtC2n4AUI0lwTHqzuQ1U5r/0YAL6041sHfBv3SKP63X99ygfLii9/x2ExBi7j0eFwOByOwwRVvdFm%0AN/YBL7G/T7cBv+2YAJkAiz0oecB4I+NwDmZaXs/1QDOX/LnKBBPY+OQBhWZrz0Xr2bqnY/r6XhHZ%0A2MjuWghVHbJBvbPFnOf3NuBMVR2zQZuDtVNDt1eo6n0HFJos0cXsNKd6CzYmcj7wfOAcVa3YoFTh%0AoASrPiQiA8CJIlKaR87B9tuz11ZbC+0fbU9Ivw+yrwJ8XlX/bo7rT8UEyN6EyfR8wyI6fA2TZfp5%0AVc0af4AuoketJXN2NrHu/wZfygLP1Tbr8GOYQOJOG+hr7ets+yw6RgvInG9M5puP5zO/r/xEVX9/%0AMV0OlfSgXPHwpPFPpyORaN4pcfizvNjzZKvwG+PkwvInW4XfGI0vNhyJNAJJRyLR3MdEHxG0BqSO%0ANPZGR+7OBu3+kbuWNIKO/4+9Nw+37KoKfX9jdbs9fVNdqkslIYkhJEBACIaASqP30QgYFb3k8e5T%0Arihc7jWKT/RGvNJc+LwiCgLvkwCi5hHEC3KBkkASCAHS901Rqb7q9O0+u1vNeH/MuVftOrVPVaWA%0Am6SYv/rOV2uvNedcY4w55lzrnLHHnGcinQC5w+FwOJ5auD0eHQ6Hw+F4mmCXsvSBWWAAmLJBx5cA%0AW22xG4FfFpERW6fzV9RloA9AVZeAPSLyBltGbBCnF7dglrbsBChmbP1ubsVkptEpa/ka8GabYYmI%0AbBKR8W5ZTlRORDZilib9e+CDwLNPZiNbvwxcCuzG7Hu4AiyK2YOvs7zmI8BGEbnM1ukTkWAN2X5X%0AJN8779I1bnsLZm9I32ZcXgF8v0eZji0vwmS1rWYAmLcBoPOBnz4VnW2b45is130naOc24MUist3W%0AOc4/LDuB3+lqe60gdbdO5wFbODaTdnWZVwJDT0DXG4HXW90Qs+foVhuA91T188Afcwq+oar7McsQ%0Af2TVpdO2+ROgE2ScsX7++lXXO3uCvghYVNXF023Tjs+DIvIa22bBjom1xuNa+n8XuFxEzrHly3L8%0AMroOh8PhcDgcDofD4XA4HMdw5n7lxeFwOByOM4POHo9gMpDepGbvxc8CX7JLgd6DCaShqg+KyJ8D%0AN4tICtwNXI3J9vqEiLwNE6B4I/BREXkXENrr9/a4/7XAJ0XkPsweiG/qUebtwD+IyNuBz3dOqupO%0AMXv03WbjdjXg121m3q0i8gDwFVW9plc54BzgAyKSATFmicwT8VkRaQAF4DpVvRPy5WIfxCyteauV%0ArW2Xx/ywmH3tGpisr28C77Q2fy/wZ8BfAvfZ4ONezD56q/kCZs/HezHZar+vqhOrsjs/2mXLezg+%0AMAnwVeAttsyjmODPyfim7esQeKeqTopIz3ZsNuhvAv9ss0GngJ/H7At4g4i8GrMU7duAv7H1A0zw%0A8C097v0R4G9F5H7McrRXq2pLjt0L8U+Bf7RZqDcD+09VV1V9yProTitvjMlwbGBs2fkS3XEZkb3o%0AlVV7KnL8sKjqgoh8Argf40O3ryoyLyLfwQTKT5a5eSpt/gbwMRF5N8Zmb1hrPLKG/tZXrsb0XSd9%0A713AY09AdYfD4XA4HA6Hw+FwOJ4eZD13cHGcBi7w6HA4HA7HUxhV9dc4P4MJdPW69ingU6vO3Qpc%0AuKroK3rUvXrV5zng1T3KXYfZ/w1V3bNKlvd1lfsQZj++1fV/bdXnXuV2Y7K0ToqqXnmCa1evcf52%0Aeme3Xbbq82/1qHsdVn/7WYFr7E93ub2YPTGxy5b+Cj1Q1W1dH1/Zq8wp1Os+31qrHVX9CvCVVece%0A4/gMzKt61L121ecmJrC9utxNwE32eBZ4Wdfld3QdryXjtq7j64HrexQ7pQzYE/T/tq6Pa8lRXfX5%0Ayl7XVPUG4AZ7fG2ve6vquzCBu9X3uHL1OXv+Oo6OsSfa5i7gpT3O9xyPrK3/Nzh+PDgcDofD4XA4%0AHA6Hw+FwrIlbatXhcDgcDofD4XA4HA6Hw+FwOBwOh8PhcPzQiPmCvsPhcDgcDsdTHxH5AmYfw27+%0AQFVPKTPy6YqIfA+zhGw3v6Gq9z8Z8jwVEZG/AS5fdfpDqvrJJ0Oen0Set/HFOuSXaWsCQMkL6ZOI%0AZW1Tz9oANLOERtZGUQSzJO9wUGFX/QgbimbLUR+P5bTBYFBhwDdbWdbSFlW/wP7WHAADQZkMpSgB%0AqZrlcFKUWFPizNy/6Ee5bIebswCcVRzlYHOG8cIgFc9cL0jIiFfk4dYUADsKI9Q1oZHFRGIWiFnK%0AmjTTNuNhPwBH4gU2hINMxUsMBKVct0h82pqy0ZZ7rDlFyY9oZTEAg34ZBUb9MvvieQAiCYjE50h7%0AAYD10SB7GpOsLwzRWbY4yVLKfiFvx9g3ouSF+ecNfoXH4jnW+1XmswYAk+0lxsI+nhOOAXBHPE2s%0AKRUvomr139+ep5G1uaC4HoDH27O0spithVHm0zoAZS9kJWvT7xWpq5Fhtr3MOaVx7quZ1ZM3FkdI%0ANCUQn3WB2TK2lrVQlIm22bZ0LOynpQllL6Rp+ykUn41BH1PpCgCNLGa6vcT20ljet7NJjecVN3FP%0Aa5Ja2gRge2GUFKVhbdLnF5hOaqgqTXuu5EesC/qYiM3WxAcbM2wuj6GqBGIWFBjwS8wmNfr8Ioup%0AsdtMa5HNpbHcR+bTOkUxth4LKgDsac0yEJSYT4yNhoMKofgE4rGrMZnf39jPTN9tTRgNqmQonvX/%0A+bTOxqCfOXtvgJYmJJrS+V098HwujMa4u3mYih0Ts+1lYz/P6BFnKb54rI8GKFq/PRwvMuCX2NuY%0A4oLKWcYHvQIHkyXOCoyPPtKaouCFHKhPs62yztjSK7CStWnYcRtJQCg+S2mD0Nqt6hfo84oEVo+D%0AySKjfsW2b2Rrakw9bbElGmYpawHG9/e353NdR8IqB1tzBOKzvTBq7J+ukGpGweqxkrVINKWWNHlm%0AeRMADzWOULW26Mw55xTGeKhxhItKGwHIUHa3ZhgIyvn9fISSF1G2bd9Z28u20jieCJNt4yfbCiPM%0ApvXcxtuKoyymDTaHg8QYn5xKaiwldYbCKhNNMy9tLY1RS1u5b023l3h+ZSv3Ng8zHFRzmWJNaVrb%0AnhUNcai9wMZwIPfTPr/IReEIX63tAuCZ5U18b2k3Lx+8kNtW9pk+8QJKfsS2cIgftGaMn/kFIvHZ%0AXZ8AoD+s0BeUKErABt/cfyqrM9FezH0zEJ+iBBxpL1Cw88mWaJiCeDzcnGTQ+nsja3N+NMbjdt7a%0AGPYznaywkrXycVryInzxWLRjIvLM/Owh+Xw86BXZ354js749GvZxdjjIw+0Zlmy9dpbQF5Tw5ej3%0A5If8MnPJytF+FI/p9iLVoMSWyDw7DrTnaWcJY5Hx7d0rR7iobwv7mjO5bh2fmY2XcxsM+mWamuT3%0Ab6Qt1hWGKEjAfYt7AdjRt4HN4WDuuyJCJAFFLyC1ugz6JR5tTLCxMAhAS1OKElDLWlS9Y1/h9ttn%0AEph5YiAo52NyX7xA1S/kz4SOvmNBHwfsM9AXj1Qz+oMS46GZbxfTJpH4TLQXGQxNvy0nDUp+xPmh%0AGVsPtCZpa0LBC3M/7cw1I2HV2qZGrCmeCAN+2d5PGPbLPNwwvlX0QkbCKrNxLbdthrIp6Gdvey6f%0Ap6t+kZSMQdvOodY8A2GZ9WE/B60tm2nMumgg17XqRTQ1YTFt5PPkjmiEmbROrCmdv2A2NUZV8/Gf%0AqbKlMEz33zgbGrOYNPK5DGBDNMhcssJCXAMgkIAXVLaxLzHPqel4ib6gxLBfyd9dNtu+eaA1kft7%0A5x2l+71kLq6xLupnMTHzeegFVLwo7++NhSHKXsS+1gwl+3xpZjHnFMfZ1ZxkQ2R8ZyGpU/YLLFif%0Ab6RtzioMs5g2KPvGl1LNWIhX2F40z/c9zWm2F8doWZ07fnKwMcO5lY25zcx87jHgmbFwKF7kvGiU%0Ax9pHZfJFSFXz94TD8SKRFzDZnGdd0WzV/sJoI19v7MnHacELEYR62srn3HrawhePwaDMJb4Zpw9l%0Ai+xqTDJi/XaqvUg7izm7tI4F+84RSZD7qfGJAqlmNOwzBWB9OEAgPlN23qylTRppi82lMUKbY9PQ%0AmCRLGQ4qrNi+9MUj1pREU8DMLdPJ8jFjYr1fZSKt0WfH7e7GFCNRH4rm/pWhDPglPCRvey6uUQ2K%0AVGy9RtbmUGOWbZV1uS9H4lPLWvk7RcEL2NecoeoX8zG4ze/jywsP0UrNu8ylA9uZT+uMBX3MJsZv%0AN4UDTKUrxFnCku3vkaiPEC+fK0PxKfoRqWbM2OfbWYVhDrbmOLe0PvebRFO2FkdzGWNrm1rWyvvg%0AeeE67k1mmI7Nc/G8wjgLWZP1foU9sZmril7AYtLI6/cFJWbaS4xHA0y1j25fv6kwlNssyVJ2FEZ4%0ApDmVvwO0NGFvc4aiH+bv4SNBlbl0hbZ9d/TFY6a1SH9YYcXq/5zqVna3ZvPnzf3zexkvDzIcVvO+%0AbWUxbU1YHw4wZJ8Hh5JlyhKS2ud7y8o/H9fos+/4y0njmGdSxS/mz/EOlxY3spC18nlyICyzGNcp%0A+VE+tkpeyGLaoOoV8vklEJ9IfPY1pwEYDvsIPJ9a0szbbmcJm4vDHGqZeXN7cYxGFjMTL+c2ubRy%0AFvviBebaNV5Q2QbAD2IzP/VbXWeSGr54tLI479tUs2OeARPtRTwRLi1uzOdFQY6R+caDO4/ZV+VM%0Ao/HP73nKB8tKv/T/PC36wGU8OhwOh8NxhiAiqYjcIyL3ishdIvLC02znNSKyelnWH0auV4nIO9e4%0AVjtJ3UER+e3OZ1V9rapesurnCQUdReQmEXnU2uphu+fhE0ZELhGRXzidumu0t1FEbljjcgP4D6p6%0ACXAYuPKJBh1FZK+I3G/1vt/u53g6cl55ur61RnvPFZG/WuPaXhEZPUn9vSIyqqpv7eEbTyjoKCLX%0Aicgea6O7RKTncsY/Kk51rInItSLye10yvv7HKZfD4XA4nhp0Aq1nIqM28HAm0vnD9ZlIsesLL2ca%0A0zaIdSbS1PjkhZ6mdALdDofD4Xhq4QKPDofD4XCcOTRssOVZwB8C7z3Ndl7D8ftBnhARWXPfaFX9%0Aoqq+b63rJ2EQ+O2TlnrivNEG8S4H3i8i0ckq9OAS4AkFHk9ip8OqetKAkqr+gqounKzcGrzE6v16%0AoGew7xS4EnhCgceT6H2Hqr7tNGX5cXCNtdE7gY+tvngiXU6DJzzWHA6Hw+FwOBwOh8PhcDieyrjA%0Ao8PhcDgcZyb9wDyAiFRF5EabwXVMppuI/HsRuc9mSX7GZrK9CviAzfraYX++KiJ3isi3ROR8W/c6%0AEfkLEfkmJng3LCL/Ytv7rohcbMtdLSJ/bY+3i8htInK7iPxZt8Aico09f5+I/Kk9/T5gh5XlA2uV%0AE5GKiHzZ6vGAiFx1inaqAitAatv5qIjcISIPdsmAiFwmIt+x7X9fRAaAdwNXWdmusjL8nZXt7o6d%0Arf6fE5EvATvF8AEr5/0dWUVkm4g8YI9LIvJPVsfrgVKXLHkWoLX3nVbeJ5K5mfvHidoRkVdYv7nX%0A+tA24C3AO6zePyMiYyLyeav37SJyua17rYh8XER2Ap8WkaKIfNLqfLeIvMSWu1JE/tUej4jITnv9%0AY4CcTMZuROTXbf/cIyIfExHf/lzXZe93nKKNbgHOse3eJCLvEZGbgbf30llEPNs3g13y/EBE1onI%0AVmu/++z/W+QJjLW1EJE/sfd/wNpa7PlzROTrcjT7eYc932uMnaj/XyZmvN5lfbjaQ4bfFDNm7piq%0AHzlF0zocDofD4XA4HA6Hw/EUI8ue+j9PE36U39h2OBwOh8Px5FISkXuAIrABeKk93wReq6pLNmD1%0AXRH5IibT6o+Ay1V1RkSGVXXOXvtXVb0BQERuBN6iqrtE5PnAR7raPg/4OVVNReTDwN2q+hoReSnw%0AaUxWYDcfAj6qqp8Wkbd2TorIy4Bzgedhgk1fFJErMFlnF9kMtBOVGwMOq+ov2nIDnJjPikjLtvWf%0AVPM1sf7I2sAHbhQTPH0EuB64SlVvF5F+oA78CfBcVf0de8/3AN9Q1Tfb4NP3ReTrtt0XABfbtl9n%0A7fIsYBS4XURuWSXffwTqqnqxleGuNfR4s22zZNv5vKrOrlEW4Js2OHU28MsnagfzBbVPAFeo6p4u%0A//hboKaqH7R6/wPwP1T12yKyBfgacIFt9znAi1S1ISL/BUBVn2kDajtF5LxV8v1X4Nuq+m4R+UWg%0AO8B4Ql1F5ALgKow/xyLyEeCNwIPAJlW9yJYb5NT4P4Du5WwHVfXFa+msqheIyP8EXgt80o6Vvao6%0AKSbo/GlV/ZSIvBn4KztOnshY68Vfq+q7bd3PAP8O+BLwWeB9qvoFESkC3lpjR1Vv6WVbW+ZdmPG9%0AIiJ/APxnTMA9R1U/DnwczB6Pp2hbh8PhcDgcDofD4XA4HGcoLvDocDgcDseZQ6MrQPcCTJbZRZgA%0AwntsgC4DNgHrMAGNG1R1BkBV51Y3aDOcXgh8ziZTARS6inyuK2j3IuB1tq1viMleWx0AvLxTBvgM%0A8H57/DL7c7f9XMUESfavqr9WuW8BHxSR92MCOd/qaaGjvFFV7xCRMeA7IvJVVd0H/LLN+AowwdsL%0AAQWOqOrtVrcla5vVbb4MeJXYvfgwAeAt9vjfuuz7IuAfrd0mbRbdZcB9XW1dgV0KVVXvE5Hua928%0ATURea483W1ucKPD4Ehtk3oEJrN6kqrU12hkDblHVPVaO4/zD8nPAhV326BeRzsZNX1TVRpfeH7Zt%0APSIi+zCB626uAH7JlvmyiMx3XTuZrj+LCXTebmUpAVOYQNzZNjD+ZWDn2uYBTAbiu4Bp4P/qOn/9%0AKeh8PSYg/UngV7rqvKCjF8bv//vqm57CWOvFS0Tk94EyMAw8KCI3YQKtXwBQ1aZtf62xcwu9bTuK%0A8f9brTwRcNuJhImzhHnqrAtM95clYCatc6g9z1BokiXPDYe5eXkXI1E/AMNBhZWszU9VNtPI2gAM%0A+CbBd299kouqZgg1NOYCb5hGaPYoOtJeYH00QMWLmEyWAfDxaGZtfLuoS4DHodYcSZbQF5YBmI2X%0AKfkFql6BFXu/uWyFKBqh7Btz74sXCMRnKalzVjR8VD9NKduVdn08GlmbwaDMbGK2ql2MV0iylHXF%0AIfa2zXAZDausZG0yNTHZ6XiZZtoiLgyxEK8AsKEwRNUv5DZaShuU/AIiQmTvt5CusCka5FDaAmAk%0ArJJoSqoZM/b+h9rzVPwid9b2cnZ5nZFTPHatHGGusJLrMRb2UdeY1H5btuhHbOvS87zCGE1NmUvr%0AuYzlwiA+HnW7R1SAR9EP2dea5ayi2YZVRPAQhvwSD9UPA7CpMES/X8SXowvtjAYV5pI6W0PzHYCZ%0AtM5kWmOivZjLvLEwxGLaoCRmL7HxsJ8D6QqeeJQ8szL2dFKj7EXMJ0bGPr/AtnCIA/EirayetzWf%0ANhgOKkaPSoQvHk1NGPSKAEwmy9TTFtujYUb9Mg83J9lUGsVHiO3jbX3Qz721fawvDrO7NQPATxc3%0AcXN9b95vs0mNil9kQ9BHqsa2g34ZXzwWEiNPhrKUNkk0xbM2STXL24w8099DfpmmJixY3YoScV9z%0AgrJX4NGlgwA8e/Bs5pKVfLzNpw188RjxS8T2/gN+iVrW4vzKJhRlOl6mHZRpa8JkWsvvP91aYKTQ%0ATzM1Y6KetliIa3nfbgz6eKw1zbZomEOx7Sc8alkr9/9Bv8yB9jx7NGUsNOO73ysiCBPxEluiIQDa%0AmtLnF/NxXstalLyIwPMJbJL7oFdkOqmxrzkFwPmVTTy0cpCtpXHmUvNI2Voc5bGVw4wXBil1rZZe%0A9YtUrd88nphVyffWJ3l233YAJpIl9tWn2VAwPl8OihS9kLYmbIyMT+5uTjMYVhgKjd+kZNTSJrt1%0AhgG/nPtWwQvZszLBuqLRrZa2GPBLDPjGt0SEI2mNRtpmjpr101JeF+AHjSl2FMdYylr5HFTyIh5L%0AF+kLSuxtz1FLmmwoDjOV1nM9zyuOczheYm88n+9vtpK2OKc0zqXVrUaP1gzLSYNKNMAR29+JZqSa%0A5XNLKB79XoFGUGHR+ul9K/v5qcpZjIV93Le4D4CXD/8U9zYPM2jH0mRSIxSPhXiFc0pmvrl/eT8j%0AhX5KvumPUb9CW1Omk2VGrN3m0wapZpS8iFraJCXjcaDfL3JWaF4ZD8dLiAiTrQVGor7c3lW/yDl2%0A3vhBvMCGwjAZSsXastN/GWa+3VAcppa2eEZpPXtb5nWhlcUUvJAN0SBtO75LXsTu2gSbSsbfU80o%0ASkAoPhcPbAPM/nhLWYu2JgCM+FVC8VnOWmR2vO1vTrOxOMJk2+wTOBhWaGQxU60FHmuZsXzhwBbm%0A4xpDYSWfy3atHGYs7GN/YsbWgF9iLl3h7MIYM6mpt5TUyVC2F8cAM99vK4ywtzVLzTvq/7WshXL0%0AO0CpZpwTDnMkW7E+2uSny1t5sD2Vz8tq/9Xs82UgKBGITytLSMisb8UcaM6xpThiPmdtZuMaoRew%0Atz4JQMEPKUrAVGuB8YLpi2YWMxr2MWfnsjiLqSVNHo3r9AdmDqj4BSbaC7nfzMTLJJoyHg1woDEN%0AwOZwkKYmNLI2/XZ89UuRSHxSq2/Vi5hPGxxpL+Tjq98vEXoBGyLjW0faixxqzbOxMJiXSTRlOmtQ%0A9iK2FkY52J5jfWDmsM6Iu2V5F1f0nctIUGVf08zXWwsjdDPdXsIXj5KE1L2j+ykebM3lc4kvwqH2%0APKlmDFj9DyxNMxb25e80AImfkaEMB+b5UopCBOHR2iFGi0aXsbAPL6zi23fGHcUxRIR6GnNewfjJ%0At5d2MV4cpKUJgnlGV70CU/ES+2Jj2/XFYR5rzzAczLw+1QAAIABJREFUVNhrddtWHKWhMTX7ntTK%0AYkaDKmPVzbmffK2+m8tKm3k0NmMrFJ962qLkR0TiA7CoKbGmlCTkptZB60stCl6Yz1vbi2OkZIz5%0AFRbsHJdqxoBfpmrtsZK1aWiMj0fF9v9S1mTYr5g53y9yqDXHOeX1APk712RznpGon+WsxYwdl+PR%0AAJuCfuYz8yxZTBuMh/00shjPPoN2t2d4VmEDK5jxvqM0zkrWZjGpM2b3pq1lLabjZbYVRpi3ci/H%0AdSIvYMw+l1uacG5lA7WsxdbQPCem0hVSzUjEjK3FeInIC6j6xdy2uzVja3n8mHenetqi5kX5u8Ni%0A1mTQK/KD9hSD1r9W0iYXFdbnftTWlMW0wY5ohDhL8rYiLyC1YzvyAi4ubgSg3z5Lp7Mm00mNqlfI%0AZ5NbmgdYSho8r2Leyx9sTdJI2ywGDSpeweqbkpLRyoz/t9pxrsMzSqZv9rZmGfXLbPCr1kfaPNyc%0ANHOOnV/bmrC5MMxS1mS2bd7xy17EkF+mIabtpbRB6IWU/Cjfd/bBxgSbCkPssiuwXDp0NtPxEnNx%0AjT473kLxSbOM5ayV91tnLtgamLH1WDzHQrzCYFDJ5a/6RcaCKofjo++qkQRMtxfZauflx+MFammT%0AC6yuB+IFBsMKC/EKW+x79iONI5T9Avua06wrDOVtTcVL+XtJp288EcT65PrCIEtpM39PXMna+Ait%0ALM6fCw80jjAe9vPCyjZmOv6d1LmgtJ4j9nelhXiFZ5TWI4Gwv2V+VxkOKswmtXyePr84zsPNSR5t%0Az7Js37kGgwpzaZ3ij3THEcdPAs5jHA6Hw+E4A1HV22x24xhmH8Ix4Dk2E2wvJigmwMkylDxgoRPQ%0A7MFK1/Fxkbg12u91ToD3quoxe+qJWdrzpOVs2edgdH2viOzsZIKdCFWdFpG7gOeLiAf8HnCZqs6L%0AyHWcup06sr1OVR9dJdfzObmdeop3wpuJXIkJgL1AVes24FQ8pYZVd4vIJCZ4Vl6jnVPV27N1G90n%0AbbDqR6L3KeoqwKdU9Q971H8W8HLgrZhMzzef4P7XdDIQV9Gty1o63wacYwParwH+2xr36GXXk421%0AY7CZjB/BZN0eEJFrOdpvPavQe4xdydr9/2+q+qunIs/p0AkGOZ5eBGfwbh0PNyefbBF+bEzHy0+2%0ACI7ToJY0n2wRfmx0/rh6JtIJBJyJdL60cyZysL3Wd+ye/nin/Br+9ONQ68ztN4fD8STwNFrK9KnO%0Amftbo8PhcDgcP8HYpSx9TEbYADBlg44vAbbaYjdiMvxGbJ1Oyssy0Ad5dt8eEXmDLSM2iNOLWzBL%0AW3aCGTOd7MAubsVkgtEpa/ka8Gab9YWIbBKR8W5ZTlRORDZilib9e+CDwLNPZiNbvwxcCuzG7Hu4%0AAiyKyDrglbbYI8BGEbnM1ukTkWAN2X7XLmWKiFy6xm1vwewN6dsA1RXA93uU6djyIuDiHu0MAPM2%0AWHQ+8NOnorNtcxzYDuw7QTu3AS8Wke22znH+YdkJ/E5X22sFzrp1Og+TDfroCcq8Ehh6ArreCLze%0A6oaYPUe32gC8p6qfB/6YU/SNk9BTZ1VV4AvAXwAPdy0F+x2O9ftv2+PTHWtwNPA6Y8fD67vaOSgi%0Ar7HtFKyfrzXG1rLtd4HLRaSzz2VZjl8a1+FwOBwOh8PhcDgcDofjGFzGo8PhcDgcZw6dPR7BZCu9%0Aye69+FngSyJyB3APJpCGqj4oIn8O3CwiKWYJxquBfwI+ISJvwwQz3gh81C4/Gdrr9/a4/7WYve3u%0Aw6xO9KYeZd4O/IOIvB34fOekqu4Us0ffbTZuVwN+3Wbm3SoiDwBfUdVrepUDzsEskZkBMWaPxBPx%0AWRFpYJayvE5V7wQQkbsxewI+jgmSoqptEbkK+LCYPfAamAyxbwLvtDZ/L/BnwF8C99ng417Mnnur%0A+QJm6c17MZlvv6+qE6uyOz/aZct7OD4wCfBV4C22zKOYQNHJ+Kbt6xB4p91/sGc7Nhv0N4F/ttmg%0AU8DPY5YuvUFEXg38LvA24G9s/QATPHxLj3t/BPhbEbkfSICrVbUlxy5Z+6fAP9os1Js5utTuSXVV%0A1Yesj+608saYDMcGxpadL9wdlxF5GpxI5+uB2zFjqbv834nINZglXP9Pe/50xxqquiAin8DsQ7nX%0A3rPDbwAfE5F3Y+zwhrXGGGvY1vb/1Zj+6Cz5+i7gsVM3k8PhcDgcDofD4XA4HI6fNFzg0eFwOByO%0AMwRV9dc4P4MJdPW69ingU6vO3YrZ262bV/Soe/Wqz3PAq3uUuw64zh7vWSXL+7rKfQj4UI/6v7bq%0Ac69yuzEZXSdFVa88wbWr1zh/O72z7C5b9fm3etS9Dqu//azANfanu9xe4CJ73OBohtzq9rZ1fXxl%0ArzKnUK/7fGutdlT1K8BXVp17jOMzMK/qUffaVZ+bHBuM65y/CbjJHs9i9iHs8I6u47Vk3NZ1fD3H%0A7sXY4ZSyHE/Q/1eu+jxDD53ttTtYtdyp7duX9ih7qmPt2l4yquq7MMHA1eV3rXG/nmOMtW37DY73%0AcYfD4XA4HA6Hw+FwOByONXGBR4fD4XA4HA6Hw+FwOBwOh8PhcDgcDsdPLqpPtgRnDC7w6HA4HA6H%0A44xERL6A2cewmz9Q1VPKjHy6IiLfwywh281vqOr9T4Y8T0VE5G+Ay1ed/pCqfvLJkOdM4bzCGLvb%0AszQ0BuCh+mEqQYFUM4b8EgBTWYOhqI8t0RAH4gVzrrXArF/g3NI6ACYSszXsSKE/b3vYr7A3rTGX%0ArOTnFpMG31vcRX9k2t5SGWequcB4cdBcT+tsKgwzn6ywrTACwN3LexmMqrQ1pd8322T2+0UW0gaR%0AmKTxogRMxIuMBFWe65ttRr+S7OeZxfV8b2UfAJEX0MjatLOE0cjI2fDaXFzZwp7WDFXb9uHWAomm%0AbC+OAbCStfHFY2s4mN9vOW3SymJSzaw8JYaDCoNekYebEwAMhVUGpUAtMLoeaS9Q8YscqE/zzL4t%0AAMwlKxQkINWMQ615AAaCMudWNlDLWgC0s4TZpEbRi5hO6gDEWUrTb9NnZU5RFpIVSl7EtuKo0S2L%0A2RwO8Ghrik2hsW8tbdIXlJiLawBcUtrID+I5IvGpBAXbBw1COTYZv561ScnY1Z4BoOCFrKTN/PrF%0AxQ18feFhNpfHKPmRvX+bifYiJT9iwPrSctqk6IW53fa1ZnlJaRt7dI4NkZFxOl5mLqvR8gt5O4NB%0AhWba5gdt42dnF8dJ/DIH4kUGgjIAGUrkBTzemALgGaX1VIISBQnwPJPQvCddZkM0mOsX4PGscJTv%0Atg6TZAkATU2oSMRIWAXgUGuekhdxSWEdt6zsBaAaFFmKjV+fX9mU9+WWaIjtgdHj+/X9nFdax5hX%0AJOw399vfnKUaFNnTMnYcD/tpa8qRpJbbZKq9yEjUx6H2fG7fkhdyqDXP5vJg3s6O8noA1P6hpakJ%0ArSxm3K8A8HBzkqV4hURTRgKjy3LWot8vcl7B+PZjrWkUpeoXqdn+jDVlJWlQDop0syno477mEQDK%0AfoGRsMp0vMyRZBkAEcETj7PLZk7Y3ZhiOOpjNl5mLDTjbVf9CEW/wEraomL7tygBvng8nizk/b2S%0ANBgp9OdjoOoV2J+02VDpy/t6Pq0jCEUxfx55QWUrj8cLJGLs2MwSIi9gPOxnf9Ns3bu5MIx6Sl9Y%0AJvJMPUF4vDHJoO3vI805nt2/nQ2FIVqZmRcj8VlI6/iY1b+3F8eYTeskmlLwQlMvXqCWNFlXGKTs%0AFwjxWEjrLGTNXNdHm5NsLYwwES/l800zi6mlrXye9MVjOWng4+X6J5oyEJTxbWL+UtqkpSm+eGy0%0A46bgBexvzbE5GuKFQ2Zr393xPKlmPFY7BMCOygbm4hp9QYk9zWkANpSGKXkREy1j/8lsnoIfMRL2%0AMREv5TJGXsCAncum42XmkhqCMGftOBb0sb81iy8eVc/o6yMspnV21s2ceHZ5PQebM5xTXp/bciap%0AMRpUmbVz0mBQpuJFTMRLDAWVvL+rXoGD7TnadpyWvJAd5fX5cyoUn/GgwoONCbbYZ8fB+gyl4igl%0Az8xJA36JXc3J/DPAYFhlvV9lOWmwnDR4aWkrNzcPkGrGuX0bjb2TOuNhP754PGJteX51E6lmFOxc%0AciReIFPl8XSafjsnbYgGSTXDt8vTDwRlGhqzMRrM+7uRtSl5EYIc9Tcv4P7mBJ6td3ZxnBRlNKiy%0AvzVr+zvEQ8gw479CxK76EZ5X3c79jcMArI8GqHiF3I8W4hXOKgxT8SJG+yv2/jFVr8CGYmdLcJhv%0AL7M+Gsjn8k3REA+vHGRdcQixPuiLx2BQRu399zSmOL+8if2tWS6umufbXSv7GC8M4ouXj8EtxREa%0AmtHSNL9/rGk+HgESMnzx2NWYzO0ReQGpKln+zC2SkrGQ1M1zLxpiKllhQ9DHoc68EZQ4nC4zl6zQ%0AtradipcRkfy50XknuH1xNxf0bc79rS8o5XPitmiI+aROwQsZ8My4rYRFFtI67Sxh3M5vo36ZqXSF%0ARtbOdamlTaphOfe5ifaimZNacwCsJA2eV93OlC5z2/Ju03ZQIpKAHaF5l7mjfgBfPNqasK00DoCH%0AIEFEI4sZCI0uy1mLOEtYb+XZ35xmPq1DavoLzNw9ry3qaSu37XmFMeqa8HjLzAklL8ITj0caR9hU%0AMDKMBFVqWYsj9j3lodZBRgr9xJoxFph5+fHGJEX/6Nhqa0o7SxjwS/kzdz6toyjzyQpl/+ivPY/U%0ADtEfGp/cWByhlcUUJMjfw2aSWu5nnTILtk+2BgMAfK+9wN3Nw3m7BQloZTG+eJTsPJ1oRupl+Ej+%0AzN1WWUeiKUuZ6e8Z+57RzmLOjoatLgklL+JAw9hovDDIeNRHqkqKaedga45AfJbte1o1KBF5AVWv%0AwGLaMPa2z6vRqD+fOwLx2RXP0kiN3xS9kLYmPNA8kj+7wfThkPW/Jb/JkaRGLW3mfZlqZmS27+UA%0Aw0GFoh/xg9j4W8Uv0s4SNoYDzNg5qDOHdp5lU60FziqOcqQ1Txpl1m4pS1nb+JPVYzCosJjU83OT%0AzXlCL2RTYSgfz7NJjUyV0bAvl2e+vZy/E4LxrUbWZmNxxOopXFjawEONI/n8EnoBW4NRftCYpGrf%0ATQ40pvmZvnPYlywCUJaQQtTPdLzMVvsMmMpilrJWLs+u5UM8q38b5WKUj8mD7Tn6gzKHYtPOaFBl%0Ad2OKZ5TXM239bkM0SFtTkqDEcmL6cn00wNbCKEfs70WpZpT9AuvDAer2d6q2JmwOB9nTNvNfyQtZ%0ASps8u7KZJTtP1JMmh7KUUHwm7TN3fTTAgXiBUfs+1worzNvfeZ5ZNO9+e+IFCl6Y+9RkssJMc5GR%0AapVh6zfPDEeY1TZ31Q/gcDwRvJMXcTgcDofD8XRERFIRuUdE7hWRu0TkhafZzmtEZPVykD+MXK8S%0AkXeuca12krqDIvLbp3IfVX2tql6y6ue4oKOI3CQij1pbPWz3NXzCiMglIvILp1N3jfY2isgNa1y7%0ASUSea4//l4gMdq6p6vN76H1c0FFE9orI/Vbv++2ejacj55Wn61trtPdcEfmrNa7tFZHRk9Q/aRlV%0AfWsPGx0XdBSR60RkT9c4+tmua/9vZ1yczG9/WETkWhH5vS6ZXv/jvJ/D4XA4nhqEZ/CfbKbj5Sdb%0AhB8bLy1tfbJF+LGxEK+cvNDTlG3R0JMtwo+NO1zAwOFwOBz/m3EZjw6Hw+FwnLk0VPUSABF5OfBe%0A4MWn0c5rgH8FHjrVCiISqGrS65qqfhH44mnIATAI/DbwkdOsvxZvVNU7RGQY2C0i16lq+6S1juUS%0A4LnA/zrVCiex02HgpAEmVf1hgp0vUdUZEXkGsBP4n6fRxpVADfjOqVY4id53AHechhw/Lq5R1RtE%0A5CXAx4FzAVT1Pzy5YjkcDofD4XA4HA6Hw+H4kZFlT7YEZwxn7tfnHA6Hw+FwdNMPzAOISFVEbrRZ%0AkMdkuonIvxeR+2x212dsJturgA/YrK8d9uerInKniHxLRM63da8Tkb8QkW8C7xeRYRH5F9ved0Xk%0AYlvuahH5a3u8XURuE5HbReTPugUWkWvs+ftE5E/t6fcBO6wsH1irnIhUROTLVo8HROSqU7RTFVgB%0AUtvOR0XkDhF5sEsGROQyEfmObf/7IjIAvBu4ysp2lZXh76xsd3fsbPX/nIh8Cdgphg9YOe/vyCoi%0A20TkAXtcEpF/sjpeD5S6ZMkz/Ky977TyPpHMzdw/TtSOiLzC+s291oe2AW8B3mH1/hkRGRORz1u9%0AbxeRy23da0Xk4yKyE/i0iBRF5JNW57ttYK+TQfmv9nhERHba6x8Duy7XKeoqIr9u++ceEfmYiPj2%0A57oue7/jFG10G7Cpq+0867Tr3Kj151+0n3v55jYxmbWfsLLvFJGSvdZzbK2FiPyJbf8Ba1ux588R%0Aka/L0WznHWvJcyJbisjLrD53WZ+t9pDhN+0YuWN3be8pmtLhcDgcDofD4XA4HA7HmYrLeHQ4HA6H%0A48ylJCL3AEVgA/BSe74JvFZVl2zA6rsi8kXgQuCPgMttFtywqs7Za/+qqjcAiMiNwFtUdZeIPB+T%0Afdhp+zzg51Q1FZEPA3er6mtE5KXApzFZgd18CPioqn5aRN7aOSkiL8Nklj0PE2z6oohcAbwTuKgr%0Ak3OtcmPAYVXtBIAGTmKrz4pIy7b1n1TthjHwR9YGPnCjmODpI8D1wFWqeruI9AN14E+A56rq79h7%0Avgf4hqq+WcxSqN8Xka/bdl8AXGzbfp21y7OAUeB2EblllXz/Eair6sVWhrvW0OPNts2Sbefzqjp7%0AAr2/aYNVZwO/fKJ2MF9Y+wRwharu6fKPvwVqqvpBq/c/AP9DVb8tIluArwEX2HafA7xIVRsi8l8A%0AVPWZNsC2U0TOWyXffwW+rarvtsG87gDjCXUVkQuAqzD+HIvIR4A3Ag8Cm1T1IltukFPjFcC/rHVR%0ARNZhMnnfpar/dgLf3G/P/6qq/t8i8v8BrwP+HpNRudbY6sVfq+q77f0/A/w74EvAZ4H3qeoXRKQI%0AeGvJo6q39LKlLfMuzHheEZE/AP4zJsCeo6oft3Jz1dbX6O72idzN4XA4HA6Hw+FwOBwOx5mOCzw6%0AHA6Hw3Hm0r3U6gswWWYXYQIK77FBkAyTxbUOE+C4QVVnAFR1bnWDNuPphcDnbHIVQKGryOe6gnYv%0AwgRUUNVv2Oy11QHAyztlgM8A77fHL7M/d9vPVUzQZP+q+muV+xbwQRF5PyZo+q2eFjpKZ6nVMeA7%0AIvJVVd0H/LLNAAswwdsLAQWOqOrtVrcla5vVbb4MeJXYvfkwAeAt9vjfuuz7IuAfrd0mReRm4DLg%0Avq62rgD+yt7vPhHpvtbN20TktfZ4s7XFiSJBnaVWd2ACqzepam2NdsaAW1R1j5XjOP+w/BxwYZc9%0A+kWkzx5/UVUbXXp/2Lb1iIjswwSuu7kC+CVb5ssiMt917WS6/iwm0Hm7laUETGECc2fbwPiXMUvM%0AnogPiMh/B8aBn16jTAjcCLxVVW+2507kw3tU9R57/k5g2ymMrV68RER+HygDw8CDInITJrD6BQBV%0AbUIepO8lzy30tuUoxt9vtfJEmKzPNbm3cYihsMpiaro48syvGueW1lHPzMrFmSqRF3AkWSYQn1YW%0AUw1KRF5AI4vztvq9Invayyx6pi1fPNqa5G1GXoCqsrVvnA3R0djxWaVR5u3+UxsLQ9TSJqlmNO3K%0AvtvK6xjwi6SqDHrGvIeTZfr8AqkqAKF4bIgGaWQxX2uZPZEaaZuHWlNUgyIAW6MRppMaA36Jg+2j%0AQ+GRxhHKfoFG1ibVjI2FQSIJWM5aAJS8kLYmLGQt2naq3BQN8mhjgqHQJJSuZC188Ug1o+oXrd0y%0A7msdYSUx7QyFFaZbC/SFZRasvbdEQzzUOEI5KFLyo1ymTlsAqWbU05hiFDEcmPvV0iZnRUPst3pU%0A/SKpZtTSJkuJabs/KHHTwiOcVRplIl4CoOhHLKeNvE/2JovU0xb7s3l8u7DOdHuRoaBMOzP2b2lC%0AgQAfL6/X7xUY8ct5H93dOETJjxgL+qhZu83GyxT9EA9hIa0bvfA41J5nR3EMgD2tGb5S28VQWMl1%0AHwjKANRtO1uiYZqaMJu1GY/M42h/a5a+oESiKajZv2xLcYTHG1P0BSa5vJa1uaC0nsW0ySO1gwCM%0AFPoZCqskenQ5pu+2DrM5HMztnWmGLx7bfDMF7k4niLyA7zcPsd3Kfdvco4yVBjmvtI7vzD9mfLc8%0AwuF4iZYdE+uiASbiJWZkxcgJDIRlGunRFcEfb0zy8/3P4HBaZy41Y2BDYYh+r0DbK+Zl/ILHReWN%0A7LX9vbVotsTd35yl3+q7PuznYHOGfbGZcoeDCo20zUhQZTap2TID7K5PsLE4AsD2aITDyRKjfoVD%0A8QJgxumSZmyJhnm0OQnAUFhlOqkxHvYDZkz0ScRcl27NNGYoONqPw1GVkoQsUKdl/eTs0joWkjqx%0ApjSzGE+E/ckiY0GVTo+0NaESlPDx8vGWasaz+rdRt+2spE0GgwpT7UXKvpkT0mCASHwifKt/iXvq%0AB0mDjAtK64292vOIiPUB0/Z8e5mziqPMWRsNRlXamlJPW6RWqgIhFb9IxTNjdDFtUE9beCIst4/O%0AdxsKQywm9fxzxS+yd2WSbZV1APRRZDFtsi7o45H6YQB+ru887mlP5nbbHA2xO0uoZ22m22bcVoIC%0Aw0GFOxZ2mzIV44exprnfNjVhICjzg+ZUPr92dOzcfzSo4IuHh1BPW/ZclWYWE1u/HS0M4ItH1S8w%0AZeeNyAvwECIJ2BQNMZesMBxUyFAeb0zl/hd5AZopB1vGT2txg/XFIZ7VZ/ZOPNie56ziKGUvYsbO%0ACYtxndGgyqAd91PxEgUvpOIVmLH7SS5bm55dWpfbaTFtoKqEYvo7Ep9762aMLmVNANYVhhjyS3j2%0A+byYNhgJ+zjSms/n2/XhAEtZi76gxO3xFON+hapfZNlrULL93dYEXzyW0yaXWF3amjKf1lhnx8T2%0AaAQPYW97jqKYeXIhqbM+7CfDPKd8BB+P5axFaOfSgheSkhGhDPnl3Hd21Y8wFJk5qJa1qGUtFpN6%0APgcP+CVmkxojvnkmPN6YZDCs8lBzIn8GHWjO8dLqDua1xdZwkN2tWRaSOuOFSj53L2vGdq/C49k0%0AZ0XDAAz3VZiIF+nzzdzS54VsK41Ty1oM2HMT7UXWRwNMtBcBOKs4Si1rUfIjDrXNXPKM8sa8b5bt%0Ac2nUL7O3PU8tNX20KRoi1tSOdyNTQXxKEjJvt+IueRGbw0FWNOaQ9a2SFzHRnqPkRexuzVLwQnzx%0AmEpXOD8y4+OuxkH2N2fZWhxl0Np2Ia0jKqzr2DZtMhpWWRf2M9l5Tnohqpo/3x9rTTMSVBn1yyza%0A59JYNMB50SgHkiUeWDK/5vxU/xZm42XOKhg7zsY1yn6BnyqsY19i7DQe9pn3EOvv2wojPNyaZEM4%0ASNOOwXaWEHoBs1mT7cUxJuJFHqsd4rn9Z7Nk79/KYqbbi1SDEs3U1BuJ+tgcDub+VvIL9PtFVrI2%0AJQkB2FU/QsEL83Hji8fu9ix7VybZUhkHwBPzLnBWYZhl20+xl+Ej+TO45jfZXhhlX3uWBTsHXVDZ%0AxJH2IpNWj6pXYCAcYC5dyf2t4hXY25zJ562xqJ89jSnWFYdy325rwnjYz0a/zJzVNwsqLGUtAju2%0AAjwerU2wo28DD7bM/Lm1OMpCUs/3M00148LyRhJNWbR6pJqxLRpmOllhm/X3ve05Ii9gyPq2VxBm%0A42W2FEe4t34IgKX2CqPFATaVzLM3xGM+bVAQnxX7rlzyIgpeyDOL5nkzmzWJNWUuXSGycs8lK1R9%0A8/60uzkNwJaCeR4n9plf9SIOxYvUsmY+l24oDDEYVFiy9/LFYyFZYTzsp9/KnaEsJCsspo28fw/H%0AK4xEffn9h/0ycZZwoD2f12trykRzjsDa/8LyJh6qH2Ik6s+fgSNhH8tZK39P3Bj0MZnUGA2rLFnb%0APqe6jX3xPCmaz0EduWL7LBJgR3k9E+3F3Ac2F4aZTWq8oLQZgAfaM9zZ2Mtw2MeIHYM+HktZk83F%0AYQKr28ZwgKm0Tit/B2mwPuzn4uIGDiXm2XGkOcfz+3dwp13dZaw4SNmLeLB+iA0Fszfs+nCAxbRB%0A1b5LrGRtthVHmUvquf4pHtvDQR7K2vk8tZw2KXtRLs9IUKWWtZiIF7mguM76mzKT1hmw88+R9gKp%0AZqRBP/ct7wOgLywzHg1Q15gdBeNf35p/lPP6NjFvf1coeRGNrE0ri3nUjglfPEpexNbAjMkHW5O8%0AcOBcFrJmPt7ujWcY94++l53xuKVWf2S4wKPD4XA4HD8BqOptNrtxDPgF+/9zbCbYXkxQTMD+hrk2%0AHrDQCWj2YKXr+LhI3Brt9zonwHtV9WPHnDRLe560nC37HIyu7xWRnZ3MsBOhqtMichfwfBHxgN8D%0ALlPVeRG5jlO3U0e216nqo6vkej4nt1NP8U54M5ErMUG/F6hq3QagiieqkzesultEJjEBw/Ia7Zyq%0A3p6t2+g+aYNXPxK9T1FXAT6lqn/Yo/6zgJcDb8Vker75BPe/Bvhn4G3ApzDBzNUkmADiy4FO4PFE%0APtzqOpVigqInG1urdShiMiKfq6oHRORajvZTzypryHMla/f3v6nqr56KPKdDqyvQeKaRqvuF9elI%0A54+MZyKPNyZPXuhpinf8F3/OGHw5c3fHmUvO3PF2Jv+BdnfrzF3ZoOCFT7YIPzYm4sUnW4QfG2NR%0A/5MtgsPhcDh6cOa+xTocDofD4cixS1n6mIywAWDKBh1fAmy1xW7EZPiN2DrD9vwy0Ad5dt8eEXmD%0ALSM2iNOLWzBLW3aCGzOd7MAubgV+xR6/sev814A32ywwRGSTiIx3y3KiciKyEbM06d8DHwSefTIb%0A2fpl4FJgN2bfwxVg0S6j+Upb7BFgo4hcZuvS9y21AAAgAElEQVT0iUiwhmy/a5cyRUQuXeO2t2D2%0AhvRtxuUVwPd7lOnY8iLg4h7tDADzNnh0Pmtn5/XSexzYDuw7QTu3AS8Wke22znH+YdkJ/E5X22sF%0A0rp1Og+TDfroCcq8Ehh6ArreCLze6oaYPUe32gC8p6qfB/6YU/ANVc0wywJ7IvLyXkUwwcvzReSd%0A9txaPrzWPZ7I2IKjgdYZe4/Xd7VzUEReY9spWL9eS561bPld4HIROceWL8vxS+E6HA6Hw+FwOBwO%0Ah8PhcByDy3h0OBwOh+PMpbPHI5jspTfZvRc/C3xJRO4A7sEE0lDVB0Xkz4GbRSTFLMl4NfBPwCdE%0A5G2Y4MYbgY+KyLswS0z+E3Bvj/tfC3zSLgtaB97Uo8zbgX8QkbcDn++cVNWdYvbou83G7WrAr9vM%0AvFtF5AHgK6p6Ta9ywDmYJTIzIMbskXgiPisiDczSltep6p0AInI3Zk/AxzFBUlS1LSJXAR8Wsyde%0AA5Mx9k3gndbm7wX+DPhL4D4bfNyL2YNvNV/A7Pl4LyaA9fuqOrEqu/OjXba8h+MDkwBfBd5iyzyK%0ACRydjG/avg6Bd6rqpIj0bMdmg/4m8M82G3QK+HnM0qU3iMirgd/FZAb+ja0fYIKHb+lx748Afysi%0A92MyBq9W1ZYcm7nyp8A/2izUmzm61O5JdVXVh6yP7rTyxpgMxwbGlp0v4B2XEdkLVVUR+W/A72OC%0AeKuvpyLyK5ixtaSqH1nDN9PVdbs41bGFqi6IyCeA+zG+dXvX5d8APiYi77Z6v2GtMcUatrT9fTXG%0A/p0lX98FPHYC+R0Oh8PhcDgcDofD4Xh64lau+ZHhAo8Oh8PhcJyhqKq/xvkZTKCr17VPYZaT7D53%0AK2avt25e0aPu1as+zwGv7lHuOuA6e7xnlSzv6yr3IUyW2er6v7bqc69yu+kRHOqFql55gmtXr3H+%0Adnpn2V226vNv9ah7HVZ/+1kxy3les6rcXuAie9zgaGbo6va2dX18Za8yp1Cv+3xrrXZU9SvAV1ad%0Ae4zjMzCv6lH32lWfm5jA9upyNwE32eNZzL6EHd7RdbyWjNu6jq8Hru9R7JQyYHv49OexAfJuv1HV%0Aqv2/jVlutXO+pw9j+9WW+WDX8R7+f/bOPEyuozr0v3OX3mbfZ7RYq2VbtuVFlryx2MYYAgHs4MQE%0AkkDCgxcSeNmAwEsghCzAByEhISQ4PGIgPDA2sWNWG7zbeF8kWbJka5dGM5p96entLuf9UTWt9rhn%0AJAxEtt79fd98011dy6lzTtW93XXrVP2x9bF6Mqnqn2MWA+fmfxZzZuvc9PnkmU+Xd/B8n05ISEhI%0ASEhISEhISEhISEiYlyTUakJCQkJCQkJCQkJCQkJCQkJCQkJCQkJCQkJCws+MmIfsExISEhISEhJO%0AbETkJsw5hrX8qaoe087Ilyoi8hAmhGwtv6mqW46HPC9GROSfgYvnJH9OVf/9eMjzUuWaZVfq0+XD%0ApB0fgIOFEVY39NHkpkljNmBnxeNgOIUvLq6NdjsWztDq5ehwsqZcOEU+KtHrtzAWzVTrb3TSpMQE%0AbBkKpvAdj1JcoRKHABSjMj3pNrq9RvM+DhgLZ/Adj8DmSTs+hbhMq5ujpCYt1pjJsEDK8ap5JoIZ%0AVma72V0cqqb1pJoJbOiddjfHwco4TW6GZtcct3k4nKbFzRJqxLMzAwAszXZRrJGx3W/EFwdPXPJR%0AGYAWN8uzxUFavJx572UZC2dYl+7j0eIBAE5KdxBz5Hubi8NomGc8mKnKnXF8hiuTdKVa6PCNDqai%0AEqFG1fY7/UbGwhka3AzdbgMAT+T30ZpqpNU17accj1AjBGE6KgHgOx6HyxOEccjibCcAOfGZjIoE%0AaqIHL0+1EwPPlg6TdVIANLkZGpwUh8NpAJrdDCNBnldll/N4MAxAWUNccei08mwt9LMi00WMVn2k%0AGAdGfjfHgWCiahMfhx5rb4CnS4fJuWlCK1OP14QrDlnrN8+Uh8k6KSbCGRanzJGxU3EJT1wcjoR5%0AntX1bJovDpNhkRXpjmqegXCaIA4pWdmavCxTYYEmN0tKjL9PRAVS4hFZv+lLtdAkKQ5HeYYDo5MO%0Ar5HhYJr12SUMRHkADlUmaPcbabG+NRhMsTbVzc5gjC7b352lIbJuqlp3o5uh3c0xFhXIW7u54uBa%0Af5uxaR1eI/m4zP4Z49sXt65hR+kwG7NLuH3qmWq5tJuiL9UKgKKMBHlCjappo2He+l2qqqsGJ0VF%0AIw6VxwHoTrcwE5VocDOMB/lq3cvSHYyEZmyX4goZJ8UKv42D4ZS1WyNPFwfp9M3xwSExDsJEOEOz%0AHSehRnjikha3qssuvwkX01+AfeURuvxm0o7HmG0v66RocFLVMq44HCyOcHLDIkpqbFmMKvT4zRwo%0Aj5kybopDxVFyXpozG5YCkBKXA8EEhahMt99crasch1X/CTSiwTE2mh0T+biMg1TbanGz9JfH6fKb%0AWOKZep6pjOCJSzGuHNGZ38auygix/f1GUXJumh6viW2FQwAsy3TS6KR5asbMG53pFjxxGalMcWq2%0Az/htMMlJqTbGoyIAM7aNuEbGtOORj8r44jJl8/niclF6EXtio8exqMDB0ghNXq46Ttu9BvaVRliR%0A6QJgb2kE33FZlu5kwI7bShwyXp7m3OYVVd9eke5gf2W8eu1IWZs2uhnGrN8sSreSj8pU7Ly9LNVB%0APi6jKIcrxm8ijVmT7anqfzwqMh7k6U210GXnl22lQXJumjY395w5dSIs0O6ZPPvLo2SdFKU44NRM%0ADwAjUYF9xSE6UsZGHX4jDkJFw+p1qaIhZY3IielHQQMKUZlQoxrd+rgIQ8EUOdfcmuXDEq44nJNd%0ADMCzwSgA02GRZenOqk58carjZtYm03GZ2M4Bacev6q7H+uRMXKHRTVevAdNRibFgmtXZXgaDSaPL%0AdAc58Zi2c1khrhCjTEfF6nXBF5eUuByyZRTFxcF3PBps32b9/GBlrDpPOAjFOKjOrkUNcHFY5rcS%0AEVs9hewuDbMha8bW9mAEMNe52THQ7Gbp9RrZVRllOjQ+2ZlqZjzIV6+B7V4DU1GJBifNmJ2fUuIx%0AFRZRa+uedCun+x2MaaV6D7CzOES730jW+t8St4nN5UGKUYVGz8zBi/wW9lfGyDlpTvbNEecPFvaR%0Ac9O0uNmqTfJxmbWpbu7P7wKgN9NenbsApoMCq3K9RBrj2KMFOt0cmwr9pByvqres+PQHE0wEptxJ%0AmQ48cdlTHKbBM36zKtXJs+Xhqt9mHJ+JqMhUWKj620SQpxKHnNpgfGssnGFFuoNtxYHqvKVAMa7g%0AOx4Fe1/ii8tQeYK0a+rJuWnyYYmsm+LUjDmu/PGZA5yZW0yD9fcZDXiqcIj2VGP1OlWIK6TEIy0e%0AE3Yu6XRzjEYFfDtPH6pMcEa2jxkNGLLzcpObYSIsVOcEVxwOlkbIuRka7Ljp9ZsZCvPV+accB/R4%0ATUzEpaqPdPlNTIQFXHGq9yotbpaJqECv32J0FBUZLk/Qlmqi08o9E1cYC/IsTbdX9QZQigOmrE06%0A0y1knRSjwTQr7DjNxxVS4lKxbfXba0iTl6XRXs+LViezR0tMhQXavUbKGtbcc7iMhzOssboONGY4%0AzNPu5Zi01/KJcIZ2rxFXhLJtLyc+41GBYmTGje+4tLg5ds4M0Ohnq7pckm6vzv0TwQyFqMTpDUuq%0A84uiZMWnohEZO776y+M0edmqTzZ6GYpRhRWZruo92mRU4ODMCK3pxmpbG3IncTiaqeq/wUlR1IAR%0AO7fP+m+318DuitGXqhKjNLoZ+qxN+sNppsNiVddFDZiJK4QakbE+OBJM44iQt/Z3EJr8nPFB60u+%0AOIyFM6xKdTIRG13O3s+cnjbzfQwcCqcZC/MsSRkfGAgmSDs+p/im/ceKB1me7mAkmqmm7Qsn6fUa%0AeTS/F4Bmv8Hcq4pbnQP6Uq3sL43iO271PnQwmKQSh9X5fjicNnbyWtheOmxky/ayL5iozrd7ikO0%0A+03EaPU+MNSIII4oxxXOblwGwKFgkrPTvdw3Y2Rq8XNEGqOqTFgbZNw05Tjggoblpkw0TT4qU4qD%0A6nWqwUkxFs7QZu/B7jr44+ecjXKiUfzqh1/0i2XZ3/rES8IGSajVhISEhISE44A9V28L5uzFCHiv%0Aqv7kBdRzJfCMqm77Ocn1RmCtqn6yzmf52ZCS85RtBd6qql/4echi6/QxZyW+GShjzor8Cxvy86eS%0AQVWvOsY2F+znT4OI/ERVL3oB5Xox50NuwPR7L/CHNqxpvfxnA4tU9ftzP1PV84+hvUuA96tqvTMo%0Afy7YMyu/q6pnHCXrsda3F5jmyJmJvwcceiFtqOrv/zxk+lkQke9jfHfieMuSkJCQkPDiwJUTN0jV%0AYDB1vEX4hVGwC8snIsqL/vfYF8wSt+l4i/ALY6xm0fpEoxyfuOMtISEh4aXMiXsXm5CQkJCQ8OKm%0AqKpnq+pZwIeBT7zAeq7k+ecvLoiIzPvgkareUm/R8RhpxSz+/Dz5K6APOMMuJr0BWOhXgV+EDC+Y%0AF7joKMBNwF2qukpV1wL/G+hZoNjZwOtemJQvaS614+jsF7Jw/2JCVV83d9FRDMn9ekJCQkJCQkJC%0AQkJCQkJCwlERkdeKyA4R2SkiH6rzeVpErrefP2QfEkdEXi0ij4nIFvv/spoy6236ThH5R5ndur0A%0AyQ8ZCQkJCQkJx59mYBxARBpF5HYRedxe1N80m0lEfktENovIJhH5mohcBLwR+LSIPCkiq+zfD+1N%0Awr0icqote52IfFZE7gQ+JSLtInKzre9BEVln871DRD5vX68QkQdE5BER+atagUXkAzZ9s4j8pU3+%0AJLDKyvLp+fKJSIOIfM/24ykRuaaeUkQkB7wLeJ+qlgFU9bCqfktE3ikif1+T910i8tm5MtiFm0/b%0AdrbMtiUil4jIPSJyk4hsE5F/rV3gEZG/sfI9KCI9Nu0N9qbsCRH5cU16l4j8yNrsiyKyT0Q67Wf5%0Ao9m1DpcCgar+62yCqj6pqvdau9f6xNfF7FL9OHCN7fc1C9j3Y7aOO0TkWRF5V027jSJyo4hst/WK%0ALfNRa8OnROTamvQNtv4HZnVs05db33vc/j1v8VVEXFtm1jf+p03vs3Z50rb38gX0tCDzyWFtf7eI%0AfEtEnhGRT4rI20TkYWubVTbfdSLyLyJyp4jsFpFXisiXReRpEbmupp0rrA4eF5EbRKTRpr/K+soW%0AWy4tIr8kIt+qKXuJiHzHvt4rIp1W7qdF5AvA48BSMf7+jIjcJSL/JkfG6Hw+2Sgi/27b3iwibz6K%0ArPPZuO58MkfP7xaRR0Xk0V02tFBCQkJCQkJCQkJCQkJCwksO1Rf/3wKIiAv8M/BLmE0Kvy4iczcr%0AvBMYV9XVwN8Dn7LpI8AbVPVM4O3A12rK/AvwbuBk+/fao6kyWXhMSEhISEg4PmTt4sp24EuYnX0A%0AJeAqVT0XswD1d2I4Hfgz4DK7S/IP7A6vW4AP2B1fu4BrMQt164H3A7UhR9cAl6vqnwB/CTyhqusw%0Au+m+WkfGzwH/oqobgMHZRBG5AnOjsRGz0269iLwC+BCwy8rygQXyvRY4pKpn2V2MP5xHR6uB/apa%0ALxbXN4E3ithDHeC3gX+fKwPwK7bts4DLMYu0fbbMRuBPgDOBVTYvQAPwoNXzPZjFT4D7gAtU9Rzb%0A/gdt+l8Ad1ib3QScVEfeunadp99nAI/N89mXbF8RkRbgIuD7wEeB622/r2dh+64DXg9cCHxURBbZ%0A9HOAP8TcnK7kyJmHn1fVDdZWWWA2HOu/A7+rqhdyJNwpwBDwatvXa4B/rNOPdwKT1rc2AO8SkRXA%0AW4FbVXXWZk/Oo4dZ7rTj6KE6ny0kx1nAH2Bs/5vAGlXdiNHv+2rytQGXAX8EfAdzU346cKaInC1m%0AgfnPMePqXOBR4I9FJANcB1xjb9o94D3Aj4ALRKTB1n8NcH0d2U8Bvmp9LQA+AlwAvBqoXfybzyc/%0AgtHvmdYH7phPVpt/PhsvNJ8AoKrXqup5qnreqsbldbqSkJCQkJCQkJCQkJCQkJDw38BGYKeq7lbV%0ACuZ3grkPvr8J+Ip9fSPwKhERVX1CVQ/Z9K1Axj5A3Qc0q+oDqqqY35euPJogyRmPCQkJCQkJx4ei%0AXVxBRC4EvioiZ2DOfPxbu0AXA4sxITYvA25U1REAVR2bW6HdvXQRcEPNmla6JssNqjq7QPQyzLmJ%0AqOodItJhF7JquXg2D+ZJp9mnoK6wf0/Y942YBcb9c8rPl+9e4DMi8inMeXz31tXQAqjqjIjcAfyy%0AiDwN+Kq6RWyIiBpeBnzD9vuwiNyNWeiaAh5W1d0AIvINm/dGoAJ815Z/DLPYA7AEuN7edKWAPTVt%0AXGXl+qGIjNcReT67DtbJu1C/7xaRfxaRbsxC6bdVNayzhrmQff9LVYtAUcwO2I3AhNXHQauPJ4Hl%0AmIWtS0Xkg0AOaAe2isi9QFNNeNP/y5HFKh/4vJhzJyPMgvdcrgDWicjV9n0LxjceAb5sF5RvVtWj%0ALTxeOjsm6rCQHI+o6oDt6y7gNpu+BbMwPMt3VFVFZAtwWFW32DJbMfpZglmovd/aIAU8gFk43FNz%0AJudXgN9X1X8QkR8CbxCRGzELwB/k+exT1Qft643A3bNjXkRuqOnLfD55OfCW2cpUdVxEfnkeWaG+%0Aje9k4fnkebyn5DMmK2iKzDQzk1nCHtfhdblRdo6bY1MP+S7dUZZNaVPnBaWIdj/D3rCBvGPSdvsN%0AvIECT8cN5N0OAE6pBHSlCuwsmUjLB1IdXBznGY/SXJstAfD6sImz3GkOl7MArGibZGSij5x35Oyf%0APZUGchrjhkrFPoO5L+VylpbY4mcAWBcWmXB9+tVjrWfaeyCVwQdOK4cAPOi5XJ5qpTmCvH3otFHa%0AuCAzxp6pNkh1MuR5eAqjKWi2M68A6/1JgtBhMGoDIIgdBjMdrA1NPxqdgO+ne3iDTHFP+hRj6CDG%0AV6XoGJnb44Bhp51TGqZ5tmJknHCFixvGKVU8dkRG34EIwx6cbuUejT3UgY3NI9yRbwVgY1MLywJB%0AbD9aKxEn5fL0FxoY9MzXxd4wpOD1sSdl2j+1HNHplhnQTs5fPQDAQzub2Zdy+NsG4alyMwD9rrA0%0AUNa3xcb+Y83cmu3msmLERtc8A9IWhQx5Hr4REU21MujAOeUjdlvaPsmBsRbiEPo9I/ekC47Cqzwz%0A5Q7lc+zwVzPtQJNpjlMqZQIcBjzzjMpq8dhHhm4J6UmZ864c8ZkoZKptPe1muSg7RrHkM1gxvuSj%0A7PV9Xr+4n5sPLDYyRQ3s9V2WB8a4rVHAo+nFZBWuXHEQgB/sWsUeX/m9k/oBuHlPO+uCIjNxB2tM%0ANezo72R3uo8zyyVKanxiv99NexSTDk1HRt12DgB/7EZMlVMAPJZZw5nlkEnHBWC7B22x4Esrp1Gu%0A+lajG3CfmwMXLqiU2CQZpnxoaDbPyPRWlNhpoqUYcUVmHQAtUUSXV2armmckzktPkI+bGY7TtITG%0AULG2UsFl7dIh01bJ5Qdj3XRFSq9n+jETegx5HuekJtkf9gKwJ+VyXlgginMmj3p4Ucyy9km2jJg8%0AXVGF1WtzPLDdRBifch1aohgEVqamAZgopmnJlNlaaQa3h43tI7hezF3D3XQHRsYxr4N9nvLycoX9%0AThcAIbC8UmZ5n7Hbo4e7yaaXkA0jtqeMbpdHIV1aZqffVdXHeMNKuqKQlrBi7N1cJN2W5taRkyjZ%0Ax7kvjvN80fe5rGLq8RQmEMoOlOw0enIU46A8kTaFMggXOM2MRz49auaAYV3CmpYJNk8aJ2mKI0oV%0Ahw0rZnh0j9HRpOvgqulQ2jdj4ozcOJ4X8FTldKNbHF579gG2P7aCLWp8fF+6maWRwxmhmc77nRTL%0AtMQBMqQjMwkMOg5lD67qHqBSMPPL02Pt3A38RmBuJSbcVpZ53SxrnmLHtGl/lT/NtmgtJ5tgD/R7%0ApzDluDiR4kk7AJdtOMjntq7hNaUy0MA96QyvrBTZ6SzjnNQkALdFLVyayjFSydKfMnNQWSDjwA7f%0AjInVocM+T+mNhGbP6ORUJ4+jyncdM//1SDsrJGQycukKjN02pU9maSWmjDDqHrl3WqIxs8fEjac6%0ACQR2uCG/I2ae2FXpoZjpZdAzZZYGyqnZSX4UdvJqz0RJ/37UyYXlEorJs2LpGDcPrqQvVPb6Ju1X%0AWoY4ONxCLO0UYjN2160c4tsDi2i014m/WznBvt1tPJ7OcZFjnr0bKuVY2THOTybNvLnVj1gZugQu%0AtNlyqVhJqRI43ay0NjgQd7LUnWEkNHPZPt9jIK1cXimhYubpkUqKgiP0RUZHO/w0ky68QgtEkfHT%0AMXx2pFw67DV5SRjQ7AY8S44V9trV0z7NjtFWxt0O/ND40uPpmNcHIbG9vkyLx6Tj0l4KaREzTie0%0AgZ5UinvVzAm/G3fzaCrDykpEg/3actqKYfbtdulsa2BgzNh7Uds0B4aXs803vnxKJeC7WeFXSiH3%0AZYyeTinHrOseZeeomZN2Ox65ADzNULTjdkPO4zaaOacUQAAuSme2g82VFjojI+PdjsMbvDYubx3m%0Am9NGl2/yTmV1aprHIqNHR+Esb5o4ivlIl3mmr+uUAtsf7uSBtHlfycDl4Qy74xxT1v/ODApMO6sZ%0AcT1aKqa/e1Mey+NG+jPG/z2F1WGJMa+DFnt+6HTFw6eBIDL1dGkZIceAs5gZe6/Q6kX0pQr2WtZO%0Ajoj/EpdPdnSwacLYcl3LGIcn2nlW0qwyAWa4N53i4riPZt+OGxp53ep+bt2zmI6ykfGPvFWUyw6R%0A9fdpybK1oYXLymW+5BiDv6nSyridv0fttXtpOaTD87jbMdeXN3Y4PDHRyLgn4Jl5IgB8H5ZafTyZ%0AcdjgdbMz5XHANXPA+SUY9dpYYcf2kvYp8vkUu+N20mLyuIESSBedWmFAjJ/s9oQrvCkOlYy/PZrp%0A4BVRN62pMt+xp3lc5U8yFnWwqMmMv6fGlpLRGAcop0x/p8RlyIVlUcy4Gn0vDUPGHZfzOsxXE5Eu%0ARscaOBRlq49othHwvbTHeWVT5pkMNMfCy50pChVzrzITeZzc5zAyYvIMBTmaJEMjAZGY68t+6SUX%0Axoy6HosjY7eDbprzmsYolY3fPBg3s9uNeFNzH2fZe6pJx2ObA4vV9OMkCXA9pTmucDgy8/uo59IX%0ABow5HkP2O8DLczkOlXKo9dsGDSk4Lpsdj157z7XOn+bB1lW85bwDxt9Hhdt3NjDkNbCiYjI1hREF%0AcRi183ZjrEw7wqu6BnBc07cbBhaxohKzzJ3hcMmMt8cyTZweKT+xvvVWneFeuugNlcX22vm9XA8v%0AL8a0po1P7CHLkrjMTidDo52E9vnCa7KTbCs1k1Zj7ym3h74w4GBo9B8LnBa7DEsP7da/prWFva7H%0AUuv//0OW8bCTpjvuYHHJ6Ha/30dzRTm38UwATq4o7VGAInw32210FHisdpvY52RYnzE/5zwZraRZ%0AY8LAjiWnA1+VvkqFvKwEYCT0ODcT82jZjKNWv5vFbpHN0sBFWVPPf1baeEW5zDApMmWj796Ux9OV%0ADBemzXOry4KQKcdlqVOk318GQE5jGryQrbG5T1gbevS2TdN+UpEDT5v2Ho+bWJ+e4iE73yW86FkM%0AHKh5fxA4f7489vekSaADs+NxljdjHmYvi8hiW09tnYuPJkiy8JiQkJCQkHCcUdUH7G6kLsw5fV3A%0AelUNRGQvkMH8Xr1wTAUTyWBidkGzDjM1r+vttqtXf700AT6hql98TuLzF/3q5rN512P6+gkRuU1V%0AP16nnZ3ASSLSpKrTdT7/EmY333bM7rt6LBR3fm7fZt8H9ikuMF8TZ++X/gn4rKreIiKXAB87hjZm%0AeRv17VqPrcDV83wGZhH4bZiFpd+ZJ89C9p2v3+WatAjw7M69LwDnqeoBEfkYR/xxPv4IOIzZVehg%0AdnvWk+99qnrr8z4wi7OvB74mIp9W1Xq7cY+FheSo7Wtc8z7muffH5Tp5avNFwI9U9dfn9GG+MQhm%0Ah+PvA2OYBdB6vn20sTrLQj45184yj6zz2fho88nPzAWl6OiZXqIMeSfu16xTyyeu3Z52s8dbhF8Y%0AF1TqTcUnBhvb53v+5KVPU3zijrd70vPdBr30WbH0ec8HnjAsCYOjZ3qJ4h71q9ZLlxwn7lyypL1e%0AcJyEhISEExcReTcm7Oks16rqtbMf1ylS77eBefPYiGufwjwwfqx1Po8k1GpCQkJCQsJxxp6b5gKj%0AmJ1fQ3Zx6lJgmc12O/BrItJhy7Tb9Gkwj2fakKR7RORXbR4RkbPmafYezOIVdsFipE5I0/s5smvq%0AbTXptwK/U3M+3GK7A68qy0L5bGjPgqr+B/AZ4Nx6AqpqAfg/wD+KmMc7xZwB+Bv284eApZjwnN+Y%0Aq4+afl4j5kzBLuAVwMP2s41izrF0MCEv75tHV7O0AP329dtr0u8Dfs3KdwUmPGe9svXsWo87gLTU%0AnL8o5jzFV9q312FCoqKqW21avX7PZ983iUjG+tIlmF2G8zH7q+CItePVtt1xYFpELrCfv6WmTAsw%0AoKoxJoypW6feW4H3zIbKFZE1Ys7+XIbR079hbF/XN46RY5HjZ+VB4GIRWQ3mXFIRWYNZDF8+m27b%0Av9u+vgvTr3dRP8zqXB4GXikibSLicWQXMszvk7cB7519IyJtC8g6n41/mvkkISEhISEhISEhISEh%0AIeGlTRy/6P9qjzuxf9fW9OAg5neyWZYAh57bySN57G8MLZgHoxGRJZgjhH7LHuc0m3/JUep8HsnC%0AY0JCQkJCwvFh9ozHJzGLD2+34UC/DpwnIo9iFo62Q3WB6W+Au0VkE/BZW883gQ+IyBMissqWeafN%0As5Xnx3Kf5WO2nc3AJ3nuosUsfwD8vog8grkRwcpyGya05gM2BOWNmLCbo5gwjk/ZnWp182HO1XvY%0A9v3PgL9eQE9/DgwD20TkKeBm+36WbxelHucAACAASURBVAH324Uw5sqAuWHaDGzCLOh9UFVnw5s+%0AYPv+FCZE5U0LyDGrsxtsmNHa7RV/CVwhIo9jDvAewCwE1lLXrvWwuy2vAl4tIrtsWM+PYW/sVPUw%0A8DTP3eV5J7DW+tQ1LGzfh4HvYRai/qomhn89WSaAf8OEIL2Z5y5SvhO4VkQewDwBN2nTvwC8XUQe%0AxIQErd29N8uXgG3A49auX8TsILwEeFJEnsAssH1uPtmOgWOR42dCVYeBdwDfsLp+EDhVVUuYszhv%0AsL4fA/9qy0SYUL6/xJGQvgu10Q/8LfAQ8GOM3mZ1/THq++RfA212HGzChKSdT9aFbHys80lCQkJC%0AQkJCQkJCQkJCQsLx5RHgZPuQfQrzkPgtc/LcwpHfiK4G7rBHzLRifiv6sKreP5vZHlMzLSIXiDmH%0A5beA/zqaICduDKCEhISEhIQXMapad/eVPa/uwnk++wpHDoCeTbsfc25bLa+tU/Ydc96PUWcRQVWv%0Aw+yoQ1X3zJHlkzX5PkedRSFVfeuc9/Xy7cLseDsq9jDsD1L/HDwwZxn+/UIyAB+wf3MpqOo1ddps%0ArHl9I2bBFFX9L+rfXE0Cr7Gx8S/ELPKUa+tayK71sIuBv1bvMxHJYc5D/EZN/jHM2ZW1zLdI9Iyq%0A1oblQFXvwuzEm33/3prXf45ZAJ7LVlVdZ2X6EPCozf8ssK4m34dt+l7gDPs6xoTJ/d9z6nyej8+H%0Aqi6vk1bbxnxy3MVz+3pJzevqZ7VjprbeOp/dwfN1j6reDpwzj+zvpWZH4pz+jNS2Zfm/qnqtfRrx%0AJuyZlPP5pKrmqfMwwQKy1rWxnQOeN58kJCQkJCQkJCQkJCQkJCS8uLC/S70X85ubC3xZVbeKyMeB%0AR1X1Fkx0qa+JyE7MTsfZCFbvBVYDHxGRj9i0K1R1CHgP5rfCLPAD+7cgycJjQkJCQkJCwksO+yTW%0Aw8Amu8BzPDkJ+JYN2VrBhND8hSAilwNfxpzrN3m0/L9gXi8iH8bcT+7D7KZL+MXwMWv7DGbR8ebj%0ALE9CQkJCQkJCQkJCQkJCwolFHB9vCX5mVPX7wPfnpH205nUJ+NU65f6aeSKSqeqjPP8B6QURE80r%0AISEhISEhIeH4ISI3ASvmJP+pqh7TzsiXIvaMxXqLpq+yIWMTABF5CEjPSf5NVd1yPORJmJ//7H2r%0A7kk5rKqYL2u+KlkiRh2fHq0AcH86zXmlgLuyLq8smnyLGvIMzDRwa9acAvG2uMDDcROv6TzMgcFq%0AlGfaciV2FZoBqIgQCoy6wkU2svGusJEzGsd5fMYcgatARpUeLdOaLZv2wxZOrZRZ1jvB/cM9AKzU%0AIhkvZKqSAqC3xUTlvbvQTldoZFzslJiJPIYdH4BlUiRWoRh77PRN2hlhiWFSTLgOS8MAgN2+z8Xp%0AcbYWWgE4f/Egdwz0sd9TLihFAOzzPdbLNE9H5pjWdelJ9hcaWds7wsy0cX3XjXl6upV0zXe3vOOY%0A/jklAHq6prlttIeeMCYQAWCpFDmgWZY7BQB+6OW40plisJBjSbPRW76QZjr0aXBDAEaiNHnH4TWX%0AHOLb9y62bcFTTpnfLscsXTIBwG0DfbyyeZi7p7pMW0HIsOvREYXV9n1VmiSko9m0f3+hnZc1jhJU%0AXB4vG524Cn1RhZxtv693igcHehj3hNe0HwbgPya6WRYK3WFIm2t8aTxK0eGVGYzMMaWPZBwWh0Jv%0AGNOG0f9+J82MAxd65jmNfDnFZi/LykrI7E8Ke1MevsK5zjTT1gcCdRh3PE5vHAfgsZl2VsQl9joZ%0ASvawkkOu8uqgyJKlRh979rUzKGl6tEJ7rmj8NHB5TJt4eW7M1JNv541XjvLgt5tp841PViKXHU6W%0AzihiRc7Y5PawleWVmLQaKQ/4HmvDEiOk8G1ak4QsWzLOEweNHzdpSHdDgV2F5mq5DBEFXMZcjyWR%0Aaa8jV6IcuBwOsqavIqzKTvOToIX2yPjXYkr0dOTZN2zG3+PpFI0KvUHM6pw5LnhkJsu0eMQYWy/2%0ACjxGI71hzMvWm6Nnb3lyKS6wJKxQsae8NDsBKTfCc42M2WxAJhcQR8It4z1VnzitEnB31jwn/bJi%0AhIsy5nh0xIHVf4rOKOTerMN7ekwE9YMHWilEHlNiyq1pmOSZmRZ6nRLfTRk/uTIsMBZkKIqR55wl%0Ah9lxoBMXxcH0f4efpj1S9vumb28/7QADzzSzq9hEk5pxu9/zWRZWGHV8JlyTL61wUlimNWN0Xaj4%0ADGma1bkpelYZ2+7e2sEP/CwbSqb/fakCmVTI3nwTa/vMpf/JwS4aNKIgJjhGBGQ0plEielrzxo7L%0ACty1eQlLpMjjbg6Aq5b1c/+uRSwV438zkcfy7gkyTQF7dncAkEsFFAOPqdjMWwDLW6b4UqWFS00x%0AUsTMiEufU2I0MmPilK5xcq0Vtj3bDUBeXFZkpolih4MV035JHFb7eWanqf4gR4NGHHZ92iKjtzNX%0ADvHdA4s4LTQ6GsHnQMphbTlArS/lxeHk7DS7ik1MucZOJ4VlAhwOu0bukyngOjH3Oo1cZeeJA4Mt%0AZNyIoTBT1W1ra5FdQ23Vus86bZBDu1soBh7Llpvxffv+RazzprjRHEnOitChKPC2jQe5+/5FADRp%0AxLaUT8r27fLWYbaMdNBOwLQaf5twXS5d3s/Du/uMHjVmbd8ow8ONZFJmfhsuZFl37mEefryPLs/o%0A4CGngUjgV5eYcbN9VxfP+ilev/gQ3+s37Z8cVBhwU1RMN+gJQxxgwPN4eYs5geDGmS4uKpcZkhTb%0AUta2oXCGc+T6clZmglQ6pFT0WXSKGcvPbO6kr3uKTYfNXH7Id1heMfXfZqYJri4HTMQ+izJmLg9C%0AF9+LGCzl6PdN/1/dO8ATB3tY1zPMDRNmLJ9SjslpxIz15SaNyEjELjfD2b6Zl7dUWggETlNTd3fX%0ANAcOt7LfSZOzP/6uTOcpBR6FyKva8qm0zzXLD/Jfu48cOXVmVOQRP8uGwDjz4r5JxkYa2GL73x2G%0ALMrOUKz4bHaM36YV9nrKhSVjo2lxybsOr1t3gHueWFxtv2tRnu27uxiwPrgoqtCaKrMjMn5z2Zp+%0A7tmxmAlXWBWY65QnyrJF4wwPmTyTQZqCOIy6Lqsic+2uqMsBz+fSnkHuPNwLwKqoxP3pDGnrb6eX%0AQ6Ycl7W5iWpfvVTE2GSOLbYf62IzJtJ+xGDBpJ22fJhH9/XSLcbXZmKPzWmf08shy5qN/cfzWfZJ%0AhhUU6Wo39z+bRjo4t3cYxzP633agi50pj9c2DfPYeKfxSS/P5riJk20/ptUjRcy2VIrTKmaeXnvy%0AEE8828Pq9gkqZeMn+VKKJUsn6D9g7gF2k6Utitib8lhTqVT715YuV68T/YUGTu4aZ/twO92eac/3%0AIpqaykzb+6TNYTN9YUCEkMHMN64oK1eM8eieXtb1mHFy61gPFzhTuI5R7ngxw34nzRn+FA/G5h7z%0A9KDEdi/DuI1P9JtL+5k4nOXJmTYGPeN/qysRq5sm2T3VQptj70viFEuz+WofHgtamHBhZSVmWdqk%0A7y03UnSkmqcvqhDh0J0rcH9orrlrKhW2pVKsqRifPOR5NMRKLo7J2r515YoEoUMlcilERreHXZ/u%0AKGTEMe8HfaE7VFZQJJcyNhksNjDquvRE5v3svLI6KrHNM3PnsiBkyPN4WfsQm4eNvfekHNaVA87e%0AaK63Wx7uprdlhkrFZU/JjK9AhM64wi7f2GRNWKI1W2ZXsYlee6+6XXIUHFgfmfG+Q3Ic8uC3Vx7g%0A+8+YI+kyqmRjpUEjVnYZnz8w3MyWVJre0NhtlZdnd9hIYxxxxvIhACaGc+ybaWJR2tS9KWpi1IWK%0AwIUlMwYiHAQlxGHQM3oadmF1JebUVnNNGBhvZEsqTVNMdZzucjOsiYtscc2k+PrFh9i5t4MVi8d5%0AeMDMd1OucGpYwnOM3w7FaUricOFJA5SmzbyxY7SdZ9IuF4UFIjV+sMXN0hXGtKuxyQweQ57LK9uH%0A2GL1r0CfU6qWycc+J7VMMTjZQAXjqKvsdVpjuH+PuXYslSKDcYZZj1vqz9Af5FiWyRPF5vo6Us7g%0AACcvNad2PNDfy0qnwA+9HG8SM0/kchUeG+/ktVcY+7d85fYjTnwCUvw/73/RL5Zl3/mZl4QNkjMe%0AExISEhIS6iAikT0vb5OIPC4iF73Aeq4UkbmhUH8Wud5ow1rW+yxfL73m81YR+b2flyy2zrtEZMfs%0AeZUicvWxyDIXVb1KVc+e81dddBSRS0TkqOfhHYO8Z4vI615AuUUicqN9fZ6I/OMLqOMSEZmsPdtT%0AVc/G7F77j5p+/8yLjtYu5/0c6vlDG9r1py33cbtDb6E81836y0Ko6vl1fOM5i44i8g4RGa7xw6/+%0ANG38NIjIXhHp/DnUMzfM7LGW+9LPc05JSEhISHjxEh1vAX6BjOAfPdNLlJS+9HdLzEcQ1j0t4oRg%0AWk7cvs3EJ27Au81h8/EWISEhISGhDifulSchISEhIeFno2gXhRCR1wCfAF75Auq5EvgusO1YC4iI%0Ap6phvc9sPPa5B0MfK63A7wFfeIHl5+NtNuzCS4GzgfOYE3ZiIaw9DmEO3Z4NMfFC+3uvqv7yCyx7%0APPhD4D+AwrEWEBG3NozHfyPX155N+RLgfwN/+9MUsLr9H78geRISEhISEhISEhISEhIS/v/lBH54%0A6L+bZMdjQkJCQkLC0WkGxgFEpFFEbre7ILeIyJtmM4nIb4nIZrtL8mt2l+QbgU/bXVir7N8PReQx%0AEblXRE61Za8Tkc+KyJ3Ap0SkXURutvU9KCLrbL53iMjn7esVIvKAiDwiIn9VK7CIfMCmbxaRv7TJ%0AnwRWWVk+PV8+EWkQke/ZfjwlIte8UMXNpy8R+VTt7ksR+ZiI/IkYPm3b3TKn7WYRuUlEtonIv4o5%0AUxER+RcReVREttb0FRHZICI/sf14WERagI8D11gdXGP7+mWrgydq5HuHiNwgIt8BbhOR5SLylP2s%0AuvtSRDbaNp6w/095obqy9b3LyrJJRL4tIjkRabG77Gb7mxORAyLii9nB+aC1300i0lZT3W9YmZ4S%0AkY0LySsiroh8xup8s4i8T0T+F7AIuNP6JSJyhfW5x61+Gm36XhH5qIjcB/yq1Ow0tOmPWDmuFZHn%0AhQURkfUicreYcXGriPTZ9P9l7b1ZRL75M+r2eXKIyGki8nBNnuUistm+fpXV0xbrI7XhXj9gfeph%0AEVlt879BRB6yZX4sIj02vVFE/r1Gt28WkU8CWeuHX7f5fsPW96SIfFHEPHYvInkxO0gfAi6Umt2s%0AP4XvN1kbf1qOjPf/WSPffHNaXZnm6PXdVoZHbyvs/FlMlJCQkJCQkJCQkJCQkJCQcAKQLDwmJCQk%0AJCTUZ3ZRYDvwJWB2Ya8EXKWq5wKXAn9nFzBOB/4MuExVzwL+QFV/gtmd+AEbHnIXcC3wPlVdD7yf%0A5+4+XANcrqp/Avwl8ISqrsPsjPpqHRk/B/yLqm4ABmcTReQK4GRgI2aH33oReQXwIWCXleUDC+R7%0ALXBIVc9S1TOAHx5FV1+XIyEuO+Z8VldfwDeB2kXFXwNuAH7FynIWcDlm0bbP5tkI/AlwJrDK5gX4%0AM1U9D1gHvFJE1olICrgeY4fZumaAj2JDnKrq9Rib3WF1eKltr8HWeyHwdlW9bIG+bwdeoarn2LqP%0AtoPt5TW6+rM6n/+nqm6wMj8NvFNVJ4FNHNlx+wbgVlUNMH7xp9ZPtgB/UVNXg6pehNnl+uWjyPtu%0AzBmb59i6vq6q/wgcAi5V1UvFhBf9c4yPnovZ9fnHNe2VVPVlqjp3gfDztk9nAFngOTs+RcQH/gm4%0A2o6LLwN/Yz/+UI1Mv1tXo0e4pka3v13n8+fJoapPAykRWTlbB/AtEckA1wHXqOqZmCgh76mpa0pV%0ANwKfB/7Bpt0HXGB1+03ggzb9I8Ckqp5p+3GHqn4Iu6taVd8mIqfZti+2O60j4G22fAPwlA05e9+c%0APh2r7xeBd1o5NgAbgHeJyArmn9MWkqmKql6rquep6nlX5FbXUXtCQkJCQkJCQkJCQkJCQsL/TySh%0AVhMSEhISEupTG2r1QuCrInIGIMDf2gW6GFgM9ACXATeq6giAqo7NrVDM7rCLgBtqNn3V7qK6QVVn%0Aj/N5GfBmW9cdItIhZsdeLRfP5gG+BnzKvr7C/j1h3zdiFhj3zyk/X757gc+IyKeA76rqvXU1dISF%0AQq3W1ZeqPiEi3SKyCOgCxlV1v4j8EfANq4fDInI3ZpFkCnhYVXcDiMg3rI5uBH5NRN6Nua/pA9Zi%0AzmAfUNVHAFR1ypabK98VwBtF5P32fQY4yb7+UT07zqEF+IqInGzbPNqBRUcLtXqGiPw1JixuIzB7%0AzuX1mEWgO4G3AF+w/tCqqnfbPF/BLN7O8g0AVb1HRJpFpBVomkfey4F/nQ3xO0+/L8Do9n6rxxTw%0AQM3n18/Tp0tF5INADmgHtgLfqfn8FOAM4Ee2XhcYsJ9txixs34w5C3MhjhZqdT45voVZ+P4kRsfX%0AWJn2qOoztuxXgN/nyCLjN2r+/719vQS43i6Up4A9Nv1yjM0AUNXxOrK9ClgPPGJ1kAWG7GcR8O15%0A+vTT+P4VwDo5cuZlC2a8H6T+nLaQTHVZ7JRoLKeq75/MeGRjl5WViHExrnZlaozhcgNvz05CFjZP%0AdBDMNJEl4i1hEYD7pImXu1MMDjUxYV30lLZxxidzLEub42P7Sw0Mey4eUInMRsxFWqZY8lkalwHo%0AapqhWPL5T7eBN5RNyJyr1hzkB88u4a6Jbi6ITETrplyF8WKGEqaeewvtrJdpxl047Jo5o7cirD1l%0AiLufXQzAQc3iqBI7woirADyjGSoCaYUDns/SMGBpELI3aCIlJs8TB3voIOKkMOKwa/q2wZ1irJSh%0AZEfjcCFLwXHYMdhBTswloac1z860Q4e9QuQdaI4gF8XsxBzDGhx22OBP008OV01707FPOyE/SJk8%0Al5QrkIWn0j7OVBMAbakSTV5AR/sMAHdP5fhlb5yRTSmKdsoMgSvKKVLuDIcHmugPc+Qc5R8KrbzT%0AmQbg1kwTEcoly4b40f5Fxk6ecmkl4P5COwAnBQHPTLTiKKxxTQTnUuSyKZ3m3Iqx0ZOHutmTFjaU%0AAp4dNM+yLPUER2HScclYez+YcXl12WVVwxQAHYUM3W15nhrroKvJ9GX/TJpFYcRwYPrfkSlySDIU%0A0x6tVpdnBiUCFfbYZ04cYIlfYL/6PDZj5D7VybNFGjlT8hwMc1YnDjORzzN7zZGvTV7ALk9Yl82z%0Af/zIeVOLiJjMZ4xPRiE7bkkTIYwFJq3RCWiPYh7JOLgzjQCUM9BGwLT9un5Z6zC3TnZxciXgqbRx%0AlPODgBuG+mi13+iDyCecaSSqucw966cJBNZHBXDhTj/HmqJPFxXOPdk8r3TX7kXcEjdzSVhiu2dk%0AeshLcfVYA7dnTeWXFAMyEjGBT7Fs2m9OVShUXPpTxh5eJUuHoyz1Z3j80V4A2iXm9PZR7p3sImVc%0AklLscEbzKI9MGL11l0L25n26w4jzHeMTriiPpRrI2TKNTsCgplnt5ylUTPuPpUI2VlwuKsZs2ttD%0ALBAgnNE+xuFxo8d7Km2cpCEZP+St7qSRu6fITYdz/IY/YexYdslIhO/EeI7xwbSmWe4UuKDH+NYD%0AmxaR05iV2WkeCM2t2OsXH+KZvZ30aplDjtHb2kqJMfHZHptbu06UtQ0T7Mk30+uZcfITL8fqACZc%0Aoze3kuUxx2WlCw8d7jb2d4WiHjHkuc1j3D7TwcoK3DljxsT6pzIUHOFOL8e7zzgAwKFtzQx4AmHW%0AlOsepn+4mWfGM3Rg+pYpe0w7Lq9YexCA0f2N/KDUzjkhpAgAc87dnpRDqpyiN2Xm5XvGu9icD7nM%0A3kd5quTLKVxRGuytq6uK68TEVvbl2Tx7i410RiGbrd8Ge3p405qDfH3vEgAWhcqGoEh7S5Et023V%0Aeg4UGpjwHK685BAAO+9uJuVFdMbm2flNURN+DKvDiB+O9gBwkoZslwxpOyaylTS3TDXyCgL2+Kb9%0A7PZOiurR6AT8/YAp97IopqQeV/vm+lKIfFSFh+7r5VGjSi4twoaoQEPa6GjbSDtNGnHKacM8+rR5%0APm7Egx/vW0yfmjwBwu6BNh5Pp1hcNs7cRsTtTy5hmVtkJjSCNntQcOCOveb60iQxDTH8+OAicxcN%0AlHBoiGPWNxu/ncxnuM/LcUGlxJ7RVuMTBLQ3FCnMuIQ2QEFjFHOv28RQytjfK7ZwSjTNcCnLli3G%0Alx1RnhzL0my3JSwOYjrcCs+S49cDM5c+7jbguFCoNB2xvzp0EnJqWDI+cqiPGQ/aD7dwCrNjKeap%0AtM8bGocBiGKHrRNtNEcxm9W03xTHrMpNccjOf0OHO9mcdlhXjjizdwSArQOdLEoXaGsusm/clNvt%0AhDzyTF/1V83GGLJ+SFsEg2rGYP9AD01xxLj9trUkjBksNjDluOz1jIwuwvnFmAoOaXvtHHJg16YO%0ATs6acbto7RT7Nrey1/exl3wG3BRRRcjZ6/tNu5awPA5piale309x89w80svy0LTV65bYLzk6oyOn%0At2Ykoit0eOxQN/Y2hKJ6nFsK2ZkynUsR0aMh4zNZZtSkLWmcxhXl9MiM0X7N0BVXeEobOdVeX+8+%0AsAhPlCFNg0CrBrzamWSH08zNFXN9e7WbpycIyGRCDgyba1eXVLhzuIcVobmf6vc9lgURhUKKsmOc%0Ashj4RB6U1TjOyvYJHp7s5JXeJN90jZ/s3buYpYTk82m+7Zpr7JVSZOhQE0+45lp6TlRgQDIccGNW%0AWYfPScR0JUXaMXp6Ou2xebqLOAOXBCbPvkoTPSMptvoZcMBV2O/7nByWKalR5NMpj9LuLqZdh+lJ%0AM0+vC4sMxjlGXM/aaAY0zXQ5xalq+jsmKS7wJwlC07fhg42UA49BT3hzt/mKsulgN09Pt7K2ZYLh%0AKdOXU7vG+OZ0J68om3rOcGcYrGRIqzJj74/LIuz04ZrcKABPTHSQVuWJqIVXifG3PdJAWaDTzr8H%0AtIkzm8Zx3Jj7p8y1c38lRXMUc8h36LJ+m46V9nSJ5c1mTN4/3gWYcTdZSlfbb45iMla30y68zJ8g%0ACF3SkdFRZO0wMZEl7xgdnF4OGXE8vvP4UpPHh8Kky+aMR5cdg8uDgB1+mhWBub9uTAeMFzOc1jrO%0A5knjb4uikLw47HbM5DruwoqKcnhPM+dnzFek2yttrI1C2tMlJq3dOnIllhc9OqQCgO/FZCsxA57H%0A5H4zB6dV2ZN2WJ0zeU6bKlCuuGzz0zR4RqYDUZa863B+0yj90+Z62hWZL1uFgrHRllSa5UHEhecc%0A4tZNpr8bM+OUKh6LAqO3x/b10kLATwZ7WN9qbDk83sheJ8O0HcedqqRU+V7/IrJ23jiUgdUVpbdv%0AisFBM96WBiEDvseUnbe6w5AZB54e6qBix1tDHLHZyXEO5jrlxh4/KrazXCIeyRgbLbc3gM/s6kTs%0AfD4d+TySNfMcQLaY5bSOMbaOddCO0RPAmOMxNGjGrQtkUiGvLhc5FJlxWyg1kUa56cdG1+/gxEZj%0APd4inDAkC48JCQkJCQlHQVUfsLu9uoDX2f/rVTUQkb2YxSrB/OC/EA4wMbugWYeZmtfPWyGbp/56%0AaQJ8QlW/+JxEkeXHks/mXY/p6ydE5DZV/fg8Mh+Nt1FfX2AWDa8GejE7xGZlmo+5fVW7Y+v9wAZV%0AHReR6zh2e8y292ZV3fGcRJHzea495uOvgDtV9Sqr37uOocxCXAdcqaqbROQdwCU2/RaMLdoxi0F3%0AYBYmF+J5+lpA3mPRl2AWY399ns+fpy+7c/ALwHmqekBEPsYR+9fWu1VVL6xT5+uBV2BCFn9ERE6f%0A7/zTBQVfWI7rMQ8D/CegqvqsiMw3RmfROq//Cfisqt4iIpcAH5ttnmPT7VdU9cN1PivVPJBQ26ef%0A1vcFs9v61uckGj+bb06bT6afC5sn5m6QPnFYGgbHW4RfGP124e1E5EQOB3Snf+LaLV7ozuElzrnN%0AR3v+6aXLovDE/WEvWPB29qWNpyeu3U5kWvXEvS9xE5dMSEhIeFFyIn+3SkhISEhI+Lkg5hxGFxjF%0A7BIasj/QXwoss9lux+w+6rBl2m36NGaX2ezOoz0i8qs2j4jIWfM0ew82rKFdxBiZ3blUw/0c2UlV%0AGwLxVuB35Mj5e4tFpLtWloXy2V2IBVX9D+AzwLlH09ECzKcvMIuNb8EsPt5o0+7BhMx0RaQLs+g0%0AewbfRjHnWjqYXWn3Yc7fnAEmxZyp90s273ZgkYhssH1rEhFvHh28z4Z/RUTOeQH967ev3/FTlq1H%0AEzBgw49WbaqqeYwePofZhRrZEKzjIvJym+03gbtr6roGQERehgmxObmAvLcBv2t1VNd/gQeBi+XI%0AmYY5EVlzlP7MLu6NWD+7uk6eHUCX3VmMmLMrT7d2Xqqqd2LCls7uAn0hzCuHDYEcYUKizu7a3A4s%0An+0r8+jW/p/d9Vmr27fX5L0NqO7ElCPncAbWzmDmj//H3nvH21VW+f/vtU8/t5fk3pubnpBQQggQ%0AmrTQURRwRLFixDLoqHydQccZ9TeMo6JiGSsojiBVehGQ3gOhSCqQQnq9vZ++9/r98Tzn5uTmnFtC%0AMgizP6/Xfd1znv3s51nPWutZe5+99lrrArtPEVPjtXCvFMNYdf9h4Iv5OUVklpi0wsPZtLHS5MOH%0ADx8+fPjw4cOHDx8+fPj4Pw4/4tGHDx8+fPgojpiILLWfBVPrzxWRm4C/iMgrwFLMQ35U9TUR+T7w%0AtIi4mPSlCzHOtWtE5KsYZ8cngKtE5NuYNJd/xtTvG4rLgWtFZDmQYHdHRh6XAjeLyKUUpGJU1UfE%0A1Gd7wfrT+oFPquo6EVkkIiuBv9o6j3v0A2Ziah16QJbda9uNFUX5Zel8TUQqgG2qmk+teTemtuIy%0ATNTWN1R1p3X+voBJh3koxkF5Y5sSEwAAIABJREFUt6p6IrIEkzZzPcYZi6pmRORC4FciEsPUuDsd%0Ak6r0m1a2V2AiAP8bWG6djxsZUoNwBPwYk7r0nzFRiG8V3wFeBDZhajYWOklvxaRSXVDQ9mngahGJ%0AY9ZfWNuwS0SexzioLh6B3j9gaowuF5EscA2mfuHvgb+KyA5b53EhcIuI5FMEfxtYQwmoareIXGPX%0AshF4uUifjE3/+Usx6WODGJmsAW60bQL8XFW7S801HEZBx63AlZg6l6hqSkydyNut0+5l4OqC/hER%0AeRHzEl8+AvRy238bxkk7zbZ/D/iN3Xcupn7rXRjeLheRV22dx28Dj1iHaxaT2nXTMGtaNkbd/wMw%0AFXjV6nobcD4l9qiqvj5Wmnz48OHDhw8fPnz48OHDh493LDzv7abgXQPf8ejDhw8fPnwUgaotDrFn%0AezvGMVbs2J8wteAK2xZh6q4V4uwi5y4c8r0TOK9Iv+sw6ThR1Q1DaPlhQb9fYKLjhp7/8SHfi/Vb%0Ax67agsNCVReUaC+3/0vyyx4/dMh3Bb5u/wrbn6JEGtOhvCtofxlTl3Aojhry/R+LnHsdls/2+0ZM%0AHcLdaFHVFzAOuzy+U4yWoecNab+84PNVwFUlzr+DIaloVXUpRdY4jFyK0mvTl/6z/Svs/ytMCtH8%0A9yfYk3+o6tQh3xcWfP42xkE59JzCPksx0a1DcUKxdRQZ6zoK5DUWOuyxn2CiewvbHgf2iIAtWOt/%0ADmm/F7i3SP9+irw4oKr/CvxrwfdbKVInM7+XCr4vKPi8cM/VDKv7/27/hqKUTStKkw8fPnz48OHD%0Ahw8fPnz48OHDRyn4qVZ9+PDhw4cPHz58+PDhw4cPHz58+PDhw4cPHz58+PDxliHqF4b24cOHDx/v%0AANj0pSswEV8u8GVVfX4vxjkfWKOqr+8jus4FDlbVHxY51j80WmnI8Wrg46r6231Bix3z/Zj0oQ4m%0AlesvVPV3w/RfCMxX1S8XOfagpa9bRO5mV+rIPP5VVUcVGTma+cY4zgIgM1YdEJH5wEWq+tXhZDfC%0AGA3A/wCTMDzeqKrvKzh+FvCjIafNUdU9Mk2IyCWYeprXj4WGUdA4rO6Ncoy91s9C3Rmmz0aMLrSP%0AYdzPYFIMF2KRqv6TiFwGfA7IYWzET8fK19Hop4hch6mzeUepPmOY6xFV3T7G8/aLzuwLHNJwjNYG%0Ay2nP9gFQFYyzI91JIpdmWlkjAFEJ0u+lyalL3DEZe7tzAwDUhUxm4TmhOhantpH2skyPjgPgzWQr%0Ah8SaWJtuAyAWCNOfSzErOp6WXL9pc0L0uSlCjtlqO1Od1IUrqQuW0++lAQggdLsJDoo08Ea6xdDk%0AhMl6OSaHTfnN7bleEm6apnA1axMmC3R1qJyQBKgImHKhOzLdxAMRcuoOrv+gSAMvD2xidqyRLjcJ%0AQE0gRkpzODZYuctNUBmI0pVLcGjE8OTNbCcxJ4Rifpe5qrRlexkfqmRTyqx3ZqyRbZkuyu38Gc1R%0AGywjgEPErrc128eMcB1vpFsIm3KtOOKQ9XJ05mUSKmN8qJL1yVZmxhoA6PPSNAcrWJ4wqtgYriKl%0AOcMvMe+pptwMIkJ/LsXc+AQA1qTbqA7EKXPCAIQlwPZcL/WBMvq9DABZdel3U4Nrmx+byEuJLcyI%0AjmOdXVtDuJKeXJJ+NzWoB1EnSERCtOUM3VPDtaxOtZBys0yO1gFQ5oRpzw0MyiDpZUi5WSqDMbK2%0ArSvTx+EVU1kxsAWAg+PN7Mz20hSuYnO609DtBKkMRBnwMrhqUis5CMmC73NiTWzMdNHvphgfqjQ8%0A0Ryeenh2bQ5CzAlTH4izJt1qaHIzTI+NJ+llB3m0Nd1JfbiSoH0HOKsuIQkY+m2/+lA5WfVIuEZv%0Ap0XqSHpZ2t0B8r/fJ4WqWZ/poDFUBUCnO0DSNXyfEK4GoD3XT22wjI5sP9XBuNUdF1e9wX0XcUJM%0ADteyfGAztXYPNoYqaXcHCBS8p9yZ7SfkBJgeMXtyU6YDVz1aU8bMT4mPpyeXIOwEKbN6Wh2IkfSy%0ATAhW0Gv34IZ0OwFxqLT0OAjjA2Wsz3QM6nfCTVMeiLI93TUoo+ZIDUkvO7iXdma6mRypozM3QFUw%0ABkC/m8YRh5CYpBWVToR+L0MOr4BvVbzQt47Dy6caGWmWEA4Bcei1OtgQLKfNHRhce1iCtGX7CDlB%0A2tJmvQfGJ7Al00VjuIpVA6a876SY4U3U7r8BL0NOXcISpM/ahIgToiYQH9xjPbkEvdkBJsXGMTtk%0Ayis/3reGunAlQbuOvlySimCMgDj05cw4MyL1vJ7cQTwQ4YBIPQDdXpqkl2Vy0Ojo6kw79cFyNqc7%0AiDimpPChkUYS5NiSNevoz6WYHKnDxSPt5SyNhv60lyNmz8toDld1cG8lvQzlgSg7rIwAmiI1uOoN%0A2oSWbC+1wTL6LF8BKgJRAuKwzZ7XEK5ic6qNimCcWCA8uN6aUDl9uSRVVk9qAjE2ZzoH99+OTDdN%0A4WoGrK3J61LayxK383e7CZpD1XS4CaoDsUGZTA5W0u2l2Zk1pdPHhypJehkaguV2rS5L+jdxQLyJ%0AhJo9mXDTxuZamxjAod9L46FMC5r9tt3tI+FlB/tkvZzZS7mBQTvRm0tQGTR2s8fqRNLNEAuESdv9%0AH3PCRJwQHrqbLiXcNHOjTQAsSW5DUcoD0UHZJtw0Lh6NoSra7XWxNd1NU7R20JaMD1USEIe1iR0c%0AUWbKNne4CRJehoPCRn+XpXeQ9VyiToiJ9rq4M9dL0s0M2pjxkSochEonQrvdK1EJ0ZUbIO1lB6/n%0A00LVbM31DcokLkFa3QH63dTgPs1ojqgTpiZgZN2W66MqECOj7qC+RSRIY7CcjdkutibMbePscnMt%0A6rF7IuVlaY7UsCPTPSgDVz0C4lBtx27N9hIPRKgPlrMz2wNAWSBKV7afJms3e9wkAXGYEqpms+1T%0AYe9XBrwMO+y1Y1y4ipSXHdTbqkCMztwA3dkBcnYvHVY+hfXpNrozRh7T441UBCJsSnfQb+meHB3H%0AgJdmR7KT2ojh28RwLW25vkEbEBAHVaUnl+DAqLl2v5HaycRIviQ7hHDwMPcZ8bxOWJ3y7LWsLlhO%0AXIK0uwm67DVgUriGzZlOpkXq6XATg+M1Byvosnt3ZrCKZxKbaI7UDOpt2eD1zlzL406EtJdFRKgN%0AlgGgqmTUpS3bS0fa7LeGqNGpadZu7cz1EpUQKc1SHzDn7cz2EnKCgzoSc0K46tHjJtmRNPyvi1QS%0AD0QGbeKkSC1JL8uAlx68BwqIQ0e2j8pgfPBeoT+Xoi5cMbjfghLAU49p4Vo6B+/domzMdFFl7UbE%0ACZL0soQkQJu9n8qqS3kgSsJLD+pXVSDGyoEtTLHXgoiE6PfS9Lspxtk90ZkboCoQY2PS3CdMiNaR%0AVZfKQJT1tq02VE5VIDYo/45c/x7X17x96XATu9mc6mCckL12JzXL9nQ3deEKurL9di0hwk6Q/pyR%0A7YRwNTuzPRwdm8hrmfbBcQLikFWXeMDofmu6hwmRGjbbe7ejyqeSVo/NmU5idn9PC1WzLts1uF82%0ApNoIiEM8EBnsk7TXxclho7sdboLeXIKaUDlbkmbsabEGWjI9jAtXDl7z05qjwomwpeDeLSAOzeFq%0AIhg+LR3YzLhI9aAtSWuW2kCc1amWwf2tqoP304dGxgPwUnIrs6MNtNk9sTXVTn2kinInQqdt680O%0AUBOuoNyurTM3gCPC5HDt4PXcQejMDZCx34MSoMyJ0JUbGLy/Kbe/HSISYnO6A4Co3a/561unO0CZ%0AEybhZWm21/NVqRaqgnFq7TVxfaqN8aFK1g7soDpsrl31oQqy6iIitGfMfqsIxtiSaBvs053pZ2pZ%0AAztSnUy3vwOaghVsynYzJWR4tDbTTkeml4nRekJ53bI2JH8te2Hbk7tlYXq3IXH1pX/3zrL4Jb94%0AR8jAT7Xqw4cPHz7eKUiq6jwYdOxcAZy8F+OcD9wPjNrxKCJBm4pyD6jqfcB9e0EHQDXwJWCfOB5F%0AJISpG3e0qm61dfim7u14hc40Vf3gW6dwn2IBpiblqB2PVo6vAK/AW5Ldd4FHbZpaRGRu4UHrjN3N%0AISsi/cUGUtWri7X/nWDM+mlrB0qh7uxLqOq1wLVF5r0EOAOj+722LuT5+4OGfYiFwEpg1I5Hq8N/%0Azzrjw4cPHz72IfIP1d+NaAhXvd0k7DdkvaI/G94VGB9598ot71R7N6Iu+JbeR/y7xqQCB6wPHz58%0AvGWoX+NxX8FPterDhw8fPt6JqAS6AESkXEQeF5FXRWSFiAzWRRSRi0RkuYgsE5EbROQ9wLnAlSKy%0AVERm2L+HRORvIvKsiBxoz71ORH4mIk8CPxKRWhG5x463OO9sEpGFIvJr+3maiLwgIi+LyH8VEiwi%0AX7fty0UkXxvuh8AMS8uVpfqJSJmIPGDXsVJELizBlwrMS0UdAKqaVtXVBeu52q5xjY2MzGOC5cFa%0AEflxAc0bRaReRKaKyBsico2IvCYij4hIzPY5ytL6gohcKSIrbXtURK61MlkiIqcUzDfJzrdaRP6j%0AYL57rBxeE5EvFLSfbeW7zMp6KnAJ8DXLuxNFZJyI3Gl597KIHG/PvVxEfi8ijwDXi8gCEbm/iOw+%0AICIvWlofExPVWApNwNb8F1VdbsdYICLPiMjdIvK65ffgvZaIfN+uYXF+fEvfZfbzUyLyIxF5ycro%0ARNseF5HbLJ9vtXTOt8c+Znm8UkR2i7IUkZ9avj0uIuNs2+ctf5ZZfsVte4Ole5n9ew+j18+8fvwW%0AeNXKd6OI1A8n1yG0ftKue6mI/E5EAvbvOru2FSLytWFk8u/Al1S118qkR1X/JCKniYnWzc9zhojc%0AZT/vpldFaJpiebfc/p9ccPh0GbKXLB+etWO+anmYH+sbdg3LROSHInIBMB+4ya45JiJHisjTllcP%0Ai0hTgV78QESeBi4dojNjkWdRPtv2q0TkFSuj/yyguyhNPnz48OHDhw8fPnz48OHDhw8fpeA7Hn34%0A8OHDxzsFMfuwfBXwB0w6UYAU8EFVPQI4BfipGBwCfAs4VVUPAy61aTnvA76uqvNUdR0mQvArqnok%0AcBm7R3fNAk5X1X8B/hNYoqpzMU6OYmkOfwFcpapHATvzjSJyJnAAcDQwDzhSRE4Cvgmss7R8fZh+%0AZwPbVfUwVZ0DPFSMQaraade3SURuEZFPSIHjCxP9eDJwDnC1iERt+zzgQuBQ4EIRmVRk+AOA36jq%0AIUA38CHbfi1wiaoeh0lvmcc/WZoOBT4G/KlgvqOBT9h5P5x3ogEXWznMB74qInXWYXYN8CErxw+r%0A6kbgauDnlnfPWt7/3PL+QxgdyeNI4DxV/Xgxvlk8BxyrqocDfwa+MUzf3wD/IyJPisi3RGRCwbGj%0AgX/B8HIG8A+2vQxYbNfwDPD5EmMHVfVo4P8Beafsl4Auq3v/ZdeDnfdHwKkYXh4lJpVwfr5X7b54%0AumCsu1T1KEvHG8Bnbfsvgadt+xHAa4xePwFmA9er6uGqumnImvaQa+FBETkIo3/H26hml1360ayq%0Ac6we7RHpaM+vACrsfh6KJ4CDrB4BfAa4tpheFTn313ZNc4GbLI/ymMqee6kVOMPy/MJ8fxF5Lyb6%0A8hg7149tmtZXgE/YNeeAXwEXWF79Efh+wXzVqnqyqv50CI2jlucwfAb4lqrOB+YCJ4vIXDER1MPR%0AhF3fF6zT8pUumyLKhw8fPnz48OHDhw8fPnz48PF/F36qVR8+fPjw8U5BYarV4zDRa3MwNR9/YB0g%0AHtAMNGCcMXfk68dZp9xuEJFy4D3A7SKDKdIjBV1uVx0s4HUC1tmmqk9Yp9jQXEPHs8shdwO76vyd%0Aaf+W2O/lGAfO5iHnl+r3LPATMRFt91tHW1Go6udE5FDgdIwj9QxMSkeA21TVA9aKyHrgQNv+uKr2%0AWJ68DkwBtgwZeoOqLrWf/wZMFVMDsKKgzuLNQD6S8gSM0wJVXSUimzCOXDBpSjvsfHfZvq9gnFL5%0AlK6T7NrHAc+o6gY71h5ytDgdOLhAjpXWIQVwn6qOlDtpInCrjegKAxtKdVTVh0VkOsYh/F5gidVF%0AgJdUdb1d2y12bXcAGUyKXzD8O6PE8HcV9JlqP5+AcayiqitFZLltPwp4SlXb7Hw3AScB92D2wq22%0A340F484Rke9h0qiWsysl7KnARXYOF+gRkZohtA2nx5tUdXGJNRWTa0fB8dMwztSXrfxiGCfeX4Dp%0AIvIr4AHgkRLjC1C0DoOqqojcAHxSRK4FjrPrfC8j69Vx7HIc3wD8uOBYsb20Afi1iOSdenl9Px24%0AVlUTw8w1G5gDPGp5EAB2FBy/tcg5MDZ5forifAb4iJho1CAmovdgjA4NRxN2/N9jXuDgkIZj/u7r%0AYfjw4cOHDx8+fPjw4cOHDx9F4fk/afcVfMejDx8+fPh4x0FVXxCTxnEc8D77/0hVzYrIRiDKMM6I%0AAjhAd96hWQQDBZ+LFW8uNn6xNgGuUNXf7dZoUoaO2M/2PRKz1itE5BFV/W4JmlHVFcAK63DZwC7H%0A41Da8t/TBW0uxe8PhvaJUZwngyQPc2wPOkRkAcZBc5yqJkTkKUYvRzCyPG6og9E6TAaKnrE7fgX8%0ATFXvs7RcPlxn6zy6GbhZTOrWkzDOtFI8zqpq/nMpHsMuPhf2KcXLsRQUz899HXC+qi4TkYWYWpmj%0AxXB6XJTHw8h16Lh/UtV/K3L+YcBZmAjajwAXD+1jazoOiMj0vNN3CK7FODFTmJcJcmIUY6y/KLTE%0A5/z3rwEtwGEYfUzllzGKuQR4zUYOF0MpHb6O0cuzKJ9FZBrmJYWjVLVLRK5j194bjqY98NgBcZ5b%0A18gR443qxqszhGtqSLUHuHerCQw+NJuiV0NMK+8lkQ4BMPlQJdkV4paORjOQwnk6mY2RIJ96v/FR%0A//SB2UxyhUZMjaKw63H0e9sJHd5M921rAFi0YTwTNE3YBl9vDzVx2kUpWh/s583W8QAc87523O4w%0Ajy4uIxmYAcDrIZfzUlk258x7JymppkY8zrgkSPoVI8bwrDpuuSlOY86Mffg0l4oDhVceqmdHwKxj%0AwIXv1jcSr8jQ1Wbee3hQqxjnwoeO3wbA009Pxskps6q7SSTMWA1ThVhTlsjR0wB49OdpmsMVbMvF%0AOfVjhqZf/6WWL56R4+EnTLZbR+CUQ7eyeWU17ekYAL1ODeUpl6xMZc74dgCqZ2WRcISfLZoKwDcu%0ATPLidSH6g3VMFqNWM88Tbr6vki84ccM3gkxwc2wLBjl3nnkHJVAeJjR3Eg/+2iWQNuo8jjAbiBKw%0Ar+dM9lLMmD5Ad4vD5PPKALjmjkr+8dIQW641SQBe647w77V1eK7ymBrf/IlOL1NP9ghNbwZg5f/k%0AmHNxmD9cF+Qwz8o74zGhqZJlO8cRy5q6K0cvaEHCAZ581OhWHI+ZTZ3c2DuOw9OmT100Q3c6xLJy%0AU4q3woOLL2tGe/u5839MTaimXJbmeD8b+sdxxAGGzkR3mBXtk5gcNjzaki7jtE8H+fmfYxyZMgs+%0A8uAddG2rIJE08r89UMYJSaXazbIifAAAF11WTmbxalY8aQK9Xw1HOdSp4eFQgG8casq7OmEhfHAd%0AN1wXZq6t57czF6E34HByQ4vhSUsZrcEAvcE6xtnScfOC3bSkJ/E3x8x/4bgsS7ZPpMlJ4dgHJgd9%0ALMwzN8WJUM2Rx5v3DK54sZHLrz+LxJUmiLzl9XJqm/u5ZeNcPmf329K7ynAoIxI0k7Vmo7SHg7yn%0Aqo0Xu6sB6ApVM99N4MZMkgRPobmxl3WtNcxqNOPs3Bnn2WCc8TnYFDQ68YNomA2ZMp4PGRqPTTu8%0AHoQva5xjLzZtz/7eYWKkn5ZcPQB3xJRT0yHOOredNx80l5B1wUa2O8IkPJKeSe6wMwTVHkRtaZ5Y%0A1uPUU3Zw3zPNg6meIhnlJ1MbiVaa0st3r5vI2XUt3N/RwMfnG33/45IKZufibA8GADiztoW1Oyex%0AXYJMCho79ZIT4gCnlqk6wEFfPMjw7X+UA49q4/alJlv7IV6KV8NRFp62k18/MdPobSpHGTm6vLDR%0AbTw6I0HO+WSSB643+/2C4MF0SpBzjtsKxHns+WY2BYW4wsJvVwKw+HvtHL1wMi9eH+bIY41sn366%0ACQXCOcMAh4lMDvcx4T3l3L7I7K9+hc+9v4PFdxpbUhnMEgtkmfGpGJlVZpxAbZDF99QQkxx9OWPP%0A+5wAnsBEz9ymTJ/WyXMbm4gGG3HsJS6QU448aCfRSWaPbHhmPE9qJdXAWVOMDdy2qZKs6zDg1EIO%0A4uLSExxHUyRJLJoFYMIpMX7z0DjSQeXMjLHBW7wo/cEajgt3mT4nxAlUCS/c3UDW3g61BQPMC/cy%0AYWaP0Zs1Mzh3wna2bqljZ9bozQmHbeOPq8r5wkm9bF5kbEB3KspR35vEC98yWfS3B8K8t6yaT3yg%0Ag9ZnzNjjF8S4965azv1AGwA/friGz9W18Xh7Ax+71NjgV34c5PVQhDbH8OPEVAYnA3NPSbD2GfMu%0A18RZDm+sHceU2h5e7ZgCwPv+Mcv9fwixPWLmmpPOUiFZ/hKOcnG52Uvr2pqY1dTBM21mH13gzOSE%0AQ7YRrnfIdRt+SzDI4lcm8IYE+NRsw7cH185jYi7L1qCxEzlgQsYlGqxmdpNZy982NTIt2scaey35%0AwaQ4VXMdbnykgYX/bOZruTbN+Pc3sOgPAchBfTjJk1LBqfSR8Eyf7RKhjizjypPEYhkjp0/XkF3V%0AzzN/NXbjtUiAHaEy5hEkam+LV4dhdhZOaDT2t2VHPeGgy/QLQ/S/YN7VunFjE5Myytln9nPLE0cA%0AMF/7We2V874Tjdz6N0Z5cWs9U0NmHQAvSDlRhQ8dZfZ274ZqnmttoDaTY84ko28PtjTxqS+53HlN%0AAByYmMtQH0vyQq6Sia5ZW1IdYp7H5Hg/VROMXag7q5ad9/byYI9JqnFauIvWTBNuwKE1bPZNcybD%0AlOYKNm83dvLhUJj5KaiVMm6pMPI+xA0z103TEptClWdkuUWDnNGcIdFrbIIqTP3eMbivLOV5ayfG%0Ax5p42a2k0jV8PPdPx/PXi56jXKuYf5R5T6xtdZxNXVVsCgVB4R8O38K2FZUszzXx/tPNNeilx6qY%0AOd7loe4aYhg9nZZLc9RCWHeTGXvCQa3cvWIW752wnfu3m8oD89wEqzTOR7410ej/99tYG4xwZtMO%0A4uON/rWuKWNLby1XReNcc7i5x7j7tUkcnEsRx/BfQtU861XSFlCOTJn5ZlcKwaDL072Gt3FX6QkI%0A5x+wlWs2HQ7A/3tvB9uecFjZNxFyMCPUz3NOPZ8+u4X/fszc883ICpGAogo7g2L3CVR60GjrsB51%0Awk4ef34ylSmXXsfcc/QgnDW5n02bjL3d7ERwFEKqnPVZc3+XWt6K5pTbVs7gIwfn39ftIzpvBnfc%0AaNZ6QC7Fo5Fajs65VGXNfBuccSxo3k7bjqkAdKajNFf1sbOnjJUxs97ZmSwtEhq0N5qJcN3jU5ia%0A8ciqWUeV5mhxQ/QH6qjJ2etpUwt/bRvHJz+eAOCxP9Uwf7rHS5saOf2Dxpbkdqb42+JGVkaNTfjY%0A1K0sXjODpkyKlwJGT49z+jngjH66lgiphOn3tDQzM5tlfcxcO8anPQ5rbGPjjmbWOUYn+xWu+ajH%0AG7eaPbI+NI7tIeHoTIo2e82r1ByHn9TKA4vMfdEHTsuw5omJrNEyEnFznZqSzXHITOXJTRMYsBfv%0Aj56+Ayfm0LPEyOSGnRM4KO1xxkKPx35vOmXCczjnaxHe/I3h21+0lgtindzFAZyQNjq5NBTl2FAZ%0AsUiWdjv4KcEDmJpOsyRsxv785bNZ85OtbEuV8WTM3IecDBw7ZzuLVxjd6gkEmBftpqouSXuL0ZvX%0AchXMlDgz5xpeP7V8IrGcx4RIgtdzRm/OPa+T1qdgS1s5nn1HuszJ8YuQ8sW04VsnNSw4qxXNBCBn%0A7lVeemo6L4cCXPqhPiPHlgoefqKRisg4BhxzXqObZkMgykwviRsw/N1JhNMWBHj2RcPbtVUOk7LK%0AlGg9QTH3Cu2pKJVOHU9jbOdnvCjpkMPssm5e7zW2e1PYoc6FOY6Z34eP0cJPterDhw8fPt5xEFOH%0AMYBx9FQBrdbpeAomWg/gcUwUT509J191vg9TCxFbD26DiHzY9hHr6CiGZ7BpCa0zpT1fT64Ai4CP%0A2s+fKGh/GLjYRlgiIs0iMr6QluH62ZSaCVW9EfgJJnViMb6UW9rymAcUpr38sIg4IjIDmA6sLrHW%0AUUFVu4A+ETnWNn204HAhv2YBkwvmO0NMzcwYJgXlIowcu6xz6kAgP+YLmNSP0+xYe8jR4hHgy/kv%0ANupsLKgCttnPnx6uo4icKrtq6VVgUqrmo1ePFlPr08GktXxujHQUw3MYpxsicjAmjSvAixje1Iup%0A1fcxTFpVMPd4F9jPHy+gowLYYdNoFuro48AX7RwBEalklPo5Au2l5FqIx4EL8mNZ3ZhiXy5wVPVO%0A4DuU0HuLK4DfWLoRkUobwYeqbge2A9/GOOqgtF4V4nl238+Fsiy2l6qAHTYS8lMYGwVGNy8u0Jli%0AOrwaGGejuRGRkJh00SNhLPIsymdMzdwBTFRkAyYa9K3Q5MOHDx8+9hEee7757SZhvyEu7sid3qE4%0AMZV5u0nYb6gPj5RE5J2Libl3r9z+4fChyWzePZgR6n+7SfDhw4cPH0XgRzz68OHDh493CmIikk/1%0AKcCnVdW16SX/IiKvAEuBVQCq+pqIfB94WkRcTHrIhZj6fdeIyFcxjplPAFeJyLeBkD2+rMj8l2Nq%0Awy0HEhR3Tl2KiYC7FLgz36iqj4ipr/aCjcDrBz6pqutEZJGIrAT+auvo7dEPmAlcKSIekMU6FIpA%0AgG+IyO+AJMaZsLDg+GqMY6oBU5cxJTKWoLmi+CyGnwPAU0CPbf8tpvbdCswL1gtVNW3new6TunIm%0AcLOqvmL7XWL5uxpYDKD2DUbPAAAgAElEQVSqbdaBdJd15rVi0pT+BbhDRM4DvgJ8FeN4Wo65v3kG%0AuGQM67gck3J3m5172jB9j8Sk1MxhHHx/UNWXrdP3BeCHGOfgM8DdY6ChFH6LqZG5HKPHy4EeVd0h%0AIv8GPImR/YOqeq89ZwA4RET+hpHJhbb9OxiH5SZgBbscX5cCvxeRz2KiLb9oI4tHo5/DPTl8iCJy%0ALYSqvm733yNWxllMhGMSs+fyL8rtERFZgKswqUZfFpGsHaOwHuJNwDhVfd3OWUqvCvFV4I8i8nWg%0ADVMfMo9ie+m3wJ32RYYnsVGKqvqQdYS/IiIZ4EFMndjrMHskiUnregHwSzEpnIPAf2NqbQ6Hscpz%0ADz6r6mIRWWLnWo95EQBVzYjI3tDkw4cPHz58+PDhw4cPHz58vPPgeW83Be8a+I5HHz58+PDxjoCq%0ABkq0t2Me2hc79ifgT0PaFmHqlxXi7CLnLhzyvRM4r0i/67BRVLZeXCEtPyzo9wtsnb4h5398yPdi%0A/daxq3ZbSahqHyYdayksUtWvlaLffn9/weep9mM7ptZbvv0nBUO8pqpzAUTkm5hajahqit2dnkXn%0AK2hPsyvSauixvwJ/HdK2Bpg7pOuFQ76jqpcP+f4UxkE6VHb3AvcyCqjqlcCVJQ4nVLUYHeUFn+/A%0A1H3cjT5VXVDwuZ1dNR5TGEd1ykbYPY6NZFXVmzEpX0vN950h7VdhnHRD+7dQXL9Ho59QoB+239SC%0Ar6XkOrXg860Ur2M4XJRj4ViKqcH44xJdTgCuGXJOMb26jl06sRFTK3HoXAtL0LCW3XXy3wqO/ZAC%0Ae2Db7qTgBQXMixMnFRl3wZDvlxd8Hqs8i/J5mDUVpcmHDx8+fPjw4cOHDx8+fPjw4aMUfMejDx8+%0AfPjw4eOt4BwbdRfEOMMWvr3kvCsRB5606TQFE7327s0FtY9hoz4HgH95u2nx4cOHDx8+fPjw4cOH%0ADx8+fPh4t0PUFnT24cOHDx8+fLxzICJ3s2c60H9V1REjI32MDiLyGUzKykIsUtV/ejvo8QEi8hvg%0A+CHNv1DVa98OenzsjgcbPqpZcTigzGRcfj1RzetheJ87wGMBE4TbIx4fdgdYZLPCXjDFlFZ9Y+04%0AnouGAAgjnE0vMz9q3pF86PoYfY7wnooOnu+rA2BBfQsdHWWssMG9J9e2clfPeGZmPPIJpCeHB3g9%0AV8EZB21h6comANaHg4zPelSoyRCckADTY324ntCZigLQ5oQ4rnknv243JUwnuwGyAh+sbWHNDjP/%0Aq9Egx6dTVMfSrEpVAnD2h3v43T3Vg/w40+lhe7KMSifLTo0A0ECG2Ye18c3V4wD4QCrMlEg/S3KV%0AZCzh7wn1kEiH6HLDANwfU47MhmjK5ah0sgCoCml1OGx+C27KnLf+jTruCEd4b9KkB2qu6uO+dC2z%0A0x7rwyZjcbkHMQ8qbAqhN8MOQWB8Tllv2M9xqSwHzmjj4U3NTLH1rlZEwnQ4yoKkmT8oSnXUTLw1%0AWQbAhGiC57xKEjY58qy0R6XmeCIW5FPRLgBqmhOsfm0cWx3Dj2Yvw+uhCAGFfnvee3IJWr0Icd2V%0A5ijm5IgGczzmGL05k16W5yrpCMBZITP2smQ1y8PKMZYfR0/fwSObmvngqTu47Ukj/5gdMidQ7pnf%0Awc9HXM5JKrMmtwPwyI4mzj9sC33bwsTrzPoTHWFu62qgMWfOn+P00Z6JsToc5LSwmT8Sy7GyvY5Z%0AFd0A3J6pIYwQUrigficAi3c0MLe8i629FdwVM/Mf6IVpdTyOTZnvdZLh3kiY+WmHyWJqqVWVp1jR%0AV0PA/nY/vKGNtTvrmDt7J9074wA8ljTlY2dnstSE0mY+KeeIXJJYyBC+wq1gYi6Di7A2bAR+cCbN%0AtkCEJtes9YlYkAMzDltDUGn5dUq0k+29FYyPJ4yuJSuYHutjSaaKGVYBuzXE3MmtXNFWx1dsvS0R%0A2NxTSZmY+Rvr+7indxxTskqVZ9pCeEyo7ePNTrN3VkeCHJ1J4SK8ETR6ckpFO5l0kAfdaupscu8F%0A1W1EK7Js2WTOK4tk2ZwoZ1M4wISsIbxCXQTloAPaALhtczOz0zni4vJUxOyvDzq9POxWMd6O25zL%0A8nI0xLnBLnb0G/sSwCNDgHInS9IzdikhDlNj/YRC7iD/D85k6HBCHBDuA2BprpLVIY+LQkYnnkzV%0Acmg2xbjKBNt7zNhLImEOSudYFg3ymSlbzXmrG5lZ10UuZ5J9bOypZHw4SWsmxvKomf/4dIpIMMfM%0AE429XfV0Da7n4AGzDjS6fNu6iRxq5QuQETi+sp1rk7Uca/dJUJUycqwKR2i0fKvWLBuCEdJ2TybF%0A7LO1A1XE7L4M4xILuAQc833c+H5ymQBVk1KsXmLsW2UsTXV9gnCZS1+roWFNRw3TKnspqzI6Gil3%0AuX3dRM4sbyeXMevd3F9BVyDARM/02S4RtoaE47JJMp4hanUoQmPOI2tLBtR7GaY2dbOotYE8Tp+9%0AhadWTcQB8takynNpjCboSxv5b3aiBFV5MeJyfsrIsrGmj7aucl4PmmvCUQFjbxyFLpt/5TjtJ2dp%0Aec0xe/DkyjY6ussYcI2MaiJpXvIqaA0oZ2bNXu51Q6TEIWL3chahOxCg0nMJ2TYXISfCyohZ20Xj%0Ad/Li1kbSIszA7MHngnHOdHp4QKs4P9xpeNtXTVCVmM2AvzUY5vQp21i8volN9hpwdCZFO+HBHPmH%0AVHexrquKASdAmWdaB5wALUFhQtYjauXdFQjS7KapDBs70ZGJ0lzeT3ciyiaJ2j5CjaucfojR4xXL%0AG+iTIBkRau1+XxIJcXQmTSfG/pSpSwiPkCjbxejI7EgvD2kVE7LQYUMljsklcD2HdozcsiLMivTy%0AgFZxhmvsTSTksiNRxs6gOak5l2VjKMQpNa082G2u5zMzOfqdAG+GhTM9s08bJ/Xy9MYJNLjm+vZq%0AJMz8dJqqSIZpJ5o+65+pYLlXQY1r+LEyIrjA9OyukhX9Afjw3C089upEAOZVdeK5Qk1TghfXTDA0%0AqsfyaJAJWYhaeR9a1cnynlq2hsxYUzIezU6KlU6cKtf0WRpRjkkp68OBQX685sSZnM0yIKbtjYhD%0AuQfLAikuTJq2g6a28fSWCYP3F025HLPGd9LaUU6fa2QwIAHK1KXbMXw76cCt3PnmJI5wE6wx5cmZ%0AG+yleVYPf141CTD3DAdFenncqyJkHymfU9vClpZqOgkx4Bh9m+qlmDKlk1+1mH35Cfp5QKv4zJSt%0AeDlD1Jp19Uwa10tvr9WjdISgKHdHA/Rg9Oa8VJjDJ7bw4rZG4vb+pT6Q5m+BOGdXtwLQ1lHOGxJn%0AfUj5dLmxgc90jePk2lbSKbO2N/qqSToOM0gwYNffLwHm1Hewqs1cQ1uDAbYHlRBCs1EJTmrewZPb%0Amzgi0s2ylL1WhZUpOeHAnDGm2yXCYdUdLO6t57TJ281aWuK0DsSZWNsLwLN99ZxQ3sFz/XXE7T1I%0ASGFHUNgQyDHd2o5pGZf5B29n0Rumxu+2kMOhmTQBUWbO7ADgmi0TOChjbBpATHKEHY8dXpSHo4Zv%0AH0g6RNl1L1UfS7IpVU5UPaaPM9clEaWjswxPhXbX7MEwHt1OcNAmbAwHOTHYw5ZEGXFrPRoqB3iz%0Ar4qUrYjRFhTKPXAUjqo0NHb3xuh3Q0xv7GTcGUaXnrkhxrpwkLDVmz4HTnYHiIZzRKKG4Su7alkT%0AcXh/wNCYTIdIukG2OWGOn2Dup17d2sCh9R0kBoxNiESzlFVnuG3bBI7OGJmsCkY5yE0yaWI3S7cY%0AGzBvUisvbm3kyPFGb1a21NMeCDAxl6XT7oGlEWVeWpiEGedNJ0al67Ep7HCEHXt89QCJRJj6hn62%0Ab6sy8g3G2e7kOCJjxjlt+jbWv1mHB7wWMvq9PaA0ukKHYxgwKScEFbaG4LOzTB3WyPQoNz84jl57%0ADZ6QhSY3S0PZABsS5j64IxDgADdFC2HagqbjwbkUr4WinDvJ/LZat76OnRJBgHIry/HhJMu9Cg5U%0Acy15IRjn3Mo2nIDHGzvNb5yMODQHkjwUjHOUvS52BQJUuS5V9n7u+J13vOV6PX/PSPzikr97Z1n8%0A0qvfETJwRu6ydxCRRhH5s4isE5HXReRBEZm1D8adamsNISLzReSXJfptFJH6Ecb697dKjx0nLiI3%0AicgKEVkpIs+JSPnIZ456/LdUKbmQTyJyuYhctg9oOl9EhqYqHM1559pUfGM9r0FE7heRZXl9GusY%0Aw4w9qFNvYYzBdYnIdbYm0lula6GITNiL8y4RkYve6vx/bxhuv+/DOeaJyHBpKv9XISILROR++3nM%0Ae8e3TWM6b69s09sJVf2gqs4b8reb01FEJojIHfuTDmtDPz5yz/8djPY+YZjzHRH5pR3jnzF18Ap5%0A/ZacjqO5Pxnh/EGZ2uvEr98KPXacBSLynr04b7/b5aFQ1X8qovf73OkoIs/v6zGHjF8tIl/an3OM%0AFXmb/r9hN/LIOx2Hw0PXx0bsc3Jt617Nn5CiGbx3w2R35D7FcKbTM2KfD6TCI/a5P7Z3v3ubq/pG%0A7PNmeO9+CgZlZJpmpUeujdLs7V3g9pn0jtjn6Ok79mrsR3Y0jdhnjjMyb2/P1OzV/HUyMk8Ob2jb%0Aq7FXuBUj9nkiNnJCpPXJkccphsb6kfm2OrJ3CZnKItkR+9y2uXnEPs25kccphrzTdzg8mRq5TzFs%0A7Kkcsc+qp0fWt8xePp5KjuK8ceP37idBpHy4EtEGeWfUcKjfS1uy2YmO2OeowMj2phhqIukR+2QZ%0AmbkXjd+5V/NvDY58fTmkumuvxu7IjMy3FcsbRuxTpiPLvxiyo6hPv7d7+dXIyHzLO4SHw7yqzr2a%0Af0pm5GvnMbnEXo3dlMuN2OekA7eO2Gd8bu/uSz7ByHaiKz3yfi+Gto6RH3G80Vc9Yp/W4N7d843G%0ATj3bt9c//0ZETEaWbX0suVdjbwyPfF1uC+4//0cyHRqxT95hOVasbBlZJm86I/8O2VtMyo3Mtwl7%0AtzTWra8bsc8LwfjeDe7DxxiwX1KtiogAdwN/UtWP2rZ5QAOwZl/No6qvYGtJ7SX+HfjBPiDlUqBF%0AVQ8FEJHZmAeVbztEJLgP+FQM5wP3A6+PkZb7gPv2Yr7vAo/a2lKIyNC6Xm8b3uK6hsNCYCWwfYy0%0AXL2P6dgvsLSOfIdksZ/0eDd6gHnAfGCfObb3FfZSx3zbNHpa9sce3ufYi32zHXjLL0IMRw+mDuHH%0AKVJn8O3GXurYhcAEYK6qeiIyEZOm822Hlf/+kOkCoB8YtbNtP+7hfY6x7hsAVR2zI3YM9ASAauBL%0AwG/31zx7i/1tN3z48OHDhw8fPnz48OHDhw8f727sr4jHU4BsoQNEVZeq6rMiUi4ij4vIqzYK5zwY%0AjFB4Q0SuEZHXROQREYnZY0faSLcXgMFIgyHRQHX2nCUi8jvY9fqYiNwjIn+z437Btv0QiInIUhsR%0AtFvUm4hcJiKX289ftVF2y0Xkz0XW2wQMvrKtqqtVNV1qbtt+tuXBMhF53LaVi8i1li/LReRDBf2/%0Ab/suFpEG2/YBEXnRrvmxgvbLReT3IvIIcH0hnywOE5EnRGStiHy+YO495GKPXWTpWSYiN9ioiHOB%0AKy3/Zti/h+xanxWRA+2514nIz0TkSeBHhdEZpegvgSZg8PUrVV0+VrptW4OI3G3blsmuCI9ACd37%0AvIi8bPveKWJyTQy3LovTLR/WiMj77TlTbdur9u89BbR+w9K/TER+KCZicj5wk+VxzO6Dpy2PHxaR%0AJnvuUyLyAxF5GrhUCiLHStFfDFaGi23/70pBNJuIfN22LxeR/yxYT6k9O1p9OFpEnrc68LwYx1gp%0A+gr3++Ui8ke79vUi8tUR5D7Orv9l+3d8wTiDewXj4L7Q8vzCUvSJSEBErizgyT8OQ3eTiDxjx1wp%0AIifa9jNF5AWrC7eLjUQUYxtWichzwD8UjFO4dz5sx1omIs+UmhvfNu1322R161FL3+9EZJPYaDYR%0A+aSIvGRp+Z0YZwMi0l+Cb6PSUxnGlhShrzD6b6GI3GX5sVZEfjyC3MvE7LOXLS/OKxjndhH5C/AI%0A8EPgRLvOrw1HnxSxJSXoLhORByw9K0XkQtteyg6O5j7hZEvjUrueUiEbTcAOVZNbSlW3qmqXHeMq%0AEXlFzL4ZpF9EjhJjI5ZZmVeIsRM/kV375isFc3ylQKfzOlnK3uzGb9kzSn+SlelqEfmPAppGtcdF%0AZCpwCfA1y5sTx6CLhfwdiz2Pi8htli+3itlv8+2xUrZxo4j8ZxG+jUpPZRhbUoLGfPTfAjHXmjvE%0A2OabRMyr9sPIfY/rgx3nSRG5GViB2TczLM+vHI4+KWFLitAcEGPbVtoxvmbbS9nBaZbXL4vIfxWM%0AU2g3DimYe7mIHDAc33z48OHDhw8fPnz48OHDh493LFT//v/eIdgvEY/AHOBvJY6lMCnLesU8nF0s%0AIvkokwOAj6nq50XkNuBDwI3AtcBXVPVpEbmyxLj/ATynqt8VkXOALxQcu1hVO8U4RV4WkTtV9Zsi%0A8mVVnQfmIcsw6/kmME1V0yJSLD7/j5iHWhcAj2MiPdeWmhvj8L0GOElVN4hIPu/Kd4CeguikfM6U%0AMmCxqn5LzIPizwPfA54DjlVVFZHPAd8A/sWecyRwgqomRWTBEHrnAsfacZeIyANAK8XlcjDwLeB4%0AVW0XkVq7nvuA+1U1n+7tceASVV0rIsdg3uA/1c43CzhdVV0RWVhAx3D0D8VvgFtF5MvAY8C19o38%0AUvq0B912nF8CT6vqB+2Du3KghtK6d5eqXmPX+D3gs8CvRlgXmAigk4EZwJMiMtPy+AxVTdkHd7cA%0A80XkvZgorWNUNVHA4y8Dl6nqKyISsvOep6ptYh7Cfx+42M5XraonWzovL6BjOPqH4heYOlm3iMgl%0A+UYROdPy52iMQ/8+ETkJ2DwM337P6PShErMPciJyOiYCedCpNQIOxLzkUAGsFpGr7NjF5P4L4Oeq%0A+pyITAYeBg6yxwr3ykJgvqp+2a69FH2fxezVo0QkAiwSkUdUdUMROj8OPKyq37c6F7e6+m3LhwER%0A+Vfgn+3+vsby6k3g1hJr//+As1R1WwmblIdvm/a/bfoP4AlVvUJEzsZee0TkIEzk3PGqmhWR3wKf%0AwDi4S/FttHoap4gtKUHfUMwDDgfSmH3zK4wdLSb3b9m1XWz17CURecweOw4TEdhp5XiZquZfsihK%0AXylboqrFnOdnA9tV9Rw7ZtUIdnA09wmXAf+kqovEOLNSJfrdBjwn5iWBx4EbVXVJnid2zQHgcTHR%0A96swe/VCVX3Z2o0kRhemAYdbG1KYY61dVY8Qk2rzMuBzdpxS9rCQ31OH0Hs05r4rgdnLD9hIxFHt%0AcdvnaqBfVX9i+X0zo9PFBQV0DEf/UHwJ6FLVuSIyB1hq5y1qGzEvhZTi22j1NEgRW6I6qrv2w4FD%0AMBkIFgHHi8hLFJd70etDoaws76faz/n70KL0Ya51pWzJUMwDmlV1jh0zf30odU3+BXCVql4vIqVS%0ACF+CuTe4SUTCwB5OTzGO7S8AfLliPqfHfd+kDx8+fPjw4cOHDx8+fPjw8X8Z+8vxOBwE+IF1XHhA%0AMyYFK8AGVV1qP/8NmCoiVRinytO2/QbgvUXGPQkbHaSqD4hIYcL6r4rIB+3nSZgHnx1joHk5JvLs%0AHuCeoQdVdamITAfOBE7HPOA7TlXfKDH3OOCZvJNCVfMJ4E8HPlowbn4NGUzqQDB8OcN+nohxxjUB%0AYaDQ6XGfqpZK4n2vPZYUE+1zNPAAxeVyKnCHqrYPoXUQ9gHue4DbZVe+/cIk57erFk3gPxz9u0FV%0AH7Y8Phsj/yX2YWX3GOk+FbjItrlAj3Wi7KF79vMc67CrxjgpC+unlVoXwG1qomXWish6zIPDDcCv%0AxaQddjFODzByv1bVVPctxmNgNubB8qOWxwGgsHhNKQfVcPQPxXEYByiYlIk/sZ/PtH/5B+/lGD3e%0ATPE9OxZ9qAL+ZJ0TCoycwH0XHlATvZcWkVaGl/vpwMEF9FTKrmin4fZKKfrOBObKrlqeVRieFNPh%0Al4E/WqfJPdZenIxxnC2yNIWBF7B6kncOisiN7P4SRR6LgOvEOHvvKkG7b5v+F2wTcALwQUvDQwXX%0AntMwDpqX7dwxjBMVSvNttHoaorgtGQ0eV9UeABF5HZiCefmimNzPBM6VXbU3o8Bk+/nRErZqOPpK%0A2ZJijscVwE9E5EcYR/Kz1ubvYQfHcJ+wCPiZiNyEeSmjaBETVd0qJlrvVPv3uIh8WFUfBz5inSxB%0ATGTkwRjbsENVX7bn9wJY59vValN8DuFXft/+jV2RzcPZw+H4/aiqdtg578Lo5CuMbY8Pxd7YzLHY%0A8xMwTi9UdaWILLftx1LcNuZRjG+j1dNS95+jKZ70Ul5fRGQp5h6hh+JyL3V9yNhxStmTUvQNZ0uG%0AYj0wXcwLBQ9gIz0pbQePZ5dz+AbgR0XGfAH4lpiUw3fprpdXBqGqv8c4N3mw4aP6d5HP24cPHz58%0A+PDhw4cPHz58+PDxtmF/OR5fo3RtmE9gHnwdad/c3oh5SAQmAiMPF/NwRTAPsEaDPfrZt/FPB45T%0AE032VMF8hcixe+rZwj7nYByb5wLfEZFDdEitIFXtxzwQu0tEPOB9YtLnFZu71JpKtWcL3sh32SW3%0AXwE/U9X77DovLzhnuHpUQ+dQSstlNPx3gO78W/tFUIqW4ejfk2jz8PBm4GYxqd1OwkS77S3dhSim%0AewDXAeer6jIxEVELCvqNlcdfA1qAwzA8y0fbjIZWAV5T1eNKHC9Fy3WUpn+0EOAKVf3dbo0mWqMY%0A38aiD/8FPKkmAnUq8NQY6Bo6d5DSvHQw+3C3h+X2IexwcixFn2Ciq4Zz5AKgqs/YB8nnADeIicbq%0AwjwQ/9gQeuaVoH/omJfYqJVzgKUiMi/veCjS17dN+9c2laoILpgI038rcqwU30arp6VsyWgwln0j%0AwIdUdfUQeo5heDkOZ+v2sCXFoKprRORI4H3AFTZi7G6K2EEb1TWaffNDMVG078NEk52uqqtK9E0D%0AfwX+KiItwPn2JZLLgKNUtUtErmPv9g3skkOh/Iezh2PaN8Pc+4z22rg3NnMs9ny4fbOHbSxAMb6N%0AVk+Hu/8cCWPdN3tcH6xMhpPjcLaulC3ZDVYvDwPOwqQc/gjw/xjeDg6rD6p6s4i8iLnePCwin1PV%0AJ0r1/zob6E73U+aa26jGcArNweJAhJzXDsCAl+G2dDdz4hO4c6MJoOx308SDHfRnDKurAjEeBpr+%0AXM7irCnZG3FCBLocygNGLX/b5pH2+ok4nfzWXgHHBTu5zdnFZi/r0e9u54qVAdS+QzJdxrGJDqqD%0AccoDxgfblUniqscALeY8V6nfUUF9oJ/FXgKAztwAt7RGKAuZycJekF9ntlDuxQiI8QXfeM84Wt1t%0AVDtRbs0YOqLBBD1ugqznWp5UsealdipDSV4NhAGI5cKEJUnK/ry4JRug02vHxSOcMqr+l2wfdeFK%0AujJ9AEyNjcdBYFmELjdhedRFs1bw00iOrb3mPZhpYYd7AwncnAdAwktTEYixNduOmzFtdeFKDok0%0AsCrTBsAz4QrcLWECTge5kKF7e6qb5kgN90gvAfuTKZQJ0p7ppSJo5F2Zi9GW3UFjuIoH7Q4VhJ50%0Akk06HoAtq7MMOK246pH0MgCUu1FynktAzLjXq0dVMMaWVCc5y5OqUBktvV1kPZeXaw8GYJNuIZFO%0A84iaRAwpp5WdiR4ecALUbS63BLTw80eTVAbM+3q1wRgtuX76ckk8eymuzZazKhJlUlstK9WUVr9h%0AWYiIBHE6zEL6vQwxp50+0lRY370bStKZHeDanDFpfb1JDo6F2NDXRV1wlws+6WX54zajt7MiMf6r%0At5P6UIZ01vD24XQ3taFyHnUcKhwz9paBTh5wgkQd8w5Hb1cSR9qoC1UQ6jB86nW2klmdo9zGIVcF%0AlKSXwQ0qPVmjE1XBOL/XJGVulPaMed+mPBAl5WWZJUYm306spjpSTlACHM8UAO5xtxEjzI6UeXfj%0Az14DPdJNbbaM9dlNADQ4NWS9Xe+vJDVDxbYYqjv4hlcFwOZMJ470EHKC5DrMemsCSqcO4IrRv+pA%0AnO6uBFMiQTqtLl9PmvJAlLANsv5VZy/xQIScdlMfNLK9srWTQJtDzMniJs1YoUAvFRrBC6qVW5r6%0AQBmrV3UzPWb229XaRXe6Hydt5HZHpJK400dlIEpXwMzf0tfFkooZvOKady2mRusREWISYnPG6FLE%0ACdHkVpB1YXXS2Km6cAWeerhpz3Klg1Q2y+pYI11q7Mu9oSDru1oJO8aWxHMRJkQq6coluXG10ZOD%0Aogla/3/2zjzOjqpK/N9T9ept/XrvTne6k5CFNQQISxRkV2QQVwRExQV1xH396TgzOq7jqIM6LugI%0AqARHVFAWRWURCPsO2SGBkH3vfXv9lqo6vz/ufZ1H817SiWRCMvX9fPrT7926de+55557q16duucO%0A+Hii4PUyGOaQQEh7I2wbHQTg8dRk1hb7aHwgTb99p7o/GKE9Xs/iJzaYcupgcqKWxdlVTIqbPvle%0Ab464M8zaRAsAa/0BADRQAsfInQ+LxEKXuV47RRN5nvkjfcxLpvhz/3JTdmYKzW6KnAb0bTN5hoIR%0AWvtr2RyuN3nCdnq3CILHpryRsTVeZHIhw+C2ELZ5uAhr8iv5RTFOaC9JPt10uo3kpMjkmHnvab0/%0AwM2Ow4B5V5d4ECPhevQUh0jYcTKrr4Vn/GfJxMzl/YcrBZUNCGLmSyAvRUZHC6TdBPnAjNNJXh3P%0AD25lQbzO2HJPgUC7ONibxE/zRt+tXoFcWMSqg6vDPIGGeOLiqZkn5g84+NJH0fGhCO1eHTnpYvXI%0Adubb+mtiCeISY1QLDBTNdcLPBxyRmUKPb3Y6GfZzHJRswfdDfr7aXDtFepmd7sCz8++64lquF5ds%0A0MVDavpy1OthNEhorxMAACAASURBVCziiUOfb/R0xbokbYlhns+bcv7gJskGeQb8LKk+MyamxGFL%0Asb90n4ejQjMZVvvbabE6Ochr4KHRVRzqdYCXZSQs0FhIszHcyMGJVgDWFHpojmX41tICk+LGrvr9%0ALIGGNMfNuB0NivwiHKYQ+tTZa8dIkOeV6WncPWjeZz7Bm0FIP6v87Ux1TcCQK4M+2r16nstu4eiM%0Aeb9sQ66PfLiVX9trRzpMEDh9zPXaWRSa98rapJYvb9zEpETpmhxHVRFfuNMx7Z+8qZH+2ADDTh5C%0A2FLo55HUZDYWB5F7jE6mx4QlhecINMTNmfpccah1UxTsdapVMly7KAbOVrp7zbU66Xg05zI8W1gK%0AwPGZ6fT4WVzHGbNJGRF6WUci8NhcNOPkxMxMVhfXo3ZMdIb13CYD5PJF/sfa+ySnluFYnsDmSQYx%0AYuISBCEfC005bRvrybOBtHjgmXuZ4S05ZiRhhIK1LWHtyDbm1h7ET54zZa8bXUqDl6EzboJn/E6V%0A7uXQ6PYQxMwg2JjtJeP2My1ursF/6nXpd7Yz5I8yzWsGYGs4gLfepdbt5qa8uS9pj2f55TNDxOzO%0AAYEOMWOglY2FrbwyNRWAVcU+JmkNy0bNfPuYuGTX5mmOF2mMm92Duv1hsvk8v+xOAqMM+FlOr5nB%0A8mIPd/WVfmps5jvbhghV6UiY9g4GOTPH2fodhIGtWZrjo8TsNSeXL7BuZDttKRvoaR0og8xwWljj%0Ar7T9XUdrrIavj65lStKMweG+HIWwl6vW11o9rqMxXkuhx6fJM/Vf1jvEJK9A0V4Da9w4G/PmWnpU%0AqgOAG7wsXU/n6cmbMTE7NoVHkxkW5jZx0Ppm2/6N/EELuOKMzYGTY7X0h0N4gWnH/ySTPF/sY3Ks%0Alr6iub70ahed8Ubqhsw8uSrfTcIxsnkxc16Ta+6VAjdEfWNfvw3j5N1BkmLmO2/UpeBup8lNsaHY%0Ab+wtVouI8LUec188OzWZJ3PPcnBPO6nrTB0jsWE8dcfuXWe5zfxFsmwc7qU5b/TmudvAh+sLeQ7y%0ATB88H2wlpi4/2mLammUtTrdQ1IDGQg0A6eEEGwvPcaO9T8iFRbJhHneDg2DuXbJr8zR6Po29abZS%0Aup+pw40LPVamkdEcN4QBx6ensMk3NujGHAaKo1xv7923dvfT6NUQbAgZ8E3/dUoTw4UcT9m57Yer%0AA+pig4yEBQq+mSf8YkDaSRAP3bHr2/OFHgp5n/mLTZ6DVqSpc4boCkZYXzBj+fD0ZLKFAl3aZW2i%0AnY0Msnp4C+0pM08OFkeY6rZwzTrwXDPeUk6cNbkujkxNBuDZ/HYC3UzciXGwmLn7ut48Q8Eok+Nm%0AbtuU7+O1yRks9bfze7sD15RYI27MIW/nu1I4n4iIXbG39ni8G0iI3aMLxvbBOR3z5vd2+1DlTLC/%0Abqqgqv2YVWmn2KSLq2S9r3RMTOjKUijAekw4r6yYPW1OLDunaFchgXlIOknMXpEJoBQyzgGmquoC%0ATLi90sqxMUTkZLGhB8WEoZoNrNtJ3Q8Dp4vIDHtOKfzaHcDHy8ottaEa9ezYv+29u8hbzptFJCki%0AzRhH1ONU75fSCo/mcbIOYZx+pbf814jIhTaP2Adfu2LC8ovIq2XH/oq1mBCm6/dA7ruAj9g0V0xo%0AtJ1Ri1lR41Hd9ipxoYg4IjILmAmstLKW9g17NzvCld0BvL+sfS/SsT2/VUROsnk8ETlyAnLsjvyP%0AsGPlw9vL0m+38pX22eoUsU8qKrCb9lBuA5fsQr6JUK3fx4+tag9gy3W+M/luBz5Smj9E5FARqalU%0AoIgchLHRq4BfAMdhdH2ymBC8pf3ODsWEKpxh7Qag4sN3EZmlqo+q6peBbsxqpkr5orlpL89NmLCs%0Ab7Pln82Oa89dwAWlsSIiTdYWdsZE7bTaXLKnVOv32zF7EZb2szu2yvmVxk0l+SY8l4hIB5BV1V9j%0AVl8fR5V5cKL3CXbcLFXV72BWBB5eJd9xtv7SPcDRmHFTh3EcDYhx3pdWVa4AOkRknj2nVkzYzDuA%0AD9vP5Xqtxp7Oh6+19pXCrFp/kN0f4+P7cKK2uKfyl4+b2cBRNr3a3LgzJmqnu3X/OQGq9ftErw+V%0Axk21uW5Cc4mYEK2Oqt6ACZF93C7mwQfZcb2vNm5mAqtV9UfAnzDjISIiIiLif4nBcHfeL9u/cKu+%0Ah7T/0+7t6jHD/suIfWnkQGRLoX9fi7DX6PV39v7b/s2AdbRHREREvCSE4cv/bz9hrzge7UqO8zAP%0Aw54XkeWYFSObgWsxez09gXnIUXG1wTjeB/xERB7G7J9Tia8Bp4nIU5iwW+tt+m1ATEwYr29gHmqV%0AuBJYIiLXqmoRs4fQo5gQeCW5XODXIrIUEx7uv+xDznJmAfeW5XkCuKFa3arahQmfeKOILGZHmMx/%0ABxpFZJlNP3MXevkqJnTW/Rjnw0R5DBOC6xHgG2r2SqzYL6q6HLOH1r1Wpu/bMn4HfF5EFlonycXA%0AB2ye5cCbJyDH7sh/PPCE1eXDwM9teLPdlftTwJm2r57E7Nm0M/4NYxN/Y2K2WmIlcC9mxcyHVTWH%0A2VPpvSLyCCb04IiV9TbMw7wnxIRwK4WLmw/8zKa5mFXE37HtWYQJnbYrdkf+T2P2GXwME0JwwMp3%0AB2al6cNWb3/ghQ9LKzFRe/hPzGqmB/n7nSc76/dPYuxkiZjwkh+uUsQCTHjBRWL2j6sm38+Bp4Gn%0ARGQZcAXVV5CfgVmVuBDj2P2hnQMuAX5rbfoR4HBrJ5cCfxGRB8C+gvViLhORpbbu+4DFVfJFc9Pe%0An5u+Bpxtrz2vw4RAHlLVpzF71d1h9fw3zLjaGRO104pzyZ6yk37/BiZc5hJra9+oUsQSwBeRxSLy%0AmWry7eZcchRmr75FmD38/l1VC1SfBydyn/DpMhsexczPlZgE3GLbvAQTEeFyVV2MGUfLMfunPmjb%0AVcDswfdjW/bfMCvVfo65F1li099Zpb4SezofPoAJk7kIuEHN/o67O8ZvAc6zc9+pTNwW91T+n2Kc%0AyEuAL2D0PFBtbtxFWRO10z25/6zKLvp9l9cHu0r9QWuTl1WTbzfnkk7gHjtu5gOlVZLV5sFPAR8T%0AkdJLHpW4CFhmyzycyntLRkRERERERERERERERERERIyx1/Z4tA+M31blcLVwkXPKzv9u2ecnMSHb%0ASnzVpt+DDeVlH+CcXZbnM2WfK+31hKp+AfPAq/T9R8CPKmQ9pUJaeTm/ovKDmPxO6r6VcQ89bUjE%0AF62uUdVM2ec/YB7Woqp/BP5YIf9Xx32/hx16+ur4/Da9myr9oqrXANeMS3sQs3qqnHMqnHvJuO/z%0AMQ/DqspfRYbLgMteArm3UdnxUM32/hv47wplXzLu+3x2tOuS8flt+nO8cKXAv5Qd+zbw7XH5b8A4%0AiUoswoSXHV/uGeO+f3VX8ldhE3CiqqqIvB3jpCqV80PsflzjqKa3NUzMHh7mhfvT/Vs14XZmx6pa%0ALkelfu/GPDwdX+b4cnqBeeOyvUg+u5LrX+3fTqkkj02/u0JdJUf0ix60j7Oxt44/XqXuaG4y7LW5%0ACeOg/wdV9cWsxDtTTZhOVPU6Kuy/uhO9TdROq84lFc5dix2n5W20399Q9rlSv48CH6pQ5vhyiph9%0A6MqpNtdVm0vG13E7FfakVbOnbKV5cCL3CZ/YVb02320Yx12lY5dUSX+cF0ZUKPFZ+1eed3rZ5yew%0AIbCrzYcV9L2WKn1almd3x/izvHgl20Rs8R526HfC8zkm/O67VDVnXxC4C/uixU7mxulln8v1NlE7%0ArTqXVKI0TsvbaL9/vOxztX6vdH14QTn2/PHO6GpzXcW5pEK+xZjVwePTq12T14yr89s2fS07bOxb%0AwLd2VXdEREREREREREREREREREREib3meIyIiNjvOB64XEQE6Afev4/liYjYH5gGXC8mJGcB+OAu%0A8kdEREAaWGDDkQrwETUrCCMiIiIiIiIiIiIiIiIiIiL2DaHuawkOGEQ1UmbEywcReR8m9Fc5D6rq%0Ax/aFPAciIvJF4MJxyb9X1W/uC3nGIyL/AHxnXPIaVT1vX8gzUUTkKEy4w3LyqvrK/4W690ud7U+8%0A3OemfWl/fw9i9ui8q8Kh16iJZLA3694vdbY/8XKfm/al/f29iMijQGJc8rtVdem+kKfEqZ2v0RY3%0AzUZ/AIBAQxKOx6CfJVCzF0WzV8vMWAMj+GN51hf6CAhpcNMAjGqRuMQIUboLgwBMjjdQ76YYDvMA%0ApByPBC5DWqAQmrKa3TQ9QRZPTLTfXn+EpBunpzBEJpYEIC4xsmGeKXGzJe+S4fUclu6g0U3yfN50%0Ae8LxyLgJ+v0saScOgCfuC/ZHavYyLBtaz5RUC46Y3SsG/SyT4w10FYdMXU6MtlgtRUK2FoxOWr1a%0ARsMirbEMvUHWyuSScjyydt+sVdmtHJSaRL8/wuR4AwA14rEq30XKytNVGKA2lqYQ+hybngLA84Ue%0AmmMZCmr0sb04SKhKfSxNv5V9TmoyPcEoipLXAIBaJ0GvP0Kta3TkisNIWKDdzVAkHOunbf4QHd6O%0AqLzb/WG25nqpiaUAaIvXsbUwwOzUZLb4Rgfb8v10JppIOOZ919Wj2wk0oMHLjJW1uThAIfRpj5vv%0Ao2GRtdltHJGZQo1t74ZCH32FIQ5Jm0jDfUGWWfFmns13Ueea+kMUFyHlxFF0LE1VydhylmY3MVTM%0AcmTtju2xixrSUxyi1rajxa1hU7GfQEPSrhlmo0GB2liKkSA3Zm/HpDp5vrBjqqh1kywdXMeMTDsp%0As80rCvT6w0yy+71tyvehKKNBnsPSHUZHxUE8cXGtHWXcBHGJUdSA0bBYZn/D1Lop8jYtFxZpi9ex%0AKrsVgAYvQ2e8kdGwwPaiGTcNsRp6ikNjZcedGJO8Ojbl+zg0abZZ3lDsJ+MkmBKrY9TazmCYp82t%0AYXl+m5UpiYMwGIzi2H35Mm6SruIgQ0Vjx7PS7QyHefJhkVxgZKz30vgaMCPeDBg77g5H2VToY2ai%0AFYAuf5hsmCftJMhYfTc4CVbktr9A7pR4uOLQb/fyCggJNByry3NcUk6crsIAR9aY/p3q1rA1HOXp%0A7Gbm2rQNxX56C8PU2f5OunE2jXbTmWoZ022gIW1eHXXWbjb5QyQlRsZJ0B2MjOVxELJ2TsoFReJO%0AjPZ4/dhckQ3yNMRq8DVgODB7NWb9HLVemoaY2f63qzDIEal2Vua20V8YBmBO7TQABgITPb41lqEv%0AGCUhLlNdY0ur/X625PuYnGikaMdyo5tmNCy8YK5q8+oQETbl+8b0JAitnol272tAd3GYw5OTWJHb%0ADkBTrIZmN023naN6/WFavVryGlB6frQt38dBqVYCVQaDHVHu406MpLX/0bBA2okToGMyph2PooZj%0A3xvcFL3+CI445OwcmHYSjIYFXHHG5rxskCdj56hS2bVuko35XtrtPGnGTGGsHyd5dbTFMsQQhtSk%0AbbNzU3/R6MgVh+NSU1iW30rcbMtNTFyGglHiEmPUytQQq2HAz47NLc1eLf3+CE2xzFjf9haHqI2l%0AOcTadneQZWOumxMzM3jOzhVTvQa2BsMM+tmx+aXRTTMSFsbm6Vo3hSsODoJv5+AaJ06vP0JrrHbM%0ANhrdFMtHNnJEjbkGpCVGjXisLJqdIuqcJAEhgpBySn1SpKABDkKXnScmeXUMBbmxa0DS8Vif76Eu%0AliZpdVIkRFXpLRobnZFsZTjMU9SAId/0f4NXw7Z8P5lYckyXxuZiZAMzTjJukgE/S1OsZmx8u+Lg%0A4tDjm7JFhJR4jGqR0cDof0aihaEwxzZ7T1DjJhAR8mFxbA46KNXKYJDDt7YF0O7V019mn6445MMi%0AA8UsnmPuFepiaRxkx/gnZJJXR7OT4okRs4NTvZcmJi5JiVFvrzkrRrdwSKoN397fbCsOknLiTPXq%0A6bV1bi0OEGhI3rZjSrKFogb0+yPUxdJjMnUXBulMmPuSwSCHg1DrJnnezu/tySYG/SzNXi1b7Fiu%0Aj6WZEm9kU9HsBJVwPPqKwxyT6mRbYHQ5HOQJNGRGwszBq/JdFEKfw5JtDNq5a0asnoW5LSTd+Nj4%0AFhEO9ZrYYue7ECUpMZYMr+fQmo4xW2qLZViW3QzArGQrXf4wCWtrwJi9NHkm4E+NE2fFyCbako30%0AFMxYnJZsJlAlp8WxuaPXH6bGTbIh22VsK54h5caJS2ysf4sakHA8EiUb1YCkE6PeSbLN2lJrLMPC%0A4bXUxtJj96HTks14OLQ4ph+fym2iLpZmc66Hg1PtAOTUpy2W4ZlRo/+piSYGgxzDZfaVttfqkt00%0AxNIMBKNj974AubBAb2GIg9Pt5Oy9Q9xe74fsvFHrJhkJCxzsNbE9NLacEm/sPgSgJZYhp/7YODL6%0AL4xdb9KOmUuyYZ4GNz1271YMfUaCPA1eDTlrgwnHGxsHAAX1mRVvIas+7fY+fGWhh3o3xZIhs/PP%0A9Jo2iqHPtHgjq/KmT0b8PCfUTGN5buvY3NzvjzAnNZlncubeIeXEaYrVEGg4tl9xo5tmTa6LadYm%0AS9erAT/LbHtftKnQz5GJNtb4/UyOGdvpD/MMBKPE7D2+h0PciREXlz473noKQ/gajN3zJxyPlHis%0AHt3GzFSb0QkhjW6KrXb+yziJsXu10rwVEJJ2ErjikLG6jYtLlz9Mj73Hn5ZoJqtFGpwkpd32lo9s%0AYHbNFJYPbwAYuz8u2b/RiYcnLn1BlmHf6KR0PS79xukpDNKRbCYXFIjZeaq3MExrvI5tdvxPTbYw%0AFOQI0TH9b871kHQTNHjm/mLIHyXlxkmKhyvm3m0kLBComc8Pt9eqVcVemtwaGmxbnyt0U+cm6fOz%0AL7D3QMMxG1yx/fEDd5NmIPvdf3zZO8vSn/v5ftEH0YrHiJcVqno1cPW+luNAxjoYXxZOxkpUC7H4%0Acsc+7J27j+reL3W2txCRduAHmHCNeWAtcDPwpvLwomX57wE+Z8M3VmSic5PdH+9nQBF4B8apP2fn%0AZ1Us5wTgPar6ySrHL8GEn94IZIDVwEdV9aFdlDsf+LMN8TpRWYbLw8O+lFjnzm6PGxH5OnCfqt45%0ALv0MTF++QUTeBMxWE8q6Ut0Vx2wV3X5tf9PtnjIR3e7k3Bfk+XvnJhEJgKWYPRx9TGjlH9hw1xOS%0AYWeU7G9P+m5vs7M5QETWAifY8LH7NUH1rvxfYcnw+l1n2kPizr79mVVyPB2I9FlnyN6gxa3Za2VP%0AhJLjbW+wr22yRrxdZ9pDSg6EfUXJ+bk3aI3t29uEXvsAf2/QYB04+4qS42tv0L0X56mJUOckd51p%0AD5mRbN1rZU+Emr04Twbs2/uSQeuM2huUHEb7itKLRHuDYpmzeV/QYJ3IByLTa9r2tQh7jZJT8UCk%0A9EJIRMS+JnI8RkREREQcMNhQwTcB16jq223aXOCNL2EdrmrVXzcXA99V1atFZPqe1mGdoFUdoZbr%0ASvvNiciZwI0icqaqPrOn9e4vqOqXJ5DnT8Cf9rCKSLcvD0ZVdS6AiEwCfgPUA1/Zp1L9LzDBOSAi%0AIiIiIiIiIiIiIiIiIuKlYh+/HHsgsfde8YqIiIiIiPjf50ygqKo/KyWo6iLgfiAjIn8QkRUicq11%0AUr4AEXmHiCwVkWUi8p2y9GER+boNb3iSiLxGRBbavL8UkYSI/CPwNuDLInLtuHJdEblMRB4XkSUi%0A8iGbfp6I3CmGySLyrIi0i8gZIvLniTZaVRcAVwKX2nJnichtIvKkiNwvIoeXZT9NRB4SkdUicoHN%0AnxGRu0TkKdumN1fQjdg2LLN5Lio79k82bbGIfNumzRWRR2x7bxKRRpt+sG3zYlvfrD0oY36Z7OfY%0APn0AeGuZTJeIyOX28xtF5FHbZ3eKyIRf3Yx0W1G3r7DtXGj/H1ahTTVixsbjNt+bbfqRIvKYiCyy%0AdR8ywX7Ybvvg41ZfFceUpeJYF5Ev2/zLROTKUvo4uV80tm36PNvWxVb+WhFJisjVNu9CMU7q0nj/%0Ark1fIiKf2IMyxuYAEWkWkTvs8SsAKZP3ZmuLy0Xk0rL0c6wNLBaRu3bRJ9PF2PJT9u9VZeV8vkzH%0AX5tIX0VERERERERERERERERERPzfJnI8RkREREQcSMwBnqxy7Fjg08BsYCZwcvlBEenA7Ef3akwI%0Aznki8hZ7uAZYZvf/ewKYD1ykqkdhogd8RFV/jllh93lVvXhc3R8ABlR1HiYE7AdFZIaq3gRsBT4G%0AXAV8RVW37mHbnwJKTrArgU+o6vHA54CfluWbDJwCvAEohSHNAeep6nEY5+33Kjhl3orRyzHAWcBl%0AYpylrwPeArxSVY8B/tPm/xXwBVU9GhMus7RK7VrgJzbvq4Ate1AGACKSxOjtjcCpQHsV3TwAnKiq%0AxwK/A/6pSr5qRLp9oW5XAKdZfX4Z+I8KOvsicLe1+TNtm2qADwM/tCsZT8CEtJ0Qqroac+86iSpj%0AymatNtYvV9V5NvxxCtNP49s8n3FjW0TiwHXAp6wOzwJGMeMWm/cdwDW2jEuBGcCxVr/X7kEZ5XwF%0AeMDq+0/AtLJj77e2eALwSeukbMX03fm2rtK+ztX6ZDvwWmujFwE/svo4GzgEeAXGPo8XkdPG94uI%0AXCoiT4jIE1tHNo0/HBERERERERERERERERER8X+MKNRqRERERMT/FR5T1Y0AIrIImI5xSJWYB9yj%0Aql02z7XAaZj9IQPgBpvvMGCNqj5rv1+DcR78YCd1nw0cLXYlGSZc5CHAGuATwDLgEVX97d/RvtKq%0ArgzG6fT7Mv9W+QYGN9s98p6WHSv/BPgP61QIgU6gDeMULXEK8FsbZnabiNyL0dnpwNWqmgVQ1V4R%0AqQcaVPVee+41Vp5aoNM6XFHVnJX5rImWMa7Nh2P64jlbzq+xKxPHMQW4TkQmA3GM3neHSLcv1G09%0AxkF2CKCYPRjHczbwJhH5nP2exDjMHga+KCJTgBtL5e8GJcVXG1MFqo/1M0Xkn4A00AQsB24pK7va%0A2L4L2KKqjwOo6qAt+xTgxzZthYisAw7FOBV/pqq+PdYrIkftZhnlnIZdcaqqfxGRvrJjnxSR8+zn%0AqVYHrZh9OteU6i/TWaU+2QxcLiYsdVBW/9n2b6H9nrHl31cunKpeiXHIc2rna5SIiIiIiIiIiIiI%0AiIiIiP2RMPpJ+1IROR4jIiIiIg4klgMXVDmWL/sc8OJr4IvCLpaRK9vXcWf5qiGYVXK3VzjWiXFI%0AtYmIYx1Xe8KxwDOYFWH9pb3xKlCuh1JbLsY4K45X1aKIrMU4Jca3oRKCcT5NhJeijPFM5LwfA99X%0A1T+JyBnAV3ezjki3L+QbwAJVPU/MXqb3VKn3fFVdOS79GTEhi18P3C4i/6iqd09EGBGZiRm726ky%0Apmz/vmis21WEPwVOUNUNIvJV/v5+2J38u1vGeF50rm3rWcBJqpoVkXswbdpZXS/qE6uLbZgVtw5m%0AlW4p/7dU9YoJysj8xhj50ZCFvlmU2RAGzKod4P5sJxn7Ay4ThDzrulzQspWB3hQAD3kzeJU7wMbR%0AGgA2eTFC4FXeABt868P3QX3BJQNAo1vg5niSOnWYHpiyn3HgHYmARSONABwSS+OIssVpR2z9itDm%0AjbI0yPCheAMArUGe1WGKDrUmEUAsVDJeku0FI+OyRIxza/roHkkDsMWP05RooDU+yl+oBeDc2DB9%0A+QTPeW2cnjb+Xi8esKGrjvqEKTtb8Mipy3Zi1AXmvDmdXQz2udxpFxY3pNqZFeRBmlmp5t2GC07c%0AyLMPdhKoMZnBWCdxQqa1DtDdb4LY1CQbWJGrY9AVjnDqjNrUIaYhnmd0sraQJqk1OApr4i4ArwxH%0AuCPezJkF0/XpeJF0RtjYm+K6lNHbeaMuLV6CzmkD/Gltp5Hp2GHWLZlJzDWXrZu1jtluG5PzeTZK%0ABwCTYy087STos3F2PuM20ZkcYXU+Q6Jgyu5MeqzLZxgKTaZ+F3rrOzmrkOMpMfrvoJ65nd3E0z63%0Ab5oOQF1B2erVjr35ML3gM+S4HOYN0tQ2AsCvt3ZwfK7ItMZBAB73j6TJ9bknJpwzai7rW9w4cVdp%0ACnw2iSntVU0hz/Y0MqtuAIBVfZ0sibkc7/s8kzS3D0fkfAadaUyRUQBmHNLDd9Ycx6FBjFp7x1AX%0ABjQ7DaQcH4ABp4GOpiHW9daz2koej01ixIGzUr1sGjA2cdj0LpJNAQufsjYRK9BPC/0a43XvHALg%0At9fX0Rgoh9UbHS3J15PwFQV645ONTEWfxngjM+f2cudTUwBoKvhs8lppzxuZaiXJMknSVFBqQiN4%0Ar1tPS9GnLdEKwLpCDV0xh4yjhHbaioVKf3wyza7px5wKHWGBAGFJ2rTtFYUcQxrDyysFG2ypTlwy%0AiQQtbcMA3LJ1CvNkhK1Bkk2usUk/hI+ToD5eAKDgu9Slc2go3I+ZEw4q+nSkRlhUrOfkxi4ARrMe%0A7cfE2LwyZs/z8cMEQWwWC0MzBo8J43jxFp4VM5bnOEOE6XqeD2oYdk3bEiG4gXJi03YA+nrreIRa%0Apud9mt04AIEKudBlsxvnmJSxk5G8x9+cFHWe0durkwN4XsDtuSZa7GzfLkV6nRhHJMw56/w2ZniD%0AbMzPYmaHea8k3VDg5g2dHBYUIYC6WIFAk/T7cZY7pm3nB0lmZmpYWqinJjRjsE8c+l2os3X1OdDl%0ABBxZdGkxEdXJistUGaWt2djR5m311KZTXKEp3iUzAdjqOEzL+0ANCVoASPoB24izIW76sSfeyXnh%0AMEuDWuow9cc1hAAC+3LWrJpBnsg1MluG6faN/t1AqXF86lLmUr00V8/hXoIHtJa0nSdOTvfy9GAH%0ARzf2cOOI0SUxOCwfsjJhMqVCyITwyro4T42attWGIY0U8W39tRRZV0gzO92PY+106dBUZrgj9Dod%0APBs3umwvKOe4s5jiG3s79pTtrHqkg1u8NKePmnHSrTGaxGdxws4RxVFGaaXoCwvtnPDWhh629GUo%0A5F2ghkHHQBojcwAAIABJREFUxfHayBYdPMz1rT4fcPSsYe5eewhzPDMvrSzUckxtHwuHzbg9KjnA%0AgmIDhxeKqB1va7wYDbQwuWhkHKCBhrBIzptNumjG7dOxJKfXdrOwfyq1Nq3ZLTAYeNyZMno7MnDx%0AVHlV+zYe2Goi5Tf6po3HzTLvxHVvTLGmeDCbHRd7CSAdKgfHhwjdegAmdQzx9NpJDItDQkymuqBI%0A52SPVdubiNmfM72OxwZXcMzQpgjM8X3a3FFuFzPfvadzE05MuWqduXc4MefbvMLR080YXL0uBaRY%0A7bUzyco7NT3Cg349h6uxpWzRZVrNMNtGahgWU+EjLrzDHeKZvLkmZkU49/ANXL9qNmfEzBgMQuFe%0ArePgvNFZV8zliCDLSCHGG+OzAZjjDfJcoZZ4qGR8k68vdjjHN25n5dZmAKbXOywcbiQsCus907ZO%0AnUQqVFrF9JsbqLnRkja61djNie3bWLd5Ji2JLI6dX7YO1LA0lmBDnRl/7/MG6B5q5VlJQtJcX32g%0AvRCyMtFg+wjmxbIU8g5FbRrT/3GtXQwPKSRbKPhGL7dLDa8JzbWrdzTG7MQMzm/cxkC/uZ5szqVp%0A0gItDaZvl/c20+s6fMrL0GxvE0eDWuIEPJk0QWFmFYpMqRNWDdWTtv2/Kt7B1KJPJgj4i2fa+3mv%0AnqmZIQaGTdsaa7MU8jE2lsY6UJRJDOJy1rHm+63PTmVubJDbqKPNdD/DDrjAcUEWgFCFO90kJ+V8%0Aeh1jp435gPa6Gdym9bTb89K+ss4Tjs8Zu/m3pkYeG2jhhOYUXYPmunBfIkG3BJwfM+/irXSVz7xi%0AE79+7GDidkwcVsyzMJHg0HxAlxq9xgR8B7qtvb9t0hbqj0iz/M56HDtOfuXFeF+xSG2tmUtWDDbQ%0A6Y6CD32+mct6XJcj4g6r8+aedxpZtgQptsZcJvlGtx3eKNuLSYQWjjvYjN3L18+gTh3m2DG0Oh7j%0AtMQAQ7kE3Rjb2uI6zA2ybLX3vEkNaQ7y3BGr4/Vqrgu9wSSGwhiNyQxF38wdcQnYVkiQUaOjbMxh%0AGcLZ3sHMCU0f1NbWsHY4zZBzMABdMSEncHAxZFbKlH1rWE+H10LC3rvHaSGtAa6rNNqfcImaBp4d%0ASZLUSfRZ3YbU0Rr4Y/P2EYUiIXBQ0wCDQ6a/H0l2cobXT2/W2HFf6LHBc2hO7pg38gjtzijEmsn5%0Apqz+0OOIdoff9Zv7i9n5kFQQEgKlBzNZx6WDBOs8cw88xxvk7mASpzE0ZrcrksfQUvAhbu3PyxOE%0ADvfH0hybLwJQJwXWBWm6Yy3U259rq2PQEggxazenTurmwcEWcGEO5n722fg0Zugo6xKm/u2ucKoz%0AxPN+hnX23uWsTIZswaMhmSNXqBuTa1MxTU5MP444wpEyQsLzGc6bCnNhO3VOgbUFc50acjKIQqcW%0AaUmY8b44qOUNR22gd30zERG7QxRqNSIiIiLiQOJuICEiHywliEhp5diueBQ4XURaRMTFhD28t0K+%0AFcB0ETnYfn93lXzl3I4J2ehZmQ61+63FgKuBd2IcW5+dgJwvQkROx6xGu8qupFojIhfaYyIix+yi%0AiHpgu3WMnQkcVCHPfcBFYvava8WswnoMuAN4v4h5giciTao6APSJyKn23HcD91rZNpZC2IrZGzO9%0AO2WMk2kFMEPsXoaYPqvWvlIMyPfuQhcvINJtRd2W6/OSKu2+HfiEyNj+isfa/zOB1ar6I0zY0KOr%0AnP8CrF5+hgmXqlQZUzspouRk7LYrVyu9oFBtbK8AOuxcgpi9GWOYfru4VD9m9eBKjM4/bPMgIk17%0AUEY55XleBzTa9HqgzzodDwdOtOkPY+ayGWX1Q5U+seVssS89vBvzHKeU//1WX4hIp4hMqqTciIiI%0AiIi9Q12ssK9F2GsszdXvaxH2GoMlT9sByKSOoV1n2k/pih24/VZyOh6IhLon7wVHREREROxtohWP%0AEREREREHDKqqNuzgD0TknzErd9ZiwqXu6twtIvIvwALMSp+/quofK+TLicj7MOEtY8DjGIfIzvg5%0AJtzjU/ahfxdm373/B9yvqvfbkJCPi8hfJtZaLrJhGtOY0KHnq+oz9tjFwH+LyJcwYTB/ByzeSVnX%0AAreIyBPAIoyTZDw3ASfZchT4J7sf5W02ROMTIlIA/gr8K8bB9zPr8FoNvM+W827gChH5OubF5wtV%0AdXfLAMb64lLgLyLSjQmnOaeC7F/F9Ncm4BHM/ns7I9LtznX7n5hQq5/FOPsr8Q1M+OEl1ubXYvZU%0AvAh4l4gUMeFmv74T3aXsuPAwL3b/D/B9e6zamKqIqvaLyFWY/SzXYsbt+DwVx7aqFkTkIuDHIpLC%0A7M14FmYF5c9EZKmV7xJVzYvIzzHhSpfYdl6lqpfvZhnlon0N+K2IPIVxhK636bdhHJxLMM7KR2w7%0Aumzf3SgiDnYPR6r3yU+BG6xDfQGYV2tV9Q4ROQJ42MozDLzLlhcRERERERERERERERERcUCh4Z4G%0AIYsYT+R4jIiIiIg4oFDVzcDbKhy6qizPx8s+n1H2+TfAbyqUmRn3/S5M+M3x+S4p+7wW66ixK4n+%0A1f6V8/Wy/EOYffXArH68p0IbSnnnA/N3cnwNcM7O5LPfM/Z/N8bxVamsUh4FPm//xuf5NvDtcWmL%0A2LECqzz9OeDVf2cZl5R9vo0deivPMx+rI+tAfpETuRKRbiek24d54T6E/2bT78HaraqOAh+qcO63%0AgG+NT6+EqlZ9NXsnY2pMBpuvfKx/CfhShbIuKftcbWw/TgV9UWHFp93b8bOMW8G8m2Xcww5d9mD2%0AWizxmbLPr6tQHqp6K3DruLRqffIcL1x5+i9lx34I/LBSHRERERERERERERERERERERGViEKtRkRE%0ARERERERERERERERERERERERERERERERE/N2Ieck+IiIiIiIi4uWGDfv4qXHJD6rqx/aFPAcSkW5f%0AHohIM3BXhUOvsSv9IvYjsj/+qC749z7O/KzZUjPYsI0NtwqbhjPcnzKBVo7LKXXq85wXB6DDD1iS%0AcOjwhYKNMNscKHMbu1kw2Mrb39oPwHM3udzh1DI35wPgokypG0IEFg6bbS/nJAbZlK1hSs0wAN0j%0AKeae0c3K+xupTeUBaJ8zzJJHJvFkIsHR+aLJ58ZY7cGhdiu1V0zexgNb23ntERvIDxq5U00+Kxe3%0AMrl1EID66XniU9PcdWMjpWA8SxLCRw/eSHJmAoAb/zqJ05q2s6SrhVcdabZF/cOzU5ldyFMT81lk%0AtyUNBM5p3sakd0wB4FeXFznaH2UDSc69cACAa29q4PXtW1iy3myz2eLmmX5YD/1b0izvN+2f6o6y%0AStMcm+njT3mztef5tV3E4gELtrUDcMFFg6y6AZYV68jYMELn3PB6rnr7rUwvBgAMOC4HhTlmzugl%0Ac7DplNi0JgYWdHPr+k4AphWLPJ3wOF0GuT+sA2CSr5x74QBLrk9yzLtNWTdfW8PrT97I0BqzgPmJ%0AjW0c3dTDAwOtZO0rsG+bs4HUcZMorjVD/sE725g3ZzNXrJrCK3PBWH83J0dZ6NcxyTdpJ5+xFfWV%0ARx8wbasRn0MO7eauVVMoWls676wtPH93hsVhLQAz/Dzz/hG6b+3j2U3NAGx3PdZ78NrA2E1tJk+x%0A4PJUvoF56V4AcnmPQy5QvnljhnNzxlDmvmUYd8ZklvzQ9FExdKhNFMgWPAZDD4BT/zFgy02DbO8z%0AgRNcMb+9+4I4r3qTKTvM+gyvgrs3dtAYmLY9k3A5KxwilTQ2unmwFkFZEY9zRrwPgBv8Bs6P9dOf%0ANePt2J8cz+8/8TQ9LpwamrZMO6yPW1ZO5dXN24yMBZetfbXMPKiH5i+cBcDtH11GE0XaGoZJ15q2%0A+QWHJdta6Y45Y/3tEVLAZXXcjInjwxEOOWOAnzww2bRJQublHaZonqLdb6tXPPpiDplAmelkTduo%0AoT4IWR03ZT8iw3ws77EwnuC9J5tx8usHOjk9NsBDRbMH4EFFn62xGBe8c4QHfmXGV6NbIFAZ0/W0%0AzBArRupZF3fwyh5xfOCHsxm54nYWLDHjK65K1hHmNXQDsKivhXP/X4qbvp/j3JM2AnDFE1N4W912%0AVm034+jImdvp2pxhQ37HVsJbYy45gcMKPsfN3WJ0uXQqb37vKL1/M/NWb1cNS/w63nLudoaXm778%0A1aZOjswHzEibffJ+FdbyoUwv7W9t5KErjOBrPY9mP6TP6v/IMMtQ4DEkLud8sQGAhd/cTmPNKAtH%0AG3nDa039l93bRnPokLf2//bGbdzT1caFH/C5/hem33yBi7/YyG+/aexoq6vUhcJ7z9nOs7emAZg5%0Ar48HH+7gyYRDGlPYmf4Ia8M0TaGZg4+Zu5Wu1TUsyDVxSMG07ZFkjJlF4dyTjR63LU6zeSBDgFDr%0AmjzZIMYoLimMrcdEuTXpccqokrSz6XGnbWPZ/S0MaYy0zfecl+AEZ4iOmWa81b7zWMI167n61ymO%0AKpj5ffrkfh7c3sYMHQWgR+MMO0aHm2KmHR86t5v7bmrk1fNPonD9nwD4r7vb+PSJmxlZb/IsWNfB%0A60/aiCQdhlcZXYoDD62dzKtPMG1bs7CR+50M7b5y/kMmEMHik7/JoB+n2zG6bgwDTv5EDH/lFu77%0Am5m7myhyezLBUXnI27Dqb/1Chtzdz/DwIx2UM+g6BFb/s90hHtdalsaMHv8h5zCnrZv2H1zE4++4%0AHYAT/rmJq74/wqk6xKwzzByw+t4M2/IpWrwcAMm4z21+A+89bANdq8289Ce/kUPzIUUrz7lv7kFq%0AU9xybZo3vtvoUvNFnNoUy35h+n97mGBqYoRnirW0BUamACErLvVaxLNz3eHzuvCHYcNz5jo1XPQI%0AEba4cbbb+GtDorxFBuk8ylxfFzwxhXPeMYSkEmQfM9Hdf7diKqfIEAcd389PnjJj+aJ0Dwv7m3nj%0Al+zW19ksS/+rn+vicQ7zTeF1oRIgnP89s2V54bYHWPG3eraESU44aKuxjQ0NzLk0wZ0/M+1vc3Ic%0A9Ylafv2TgJSdS0LgGS/ggmKOOd8ywUByf3yYBQ92sMkzNjYvyBKqcEc8yTlFo7cb4wk+1tTF+s1m%0A3MadkMfdNEWBgwvBWF/3uC59LhyZ98fSTjqvn6DP2PZND3RyetN2Wk91efgGMy/GCaiJ+WP7G85+%0AW5Gl18WZOqWfxlPNXHXHbzIsSwhn5k05RxzbxT2LppAT4ZxjNpiyl07ltS3b+FXfpLF8rihTOvt5%0AamMbAEURmkKfk77cypJvbgbgcTdNYwDnHGXKeWZxK4cd2YXXIHiHmuvrzdekKAocGxtk+inGJu+8%0AezIzY8OsDIz9HZPq5/58I3PDLEscMwcdVPQ56R0jXGPbOi/I0h0kOP6wLdz6vOn/Cy4cAD9g4R9M%0AWwXlz0mPr3y8hlu+Z/R/VLqfwdEEQ4FHwa678VDuSgmnmSy8+mfHcN3HlzEryLHGNdfTVKicdcom%0A3CZzvfnJba0IMC9X5KQvmHueYP1WYicczd3/bzUAp188wq2/reXcj8BTPzV6HNEYcUKakjkeDcx5%0ADYFyVLqfp0aN3eYduPD1XbiT6rnzKmO3ByWG6cmlOOlztm1NTVz5ta2c6QzwqF8/Vs5UGeXGeILT%0AbVtOObeL5/6W4eBTzTy56O4Wjj5xO489MpnTvmSuZ5v/+3mW9zazJGHs5oMHbeK3a6cwyTfXR4Dm%0AsMgr3lNk9e+NPXYcMcizi1rw1aGzxYzT7t4aDpnXw/JHWxlUcx1+ICV86f3CDVeYshOhUhShLSiO%0AXQOO/kwDfTeu5fpNZr679L0FBhd0cf36Tk629y5HfDhD7tEN5Lpd/mezyfe+mRsoDMd4ZKO552sK%0AfQTluFd3Mbza1Ldk7SQObe4jmzW/MVblatnsORznj9LRZuQOfIeVXXbOALKOy/2JgDePhtyXNO34%0AYMcW6k+uZfUfQrpGjU32OTFee/ZWNj1gbOS5kXqGHAdf4NDQdMCjXoo5+SInvdvMt5f/vpYj8iGt%0Akue2hDnvnz+WgHQaf8lz3H+z6ZMkIas8j6MCU85WTXD6vE0kDmvAfcObAfjdxXcz2ffH+jF/z9M8%0A/WALbU1D3DXYCsA8GeJJreVw39S/TRJMkVEaMjnCwOjo+ZE6liVcDiko57zL3Jf1Lhhk46YG/pIw%0A9j7Nd6gLlWFHxn7jxID6QCndXl245doDemPVkW++52XvLKv54q/2iz6IVjxGREREREQAItIuIr8T%0AkedF5GkR+auIXCoif94LdX1YRN6zq3yqerWqzh3395I5xkTkEhHp2HXO3SrzdSLyhIg8IyIrROS7%0ANn2+iFzwUtZly/2riDTs7nkvpW5FpEFEPron5+6kTE9Evi0iz4nIMhF5TEReZ48Nv5R12TJPEJEf%0AvdTl7gpV7SnvA8wehA+8VE5HETnU2sgqa5PXi0ibtf3LX4o6xtX3dRE566Uu90Clww92nWk/5ca/%0ATtrXIuw1phWL+1qEvUZtJr+vRdhrFAtVo1fv90zLDO1rEfYaR4bZfS3CXiMmL/vnentMY3jgXt+2%0Ah4l9LcJeo83J7WsR9hpHHNu1r0XYawj7di45/eKRfVr/3qTjiMF9LcJeI+scuPdF2+TAnacj9i+i%0APR4jIiIiIv7PIyIC3ARco6pvt2lzgTdO8HxXVSf8hEFVf7ZHgr70XAIsAza/FIWJyBzgcuD1qrpC%0ARGLApbtx/m7pEUBVz91NMfcGDcBHgZ++hGV+A5gMzFHVvIi0AadP9GQRidm9BieEqj4BPLH7Yr58%0AEZEk8Bfgs6p6i007E2jdjTJ2d2x/ebcFjYiIiIiIiIiIiIiIiIiIiDiAiFY8RkREREREwJlAsdwh%0AqKqLgPuBjIj8wa7eu9Y6KRGRtSLyZRF5APhnEXmqdK6IHCIiT9rP37YrKJeUrf77qoh8zn6eKyKP%0A2OM3iUijTZ9n0x4WkctEZJlNd+33x+3xD9n0M0TkniqyHi8i94rIkyJyu4hMtqsPTwCuFZFFIpKq%0AlM+e/8myNvxuJ3r8J+CbqrrC6tBX1XJn3Gki8pCIrC6tfrRyLxCR3wBLReQbIjIWAlVEvmnrnywi%0A91lZl4nIqWX90GI/f9YeWyYiny4r49+sTv4mIr8t0/0sEbnNtvd+ETncps8XkR+Nl9Ue+3yZ7r9m%0Ak78NzLKyXVYtn4jUiMhfRGSxlfGiSkoUkTTwQeATqpq3utymqteP08tiazttZXJ/X0QWAJeJWS3Z%0Aao85Ylb9tYjIhbb+xSJyX1k//Nl+bhKRm63sj4jI0Ta91erwKRG5QkTWlen+XWJWZS6yx1ybPlxF%0A1jeKyKMislBE7iylj9NDq4jcYPX4uIicbNNPt/UssufXVtIj8E7g4ZLT0epxgaous187bP8/JyL/%0AWVbvsJiVi48CXxKRm8qOvVZEbhQzDudbPS4Vkc+U9UHJtl9j5VsqIr8UMa+eisi51h4fsHZW0nuN%0Azfe4Pe/NNv0SW2clWf9bzArj5WX2WJo/HrJ6f0xEaqX63JERkbtsvy4t1buzfo2IiIiIiIiIiIiI%0AiIiIiIioRuR4jIiIiIiIgDnAk1WOHQt8GpgNzAROLjuWU9VTVPWbwICYVZIA7wPmi0gTcB5wpKoe%0ADfx7hfJ/BXzBHl8KfMWmXw18WFVPAspXXH0AGFDVecA84IMiMqOarCLiAT8GLlDV44FfYpyDf8Cs%0AcLvYhrj0K+Wz5f4zcKyV8cNV9AQ71yOYFXynAG/AOOtKvAL4oqrOBn4BvBeMswx4O3Atxol0u5X1%0AGGBRecEicjxG768ETrR6OVZETgDOt7p5K8bZWuJKjHPveOBzvHDF4otkFZGzgUOsvHOB40XkNKuf%0A52240M/vJN85wGZVPUZV5wC3VdHTwcB6Va0W26YGeERVjwHuwzgpSxwKnKWqnwF+DVxs088CFqtq%0AN/Bl4B/s+W+qUP7XgIW2v/8VY6NgbPNuVT0Os0J4mtXLEcBFwMm2f4KyeqvJ+gBwoqoeC/wO47Qe%0Azw+B/7K2fj7wc5v+OeBjtq5TgdEqetqVPc61ch8FXCQiU8tkXqaqrwS+DhxRcuBibOxqe26nqs5R%0A1aNs2hhiVlvOBy6yx2PAR2z6FcDrVPUUXrj68osY/c7DvAxxmYiUNhSrJusXVfUE4GjgdBE5WkTi%0AwHXAp6zez7I6qjZ35IDzbL+eCXxPDDvr1/K2Xmqdn0/88sGnd6LuiIiIiIiIiIiIiIiIiIiXMRq+%0A/P/2E6JQqxERERERETvnMVXdCCAii4DpGKcJmIf7JX4OvE9EPot5WP8KYBDzUP/nIvIX4AX7RYpI%0APdCgqvfapGuA34vZs7BWVR+y6b/BOMAAzgaOlh2r8OoxTq5CFVn7MQ6Yv4lZAOkCWyq087Cd5FuC%0AWRl5M3DzTnS1K25W1RB4etwKt8dUdQ2Aqq4VkR4RORZowzjAekTkceCX1pF6s12RWs4pwE2qOmLb%0AfyPGKeUAf1TVUZteCrmZAV6F0XepjPLNECrJerb9W2i/ZzC6Xz9Olmr57ge+KyLfAf6sqvdPQGeV%0AKLDDlp4EXlt27PdloUF/CfwRs2/i+9nhHHsQ4xi/HrixQvmnYBx9qOrdItJsbfUUjCMdVb1NRPps%0A/tcAxwOPW12mgO27kHUKcJ2YVbVxYE0FOc4CZpf1T51d3fgg8H0RuRa4sWTze8BdqjoAICJPAwcB%0AGzAOthtsO1VE/gd4l4hcDZwEvAeoBWaKyI8x4VzvGFf2YcAaVX3Wfr8G+BhwD7C6ZO/Ab9kRjvhs%0A4E1iV+QCSaxzdyeyvk1ELsXc00/GvHSgwBZVfdy2YdCeV23u2Aj8h3WOh0AnZuztrF/HUNUrMU58%0Asj/+qC5Y0Dc+S0RERERERERERERERERExP8hRPXA3dA7IiIiIiJiIojIa4CvqOpp49LPAD6nqm+w%0A3y8HnlDV+SKyFjjBriArrXBaAnwes4rwbTY9gXmA/3Zgiqq+WkS+CgwDVwFLVbW0cmwW8Hubf5Gq%0AHmTTjwZ+o6pzROQG4EpVvX0ismKcPVfalZPj232PPecJETlqJ/lc4DTM6rhzMSs4X7R/oHXQLFDV%0AX1Y4Nh/jbPuD/T6sqpnxcttjF2Gcgu2YfTf/atM7gNcDnwQuU9VflfoBeBfQVNpjT0S+AXRhHKgN%0AqvoVm/59zJ6WVwIrVXXybsj6PeBZVb1iXP7pNv8c+71iPnusyerww8Adqvr1CnnSGKfSdFUdqnB8%0AWFUz9vMFwBtU9ZLxctvjtwKXYVaSHlxySorIK60u34dZTXcUth+s0/qtqrra5t0AHIlxnL6l5DQT%0AkV7MCst3AB2q+i+7Ies9wPdV9U/WBr6qqmeIyCWYcfVxEekGppacxuPKPcrq8ROYFZ4rKuT5AHC6%0Aqr6nwrGxeuz3PwPfVdV7ymW2xzqAWzAvF8xQ1X+y6RngHzB7pXap6vtLfQCsAn5UmlPsHPMxzN6d%0AP1DV0236m4BLrd6fBN6pqisnIiuwDvgbME9V+2zd9wBPAT+1KyrLy6k2d1wCvA54l6oW7Zg6A7PH%0AbcV+rcaaY16rW7bXMXmSWay7eVs9QxqjIzVCvmjedzzsDVmevqWG5U567LxD/Dy18QKLAxM1t8P3%0A2e7GmBbmWe+Y9wFmWjN4IP7/2XvzOLmO6tD/e+7a++yjGWm0WZIX8I5ZDH7YgFlDQniBOHmQYAjZ%0AfiELL4EkQPJzFvLjPfIggQQI8IITQggBAoGEBBODwTZ4t2Vb3rQvI2n2pXt6uVv9/qiaVms8o5HA%0AxrKo7+fTn7l9u27VqapT597p0+dUHoB1MWylTiN1eSjQZYbijIbjMJjGANTFZcZ1qDqwJdIm60Dg%0AcVaUUJSEnqKu81CtTAZsG9BO08npIo9KgSt6x3lsvBeADSW9FL+UdAPwWm+W8VqBqnisDxcA8NyM%0A70XdrIsT+twIgJ0UuDQ/w466vm6TU8f3Uh6Oy2xz9HWlQsSBuQolR8vdW24wPl/kiATkzP9qWwrz%0AzNRzPOblADgvbZDzEnJBwpGaVtf1vXO0mj4LLZ87XT2+w4niGYVZFpoBAA9TZEvaJO/HHIh1QK2v%0AFIkIDrqtpjh0ZSkex35Nu3X9FCoT/nFqiKsTLfd4kiMg44DvAzDhwtZIMeMKP/Xsg3ps761wsFFi%0AwtNZenvSjJJKGemZ58BMRdc9NM2R8Uq7rZ5Sg9vqvbxq2yEee6QfgFl89gQu/QkMpHouZxyXcU94%0AaX4agLlajp0UeKZX5UhL68mC47LFqzET6XFzyTjiBlyUn2XUjNu463PVxsP858G1OOZf40hgfZxw%0A7qCu++hkGaWENb1Vagta33ZGZZ4zPMb8jG5r44ubfP7razg3aTJBYNp3eP7AGLdNDAJwQW6OhWZA%0AK3MZdXSZOVd4DlXWbZ3l5kdGtA5kMYfdgCnzM+GNUcamsEYz9mimeiwjXEY9j940M/U47PcUr5F5%0ADjZ03x4JXTZHGef3THPnnB7LK4aO8uDoAId9XU8pU8QixAK7PF3XxS3hnKDK0abWo/PWTZJELocn%0Ay9wTmLFUcF4UszPQ839VfppcIebGyTVsjrX+z4rHjOcwmKRMurq95xWmuaHVy5Wi7cRUM89goc6j%0AzWM6sMWvMd3K8aip+8X5aR6a76ZXxWw7a0rr1n69po5mOWZcnchpXRJTF5chpwlAV6nJV1q9bIwU%0AV24bBaA+ExCWEm44sBaARGBtnHLxWWPcs1f/zmif73J1bpq+DVrXv/HwetalLfZ5IeuTuK1LVfEo%0Aq4S9ntaJi12te8+/agyA7960hhnXY7eveK2j+/ulrMKr0gW6K9r+7J3qZs7xqDnCOlP3nOPhd3xP%0AE6qMfYGHr2DcJLx+QUvbzd1xqZ0WY8ITLk0azGZ63IbDBkrB590iG1M9RuujlPX5GvVIl8n5Cfcn%0AFeoOhGbJb05aBE7GYE+NvvNaANxy6zAZQpfSMj4QhFydmyaOXcpderwPGZt/3pCeo11He+n2Ig6n%0A+XYFAbMcAAAgAElEQVRfNueqHG0UOXtYl5mfzXF33MVLRw6zd7+2t2v7q9w8M8C5qt7Wd4A1lQUW%0Af4t0dK5I3k0ZHKjSaui+3FXrZcqDVxR03TPzeW71CqxJ4PLeCQAenOzDU4qWCGvQerrbzVHIFCOi%0A52QXBdamEUfcoG1vdgUe50YR94R63V7SislJSks5bdsZoWVdtJ33hAHrEkVfmrbt+0FyvOr1c+z6%0AskvD3BfnM58MUOjOlSWhv1jnQK3Mfl+XuSirs37jLPv26jE6LCELjpDPFKHRlRGvzoGkwFqnyXyq%0A5ayJw4Tn8FMXaJs8savIY9VuCirlwmccBWBhMuTuyQEGMj0edVxG8gs82qqwxavpMrGP72QM9Oo1%0AUa2GPBhXCJWinGkN7PebdFcaPDzdy2Vbdd3/uXcdF0iNwNNlHEdxa9RNKYOayb/2bKlypypTyXQ/%0ASlnGvONyjlNjJtZrq+zGzKYBOwOPZyV6nhYyD5+MadHz36ti8m5K4KX09NYBqGyMuPn2dUwbG1HO%0AFFOucMDLiM28XdmAuuMw7erxf1F5ksPTZfqLDQ4taFs657hc0j1FErnt55nPOgVe2sjaNnBrpJ9d%0ASllGzkSjPBh6XJXVGIv1Gph3HXb58Kxm2o4CyUnKg37Iy7smuGlWJ8JIgG1xxB05PY+bI8VhXxhI%0AYNg84wAc8HxetU3//m7XI/0clpBE4BxXz1uUukynAWOebm1z0mLD4Bz3TfSzuLJqjsP6rEXgpMwa%0Aven3m9QTnw1Ds3q+53LEicPQ+nn27ulrt58iJEqP26I9XBCXPYGu/WfOOkR9xmfX0V4KonWgqjz2%0ABB4vNvfuo3NFSn5MudRi70wXAD6K+0Kf0JjBUgbjHqyNod+sSR9FICnzSo//rOuigFkXXujOAbCn%0AWeZZ68c4eKibZqZl2jw0w66jvWwb1u3vPNLLWQOz3DwzwHML+tyhef08es76SQC+cXSYDHhRZaL9%0ADLArKnPEE54ZRcyKHt8NXp2HVIlLAt3+QstnsK/GV+cGeXlO113pb3DHnmEGRdvW2/08V6oqX3FK%0AvDrV66ue+FSV1352Ok/VSZXQyDx6Q21vZ1ohU45PJMKzSrruWj2gFvuMulrGDVmT7X6Oq/PTPDqv%0A75mbc1V2RBVe+d8O6/7fos/fL0UKZg1OucKz0zrzqU+Pr+Ucj3PsCTzOi47pX8WLuM0pcqUZ7wei%0ALopZxmFfr7dX9Y1xy/gaNmdNmkr3pejG7KLAuY7W0ck4R7cb0UxdSr6uuxb7TDoBTRF6Uq03387D%0AW/MzjM3oNbmmp8bMXIGF1CPn6DK1zGfC9do2eTiNyBByTspRFbb1ZtR3+fGRw4Td+rrDD1eYbeY4%0A/3L9+8qv3b6eFwyMUZ3L4fumzHyZI67fXn/3hT6Xxw26C02mFvT6biqXUDLW9ur7/e2zA5SyjC4V%0A0xVq+6oUlEotxmZKuKLlHCXHemnwHV8/c10Z16mlPjFCztzhD3ghm9IWZorYMDjHQi2k3NXkgaP6%0A+e72nPCauEG52GLnvF5LF42Mc/PhYdZneh5rZh4u2DDB147or0FG4pTz101w4LDWhTEJKWUpG0pV%0A7mj2AHCho/8PKuR1/8997GvtXwafiSz86RtPe2dZ8T3/8LSYA5tq1WKxWCwW+CYQikg7ZaWIPBu4%0A8mQrUEo1ga8DH8VElhnHRJdxnP0W2sHTec0cMCNmv0Lg54BvK6VmgKqIPM+c/5mOy76OTtnomzbO%0A7kjHuByPAgMicrkp74vIM81nVXTk1orlRKc7Xa+U+hY6HWY3OoJvOd4PvEtEzjZ1OCYC9FT5Ejot%0A6bNNfxGRjcC4UuoTaCfapUuu+Q7wkyJSMOPxWrSj7Bbgx0UkZ+bjx6AdBbZXRF5v6hcRuWgVub4O%0AvMXUg4isE5FBjh/HFcsZB1ZdKfUPaMfR0j5gZKubPn5IdNpMRO9x+cZV5FuOT6JTrv5zh9Nxi1Lq%0AduOknQTWL7nmO5iUmsYpOGnG6xZg0aH+MqDHlL8ReJ0Zi8U9IjeuIlcXMGqO37RCmRuAty2+EZPK%0A2Mj/gFLqf6Gd6+eucP0/As8XkR/rqOMVxml50iilDqOd1e9Bp09F9N6WjlLqi8Af8Pi5fATYJCJb%0AzfufA75tzp9lnNWgo6MX+Trw6yLtvVkvWUW0CrCATvO8Bu08XGx7rbFhiN7f0WNl29GFXluxiLwI%0AHU0J39+8WiwWi+UJJHwapdM6VeZnc0+1CE8aiw7KM5FqNVy90NOUF5Unn2oRnjQ2J62nWoQnjVnX%0AbkFusVieQDJ1+r+eJthUqxaLxWL5kcekU3wt8Bci8nvo9Kj7OPW0op9B7yO4mHaxDPyriYYU4O3L%0AXPMm4GMmym0POgIN9H5snxCRBXQU05w5/0l0CtV7jINiAvjJE/QtMpFmHxKdLtNDp97cgXaifExE%0AGugUksuVewz4B3NO0Hvuza7Q1v0i8lvAZ01/FDoN5SlhZP4WMNuRNvQq4B0iEqOjRX9+yTX3mIiv%0AO8ypTyql7gUQka8A29ERYndxbCzfAHxURN4D+Oi9BrefQK4bRO979z3jG6qho8R2i8itIvIg8B9K%0A7/P4uHLovRvfLyIZEAO/eoJheA96T9CHRKSJdjD94QnKr8RX0I7wzj0I3y8i29DzeaPpc6eT/Trg%0AUyJyP1DnmGPwj9Bzew3aiXYEqCqlJs0Y3mAc1TE6um//CeS6Dp3mdhS4Ddi8TJnfAP7ayOGhHaK/%0AAvyWcZClwEPAfyzXgFKqISKvRq/rvzBy3Q/85gnkWonPAANKqcVNDNehx2jxR3zHRQUqpZoi8mbT%0ARw+4E/iYUqolIv8P8J8movOOjsv+BL3m7jdrex/HUiwv17/tInIvei3vQaegXVw/1wAfFpE8en/H%0Aq1nZdnwG+KqI3IXeO/URU89D38e8WiwWi8VisVgsFovFYvkRxzoeLRaLxWKhHdX008t89ImOMm/r%0AON60TNkrgL9ddJYppY6g93pc2tZ1Hcf3Ac9bWgbYoZS6EMA4Q+8y5TPgXebVyU3mtZys96FTpS6V%0A44uYvewMy5Yz/ToplFL/xpK9LM35a5e8L5m/x8kNOlISPSav7yj/d+h98pbWu6nj+APAB5YR68+V%0AUtcZZ+h3gP9jyu9FR1aelKzm+C+Bv1zmmv+x5P1y5XZjIjhXQykVoSNM37nMZ53yfAH4wnJyGy4C%0AtnemIlVK/fdlyt1kXiilpoHXLFNmDni5UioxkbEvUkq1zDWf4/g9T1eT9V/R+08uLX89JqpQ6TTG%0A1yxT5teXkW1ZTL8fN8emjes7yr2643i5iN4rON4WbGeZiNXOOVBK3QgsF7X4LaXUucb599ccW9sN%0A4JeXqfNEsl67tLw5fyfL25XlbAfoHx4sV8+y82qxWCwWi8VisVgsFovFshLW8WixWCwWyxOAiHwJ%0A2AK8+Amq8sdE5PfR9+r96H3kznhE5Blox+WXlFI7n6BqP27qzaH3jLznCar3tMY4rH8Vkzb1CWAD%0A8M/GMRwBv7hK+TMC0XsvLgC//QRV+Ysi8iYgAO4FHrcXqMVisVgsFovFYrFYLJYfMtmZm+b+h40o%0A9fTJC2uxWCwWi+Wpx6SQXJqu8lal1K89FfI8nTEO66VpRn9XKXVSkZEWMHs2fnrJ6ZZS6rlPhTw/%0Ayrxk5GUKoMfV+3ZVs5jxeB6AXk9vRbuzfoT1+QFmkwUABMEXl4Ibknd8AGppi4qbQxAaWQSAKw6B%0AeIxGMwC0spituUHmsxap2QNtwCtxJF7MpAzjrVnW5ftZSJt0uwUA6lnEucEA9zUPc2FuGIA76wcA%0AeEZ+uH3taDyHIw4OAoAvLglZ+72DIMDB5iQZ+v+pkVw/ecdnLm0AEGUJa/wKgRzbe6ipEibiKq44%0AzMZ6DLq8AikZUZYAUHBDAvEouWG7roqTYyGL2uOxLuhmMllAodrXVdw800mNvBPgO54ZgzmGwm4O%0ANfW+VZvzgxxoTrE5N9Aey5Kb4+ygn0OJnqta1qKetuj2ilRN+xuCXsaSKq0sBuDscJDJtM7+xjib%0A8oPtsc1QhI5P0dH7mzWymBGvwlSm65lPmyQqpd8r0TB1uSK4OO2+AmQoAvGIlO7bWr+LpkpYyKK2%0ADKHj4+NQMfp2IJqmmcYU3RCT5ppAPMajOdaFvQDEKiXv+CxkEfW01R5/Xxwm4qoZ2x6K4rM7mmRz%0A0AfAvmia0PFxxWFX7bCe73w/w0EXR42OD/kVDkUz1JImeVf3v9crMdqaJjDzcVF+HXviaYpOwMHm%0AdLu/PX6RkhviorM3H2xNU/JyJCbbeK9XJFWKtV6Zuxa0vg4EFSpujl2NMQAuLa5nfzxLXvxjfQl7%0AONSaJm/mo5Y2GQl72eBVmMqaAEwmC/jistYr82DzCAB9Xom5tEGXmwfg0dooZ5WG6XMLPNo4CkCq%0AMtaFvW2dDB2fqbhKqjJ6fB04XnZCzvN6eCydY8GUKzoBB1pTnJcbAuCx1jiuOHS7Bapps62TY9Fc%0AexwX63eQ4+Y/53jtMTsaz5F3AkpuSNyxL2LFCVnIImqZmW83j4NQccLj5raetSiYc5v9bu6uHyLn%0AapvkiUs1aTAcdLP47cmB5gQbcwMoIHSO/Z57IYtoppHRrTwFJ6CRxcwmdUCv76ITcNTYqoWkxXOK%0AG9gbz7b11kGYS+qsDboBvW5ccdjsdbM/0dfFKmUuqZN3A0JjOxOV0uXmaRmb0FQxtaTJfLzAFZVt%0AZrwn2L8wzqXdZwGwtzHBhlwfkUrbcznglTnQmmJLboCDxk5EWcKmsK/93hUHVxwaadSep9l4gZGw%0AF8f0o5a2GPBKPFQfxRM9Rnk3IOf4DHildj0HomkEaa+TLjfP3sYEQ2E3w6bcw80x8k7QtgkjQQ+1%0AtMWRaJatOW2DdjcniLOY2Kybs/JrKDoBE0mtPbZKKUSEatLgnNwafV1rklYWt/txpDHNSL4fgEG/%0AAkDR8Xm4cZR1od7e2sUhUgkOQl1pnUxVRqJS1vl63nY1xxkKuvTYdMz/hX4/90bjjEd6LvuDColK%0A8cy94nBzisGwGwfBMRndm1lE6Phte9/l5uly88ymDVpmTOaTOiU3Ry1tsi7Qco7F8wz4ZUZcvRX5%0AzniaetZiOqqyNqftW8XN8djCYbYUhtr611QJPW6e8aQGwLBXJhCXphnb/dEUw343ZcdnytjuphkP%0AB2HaXFd0c2Qqo2zs9KBbZE88Taqydn+LToBCUTdre8TvYj5r0coS5k3dCkWmFOuCHhZz3Pc4OeZV%0A1LbBeSegqWKUUvQZvXGA2axJxdHtN4wtSFXGBaHu70PROHknaNuWghPgir4nuWb8jzSn6Q3KpCoj%0AMLr8zHANdzcOtec4EI+djaOckx+iZtbS0WjWvNf2p+zkmE7rzCX19joJxKPs5thZP8JGcz/tdQvs%0AbI4xYPRvwCviAHWVMGPGZKw1y8Zcf9ve97ftbo69LX3PXxt0MxFXudDY213xDNW0wYBXZtLM0aag%0Al2lT52hL35cW1+LiGhlLahSdgAzVHpPR1gy+45KZ75TXBt1UnIBqFrefL7aFA+yPZ0hVhm/me73f%0AzXi6QM3Y+36vRKRSCk7AvLkvzcQ1XlPYyjdaB9tzCzARzVN0jZ0O+zgUz5EZe7+QttgU9jGbNakm%0Auj+9XpHxeJ6tuUF2NycAeEFhA7uS2fY9+KLiCEeSKjnxmDJjcn44xFi60F7bPW6ePc0JNoR97fGe%0AjWs44rIp19/W5XoWEYjbHqNdjTE25waYTGrtc9WkQZ9fZqylx6jsF+jzSkwlNRrm3jEUdNPl5tr3%0AW0HIuwGJShkJ9PPMVFJjyK8wldYJTfvTyQJlN99+BqtmLdZ5ZR5rTbRljLKEc3OD3LtwSM9HrpcD%0AzSlGwl7qRm89cdvP6RVPPz9X3By760fb9rXg5ugLyoTiMmPsW79XIkPRY54dJpIFJuJ5ZlpV1uR7%0A2n0JHb/9DFx0Q3JuQLeT47C5Ly7e0xbSJhtMf0fjWapxnbPyWicPR7MEjkeXm6dpbGBm7ErO6O/h%0A1iwXFdYxmWr5APY1xlmb68NBKJhxOhRpXbgktw6A/ckc82mD8eYsw/ne9pj0uQVitL4NOgW2Nw+z%0AOexvtz+b1BnyK8wZ3W6qmMnWHGtzfe172fb6KH1+mUYW0W/OzaUNQsdv3xNccVgX9LDV6+KeSD/j%0AHW5MsTbfZ/770P+XVNNG+16o20vY4HcxliwwY+YvcDw2Bb0cjPVOOVNRlZGwl6ZK2s+YqcoY8rt4%0ArK6fb0M3YCjoQhBGjZ72+iVqabNtt+4/+j3hDGbhup897Z1lxes++7SYA2f1IhaLxWKxWH5YiMiQ%0AiPyTiOwWkYdE5GsicvYPqe19ItK/Wjml1KeUUhcvebWdjiKyXCrHk2n/kyYycbVyPysi7zbHrxSR%0Au0TkYRF5RET+3Jy/3uxtufTaTWYvxieVUxjL13aOI3qPvwdWqdsXkfeJyE4ReVBE7hCRVz5Rsq/S%0A9rLj+n3Uc62IrP0+rvsVEVm6v+cDy+jjc5dcd52IjIrIfeb1vh+0D6be75q/p6RXInKViDwuJXHH%0A59eKyESHvH//BMn7NRHpNse1U7juSVk3i/88n4ksfjl8JnJ2OPhUi/Cksfhl/ZnI4pe8ZyJHO35w%0AcKYxfwbPmytn7tdRu5rjT7UITxr7o6mnWoQnjUVHxJnIrnjmqRbhSWPBOF4sFovFcnphU61aLBaL%0AxXKaYPZ8+xI6HejPmHMXA2uAx55K2U6RdwF/dioXiIirlHrrSRZ/BfAhETkf+Cvgx5RSj4iIB/zS%0AqYm6qlyeUuqH6UG4FngQOHyCMn8CDAPnK6VaIrIGuPKHINsTybWs3s/jMHPxsR+gzQ8qpf78B7j+%0AcSilnv9E1reEz3Xu1fpEoJR61RNZn8VisVgsFovFYrFYLGcM2Wkf8Pi04cz9iZnFYrFYLE8/XgTE%0Anc4VpdR9SqmbReTTIvKaxfMi8hkR+QkTiXSziNxjXs83n18lIjeJyBdMJOBnjGMTEXmJiNwrIg+I%0AyN+KSNghwztMBN0dIrLVlP9xEbndXPNfxtGFiJRE5FOmnvtF5KdMJFneRGl9xpR7o6nvPhH5GxGd%0A60VEaiLyxyJyO3C5kfcy89lHTSTjDhH5o45+C3AxcA/wTuC9SqlHzFglSqmPdPTlhSLyXRHZs0L0%0AY65D/ntF5EXm/LUi8nkR+Spwg2jeb6ILHxCRazrG+Dsi8iXR0akfE3n8z/dF5Msicrfpyy+Zc66J%0AHlys8+1GxsuAz5ixyi9TVwG9t+KvK6Vapt9jSql/FpFfEJEPdpT9RRH5wEoydMzBe0Vku4jc1jG3%0AG0XkRjOvN4rIhg4xrjY695iIvNqUX1YPzWfvNH3cLjpS83H9FJFnici3jYxfF5Fhc+1NIvJnIvJt%0A4DdFRy7+Tkf/7jT1ftGMzSkhIn9o6nhQRD5u9Gux3Q+a+X1YRJ4tIv8iOsr0TzvHb5k6bxb9g4HF%0A97eKyIWnKtsK8i7bZ6NLHxWRbxl9v1L02n5YRK7vuP5xkbiygm15IuS1WCwWi8VisVgsFovF8qOH%0AdTxaLBaLxXL6cD5w9wqffRJ4M4CIdAHPB74GjAMvVUpdClwDfKjjmkuA3wKeAZwFvEBEcsD1wDVK%0AqQvQ2Q9+teOaeaXUc9CRhH9hzt0CPE8pdQnwT2iHH8AfAHNKqQuUUhcC31RK/R7QMOku3yAi5xm5%0AXmBSiabAG8z1ReBBpdRzlVK3LOnvu5VSlwEXAld2OG4uAbYrvUn1icYLdFTgFcCrgeVSa/4agBmH%0AnwX+zowPwOXAm5RSLwb+O9rZeRFwNfD+RccY8Bzgt4ELgC2m7FLeopR6FtrZ9hsi0mfqW6eUOt+0%0A/yml1BeAu4A3mPFrLFPXVuCAUmp+mc/+CfgJEfHN+zcDnzqBDKDn4Dal1EXAd9BOTdDz//dmXj/D%0A8Xq1CR1h+WPAx8yYLauHolPA/iTwXNPG/17aTyABPgy8zsj4t8B7O9rrVkpdqZT6P0v6+y9KqWeb%0Aeh8GfmGZMenk7XIsdenLF/tp6jgfyKN1ZZFIKfVC4GPAv6L15Xzg2o7xW45PoiM6EZ0mOVRK3b+K%0AbMtxTYe8bzbnTtTnHuDFwNuBrwIfBJ4JXNDpCF1B3uVsy0khIr8k+kcCd42a/WIsFovFYrFYLBaL%0AxWKx/OhiHY8Wi8VisTwNUEp9G9gqIoNoJ9kXTQpQH/iEiDwAfB7tZFzkDqXUIaVUBtyHdhidA+xV%0ASi2mbv074IUd13y24+/l5ngE+Lpp4x1oZwZoJ9xfd8i43OYhLwGeBdwpIveZ92eZz1Lgiyt0+adF%0A5B7gXtPeYr9eAfzHCtcs5ctKqUwp9RA6Xe1SrgA+bWR/BNgPLO6n+Q2l1HRHuc8qpVKl1BjwbeDZ%0A5rM7lFJ7lFIpesyuWKad3xCR7cBtwHpgG7AHOEtEPiwirwCWcySeEkqpBeCbwKtF5FzAV0ot7he5%0AnAwAEbC41+DdaB0BPff/aI4/vaRf/2zGdafpx7msrIdXo52qdSPjNI/nHLRD7xtGR96D1rlFPrdC%0Al8830YUPoJ3Zz1yh3CIf7NgD8uvm3ItER/M+gHbaddbxFfP3AWCHUuqIiTLdgx7Dlfg8eg584C1o%0AR//3w+c65F10IJ+oz181DvkHgDGz92UG7ODYvD6OE9iWk0Ip9XGl1GVKqcvWFUdWv8BisVgsFovF%0AYrFYLJbTEZWd/q+nCXaPR4vFYrFYTh92AI9LCdrBp9HOhp9BOzRARzeNoaPxHKDZUb7VcZyi7/uy%0AigxqmeMPAx9QSn1FRK4CrjPnZUn55RD0npW/v8xnTeOwO/4Ckc3A7wDPVkrNmFSRi5GILwN+yhzv%0AQDs1t6/Qdmf/l+v3icZi4STLLe3/ce/NeF0NXK6UqovITUDO9Osi4OXoSLqf5ticnohdwAYRKSul%0Aqst8/kn0HpuPYKIdV5LBlI+NswqO6chq/Vyuzyvp4cnqyA6l1OUrfL6wwvnrgZ9USm0XkWuBq1Zp%0A5/hGdaTmR4DLlFIHReQ6jo0LHNOfjON1KeMEz9BmjL8BvAY9r5edilyrcD0r9/n7ktewnG05ZQ60%0ApugPKky2dAbac8NBDhkf5mikf5ewNtdH3vHx/TLNTH+WkuEiROZ9IC6j0QzDQTfVVKvSoF9hNJoh%0AcHRXBvwyj9QPs6UwRE6Odc8Tl8SYlbJfoJlGBOJxJJoFoM8vU1URA36Zexo6QrPk5ii5OQ4n2v/f%0ASCMcEcpOnq1+DwB3N0bp90u0TN0ugisOQ7leyo7OVj2Z1HAR5uI6rsm6PBbPsz7oYV9rCoAur8Aa%0Av8JYPM8FhXUAPNocYyTsbcudF58HFg6Sd0O25fVvJoriH9e3Wtqi280zFs/j6+zVzKV1GmnExrCP%0A8Vibh76gDMC2gg7SHm3NMBh0kZJR8XR24kxlPBZNspBqtcm7AXknYCqu0uOXADgaz1N2c6zxyuyL%0A9O8HIpWwKT9IQ8X6OidgOqmhlGI+qQNQcEMilVI0gdiOKxyOZklVRq+rs0nfPr+bvrDCxlAHEh+J%0A5lhIW5yTH2JHfVSPtzis9SrMqyaLJmvQLTKZ1nGNiQ4dn4ITknd8UvMPeS1rMRz2tNtqqpSUjGYW%0A0eUdy848lzQIHZ+SEwDwUOMIG8N+HjDtb82voZq16HMLOCU9b7PJAi5OW293Nsa4uDDCmFtjKjmW%0AhdkVp60PWnf08dqwx8gU0+MWqGYtqua6vqDMaGOSNTldpsvJUcsixtMFNuV0tuT5rEkjizkrPwjA%0AoXieLjdPIG57TubSBgU3pJ62GAl7AWhkMY9GU6ToMUpVxng0R+gcW0dHozmemR/mUDIHwECuGw+H%0Ava3Jtk4UHJ+5pMGmQNe7L5qm7OUZb8221wTArc1D5NyAmVj3rRj2UfEKbK/r9TcS9jKbHtOXRQLH%0Ao8fMUSAeoXjsj6YIOtb7RFxlyO9qv+/1ikwnC4SOb8ZaCMQlcwKmE30rmaNBxc212w8cj/HWLNuK%0Aw+2668ZujTe13dhcHKLlxAx6RXwzf73FPAfjWZRSzCR6XQ74ZbyO33Zv9rrYHes6cq7Wrem4RtVx%0AGfa79XtngTsWDtDlF/DQazlF24rdjXFdb1Ah7/h8d2Ev/UEFgGGvjCsOtbRJv1sEYDSepZHF+Ebf%0AXOXQ7RfZnOtvz/dI0IPnuIy2tE1WKBKVcag5yYjRrSPxLIHjMZXWaWVal0puDlccGmkEwPmFtcxl%0ATWbjBQZ8bWcSL6XfK3Ik0fany80zllQpeXl6Pa03JSdgNmuSokhVqm2Bp+VfyHTdU3GNwVDP682z%0A+ndyl1Y2IyJt27a4jlpp1LavAK8sn8M9kR63pkpopDElN2Qs0va9lcX0BWUKbkjBzHfJzZGolJxZ%0A/2W/QKSSto0EmEubrA9727blaDJHolIqnr7PgL5PzaR19rYmccUh5/jsa4xT8HLt/rdUwnca+xn0%0AK3T7ut99boHJdIFuY6f8/CB5o8OHWtreuuKQFx/X0f0+2Jyk6peIVdqeoz5f68SGoIcH63oL7fVh%0AL11ujtvq+wGt74F4PKM4ghjbOZFUObe4jhmzDqtJg225NTimXYB7a/u5sLSBg9EMglBycwy5Baay%0AJkcjbSfWGZs2nzbba7nPLTCV1ikZm7AnnsZF28RDzUkAnlXaxK7WBHkz/nfX9hE4Pn1+uV2Ph8NC%0A1uJoPEe/GctFBo3+HWhNU3Jz9Hha7wAqbo5UZTSMbpXMPanfL3JvU9v30NwzZuIFZljAESFVGVEW%0AM5zT9q0vqFBwQ1pZzICn27u/dYS8G7TXUpdf4HnFTcxkTbpc/Tjphb3sbU22538sqeKLy6awj26z%0A08XuZIZUZQwEXe37WUrGoF+hbuSeSKDbzVNLWyyY56I1YTejrRkGjE2YiKuMBL14CGt8fW421clT%0A7m8eBaDs5nBxqGatti4/1DhCl1eg5IaUvXx7THLiMRrrub04XMO3ansIHI8rChsBiPyEehbRZT1f%0AhxsAACAASURBVK4pis9YskC/W2Ao0Ot3Z2uCwPFYF3QzY2RJUNTSZtuWTFLj7HCA+Sxi0qzTHr/E%0Avzf2tp/5UpUxmyywIdd37Dkoi4izBFccim7IsN9FNWsSikur437misNoNNuu687mYdb6XTyjsBbQ%0Aa3s+qZPzK20bkKKIVMqBurYlca6XQb/CwdZ0u/1thWGaWUyvm+ex1gSg19d82kCZf31KXo69zQnK%0AXr69lgpuSCOLGAj1PSAnHtW0SZdbaI9JQsbheI6Ni/f7tImDkHd8xmM9Rpfn1vHtxn7yTkALbQMC%0A8YhUwkRTl9mSGyCPx3nhGvabe1FvUMTFIW/uSS2VUvJypKi2LX5o4RBDYQ/TcY3YPOO0JGEo10uP%0AsVP7W1OkKmM+i7k4N9zWM9/x2s/lLZVQ9vJ44rb1rdsr4iDExm5FjgspHEwa9Jj2DzUn2VYYZiFt%0Asrel7UQrjfAdn7WuXkuxn1LPIhoqbtsXB6HihDxs9H1N0EVTpTSyuG0DXlLexmPxDPUsYszYrrPz%0Aa9jbmmRHawyAqWienqDMtuIwkZnvEb/C9vpoe072JrNsCHoZjWbb99dAPBpZTMs8Q6QqYyjXy4hX%0AYXtjtK3bOcdj98IRNnRp+xIr3ZdFe1dPW9RVzGhWb4/blsIQtaxFj6vvSxNJlZwTcDSep5Zom1Dx%0A8txR3cu2wnBb3xppxO3zu1mb18/Yg0EXc2mDRKWUzVx2eXnGY91nWLSbitBxybn6XhSphKGgq31P%0AslhOFhvxaLFYLBbL6cM3gVBEFtNdYvaWu9K8vR6dOhWl1A5zrgs4YiKbfg7Mt1Yr8wiwScz+jeaa%0Ab3d8fk3H3+91tDFqjt/UUfYG4G0dsvaYw7gj3eeNwOtMNBUi0isiG1eRsYJ2Ns2J3nPwlebaLsBT%0ASi1+w/R+4F0mnSUi4ojI/1yl7k6+g0n7aurYADy6QrlrRO/LOICOEL3DfPYcEdksem/Ha9BpaTvp%0AAmaMM+pc4HmmvX7AUUp9EZ2y9lJTvgqUVxLYRA7+X+BDIhKYuoZF5I3m89vR0Xj/g2PRq8vKsArf%0ARTuhQI9RZ79eb8Z6Czp69VFW1sMbgLd07EXYu0w/HwUGRORyU8YXkdWiFzHXHzG69obVCi/DopNx%0AUkRKnNjpf6p8Ep1u9s4Vojy/X37QPq/E9TzetlgsFovlKWbRqXAmkj6NfrF/quQcf/VCT1NKbm71%0AQk9THFnt95lPX8pn8LwNd/wAxWKxWCynD9bxaLFYLBbLaYKJPHst8FIR2S0iO9DRhYfN52Pofd0+%0A1XHZR4A3icht6DShK0WHLbbRRO/n9nmTrjFD72G3SCgitwO/iY5iw8jweRG5GZjsKPunQI+IPGjS%0AeL7InP84cL+IfMakOX0PcIOI3A98A7334olk3I5OsboDvd/freajlwL/1VHufrSz5LMi8jDw4Gp1%0AL+EjgGvG4XPAtSaV5lK+BNyPjqz8JvBOpdRR89n30PtHPgjsNWU7+U/AM33/E3SqU4B1wE0mtej1%0AwGJE6PXofRPvE5H8CnK/B5gAHhKRB4Evm/eL/DNwa0fq25VkOBG/AbzZXPNzaH1Y5FG0s/o/gF8x%0AOrWsHiql/hOdsvQu09ffWdpPtJPydcD/Mnp0H3qfwdX4A+B2tE49chLlj0MpNQt8Ap2a9MvAnada%0AxwnqvhudPvdTq5U9RX6gPq/ECrbFYrFYLBaLxWKxWCwWi+WUsalWLRaLxWI5jVBKHUanZ3wcJmps%0AG8ci2TD77F3YUez3zfmbgJs6yr2t4/hG4JJl2t5kDv9oyfl/Bf51mfI1jo+AXDz/u8Dvdrz/HMvs%0A06eUKi15f1XH8bVLy4vIJ9GRZJ3X/BvH9ijsPH/tkvcl83cfej/BRSfs49pRSl1Px758xiH8DvNa%0ASl0pdc3Skx1jCSZicxkuXXrCRECutO/lYpkIeKd5LccVwAc7yrdWkqFzDpRSXwC+YI73ofc8XFr+%0A2hXqWVYPzWfvQztnO8sv7ed9HL/X6GK5q5a8v67j+KPAR5eTZ5l6rlvh/HvQjtwV211mLXV+9ji9%0AAhCRtegf+N2wQrvH1bnM59ezzN6QK/W5c16WyrLks01LZTfyPs62LKn/uDotFovFYrFYLBaLxWI5%0A48hW2ynGcrLYiEeLxWKxWJ4GiMjV6AinDyul5p5qeZ4KlFJvVUqdTLTejyQi0i0ijwEN41y2PAWI%0AyM+joxLfbVLPntZY22KxWCwWi8VisVgsFovliUT0j/gtFovFYrFYLKcTIvIlYPOS07+rlPr6UyHP%0A0wEReTfw+iWnP6+Ueu9TIc9qiMibOT6NLeg0ub/2VMjzg/Ly9a9UCkWsUgAC8ZhJ6zSziImm9mm+%0AsOtsdkaThGb/q0SljLdmGQi6aGYxABfmhtnRGqPghjjo/ZYildDrFolUAkAjixER5pN6u/2CG9Lr%0AFhmNdJbhHq9I6HhEWcJ4PA+AKw61pMFZ+TVMJTUAer0i08kCZTffbquaNOjzyxxp6bo25PqoZzE5%0A0QljAsej4oTsak3Q5RYAiFVKK4vp8nQ9k3GNwPFwxWGypfu/PtePI0KmFIdaevvPwaCLg40J+kK9%0Al5snLnknYCqukneCttyRSmimeowGggq+OCxkERVH79t0oDVFl1eg5Ib0G5n2RLqNxb3UakmT3qBE%0AxckRiN6KdV9ril6/xKBbBGAqrev2kxqNLAJgazjAwXi2PR+9XpFGFjOX1ttzOdacoewXSFXGxrAf%0AgNFohnNzg205qkmD0PFxxaHH0zLWs5hz/D52JXqsm2nEocYk/WEXF+fX6r4l80xE86wNu1kwMuXE%0AZ7Q1Tb/ZA28mrrEx108ji9t9G23NMBBU2nILsL85Qd4NaaQ6s/bG3AB5JyBFj9H+5iRdRrZeT4/J%0AZFKj4uaYThbwTN1FJyR0vLY8RSdAKcVCFnHEzG3eDen2ihxq6izlG/ODjEdzuOIwFOg9qWYSPYbV%0ApMHaoFuPZTxPqrL2PnEbgh4ildJUCU2zBqpJg1Rl7T3JBGEo6MLFoZbpvtXSJiU3RzVttPUgyhKe%0AW9jIrljLOBVXCRyP4aCbxe8Get08k2mdkhMCMJc2cESYiKt0mzFpZTHDfhfTqV6DR1ozXFBYx0ON%0AI5yb11nP97YmGfDLNFVCYuxCNWlQ8QqEZi1lKDIUR5vTFDyty644CEKU6b4GjocvLhmKtWYvr8lk%0AgQzFbKwzzDsibM0NMuTkeTDS493IItb6XYgItfRYJvWmSto6EYhLpFLWeCXure1vz1PZDZlMdN1T%0AURWFMvOm56jkBNxX3c85pbVtHRCEguO33ydZSrdXYDap4zu6vw7CvvoYF5U3AXDL1MNc2rOFubTO%0AVEvbqdANGKvPcGnPFiNvzFRUpcsrsCXsA+BQPE+Xm2dPc7y9BnLiMZc2mImqWie9PHk3oJo0GPR1%0AmXoWMeRX6BY9t99d2IsnLt1+sT1HJSek5Ia0soS80cFUZUQqpcfsE7ejcZR62uSC4noebejs891+%0AkYqTo67i9jWtLGayNcclpr8PLBwkVRk/UXmG1pG0ymzWZNgrs8/YibwTkKGop632foJTse5Tj38s%0AWcbBxgRdfpGiKVNPW6wNuslQ7fZz4jGR1NrnHIRIJQz5XTxaPwzASK4fF6Hf6Pa+aBql9HwvkqGo%0AJU0qxr6XjT2ouHlcswZD8ZlIqhTNujnUnKTiF6kmDTbmtE0cj+cpujmaWdS2nWu9Crtbk+31fqgx%0AyeWVrcxkDfbUxwAYDLuJVUpg9ChVGUop1gXd7GqOAzAcdLOzfoTBsJvArC9XHOaSOusCvQ37oWia%0AkaCXvc0J1hgbNJ82KLhh+/52oDlFohKeVdrEfQsHAbi4uJ5IpYwleh4C8dizcJQLyhvYWT8CwPnF%0A9cylDepZxJy5N5fcHFvCPh4xMm4LBxARZtJGW7cOmXv24nr3xGUo6KKWttrzVnZCDkezbM71t8sX%0AnJCiEzBn7FuXm8cTl0SlbTs9nzUB2n3b35xkOOzBQfDM/CYqY8Qrsy/R9+lWFhNlCV1eoW27t+aH%0AiFTKgeYEG3MDbT09Gs+xxqyt+bRJxc3hItSMDSg4AY/UR1mb0+u2ID4ZikilbZ2+LL+em6qPMRB0%0Ate9Dg34FpVT7eQZgrD7D5b1nE5pt1B9rjXNpbh231HbrsS0Mc6A1RcUrUDY6OBbPk3N8aqkeh0X9%0A2RoO8JiZkzV+hbm0QaQSBjy9/XqkUg41J9s2uezm23a6aNZAr18iQxGbeety87jiUBSf/bGWu5FG%0AnJ0bZCZtMGqepwLHo8srtJ/nzgp62dmaJO8E9JjnsKm0zkRrFjFzVPbyJColdPz23CoUSimcxTJO%0AyERSPe7ekXcDAvGYS+pclh8BYE8yiy8OY5G2t2fnBrl55lH+W8857bG+Y34Pw/le1pjxmErrZCpj%0AyK+07btC4YnLQhbhm5ieLX43D0YTPDY/CsD5XRsBfS9efJ5Y55Z5KBpv9yPOElIyXBy6zbNHyQmZ%0AMM+ooO3PwfoEF5Y3tp9dh/wKc2mTQFwOtKYA2BD2mecVPY4JGVNRlTVBF01jlwPxaGQRWwKtk9vr%0AowwEFXrdQnttdXsFxuN5jtSnGSlq25VzAuppq21L9rcmGQl72duY4PyCflZ7qHGEvBu0x3+x7GRS%0AQ5m1nCmFI0LB6Gg9a9HnlTgazVEy+tbKYrrcAhkK38xvphQN04fFMdrXGCfnhlxe2KBlSuaZTo7t%0AOrM57CNWGdNpvb3ezsoNsLMxRuj4DPh6fhOV0eXmGDdju5A2aaYxXX6h/RwUkzHWmmU41H3qcnPU%0AswhP3Pb/GDknoJlFbfu7p3aU4UIvZ4UDdIt+nt/Z8ezVqcuuOBRc3VaqMtb73UQq5XCs7VIjjZiL%0AalQCrUd9fplq2qDXK7G4M+1UUqPbKxKrFN/U3eXmSFTGmJGx5OaopU3WBd2MRrOmTJ6ppMZI0AtA%0ALdO2VylFxdxfY5Uy2ppp3zduHr3xzN0QF1h49+tPe2dZ8b2ff1rMgY14tFgsFovF8iOBiKRm78TF%0A1yYRuUxEPvQD1vvHJmrs+7n2XSt9ppR6rVLq4iWvEzodReR6Edlr+veIiPy/36dca0XkC+b4KhH5%0AN3N8rYj8lTn+FRPd95TLsohS6r2d4wX8Bae27+eJ5NgkIg3Tn+0i8l0ROWf1K5et649F5Gql1KeA%0AWeCtRt5u4PsapycDEXmviBwUkdrqpU+dxS+5z0Qm4ydlyE4LFr88OxPZ35xcvdDTlPT0D8D+vll0%0Avp6JNDu+aD3T2JtWn2oRnjQOncG2ZPFL9TORVnbmrrdFp+OZyKKj1WKxWJ4IVJad9q+nC2funcdi%0AsVgsFovleBrGudPJPuCupQVFxFPK/BR3FZRSf/gDyPQu4M9+gOuX4x1KqS+ISA54SET+Xim191Qq%0AMHuNvm6VMh87XWT5IbJ7UYdE5JfR8/e4fU5X4wfUmR8mXwX+Ctj5VAtisVgsFovFYrFYLBaL5emB%0AjXi0WCwWi8XyI8uSCLrrROTjInID8Pcmou7LIvJVE7n3NhH5nyJyr4jcJiK95rrrReR15vjZJhJu%0Au4jcISLlpZF5IvJvpt33AXkTQfcZ89kbzXX3icjfiIhrXteLyIMi8oCIvP0ku5czfxdM3X8oInea%0Aej4uokNERGSriPyXkfkeEdliovseXGXsrhOR3zlNZPlxEbndzM1/iciaZcoMiMgXTbt3isgLzPkr%0AO6Jg7xWR8kn2qQLMmDo2icjNRuZ7ROT5He2+08zbdjPnx+nMCfr0ZRG5W0R2iMgvdZx/hWlju4jc%0AaM4VReRvTb/uFZHXnIRc7zDl7xeRP1pOBqXUbUqpI6vI+UsicpeI3HWodnDVQbNYLBaLxWKxWCwW%0Ai8VyZmMjHi0Wi8VisfyokBeR+8zxXqXUa5cp8yzgCqVUQ0SuBc4HLkE7znah91i8REQ+CPw8OpUn%0AACISAJ8DrlFK3SkiFaCxkjBKqd8Tkbd1RNCdB1wDvEApFYvIR4A3ADuAdUqp80257lX6+X4ReQ+w%0AFfiQUmrcnP8rpdQfmzo+DbwaHdH2GeB9SqkviY5MdIDBVdo4WX5YstwCPE8ppUTkrcA7gd9eUuYv%0AgQ8qpW4RkQ3A14HzgN8Bfk0pdauIlIDmCdrZYnSoDBSA55rz48BLlVJNEdkGfBa4TEReCfwk8Fyl%0AVH3RWX2SvEUpNS0ieeBOEfkiejw+AbxQKbW3o753A99USr3F6McdIvJfJ5DrZcA24Dnobe++IiIv%0AVEp95xTkA0Ap9XHg43Bsj0eLxWKxWCwWi8VisViedmT2/9knCut4tFgsFovF8qPCcqlWl/IVpVSn%0As/BbSqkqUBWRObRzDOAB4MIl154DHFFK3QmglJoHkJPfe+olaMfnneaaPNpx9FXgLBH5MPDvwA2r%0A1LOY3rQE3Cgiz1dKfRd4kYi8E+0w6wV2iMhNaKfml4zMzVOUeTV+WLKMAJ8TkWEgAJZL53o18IyO%0A+iomuvFW4AOio07/RSl16ATtdKZavQbtcHsF4AN/JSIXAylwdkebn1JK1U2fpk+mM4bfEJFF5/h6%0AtKNwAPjOYrrajvpeBvxERwRqDtgAHF5BrpeZ173mfcnUf8qOR4vFYrFYLBaLxWKxWCyWTqzj0WKx%0AWCwWi+UYC0vetzqOs473GY9/jhJYNtwr4fj09rllyixe/3dKqd9/3AciFwEvB34N+GngLSvU0UYp%0AVTPOvCtE5B7gI8BlSqmDInKdkeMJ8zA+xbJ8GPiAUuorInIVcN0yZRzg8iWOZYD3ici/A68CbhOR%0Aq5VSj5xEm18BPmWO3w6MAReZdhajJlfSiRNi+nC1kbduxm5xjJarT4CfUko9uqSe604g1/+nlPqb%0AU5XtRLw16eX5m45ww4G1AAzHCXfkermiGXPJS0IAvndLjnMGitw8M9BeQFluAzMunN+KAai2XDb4%0AA9xGmb5Ed7fuCJmCSqrfr1ERj3oh60nY1DWvr1sIiWKX3opWpe41DR7a2U1NXM7p1u3/76jAGxou%0Aw2ENr9wFwEMzvVRUwiECAEKlmAqFUgZ3l3TA7fNbLlduG2V6VC/fm6IedkrCbzHCqNLX9aQpOwOP%0AQMHVAxMA3DHdz4u2jvKtXecDcI5TY92WOf5t1wjD7gAAfUQ8Whjhbl9vKxsivJEa1bSXfY5u76gH%0AF7QSzt82BsDYoTIPpGUuy88QJS4A386fx8tz0/hBShzpuj4p64nIuCjxAWj48IryBDdUB3hGpM3Z%0A9/J9CLDW7Grbl5RYl1tgXg0xKfq6ceVQkm6eVZzm4aoOui6ojBTBNXOyr7iBMAMXqJm5PYsupmKP%0Asx0t4w2FAi9oRuz2QtbFusH7ch5DCfyC6ce0+Dj5jXw7l/HLgZ7bvrNTdu/YwO6swLO7JnVdtX6e%0A4fYxrbSM6/0Go3GOswvzDG2rAvCd7Wdz+eYj/M3BYQBeGTfYGQ4z78LlosuIKA62irzw5ePs/uYI%0AAJVyk4enexnK9JKZyrqpK4eSyjjsHjP9VeDSVJe5x8mxIckYkBbz3hAAewKPUgabg34A3Ewx4Q5R%0AVgm3ulru1IUeJVzpz6OU1l0V5NkXFwmVHttcK+OhwGfBhZcrLfeRZA3nb5jg1sO6LV9BPRP6kpS1%0AYR2Ab7preZk7x39kayllWuaNUcrR1OX1mdatkpPqOU49QvML7zgVGk6ZDa0IgIgS5wxN0Wr04Xm6%0A/O2zaxloJVx8vpZn10NnMRUFHMx1c665btNghZ6zI9539zAvb+jrEnHodZqEvn6/u1FmRyhc5fdx%0Ar69lekV5gv1T3ewK9BhtjBPq5jbaSvQY9aVlAlKKQcLwyJyuuxUxMREwn+ps2w8HPj0pXBDM8X8d%0Avd5e10xYNzDP1HQRgDXD83zj6AhZBj9R0LqdAM+VeW701uvx8OHajYf4yIF1XNhanHvhPbkie7Mc%0ApUwPbi8xBSdmLtX2pi4OjzkuBPD6QZ21ev+hHqJwDbVY6/tbu15AMUl5MOfxyrzux2i9SLmScO7F%0AE4AwuqNC73qPmw8OU2nqtvYHFV6cn0b+f/beO0yyozzUf7+TOndPjptXWatVDkhISCBwQj+DkRNg%0A4HJ9MdcYHH4YX2wulgN+sOFiYwO2MTYymGtkQCAQAkQSoIS0SqtdrbSSNs7u5NQ9HU+o+0fV9I6G%0A2SAksdJS7/PMM+fUqVP11VdffVXd1VWV6+Pheb34fcoTNlOno0P7tqlqFk8lTDsBzUTrb51bJe1F%0AfMbU/38G6zn18lm2f6+bOdOWHvVdVoWKc0oz7JjTaV20YZQHnhxgt2i5/9DziF2hJ1fl8ab+TctZ%0AQxM8NNJNTXRevUnIjOPz0itHKO/WNlFPrWJXuUSt6XAVXQypJvOqRCmO6O3MA3BnuYeL0rMMnqP4%0AzD26PyEFq8OEWWMHezzFK1JdDA/O89gB3b5OGZzm8dESKdE62rB2mh/s76PmdnN6rLv+A6TJqoSt%0Ajst1gbaB3SrDfp92G3llf51UPmJkdwc3+hkArqon5NyIx41P7gsjzj895Ds7Bzjoaps8t9mi6KeY%0ACNPg9RKLcEs65ow44JVd2nc/MbaOGeVxZnYeP9Bt4OZaB78pBRLT/rOpIXYlPuNukS/9jI6z6/Yi%0Ag2vLbHlCt/cQ4fyhCXYcKHDakNbtHRP9rE8VKWaa3BTrevtvwwf5u4Pr2WTsbZ3kmQ19Lj69zp4n%0AdJxH3UFOSercacq62e2m7LiMJsJFuTO1+hVcHNbZ7nYCcKFbJsqfQityiXxd/z+QgLWqg5KK6fN1%0AQ9mvMmwVeH+3vh+dSfGkmyaUIhc72t7rziC7yJA1w5tTCnPsLRe5J+2yzrT3O7wmf+uluD8s0YFu%0Apy+9ZpqHbioQK12Om1MeZ4YuVQcuUboX2p10cX7PJKEp/47odAZVg+k4oMs1evOyvKhVp5xovxEj%0A3Jd22BAKa33dtvYmaYbiFhtWO+wc7WYRoUjFpO0AkoCDYm1a5//DqMTl3cKBeb2L/1Cxwv3VLk53%0AK9yT0rZ9flTlnYUNbAuLvKjr0NghFKEZ6DHIcBjxSJdHWsG16/Xv4/Y/OcR0I+BnU2cB8IAb8zPp%0AHvoj2OFpY36NZBhrZai4WsZJT7jSn+OOVpF3ezrsh5JDebChFbM+pfvcKE7xbfcsTJNgm1PnPfkF%0APrlwFlcZXz6beChgux4CcWEj4dGUy8ukzN3eOm2nHlzTNc4t04P4ad0Pd8aKK04f4aFtwwBsLM7y%0A3dkNnM0CDyjtA86RNHPeAOdsHtP62DqEj8JNFEVP15uI4j7yvLxTb6YyP5/hllQveSWc3tTji12e%0Ax7Vn7Oe7W0/mom7dBm+dGCKloEe031BN4T3FTTRaLhWl+/f/mdoMCcybcUlWdXB61wxfWujkl0x+%0A11f6uCasEasc/xroeO/bOMG/PLGaqwq6v8n7LYodDQ6OD3Kno9vXq3KTdJzmMm/Gk09OdvLpdIsr%0A4yydkdZ42XX4uVMrTOwpav03i+TTQwyqOsr4oMeiHGUXhsKEbrfYttMd6R4KSvvJBooeR8goGIh0%0Avc25LgsurG1oHcXOyZxUmOOWWgdFT7etC715vuv0c1Vmnu8ZX3K5U2Y6ztDn6fGF+P18NilyZr6T%0AMyKtt9cEHRz04GWR/jg9GaaYdT0GVQe9We2DGy2Pu50cTfOpL63gxU6ZXU4vV5x1AIDvP7SeUhST%0Ad0PucbIAjHsJV9dDZsy49KDrsMrv5eGU0Gf8xFuShBYlmqb8U6HHmUGZ7dEgV5+ty791a4FTNzTY%0AuaeHspG7Q4Xc4Asf6dO2dcv0ata1IjYUyuya17o979Qxbtp1Ji8r6jbaf0XC3V/spifVIF3Q9T9a%0AzjPu+qzVv53FLfQSeDF3qQJXeHMA3MgwPYlwZWaWgU3aT3z7nlVMesI5kdZRV6HOfQsdTHnQ7Wh/%0As0o1yeRithl9POElrIscXpKd4dGyrrdBt8QTKsvFHZN4gbalm6e76I0UabQv61cNbg+y/FJpgm/O%0AbtBlU1Um6eVx0fq4TBa4jzy9ccL5A9re/3N6gMvcEnvV4b7GsFhWxp7xaLFYLBaLxfLs8CgwJCIX%0AAog+39ED9gDniIgjIqvR21suEoqYT1DwbeBaEekz73eJyFoR6QEcpdQXgP8NnHcswpi8Lwae5NBk%0A55RZfXgttFdljojIq8w7KRHJ/pjlP56ylIAD5vqNh4lzK/A7S2RaXLm4USn1sFLqr4EtwGnHmOeL%0ATXkW8x9VSiXAb6DnXhbzfPNiOZ7GVqslYNZMOp4GXGLC7wJeIiLrl6X3DeDtIu2zMs89ilzfMHLl%0ATfzhRbuzWCwWy/OHA9uLx1uE54wh1Tx6pBco8bO3c8Tzjgvd8vEW4Tkj/sn8Hu+4MOmduGWbn88c%0AbxEsFsuJRKKe/38vEOzEo8VisVgsFsuzgFKqhT6j8R9E5CHgm+hJtjvQW38+DHwQuH/Jax8HtorI%0AZ5RSjwDvAW4Vka3m/UFgGLjNnC14PfAjKyKX8QETd6vJ80al1Bz6bMCHgS8B9y6J/xvobT23AncC%0AAz+eBo6rLNcBnxORHwBTh4nzDvT5hltF5BHgrSb890Rkm6mzOvC1I+SzUUQeNHH/CvhNE/4x4I0i%0Acjd6O9MqgFLq6+iVkVuMHt65Qpor8XXAM3r4C+Buk94k8BbgRiPDDSb+X6C3e90qItvM/ZHkuhX4%0Av8BdIvIw8Hn0uZVPQUT+RkRGgKyIjJgVlBaLxWKxWCwWi8VisVgsh8VutWqxWCwWi+WnAqXM/j1P%0ADbsNuM1cX7fs2fXoib7F+3UrPVNKvWlJ+L0cWp22lNcdRqY/Av5oyf0NHJpMWsoxrXJcKssKz96D%0AnthcHv448NIVXtlknt/GIR1dz6FyX/c8kuUm4KYV0lsaZwo9Mbw8ztuPUIyl8fagz91c6dnjPPXM%0Az3cvefZ+4P3L4r9pyfWVS67XLYn2c4fJ62ssmxw128f+1tOU68PAh1fKY0mcdwHvOlIcoE8dMgAA%0AIABJREFUi8VisVgsFovFYrFYLJal2IlHi8VisVgsFovFYrFYLBaLxWKxWCwWy08vKjl6HMsxIUq9%0AcPaFtVgsFovFYrGAiHwUuGxZ8IeVUp/8aZbl2UBEzgI+vSy4qZS6+HjI80Ji4Q9frXZ9LqJ7sApA%0A/jSH8bs9puZy9HcvABBFDtlCi8f3dQNQFZdVQY3ZZoq0EwPgimK/ynBWaYaBC1sAbLm1h7vTHnml%0Azyg6t9Xk1NMmyW7O8+gX9DGp28lxtluhu0/nNTeVZcMve2z9D4edjl6s+ks/P8HnvtZHKVZMmPOO%0ALnXK3BcXeeXJ+wF44JFBOtwW606aQSU6TvGl/Yz81zyZvJan89IMU99rsm28hwtOGgNg2+N9XPqb%0ACdHBWZ3OLZ3k/ZBioUH/RSEAk/d6VBbSRLFDIafPNxu4sEGweS0zN+7VcUYLFIsN7pjt5cLsDACP%0AVTq48qpRfvBdvfvw2vQCay+v8d4f9HJtIwJg02VTzD3hs228h1M7tQwDV+jPet/4cg8AV24aYfvW%0APk7eMM3ePZ0AnHbJFAceLLL4sfDeqMS6MGR93ywdG7SM/nCWB2/MsW61TveW0UEGooQXn38ACfR7%0As4+n6bvCYeuNOc7+bzqxnf8RseGKCnd+Sx8hOu+6/OyLDnD/7f1MOfo3sC+/ZAR/bRHx9f2eL4R4%0AXkKr5bJ4TFom0+Kx6S4GgxprNs1pW6oKxV8+gwfeN6HrJFdn/R+fzr1/spfegrbBruEaX3t8Fesi%0AXY5HghS/es5+sm98OVvfoXe9no0DmuLgGQW85A0N/vmGHFepCgOr9VlmO57s48JXzvClr/cTGpmu%0AffkY0VTI/feYOumaJ2q5TFWzZFxdJ6f9YoOkHvLpb+k4q8KEyy88QGV/QLZb29L4riJrX9Fi5ocJ%0Aj4zqdpEmoeCFpHydjucm9J20wMy+DOOzevF+4CT09VaoL+gKGLqoxsw2n/umeulXOu0zz5/g4CNF%0Asjl93/8LOb7y6QznFWfoGKgDML0/x+qfSfj6F7u4+sX6qNxbbx/m3I5p7ixru8kkiksGx7lzrJ9z%0ActoGti50cs2f9rD9L/YBUI08fFG4TkLKi9tyz9bTREo4ec00AAcPlCjHPht6dT1+udzLhlbCguPw%0Aqv+u5Zz8yiyF1S2+ev9qbX9KsYE6G86c5hvbddjlA2PsPNBNT6oBwELLpyPT5J6wRCnWdZlPYs5Y%0APUl5JsOOegmA0zPzDJ5ZwevQ9rbv9iwb39rDLX/X4qySbm8dA3V27Ogl4+pyrNkwy5YnBuhzmkwk%0AKQAGvTqDq8t8+uAQbz5J+47dO7rZ/Ldn83///8cB2JTU6Omq0vsixd5v6fc8L+ZLrS5+VlUAmGqm%0AWV2qMPzzLo9/QZ+EE/gxI9U8OdH1rxACJ6aVuBQCraNCvsHEbJ5IOWx+id5hfNedRcqtgNicqJNz%0AQw4maXrQ/gfg3FdVkFKWz/+HPkJ5s1NhW1Lg1ddMIVnTmFM+N34qw0AUMZjVbanYWWfHgR4Wv4q7%0A9OoJRu7KMlPLsN/RZeuNI4pui8EB3W5cP2Hv3i6mCOh3dD3VYo/7UwEvjmoA3OFl+fnUDIPn1Tm4%0ARcs0sHmBffeXKBYbbJ/UbWJT/xS7xroYLmm99Z5a5cDDRTw3oaNfp/Xgk/3kJebeQMvTFcPF6Vka%0ALY/Zlj5e+rwrxpnb6ZPEDgOv1jbx4L8knHHZFJ//4SoAzpcKazfP4eYdarpqya6FXbcXWXeBttub%0A71nNS1cd5KsHhviNd3cAMPqPj7N/sshgp+6DRmfzbL50gqgMiXEcN+5exSsKk4xMF2mZY5cvvGKM%0AnXd0UchoPzVXS5MNQraFRdYmWm8OcOrZk2x9sB+AdX1zNBsew1eE3PANHfYrV40y9YDH2FSBc96q%0A+8V9n5lnoZaiu0vX44OTPZzbP0mz7lOr6zi5XIuejTW+9JBuW6+9ro/w3u08eFORdat0m6iVU6x+%0AQxf/9Y9aH1f1jnPXRB8nO1VmQ61vF0Udl0QgMWclntU7heMqtozrPqAnaTHqBky7wsWJlikdREzW%0AMlzyZ4MAbLnuIOf/bhZneIjyJ+8E4JuPreZMr8L6F5W57Xs63oZ0ha+qEm9ePwKAuIqHtw2Qd8N2%0AOw0Rmo7w4mHdTxdOUUw94JPKRXRfu0br6F/HKfXV+fzeYQBObkVc/j+Fb/2TMOrrtpQAw2HC2QOT%0AZDp1G2xWPFKFiCd29AL6fMjhnjL7J4sUTTs9EGZZnapSa2ld51MtSl11HjvQw/czOu0LGjDtOWxW%0AVQ7GhzbWePk7s4QP79b29s1BLu6YBOCHczq/gThkML/AN0Pdl7/5/5vhphu7uKx3nEZN57ej0oED%0AbDGnq7/7zcLu6+cZqeY5bVD75IfHerjqjU22fRpWrZ4z9R3Qt7nJfbfpemvgcHLXLP0XhPzw1t62%0AjJ1ek9Nfr+v6gX93yAchJ/8KNHfodGZ3p3lwtodL1ozS/Q79UeGuP3iMlCSEZjzXnW3QDF0K+Sa7%0AZ3WbPOfUMaZG8uyt6lMAyq5DdxzzotfMM3O39melU2OimYTbtup2e1JQIZ2K6D+7xq2367osJDEb%0AO+cJWy4zNa3beTzGPJdL/HkA1r60wf03d3DaqZPMT+g4SSyUeuvtck4dzDPXSLPDS/EqM1YMegTx%0AhF23FykWdDu9d66HM4My/eu1D9z+SD8RDuu65nhoTvuyftWir1htjyd3H+jknKt1XTzxPX2mb5Q4%0ArFo9R3lKy9O9usrE3gKukzBV1X4ycGL2qwynpctUGtp3n/7iaXbc3s2ZV2v93/SdQV71s+OoKGFh%0Ap+4XC5t9vvyV3rZvWbtK9+l7RzoJlbbJvlyN1S9pUN6mmBrXY44odihHAX1Z7W/zxQbFNS0e29JD%0APdH96VmbxqiMp+k+S5ftP24f5lIqLIQBZ5ytx2rpM0uoVsQjN2qjPONXQj7zhRIXqAVSvu5z117d%0AZP7BmPHRAo8mOv9rXj6K25vn0c9qu0n5MY81ipwUVNjT1HE2ZiqsOq/Cd+8YAuCUbJnRao6iGzId%0Aax2df8Yok3sLFDoa3D526ESPlFL0m3OHz76mTDTVZOrRDN+r6HHQ5dkZutdWuXer9j+n9c2wUElR%0AN20bQAFzccBlv6zr/67PFREUDlDyddqnvzVP66ER7v9+P6OufncwDtt6BZioZTllzRSl8zycoq7v%0Aj/1Xjhc1G6wZ0nXr+gkj+3XfM2PK1uGEZIOQvc08l1+sx3P33D3IJS8dZ/cd2raGT55jZGcHo60s%0Ap/dpu9s50cWZaya5c0Tr49JVY3xpbBAfePVG7V+37uinN12nEeq6vuTgjSfuobHAwjt/8Xk/WZb/%0A4E0viDqwZzxaLBaLxXKCISKxOYdu8W+diFwgIn//DNP9cxG5+sd894+fSd4rpHe9iOw25XtURP70%0Ax0xnSEQ+b66vFJGbzfWbROQj5vqtIvKG54Msiyil3qaUOmfxD/g74PwfJ98V5FgnIvXFswxF5E4R%0AOfVw8ZfLYv4+adJq24yI3CYiF5jrPSLScxQ5jhrnaZTpehG59ljiKqUeXqE8R510NPU09MylBRHp%0AF5Gbjf4fEZFbnub714nIO831MbdbEfkDEfnXJfevE5GvLk/z2aIq7rOZ3POKB27pPN4iPGfcMjp4%0AvEV4znjJGxrHW4TnjP5fyB1vEZ4zFpZ88XeioXhBfK/0Y3GHlz3eIjxnjM7+yO7+JwxX9Y4fbxGe%0AM05uRcdbhOeMd7/5xPUlJwWV4y2CxWKxWFbAbrVqsVgsFsuJR91MRi1lD7BleUQR8ZRSx/QpWyn1%0A3mcg0x8Df/UM3l+JP1RKfV5E0sAjIvIppdTup5OAUuogcMQJKaXUPz1fZPkJ8uSiDYnIb6Hr741P%0AN5FnaDMvGETEBd4EbAMOPgtJ/jnwTXMOIyKy+SjxD8vTrIO/B7aIyGXAduAvgZf9uHlbLBaLxWKx%0AWCwWi8XygiF53i94fMFgVzxaLBaLxfJTwLIVdNeJyMdF5FbgU2al1pdE5Ctm5d7vmJVPD4jI3SLS%0AZd5rrxoTkQvNSriHROQeESksX5lnVmxdKSLvBzJmBd1nzLPXm/ceFJF/FhHX/F0vIttE5GER+f1j%0ALJ7ZQIiqSfu9InKvSefjInqzPhE5SUS+ZWS+X0Q2mtV9246iu6ez0uu5luUaEfmhqZtviUj/CnF6%0AReQLJt97zSQSIvISObQK9gERKRxjmYrArEljnYj8wMh8v4hcuiTfd5l6e8jU+TGtNDS2d5+IbBeR%0AtxwmzrNmL6JXUv6Zkf9hETnNhOdF5JMmbKuIvMaEv0JE7jLxPyci+SXpvFdEbgd+HbgA+IyRMXOE%0Aut8oIl83Zf7BYv7LGARGFm+UUluXyP+HJt2tIvJnS8L/REQeE5FvAacuCV/abt8vegXlVhH54PJM%0AzY8Qfhv4KPA3wL8ppXYdRZ9vEZEtIrLl3x7ac0TdWywWi8VisVgsFovFYjnxsROPFovFYrGceCxO%0A8j0oIl88TJzzgV9USr3W3G8CXgtcBLwPqCmlzgXuAp6yzaiIBMANwO8qpc4GrgbqHAal1P/CrMJU%0ASr1ORE4HfhW4zKyqi4HXAecAw0qpTUqps4CjnRH4ARF5ED1B81ml1IQJ/4hS6kKl1CYgA7zShH8G%0A+KiR+VJg9CjpPx1+UrLcDlxi6uazwLtWiPNh4G+VUhcCrwE+YcLfCbzN6PxyjlBnwEZjP08CfwB8%0AyIRPAC9XSp2HrsO/BxCRnwNeBVxsyvQ3x1gegDcrpc5HT9y9Q0S6lz58Fu1lKVOmDP+I1gvA/wbm%0AlVJnKaU2A98RvdXre4CrTfwtRh+LNJRSL1ZK/Yd59jpj53UOX/cfB95uyvxO4GMryPdR4F9F5Ltm%0AQnHI6OIVwMnodnoOcL6IXCEi5wO/BpwL/BJw4fIERf+A4NXAmaZ8f7mSYpRSdwI70O36qPWolPq4%0AUuoCpdQFbz573dGiWywWi8VisVgsFovFYjnBsVutWiwWi8Vy4rHSVqvL+bKZHFnku0qpClARkXng%0AKyb8YWD5No+nAqNKqXsBlFJlALOg61h4GXri817zTgY9ofUVYIOI/APwVeDWo6SzuL1pHvi2iFxq%0AJk2uEpF3AVmgC9guIrehJ6m+aGRuPE2Zj8ZPSpZVwA0iMggEwErbuV4NnLEkvaJZ3XgH8CHRq05v%0AVEqNrPDuIku3Wv1V9GTZzwI+8BERWZwAPGVJnp9UStVMmWaOpTCGd4jIq831avTE2vSS58+WvSzl%0ARvP/PvRE3WIZfm0xglJqVkReCZwB3GHyDtCT8YvccIQ8Vqr776Inmj+3pH5Sy19USn1DRDagdf5z%0AwAMisgl4hfl7wETNo/VVAL64qH8R+fIK8pSBBvAJ0ec23ryS0MaGL0DXdS9LVl5aLBaLxWKxWCwW%0Ai8VisRwNUcruW2uxWCwWy4mEiCwopfLLwq4E3qmUeqWIXAcsKKU+aJ69CbhAKfU75n6PuZ9a+kxE%0ArkdPVuwEPqaUevGyPF4PXKqU+m1z/y3gL5VSty2VSUTeDgwppd69gux54GfQ5+VNKqXefJgyXg/c%0ArJT6vLn/a/Rk1d8De43M+01ZQa/Ye0QptWpZOutMOpuW6WhpuZ+ir+Msy23Ah5RSXzZxrlNKXbks%0AzhSwetnE8mIeZwE/D7wdvYrv0RXitOUw9xlgWimVNWXIo1daOugVf56ILJbpE8vSauvGyP5OpdSW%0ARRtDr7T9S+AVSqmaiXOdsZnFOL/Os2gvy+z7AuCDRof3A7+ilHpiyXvXAK9VSv36Cmm20zH3S8uX%0A5vB1/5hSanAlOQ+H6G2SP4metNyplPrnZc9/D+hUSv2puf8QcFAp9cFlZU+hJ3J/DVillHrpCnn9%0AH/Qk5TjwMqXUL5vw6zhCOwA4s/9iFYhHqGIAYpUwFHSwrzlN3tW7EIcqphxW6Q6KpBwfgGYS0ucX%0AiUkA2F2fJO+lybopOt2MDmtM0esXiDn02aXPzfFka4rEfJ4ZCEosxE2KJq89jSkiFTOc6mIhbgCw%0APtXNnfOPc0puiEFP7zZ8MKoQkTAbLgDgiYsvLgU33c4rJGEurLI5MwTAd+Z20JfuIFYJgaN/y9lK%0AIvJuml4vz57mobnzSMWsT/cC4CLsb83iikMzCQFYm+phb3MKV/RmNFk3xVxYpeRl22nk3RTluIGD%0AnrDOOgFjrXlWp7rwxG3nU1MhYRIx2tBz/yfnBpmP6vT5RQCmowWyTkC3m2VnUy/M7vULHGjO0uHn%0A2vXmiUuYRFTjJgCB49FMQjr9PFlTb+OtMl1+nljpeut0M+Qcn/ur++kJdH7jzVlWpXuYi6oA5Nw0%0AKfFwRRhvlbVOxCFWCb7jmrKl8MVlvDVPZGzp1MwAGcdnPm7wRH0MgJMyAyQoDjRnTdopev0CY+E8%0ABWM3LkJLxfhGRzPRAq441ONWW+6U49PjF3iiOkpHoLtO33HpcLNMhOW2TRS8DGEStW2p6GVxxcEz%0Amwi5ItQSrX/fOfT73kQlbVsKxCMtLhNxlelWpV3+VhLR6ecoR4fc9kBQatvW7vokRS/DqqCTva3p%0Atp4SFDknaNdb3k2xvTrSLlvWTTOc6qQSN5iPagD0BSXqSaudTyAeIsKAm2dbXR9RW/AyVKJ62yZy%0ATkA1aVGPWwwHnQCMhnP0+UXqxo5Lbpr5uMGQV2As0m0pIsHHwRFh1uSfcnwaSYu1gV7cPhktICIo%0ApZgOtU4ybkCiFD2+ro9q0iIQj4zj4xt9T8VVBKEWN8m6+vcbtbhJj59nyNVt+9HWJJ1ulvm43vZL%0Ai/Y+nNLlmItqpByfWtxs639jpo+5uE6nq9vgfFynljTJOimGTFuajKrsa0wylO6mZtpJ0c0QkbTb%0A6Sl+J3uiMnsbUwynugCYjar0+HlCU0exSkg7HolS7foeac6wId3LlGk3DkLeTVF0UjywsBeA/lQn%0A02GFvqDULlukYjJO0K7/QFz6PF2Ho6ZOSm6aMWPXi/WxGH+xvTkIHV6W6XCBxPjcVhKxLtVNwxwL%0APh/XmQurdPi5tu/KiI8vLnljkwCP1Efp8HP0L/rbcJ6SmyEyeTZVRMFJUXLTlJNmO+1YJbSSiM1p%0A3V0+Ec6QqKQta0xCh5sl4wQMmHq6q7qXjBsw4JcA2NWYoC8oUYub7f4mEJcYRSAuu+rjAHT4eSpR%0Ave23HET7lvoU3SkdJgiB47XrusPLkRaPyajCsN+hdaRiykmDKNF67PJyzMY1YpW03yt5WXzHoxG3%0A8IzPi1VCxgnabTlBUZCAqbjW9jczYYW16V4WjI7qcQtHhEA8uk07qSchlbhOK4na/eLGdC/jUaXd%0A39TjFoOpTvbWJyiZ9i0I/X6x3ZdMhGVWBZ1UkgYFR/uuSWM/LVP/i/1kJa4TmvL2+AXGWnNcmF3D%0ADtO/DPhFdjen2mmXvGy7DtPG3kOVEIiLMrZWctI81hhv6xxAoVgTdHEwnG+XZaoxz+mFVcSmrHvr%0AE2zMDjDSnKHb1/ZWdNNsX9jPKbmhdh3FKqHTzVA1ftAXl33N6af0pVk3RcnNtPuOqWiBWtykLyiR%0AMbY00pzh9PQAI9G8sS2PBEUjbtFl2t1kVKHDzbbbTdbxSYnPQtKkEmt/kyjFgeoUZ3esa/vJM1P9%0APNqaJO9o39ZQEQpFrBIqxk8NpzqZjWqcluoDYEt1H+szvZTjBvtqWv/rcwN0uhmayaF264lLMwnb%0AfiPrpmgY/77YTnr8PAUnza7mJAAXZVbxaDhDMwkJxPRL1THW5vopGBnHwzLlsMqm/Op2v7BYp2Ot%0A+XZdrg26GYvKpEXnNRtV8cVlVdCJb3zJVFRlMqy0fVKHn+OMoJeHm+Ocn9I+YVc0z4HWLJ3G/ptJ%0AiFKKk1I9HIx0X1JPWqz1OzkQlRn2dFseieYpOmnKienLnTQ1FdJMwvb4MVGqPe4DPQbq8nLMx3Uy%0App2mxeNga45NmUFmTVozUZVAvHY6jSRkJqrS6eXoNzbxUO2AHt+aMV6iFNPRAl1evl0ne2sTdKeK%0Abd9aj1ukXR9P3KfYRJhEuOKQN33gTFQl66TYX9f1dmZ+NXNxnQ43Q2Bs+bH6GJsyQzzZmtLpxCHr%0A073Mx3XWG1/2QP0AfX5Rt3HjcwDmwmq771Rm/HVBdjUPmrFD2vFJu0Hb321M9fBkc4qME7TtPeum%0AiJKYXtNGBaGlIvY2puhP6fyz4jMVLZB3022b2FufpD/V2fZBi/1INWnSa/qX6WiB9UEXjzTG2nl1%0AuTkmwnLbl5a8LOuCTrabseRiWTJO0NZ3S0XMtRZYl+mjZMaTe1vT9PlF5k05WknEaak+Ro2tAext%0ATHJObk17DLCrNc26oIuqCttxynGDZhIy4JfYUdW/7Sz4Wepxq53/dKPMxsIgC1GDlmm7XUGefq/Q%0A9iUDTo7tzXFKXgYx+Q26eb4z/yibC2sZN/18r1+gmUSs83S/uLU5Rt5N4yLsqWs/sS7Tp8cdGe1L%0ADjRnybkpRISFqNFOp6Vieowd37zvq8/ar7efj1R+75rn/WRZ4e++8oKoA7vVqsVisVgslqfLo8CQ%0AiFwIIPp8Rw/YA5wjIo6IrEZvB7lIKGI+YcK3gWtFpM+83yUia822lo5S6gvobS/POxZhTN4XA09y%0A6IzFKTMpdS20V2WOiMirzDspEcmulN4z4ScgSwk4YK7feJg4twK/s0SmxZWLG5VSDyul/hq9LehK%0AZwuuxItNeRbzH1VKJcBvAO6SPN+8WA6zreexUAJmzaTjacAlK8R5Vu3lCCzXWydwN3CZiJxkwrIi%0Acsph3q+gVx7Cket+t4gsTuaJiJy9PCEReekSXRaAjcA+4BtoPS9O4g8bvXwfeLXosyULwDUrpJkH%0ASkqpW4DfQ2/VujzOWcAvAH+NXuW6VkRefpjyWiwWi+U5ZvELzBORpvkC9URkceLpRGRxgu5EZHGi%0A60RkccLkRGRxMtpisVgszy/sVqsWi8VisVieFkqpltl+8x/Marg6epvKO9Bbfz4MbAPuX/Lax4Gt%0AInK/0uc8vge4VUQcIATeZtL5pAkD+JEVbsv4gEknQE9O3aiUUiLyL0aGPcC9S+L/BvDPIvLnJs9f%0ABrPE6pnzk5LlOvQ2nQfQk2LrV4jzDuCjIrIVPdb7PvBW4PdE5Cr0FqmPAF87Qj4bRZ9ZKUAL+E0T%0A/jHgC2bi7LtAFUAp9XUzwblFRFrALcAfH0N5vg681cj6mCnTU1BKPfIs2cvR+Eu03rahdfRnSqkb%0AzWrS/zSrBUGf+bhzhfevB/5JROrAi4DD1f3rgH80ZfLRZ3U+tCyt89Fb2kboHwp+YnFrY9FnXt4l%0AeqvWBeD1Sqn7ReQG4EH0SssfrCBfAbjJrMYU4PeXPhSd4D8Cv79k+9/fBj61OHltsVgsFovFYrFY%0ALBaLxXI07MSjxWKxWCwnGMu3WTVhtwG3mevrlj27Hj1psni/bqVnSqk3LQm/l5VXp73uMDL9EfBH%0AS+5vYOXz8Y5p1dpSWVZ49h705NDy8MeBH9laEr3d53IdXc+hcl/3PJLlJuCmFdJbGmcK+NUV4rz9%0ACMVYGm8P+hzFlZ49zlPP/Hz3kmfvB96/LP6bllxfueR63ZJoP3eYvNYtuX7W7GVZuluAK831Aius%0AIlVKfQe48EjymfsvAF9YEnS4ut+NPrvxSPJ+APjAYZ59GPjwCuHvA963QvibltxetPz5kngKvbp1%0AadgW9BmXoCe9LRaLxWKxWCwWi8ViOTFJnvc7rb5gsFutWiwWi8VisVgsFovFYrFYLBaLxWKxWCyW%0AZ4xd8WixWCwWi+V5i4h8FLhsWfCHlVKf/GmW5dnAnOf36WXBTaXUxcdDnmeDE62OXmh0eXn21ic4%0AO78WAA9hT2uGDj9Hp6uPMc2JTy3oxDc75O6ojdLp56gnLTJOAEDgeOTdNAmKWOlfnK5JdTMf12mZ%0AM8EiFZOgcHE4Nd0DwM7mJA7CpDnrJ+36uKQQYNfCGADrgi5Oz69iMqxQcvXC3pTjQRLR7S8e0QkJ%0AisDxWIibAKz2S+yrTTARVAEo+Lo8fX6RXfVxADr8PLFKyDg+p2cGuG1mB6cUhqklTcbCeR3HzZJ3%0A9RGgi2e3dTkpSPXweF3LGCYxrjhknYC60mWZj+oU3HT7jKYeL8dC0mR/c4buQMtdjRuknYBuL08r%0ApfWUEZ8D8Swd3qFjZBeSJrWkRdGE7a1PknIDXPObVFcc0o7HfBK1055ozpPzUlTjBtW4QSAeV2TX%0A8r3aHlKOPr7XF5eD4TyuOJwZ6DpJi0dLxZyU6gWgpWKm4ippfPqDIgCzUY2DtWnO69ig8wrLDPgl%0ATsr08WhtFICpuMpUbZ5V6R66TD3Nx3UO1KdZl+vX+eNQNjrY5HcDcGtlJwmK9Zm+dtk8cdmUGWJv%0AOAtA3klRiRuUghwKRcHLUIubxCgWIq3vrJumw0kzR4NVnj7CtplEuCJtvc3HdRxxiEk4N9Dl3doc%0Abz8D2BB0MRs3mGqVybja3gVhXaqbPc1pNmWHAHiyOYUrTtv+hlKdAIxF5XZ+LRXR6WbZ15wGoNsv%0A4OJQ8LK4pn3FKmG0NUfgeO38XIS8k2IiLOvy+ykUMB3X2JDua9sInrYfgNVukS2tEUpeltm4BsCp%0AqT4chKKr6/G26i7OyAwyGVeJzM7hi3aTc9N0LrHBtX4HI5HOPxCXQa9Abcl5f2nHo6limua8NU9c%0AAnGZj+us9jsAqDTrBI7HxpS2taoKmWzO0enl2GXqNuME1FTITLjAWuMncuITq4RWovPzHY+M45Og%0A6DW2lRGPJ1sVsmm/LU/JzbDazdFQumy76+Ocmh2ipWKGAy3T7sYUrSTCd/QZeLvFodPJsBAUWIgb%0AbRucDCusTXW335lMIvJemiypdl3ORDXW+CUA7lvYy7TjUfKydPh6U4vpsKLrKm605XZxKDg+240v%0AAZgMKygUp6cHAJiKa7SSqK23HfUxXHEoeVkqxt4vyK5mdzhH3k1TTbQN5twU03EJ61heAAAgAElE%0AQVSNscYMAKflhunx8uxvzhyyNyfROo+139pXm+A1pU08kVTYafxkl5+nEjdoGD9d8DLMx3Xm4zpm%0AC3FilVB00ySOYrtpQ5GKyTgBvqO/wsqLR4wiJmFnqGVal+6hnoSMhnM6jptmpDHF5fmTeLBxEIDh%0AoJOZuErRSeGaswp7/QJdXq7dJgA6vBx9qY52fnNhlS4vhxi/nXF83bbk0Fdq42GZ6WaZMwurdfkb%0A0+S9NBknoGj6myGvwA5TJt98Hbfa72BnYwLH1GNDhcxTRxDKpk76U526vMb+Tkr3sas5SZeXY29j%0Aqm1ba1M9HGjNEps2WE6aZJyAvKNta5oFYpVwVm41c4m2yelWhcmowqBpW11ejgcW9tAblMgG2m9M%0Atoy/8NLEKmE46GAhbpJ2Agqu1mOHmyH0Y+6vj7RtYiwsEzheW2+BuMQIGSdo67vgpsk4PhPGpp+o%0AjfGiwkZ2NMbp8fLtsj3ZmKTkZcl5uixhELPWK3FXda+2US/DZFjhjMwgZWO3LRXRl+pgOlowdpym%0ApaJ22QGUgulGmU3FNeYd3Qe74lAzfXDJzeAgjDSmyHu6Lvv8YrsfAZgxeXT4h873HKlO0dexgVrU%0AaocF4jIXVekyZRtvzbM630stCVHoMc/BuGLsTOs/jU+oYrrdDNti3S9OhhWyboqJuNrWEUDW8VmT%0A1b7cw2Hbwn5Sxv/n3TQdXpZmErLe+ICmiphRCYHnkZj8O50M91R2cXJuEIAnwznmwiquOAyntJ2Q%0AG8Bfdt7n2kwfWxf2cW5+na7LxgQ9foFVqS5803elxKHkZhhr6XFR4HjMhzVm3FR7XBSRkHNTzIQL%0ARmceY3GNIb/EaKL7oP3NGRwR+twcuDAeLVBJ6iwkLeqJ1veGoIuRsEzBSTFl+q6Sm2EuqpF3Uywl%0A4wTsa+j+9MzsMHNxnYbpg11xGG3N0eHlyJgxT6+Toeq1eKw5QYd7qH/LOUF7rBqjKHlZxlvzNIwt%0AtdvGkvIv+pHFsyqvKJ3CrnCGLlfbkhsIB1pzRComNnVUjRvU4xbDqa72uCDnplnjldrt/5HqCEPp%0AbsbCedYEeuyyaDOL76Rdn/vLuzglP8yW2n4ABoMOAsdjJqpSMzo4Od1PpGI6jS97rDHOednVPNwY%0AY8j0ga44VJIm60xeLRWTd9OkxSMwtjIRlgmTuD0W9sThJK+DRirCY9FvzOOJy2hzlpIZOwyku5hu%0AVegPdL+4pz5BzstQjert8fxYc9b4E23vrSSi5US44jBoZKwlLfaF83T4OeZC3XbybpouL4dr7O+J%0AxgRD6W4WkmZ7/JZz00yGlfb5vftaC0x5NVoqZrSp+6DFMcEB0wc14pD5pEGoEgZNex9tzVFwM4y0%0AZug24+CU4zMYdLR94mC2i043Sy1utsfhvrjMx422n/ED7aOmwoW2TU2EZTYV1rC/OUPeS7dtshzX%0AeSCqtm1s8SzboXR32xYHU53srOp+MuUGZJyAlONRdHQ6+5rTbEj3MW3akcVyrNgVjxaLxWKxWI4b%0AIhKLyINL/taJyAUi8vcASqm3KaXOWfZ31EkkEflzEbn6x5RpxbMJn4Es14vIblO+R0XkT39MuYZE%0A5PPm+koRudlcv0lEPmKu3yoibzgWWYDPAV9cVp5jmnQ8FlmO8O5R4xwrxl7qRrePAC5w3tOto6Pk%0A0dapiNwmIhc8C3J/QkTOMNd7RKTHXC8807SfTUTk30Rkwpx7+ayzw0wqnYjcNrPjeIvwnLH0i/YT%0AjYK34i7Tluc5VfOF7onIfQt7j7cIzxkncntbnMA4EVmcaD8RaZkv5E9EFid6TkTGo+fV8NlisbzQ%0ASZLn/98LhBP3U6PFYrFYLJYXAnWl1DnLwvYAW5ZHFBFPqSVLIo6AUuq9z0CmPwb+6hm8vxJ/qJT6%0AvIikgUdE5FPmrL9jRil1ELj2KHH+6fkiy0+QJ5VS54iIB3wHeBVw47OV+DHq9Omm+ZvPdprPEdcD%0AHwE+dZzlsFgsFovFYrFYLBaLxfICwa54tFgsFovF8rxi2Qq660Tk4yJyK/Aps1ruSyLyFbNy73dE%0A5A9E5AERuVtEusx714vIteb6QhG5U0QeEpF7RKSwfNWdiNxs8n0/kDEr6D5jnr3evPegiPyziLjm%0A73oR2SYiD4vI7x9j8RZ/blw1ab9XRO416XxczD5jInKSiHzLyHy/iGw0q/uOuPLM6OudzxNZrhGR%0AH5q6+ZaI9K8Qp1dEvmDyvVdELjPhL5FDq2AfEJHCj+bwVMyk9J3ASSKSF5FvG3kfFpFfXJLnj9Sn%0ACV8QkfeZct69KO8KOn29sadtInKRiXORCXvA/D/VhLsi8kEjw1YRebsJP+LKyaPI/waT1kMi8umj%0A6PFIcn3AxN0qIr91GJ1+H5g5kt5F5C0iskVEtoxVDxwpqsVisVgsFovFYrFYLJafAuzEo8VisVgs%0AluPJ4iTfgyLyxcPEOR/4RaXUa839JuC1wEXA+4CaUupc4C7gKduMikgA3AD8rlLqbOBqoH44YZRS%0A/wuzClMp9ToROR34VeAyszIzBl4HnAMMK6U2KaXOAo62necHRG9vOgJ8Vik1YcI/opS6UCm1CcgA%0ArzThnwE+amS+FHg296T8SclyO3CJqZvPAu9aIc6Hgb9VSl0IvAb4hAl/J/A2o/PLOUKdLSIiWeBl%0AwMNAA3i1Uuo84Crg/4jmcPUJkAPuNuX8PvA/DpNVTil1KfDbwL+ZsEeBK0xZ38uhFbNvAdYD5yql%0ANqN1eSwcTv4zgT8BXmrk/F0T/3B6PJxc/x2YN/EvBP6HiKw/RtmeglLq40qpC5RSFwzkhn+cJCwW%0Ai8VisVgsFovFYjn+JOr5//cCwW61arFYLBaL5Xiy0lary/myUmrpxNN3lVIVoCIi88BXTPjDwOZl%0A754KjCql7gVQSpUBzGK+Y+Fl6InPe807GWDC5LlBRP4B+Cpw61HSWdzeNA98W0QuVUrdCVwlIu8C%0AskAXsF1EbkNPan7RyNx4mjIfjZ+ULKuAG0RkEAiAlbZzvRo4Y0l6RbO68Q7gQ6JXnd6olBo5Qj4b%0AzUSqAm5SSn1NRHzgr0TkCiABhoF+Dl+fAC3gZnN9H/Dyw+T3n6BXA4pIUUQ6gALw7yJyspHDX1K+%0Af1rcIlgpdcTVg0uQw8j/UuDzSqmpZekdTo+lw8j1CmCzmFXBJt7JrFxHFovFYrFYLBaLxWKxWCzH%0AjJ14tFgsFovF8nynuuy+ueQ6WXKf8KNjG0FPuCwn4qk7P6RXiLP4/r8rpd79Iw9EzgZ+Bngb8CvA%0Amw+TRhul1IKZzHuxiNwPfAy4QCm1X0SuM3I8azOMx1mWfwA+pJT6sohcCVy3QhwHeNGyiWWA94vI%0AV4GfB+4WkauVUo8eJp8nV5i8fh3QC5yvlApFZA+HyrNifQKhUmrRVmIOP05ebk8K+Av0hPirRWQd%0AcJt5djj7OxpHkn+l9FbUo5kYP5xcb1dKfePHkO2wHGzO0h0U2dfS86G9foH5qMaqVBf1JAQgcRT7%0AGtOkXZ+BVAcA02EFgLybAqDLz7Nz4QAZN2DW000z5fgMBx3MRDUA1gVdPNYYJxCP8WgBgAG/xEhr%0AhlrU0PfpLsIkopa0WJvva8sZq4TJxhy1WLuOwPEoeln6Pb2j72P1Mdane4lJiFQMwM7mJH2pDkZb%0AcwD0pzooRzUUMJDqBMATl0jF1JOQUwp69WdMgiA4pin1eDkeqo4QOB5rUt0AzCRNakmLwPGM3oo0%0AVMjexiSr0j0ATIRzzEc1skZHu5vT5N00xVSa/Q2tb99x6fOLNFXIptQAAONxlb6gRIej9RiphF4v%0ARz0JebCyF4DV2V6qcQNXtEucj2okpOjzi0wb3Q6lOpmJFkiUanuFexoHaSURBS+j0yah1y/QdDM8%0A2BgD4Pz0ILujMo/UR9u6rsctOvwcRVfL1OllibJdzJm6zTopxsMyXV6OkpfVcdwsQdoj7wQ0lLal%0Afq9AwU0TqQSAStygHNXJeSnub41rudPdzIQLLJi69sRlXdDFaFQ5ZA8ourwc+5oNikZPPW6OsbBM%0AGOtjhYeyHWwp72Iw08VsqHUyHHSSoJiNtdyL7iMQjztrWrd9fpF4SZPd1Zqh082yIX3IHlsqYnt1%0AhJyXIWW6paKbIVZJu21ESUTBz+LikHYDAByElorJmPuWisiKRyuJ6A2K2m5a85yU7uOByh4G013t%0A8s6EC21bKrppGipiPq4z3dJl25weZHc4x6BpE9tbE2TcAFccEtMmdrdmmG6VKfi6jjak+3isMc5w%0A0EnB2HIh08e+5jTQQDk6v7moyr5kmh4joyNCRbVoqZheLw/AE40JhoKOtk3OxjUQDxeH+Vi378FA%0At8eJuIpn9Nab6iDvBOxvzep7v8A6r0g1bjAfa/cYq4T16V4mwrKW0U3jIHQ4aaZiPdyoiEszabXt%0ApsvLMRrOMRrO0eXlADgjt4oDrVlybpqs0nUQOB6+49JKtN2MtebpTGeYC6t0+rpsc2GVdekedjUm%0Adf5ehk43S6hidtW13fYGJTxxqSYhp2WHyDg+jzXG2Zzqbw9cvlnZSawS1qS66TC63RvOMRZG7XaT%0AcwJqKmS8OcfeUOvEE5fA8djZ0L+5GUp1sLc+SaRiBgLtk58IZ8iIjy8uiaPLVk9a5B2fjVntW6pJ%0Ai8cqI1xY2ti28bwTsD+ca5e/MyjwvcZ+Ascj7erfvQTGT7aSiOlWhe6gwEy4wHCqizHjX0/O9DNp%0AfE+vr20wLR7TcY1G3AKgnNTIOAFjzbm2neTSAU0VsSrQPjkrHlk3xWi80G4nC0mTQDyqSYu+oATA%0AfFxHEDanBwF4oH6AWGl/Fhp7X5vt4IeVXe285hyfSMXETsKjtYMAFP0cfekOynGDDj+HKw6VqE6T%0AkA2pXgBGowouDn1+kRljb3taM5yZGWA80vcuDq449LmH/OSu+gSB49Ft9FFXIbWowZ44bLd3Vxxc%0AEVxx2nXgi0M1adE0ffCqoIuYhP2tWdaktE9oeiFKqbY8RSfNablhcuLTMOXvS5UoOCkOtubY15yh%0A5GVpqQhPXE71dTrbWpNMtcpPqcuBVImU47HDbMU+HHSwEDc50JrF1zvdE5IwEVaYbuk2uTbTRzlp%0A0ePnKZny72vNsi7VzZONSRzzI6vA8dhSH6Fo+qCSm6GcNLhvYQ+nmR0Y9jamyLgBseknQLfnmajK%0AGYH2ww83xzilMKx/nSUuCYoF42cqkfYbfUGJvJtmsjVPxrSJHQsjbCqsaZej4YTMx3VilfC46fPW%0A5vqYiarMh7V2/nvrk4g4zIsOy3tphv0OShLQROv7zvITdAR5RkOtx5ybZjZcoOXH7TFOK4nIZnvb%0Avq07KBCIy97GFClHt7es75NyA9antf1VkxajrTmKXpbdzSkALsqsYjKssDHVzYjxi0+2pjg9v4qc%0A6HTGowWqUZ2hdDcHjEydbpaaCpk3fXfJyzLemmcw3cUDC3sA2Jxfw4HWHANOiblEy50Ak2GlPXaY%0AC43fjeukjW5B++rF9gZ6PIWiPS6pRnXOzK9u9+eRijkp1cuTzSlWGx+wtXaQWtygKyhQN77DE5d1%0AqW7GzXuVqE6nn2c2qnFqRvu3xxvjFL0sJ2cH2/nPRFXmo1r7x5eTYQVXHGKVsJA02zpxxWFfY7r9%0AXrdfIO+lyRhdZnyfugopm3LHKmEg6GAhbtDSv1NkW2OUgpvRZQZqcUSXl2OkOdO25bPTQxyMK/S6%0AOSZN2y1HNSpuhh5X91P9+QIT0QILUYPBtO4Xxp0KE6158qZtDfsdBOKRd1LsNX3eXFwjjhI8cdt9%0AF8BC1GDc0frfkOplIq5yfmaYe2r7Ad2fDXvFdn8z5JfoNOOZPlfnX1chURK305yOFnDFYY1XYrsZ%0AOy76/S4v167vclSjETfJGNs+PTfME/UJNuVWs62q8x9Kd+OKc+jzhJvlYFjGE7ddR71egZaKaKiI%0AAdMHDLg57lzYRWDSHgg6aKiQ6VaZbuNfy1GNwaCj7VsXbUJEKPla3y5CXYX0mrFTy42JlcJFmDP5%0AF9wMvrjavh3Tn0RVBr0Cj7a0Ta5K99BSEWESUzEf7bpMPawKtL+diqu0VESsEoZM352g2F2fJHA8%0Apk1a+XSKHi/fHqv2+0WqSQtXHIpm7LDKL2pL002SHjfLQtKi8P/Ye/M4ybK6wPf7u1vcWHPPqsys%0Arbt676ZpoBtsQEXtx8x7M444NjIOgojvOfgR0OGJzCA4PfhGURx8CPoR5I2NDE9RFgV8SgvaoKwN%0AvVRXr1XdtWflnhmZEXEj7nbeH/fErcjIyKrqbnqrPt/PJz8Z98S55/zO7/zOEvd3zznisZRm911a%0A3MGpcC3vpw2G88VstWowGAwGg+FC5kFgWkRuAJDsfEcHOApcJyKWiOwm27a1S6RXzAF8GbhZRCb1%0A/aMisldExgFLKfVp4N3AC89HGJ33S4BHOOPsXNKrD2+GfFXmSRF5lb6noLcR/Z7yFMgyBHQP/fuZ%0AbeLcBry5R6br9P/9Sql7lVK/DXwHuOK8C3Ym7wXttPshYK8OH1ifjzHt1+h7X062XWmdzWV9Q0/c%0A24A3aV0j+gzSJyj/T4rIWF96A/V4Frm+CPxC185F5DIRKZ+nbAaDwWB4iug+ZL0QGfPOeXzzs5Ze%0Ah8mFRtexfSGSPq53xZ4dNNPw6RbhSaP7kpjBYDB8T3i6t1G9gLZavXBnQwaDwWAwGJ7zKKVCMkfR%0AB0XkHuDvyZxsXyPbVvJe4HeBO3tu+whwQEQ+oZS6H3gXcJuIHND3T5FtfXm73uLzVmDQCrpeuucq%0AHtB5fkYptQb8sb7+K+COnvivA96q8/w6sPPxaeBpleUW4C9F5J+ApW3ivBW4XkQOiMj9wJt0+C+L%0AyEFdZwHwt+dduoxP6HS/Q7Z68EGAs9TnY2FVRL4O/BHZWYkAvwP8loh8DbB74n4UOE5mT/eQnU36%0AROS/j+xc06/o9N6v42+nx7PJdT9wp4gcBD7MgBWeIvJnZGenXi4iJ0Xk5/rjGAwGg8FgMBgMBoPB%0AYDD0YrZaNRgMBoPB8LShlKoMCLsdvSWkUuqWvu9uJXP0da/3DfpOKfWGnvA7gO8bkP1rt5HpHcA7%0Aeq4/CXxyQNTzWuXYK8uA795F5gjrDz9Edp5fP9fo72/njI5u5Uy5b3kGyfLXwF8PSK83zhJ6BWFf%0AnLecpRi98Y525egLXwJu3OaegfXZa4tKqU8Bn9Kfb+kJf8U2aX4DuKwn6N06PAbepv9647+i5/O+%0AfhnOIf/HgI/1hW2nx+3kSoF36r9tUUr91Nm+NxgMBoPBYDAYDAaDwWDox6x4NBgMBoPBYDAYDAaD%0AwWAwGAwGg8FgMBgMTxhR6tmzL6zBYDAYDAbDMxUR+QPgZX3BH1BK/clzWZbvBSLyPODjfcEdpdRL%0Ang55DIN5xa6bVCuNsBAAQhXjiM1SuM7LyhcBkKA4Ga9zqHkaAN922VEYYS1uUnWKANhYJKR44tBK%0AOgDs8kY4Hq7keRUtD1dsHmycZH852y23kbS5wp+krc/6OdA4zkxxnESl+Nkxm7TSkBSFJw6j+pyq%0AjaRDkIYU9FlqrliULI+T4SpVO5PJQuiomNWokd0TtSg5PjeU93IkWgWgk0ashhvsLk4AsBiuE6uE%0Ai4uTHAkWAbimNM0jnSVGnTI7nGyR7UOdBXzLy8tWEIe2irJy6uNml+MGBcvFkWzH3Jrt5+c1dXXk%0Aio0lFkvhOkU7S69gudhikagUgHrUwhJh3Ksx31kDsvO6qraf599IOzhi00zabEQtAK6t7GFYCvzj%0A+kMAjBVqtJOImlOkkbQB2FMYYz5axxWbKXcIgFPRGrvdYR7pLOUyVmwfT+xc/kbSxhIhSMJcHkds%0AbLFYjjYAKNkFYpUQpQkVJ5M1SEL2FcaYi9YBqNo+jbTDqF3mpLaVGW+EUMW00kyf7TSkahfZSIJc%0Al544pCjaWp4gCbmiOMWxcJlhO7ORQ83T7PRH+Ff+Xr4Ynsz1XrS8/EywVtLhosI431o7zJW13Tpt%0Am5pVYDZez/NKVErZ8gi1na4nATvcGic6K4y72Zl3o3aRA80TFHQ9jrgV9jlD3BWcoqP1dGV5htUk%0AyNvbIEIVUxSXtaSVhwVJZuu957TZCLZYnOxovRVGEIRhy8/LMRtv0Ew77HRrAMQqJVIJG7r+j7UW%0AmPSHKVoeFbsAQEcljNtl7mkc49rKnk321c1ryhtmOW5wWWGCRzrL2gaKeOIwG2Y2WrF9RITVqMGE%0Azn8lblBzSlStLK/DwTwvKu/hu83jed1eWdzJw+0Fri1Oc197LreJh1uzlLQdjTkVbLFYiNaZzNNu%0AUrOLeDqdIdvncCdrw804a29jXhULYdQp5XW5HDUYcyvY+v3uY50lSnaBouVxQvcBL6jsJQVOhlm/%0AcUVhgkei1ayP0XbaSNpMecNEZO12oVNHoRj3aqS6LT/amGPMr1GyC7kNjLkVxqwiS7q+PbFZS9u6%0AvjIZ61GLIXfzGX2O2KxGDRpxkOnbKTLslBGRvO/sttdxp6z1vYAlwphbxdXnGS5GGww75bysM8Vx%0Appwqs9E6U05m24c6i1SdIsth1rZdy6Zs+7SSTm6Tx4IFJguZLYUqBmAtarLTG2ZRt/cZb4R6EhCq%0AmLLuvzbiAFdsAi3rxf4Ec9E6Sqm8nVoIc+1VrqjM5LZbtX0SlTKjZVxLO0SkTFllTiRZfvPhOkNO%0AiSE9JizGG5xoLfLSoUtZSQIdp45nOVxayMaA+4LTjLoVypZHousyVYohu8jJcBXXynRbslxOdVaZ%0AKYwAEKmUUMUM2UXWtYwzTo31tJPXw5XeGN9tz7LTHeJIO9P3kFNijzdCPWlzQrevff44s+EaSpc/%0ASEImvSFCFTPjDuuyNOikEW1tf9PeMEtxgxGnxPF21iYvL+5kKWkSpnFuT3u8UZaTFmtRM4/TSDvE%0AKmWvk40B93bmKFguM07Wtiri8mi8Rj1u4er2NenWWIjWcx0FScjF/iRzUT2PsxI1mCpk/bmvx8Xj%0A7UVG3Wp+nyBUbJ9IJfl9raSzaQys2j71JCBRaa6TGW+EFMXDzVkAhr0KY06FubCez0vW4xYz3ghH%0A2ov8cGU/ALNpiweapyjrOIvtNWZK4+xwqgR6DK9aPotxg1aa9Rvd8SZRaT7n2IgDOmnEHn8s77uO%0AtZeY8rL6gWzuEqqYql3M2/u4XeJA61Q+3vuWS6JSpryhvH8ZskvYIvkYWLN9Hg0WeF5phoOtrLyu%0AlY3LJ1qLjBayerrC38ED7TlG3Gye4mIRqIiVsJHnl6iUl5X28O32qVz/406Fw8Ecti7H1aUZNtI2%0AqVJ5e0tRdNIoLz/AhB77eseFxWiDim7bl7qj3Nk+lY/fAFf5OzncWWJI6z9RigmnTKJSDjRPALCj%0AMEInjRhyikTaBhKVMu6UmY3qQNb/lSyXBxuneEktq9vT8QadNKIRZzLfWN5HXYW00pCWrtuSuKyn%0AbTbiIB876klAzS7m/ZRnZWO+IHm/UBGXpTTI+2YLwRN70xgUq5Rm2snnd57l4IjNhFOlrsvfSjvM%0AB6uU3SIlPeb6lkvBclnRc9Vpb5iVuEnF9pnT4+lef5yVuElZj51Fy6WdRthi5bYVqQTPcvDFyedY%0AFbvAUnSm/kfsEpFK8MXJx8BQJVTtAsd1PZbsArPtZYp2gUCX5dLSFBtJmwk9B26mISc7K0x6Q3nf%0AHauEmlOibHm5TKd65uQAu9waa2mHBxoneWntEgCOhCucDJa4UV8fi1aJVcIlhQnubWV2utMb5tHW%0AHFP+aD5Xva91inGvRqT7tyANGXbKtNIO+71xAE5EWb/V1XXJLlAQm1SpfI5lY2GLlc+BbCweDeYZ%0ALwyxU/eBJ8NVHMtmLWoy7mVhzaSNb3mU9W8BTxwebs1iic3+4iSQtZuVuMmlWp71tMPxcAVHbDw9%0AlpQtj9W4xbhT2TTHHncrrMYtXd8el7qjPBQt53OOMI3xLZdhPQYrFCNWkWPRah6nYLnsdUd4QM+l%0AHly4Y/vJ5wXA+n/4F894Z1ntw198VtSBWfFoMBgMBoPhKUVEEhG5u+dvn4hcLyK//wTTfY+I3PQ4%0A7z3rlpPng1LqF5VS1ymlrgPuBoaAXxKRB0XkvzxOuaZF5FP68ytE5Av68xtE5EP685tE5PXPBFnO%0Acu8545wNpdS9PeV5IfBVoCwi94rIHSJykc7nCdWjiNwuItc/hvhPqFzPdXzbPXekZymL4frTLcKT%0Axph+MHkh0nV+Gp5dHA7mn24RnjQWOvWnW4QnDdeyzx3pWcp9wemnW4Qnja4T+0Jk2NtyAsQFQ63n%0ABaMLjcQsqDEYDIZnJOaMR4PBYDAYDE81gXYg9XIU+E5/RBFx9Dl550Qp9etPQKZ3Ar/5BO4fxNuV%0AUp8SER+4X0T+VCl15LEkoJSaBW4+R5w/eqbI8hTxGmAauFYplYrILqCpv3sy6tFgMBgMBoPBYDAY%0ADAaDwXCemBWPBoPBYDAYnnb6VtDdIiIfEZHbgD/Vq8r+SkQ+LyJHROTNIvI2EblLRL4pIqP6vltF%0A5Gb9+QYR+bqI3CMi3xaRav/qNBH5gs73vUBRr778hP7up/V9d4vIh0XE1n+3ishBvdLuP55n8bqv%0AGDd12r+uV+kd1OUUHX6JiHxJy3yniOzXq0EPnkN3t4jIrzxDZPlREfmWrpsviciOAXEmROTTOt87%0ARORlOvwHe1bB3iUi1W2ymQJOK5XtmaSUOqmUWt2mHv9KRL4rIveJyM/3yNAQkf+uy/ZlEZnoSf/V%0Auu4fFpHv1/H/SUSu67n/ayJybV+59uq0Duj/e3T4DhH5rNblPSLyUh3+Nq33gyLyyz3pvF6ncY+I%0AfPwcaWxXvn+py3aPiHxZh5VF5H9ond8lIj+mw/fp8t2p/17ak87bdfwDIvJft6nznxeR74jId2ab%0Ap7apMoPBYDAYDAaDwWAwGJ7hpOqZ//cswTgeDQaDwWAwPNV0nUN3i8hnt4QlEsEAACAASURBVInz%0AIuDHlFL/Xl9fA/x74MXAfwNaSqkXAN8ANm0zKiIe8Engl5RSzwduAoLthFFK/Sf0Kkyl1GtF5Eqy%0AVXUv0yszE+C1wHXAjFLqGqXU84BznZf4PhG5GzgJ/LlSakGHf0gpdYNS6hqgCPxrHf4J4A+0zC8F%0Avpf7dD1Vsvwz8H26bv4c+NUBcT4A/J5S6gbgJ4CP6vBfAX5R6/z72b7O/gL4UW0//11EXgBb61HH%0AfaNS6kXA9cBbRWRMh5eBO5VSLwS+AvRuP+sopV4M/HJP+EeBNwCIyGVAQSl1oE+uDwF/qpS6lkx/%0A3a2Dfx/4itblC4H7RORFwM8CLwG+D/g/ROQFInI18GvAD+v4v7RdGtuVTztR/xj4CR3/1TrurwH/%0AoPX+Q2Q2UQYWgP9F6+I1XblF5JXApWRt7jrgRSLyA/2VoZT6iFLqeqXU9dPlmf6vDQaDwWAwGAwG%0Ag8FgMDzHMFutGgwGg8FgeKoZtNVqP59TSvU6nv5RKbUBbIhIHfi8Dr8XuLbv3svJVsTdAaCUWgfQ%0Ai/nOhx8hc3zeoe8pkjlnPg9cLCIfBP4GuO0c6XS3N60AXxaRlyqlvg78kIj8KlACRskcUbeTOTU/%0Aq2VuP0aZz8VTJcsu4JMiMgV4wKDtXG8CrupJr6ZXN34NeL9erfgZpdTJQRkopU6KyOXAD+u/L4vI%0Aq5VSXx4Q/a0i8uP6824yR9oykJI5pwH+J/CZnnu6n78L7NOf/xJ4t4i8HXgjcOuAvG4E/q3+/HHg%0Ad/TnH0Y7x5VSCVAXkZcDn1VKdVeefobM2aqATymllnT8le3SOEv5JoCvdrfS7UnjlcC/kTOrY31g%0ADzALfEiv6EyAy3rivxK4S19XdPpfHVB2g8FgMBgMBoPBYDAYDAbAOB4NBoPBYDA8M2n2XXd6Pqc9%0A1ylb5zNC5sDpJ2bzbg/+gDjd+z+mlPrPW74QeT7wL4BfBH6SzAl1VpRSDe3Me7mI3An8IXC9UuqE%0AiNyi5fieeRifZlk+CLxfKfU5EXkFcMuAOBZwY59jGeC9IvI3wP8GfFNEblJKPbhNOTrA3wJ/KyLz%0AwKuATY5Hnf9NOq+WLvd2dd5rL13bStC2pe//e+DHyOr9+m3S2S7NfrbT8Xa2uzXi9uXbLg0hWwX5%0AUF86twDzwPPJ6qbdE/+3lFIfPh95ABKlGLaLzNhlAB6OVrEQxrwqD0XLAIzYJQB2lyZoJZmq1+Im%0Ak26NRtrJc65ZPovxBrZusvUkoGL7hPrI1xd4k3w1OMZUcZSNJDOlXd4oy0mApdVbdbO82mmIsjKV%0A7HaH8cXmm40jXOqOArCkmuz3xjgZrwNwoH6MqdIotlgcC7LFwZOFYWq2z1K2wy9XVnaxHDd4oDNP%0AosMSlTJTHCdUMRNeDYBQxQRpxG4/y2s+brDbG2E2qrMcN7I4acwub4RVXY5m2sEThwmnQqAiAIqW%0Ax5hToaOv60lA2fI43Jpj2K0A0Eo62GIx6lZY6KwBcGPtcu7szFGxCtl9tNhVGGUtblFxsubQTDqU%0A7EKuW1ss2mnImFPBlkz/jbTD3a1jTPmjm+Lt98Y4HW8AsBI3SVRKyS5wMlwFwLFslpIWV/rZrst3%0At07iWg7zYZ3dhUwnK1ED33aZKYwAcKqzSsFy2VMY5WR7KdftiFthj1dhKW7mYUtxk9Uouz4VLLOr%0ANM5q0kK0DcxH64RpzLib7dysLMVytEHF9hl1MjtdihvUbJ9m0mZMx2ulIfWoyU53KLOt0jiO2Hyu%0AfYQwzcrfSUI812FC3zNV2MHXm0eZKo1StNy8bo+Eme0DBCpkh1ujpaLcbma8YQ4HC+zwhuho3T4Q%0AzPGCyl4eas8DEKuEA+3T2GLldj0XrRMkIbFKMl2LzZBToh63ULoLKFguHaLMxrS+G1bvcAqNpI2F%0AULBchpwsbRuL451l0Pd0ZV0O19nvZQvHGypkJWmz2x3O4hRTUhRFy6MeZ7Y8GyyzWqgy5tVy+y5b%0AHlN2maYbZmnGDXzLo6NSlsOsDZ5ur3BReSfrum6LtodKFWEas6LbzbBTJlIJNsK4bm+HO0u8tHwR%0AD0WZ3TzUnmdPYYwHOvM8z98JQEVcFr0qnTRrS20V4+NQtn0CHRamMcejRSa8rP5DlRAkIbsKo7nd%0AJEqxEjcYdUrUddkqts+CrheAnd4w82GdoUKRnboPuKtxjJ3+KEGaxXkoXGLELlG0XBZ02S52J5mL%0A6qxFDV23DrsKo/iWm7e/yeIwU94w9SRgp5uV/56NY1xT2cNR3W4uK+7AwSImpSiZTQaWQ1FcPCub%0AOh0JFtnjjxGmcd7erypOMRutE6Uxq0kmw57CGKGKSdSZ4SVIOtTFzu/b441ypLOUfx+lMUfDFRY6%0Aa4yUiwDsK4wRqZTETfM4XdZ0295bnCRUMUXLxU6ztlwujLASNylaHgAnOiuMuhUm3SqHdT+9358g%0AUBFTVlZvBWzCNOYyf5KjYfYOzkYcsLc0SagSCrqdduV/JMr6rXYa4lsepzqruJYNwLQ3jCd2Xr6q%0AU2S6OMbxcDXXv1cYJSHlRLRGzSmyHK5ji8V62sYRW9tNCsnm6c9q3GLKG6aj23KUxky5Q8zHG7ls%0AR8MVGkmbi/1JAO5snyZRKTbCpLbThbDO/UmbHyzto6nt60h7kcuLO/nuevYe2LXVvTTSDmXZ3E93%0Axw7I7P1ib4zVNOD5pV0ApLpP6faJoYo53F5g3KvlMnbbQSNp860wG4Mqts9se5mOF+W6vsqb5Nvh%0AOiNe1pZOR2vs98Z5oD0HwJhbzcfHLjeU9/LNxqPs8sepJ61cl3u8kbyPnXaHKFsux6N6Pi+4vDDJ%0AYtLkiLaRMbfCqJRxxeaULv9suEbF9rmyvEvLKBxpLzHqVnB12S4p7uKe9iwVx+fvNx4GYJc/zm5/%0AnFDX22hlhkBFNNKQRpJNpRbVBiW7wFqYleeK8gzNNCRUMVd64wCcshscay9hY+U6bMVtEk/legdo%0AxG2G7RJruvxBGnJRcSIfk9oqZtKtshQ3aSeZvkcdoZVG2GLRTENcLBKVcDreoGhnbckSYb83hmud%0A+Tk1lzQI05hhK5sn+OKwmgbgVRjVc7xG2uFAuEiUZuXfXRglSCNKts9ObZNLSZNW0iFRKVdo270v%0AmOMSf5KjnazeSnaB5ahByS7k/ZItFq7YLITZe3ZFy2XKG2YurOdj7koScDJYYmboEgAeDubxdH9U%0Adoq5jpbDdVzLyeeGCSmNtMOaHl92FIZpJB2qbonj2iZ822PEKeVj393tWUp2AQvJ6yQkoRG3KVpe%0APlcbcUpUrEJuo2XbZzVq5DoCOBbXWYjW87ARt8xCXKdi+7ndd+df3TnJbHuZHYWR3D4AZtxhRp0y%0AE3aZhm7vKbCo52QAU3aFehJQT1o0ouzepJAy4VS5r3kisxGvuilPgGYashG1GXKK+ZizEseU7AJL%0Aepz2Cy5z4RqXF3eS6PJXLI9jnWWu9acAOBQuM+SWGeuZz9659iiXVqdZSjL9D9lFPMshSLP5UZZX%0Ak2HL53B7gSuKU7l8lgjrum21VMxcWOfKyi6+upb9tBkt1LimuoeHOwu5bSmlWE2C3N5X4gb7Sztp%0ApB0S0twGxuwSx/U4sdzJ6mePP8YxPS6UrQKhfWacbCUdsAvZ3NHJ+s6NpE2iUg41s42Cyk6RXf44%0AAqxom5jyhlhNAobdcm6Dl/iTrCQtRuzMbo+GK4wXhlBKcc/6UQAur8xwOljJf0d5YjPmZPXrSdZu%0AEqUYsoscDua4tJTpbTFcZzZdy/v3tbjJXUmbVtLJxyVbLPZ4I0RaH7FKWUpaeOIwoueczTRkLW1z%0AUWGc5wTPoq1Mn+mYrVYNBoPBYDBcaDwITIvIDQCSne/oAEeB60TEEpHdZFtIdolE9FO5zIF1s4hM%0A6vtH9fl944CllPo08G6yLS/Pic77JcAjnHF8LenVhzdDvirzpIi8St9TEJHS4yz/0ynLENA96O9n%0AtolzG/DmHpmu0//3K6XuVUr9NvAd4IptyvBCEZnWny2yFa/H9Ne99TgErGqn3BVkW5p2sbrlJdvC%0A95/Po2wfJduG9I6eVYS9fB34d/rza3vS/DLwC1peW0RqZKsGXyUiJb3d6Y8D/6Tj/mR3S1jR55du%0Ak8Z25fsG8IMiclFfGl8E3iKSn+P5gh49dc/MfB1g98R/o7YNRGSm2yYMBoPB8NTgyIX7rniv0/FC%0Ao+tEvxDpOiIuROzv3U4jzzjcC/jx78PB/NMtgsFgMBgGcOGOPAaDwWAwGJ6TKKVCsrPqPigi9wB/%0AT+Zk+xrZ1p/3Ar8L3Nlz20eAAyLyCaXU/cC7gNtE5IC+fwqYAW7XZyXeCmxZEdlH91zFAzrPzyil%0A1sjO37sX+Cvgjp74ryPbOvMAmRNr5+PTwNMqyy3AX4rIPwFL28R5K3C9iBwQkfuBN+nwXxaRg7rO%0AArIVjYOYBD4vIgd1eWKy8xWhpx6BvwMcXYbfAL7Zk0YTuFpEvku2jel7zlUwpdR3gXW2P9vzrcDP%0A6vxex5nzGX+JbEvbe8m2b71aKXUnmQ19G/gW8FGl1F1KqfvIzjD9itbD+7dLY7vyKaUWgZ8HPqPT%0A6G4p+xuAq/VzUF9Dtur1Z0Tkm2TbrDZ1OrcB/y/wDZ3vp4DqufRkMBgMBoPBYDAYDAaD4bnNhfv6%0AnMFgMBgMhmckSqnKgLDbgdv151v6vruVnjP1lFL7Bn2nlHpDT/gdbF7h1uW128j0DuAdPdef5IzD%0AppfzWuXYK8uA795F5tjsDz9E5gTr5xr9/e2c0dGtnCn3Lc8gWf4a+OsB6fXGWSJzDPfHectZitEb%0A7+/InG6DvttUj8D/epZ03k22crU37BU9n5c4c8YjepWlRc/Znn3lOsoAnSml5sm2aO0Pfz9nHIu9%0A4R8DPnY+abBN+ZRSf0uf41ZvbfsfBsQ9xOZzUv9zz3cfAD4wKA+DwWAwGAwGg8FgMBguJJTZavV7%0AhlnxaDAYDAaDwWAwnAUReT3ZysRf01uSGgwGg8FgMBgMBoPBYDAYBiBKGS+uwWAwGAwGw+NBRP4A%0AeFlf8AeUUtttx/mckOV7gYg8D/h4X3BHKfWSp0Mew7m5esdLVNn2WQ438rCyU6BkFYhVAoCIMOFU%0AWE0CANaiJrFKqNg+k24NgJWkybRT41RU56WFaQDuT9ZYiZvs87IjK+8PTlNzSlgIQRoCMOMNA3A6%0ArAPQTiMu8sdZiDaYcYcAOBXVmXSrBGnERtIGsvOqfMtDkf0uGrFLHA7m2VEYpvtbaTFcZ7c/ipCd%0A/1S0XFbiFgthnT3+GACJUnRUjKXj1OMW094wKYpTnVUARt0KNdvnnvWjWJK9A3ppeYqFaJ29hfHs%0APq2b5WiDou1l+bfr7CqNE6eZHhc6a3iWQ80t52eJ7S5OULY8mmnIkg7bUxhj1C5yIsp04lsOjtjs%0Atis09DldR8IVHLHxJDve82p3jC82DuFZDpf6OwBopSErcZOduo7W0nZex91zo3zLpZmGuGLRSDoA%0AOGLjis1q3Mx065R5vjvOsurwUJjtxjwbLDPiVak6RQDW4xYjboWNOGDIyY6XLVse7TSilYb5+WJD%0AdomK5TGry+ZZDkESUrF9ErL3A8I0JlEp09o2mvr+VtLB0eVNVMpquMGwly3GF4RYJYy5VR5tzgFw%0ASXmKiuVxuL3ApDd0pn4sj0jbtm+5hCqmEbeZKowAYGmLqdgFAIalwB2t4xRtD9/K6nYjDtjvT/BA%0A6zRjXrabcSvp4FkOtpx5T1gQojTGtbJNi3Y4VZaSJk1tx1GaUHF8JpwKp8I1raMiO5wKi0mm/7mw%0AzphbpZG08XQ6iUpRShGphJKWs5V0mHCrDFvZUcDfXH8E33aZ9sdyO1mOG1zvz3BX+3RW15bNbneY%0AxbhJPWnlMpXtApZYdNIosxexaSRtRtxKrqMUhVKK053s+NxRt0qkEnZ7mR5Xk4DTnRXGvBo1O5Mp%0AVYq5sE5N283p9gpXlGeYi+rs0v1EqGIUikilNLSegiRkd2GUgi5/11bbKqas66Rsefhi80hnOatb%0A2+N4a4GZ4njely101pgsDDNil5jV+t7h1ajHQa7Huc4alxR30Eg7uZ24YjPXWcv7m5JdIExjLJG8%0ADzjYOM6VlV15XzBql1mOG8y4QxxszWZhXoWFzhphEjNa0HYTt7mmvJsjnaxtVWyfmu0zF9UZcyp5%0AfTfSTt6XHg1XsBAWwzpV3d4qts8ut8Y9rVPsKmTxYpXiic2I1v96GrIUN7DFYoeT5V8Uh3+uH+LG%0AoUuyOok3cLE4Ha5xkT8BwGy4xow3wkKU9VGu5TDlVHm4vZD3d7ZYhGnMhFvN+06FYsKtUdW63Ug6%0ApCiKlsuRYBGAy4o7ONpZ5spitjv84c4iQRIy4lbY62Z9wP3tOUp2AU8clqNsrCpYLkudOpeWp7L7%0AWnNcWppiI2mz0Mnq9trKHpbiJq00s5cX+dMspm2OdJYoa50UxCEmZdwuZ/WRhgzZPvNxgymt/4c7%0Ai9hYJKS0k6xN1Jwik26Vlh7LIpVSsQq00pBjwQIAk4Vh2mnEhFvNddRMQybtcj6ePtyc5crKLoI0%0AwtXtdMj2aauYUJ+nuRCtc2NpDwfDRSa0THPRet63AxzrLJOolMv9HbS13daTgJWokY93RXFZjBts%0AJAHDTlbehbDOpDdE0XJ5VMutVMpEYZirvcy2b984jCU2M4WRvH8LVUInjfIxUaHYiANeWtrLoSir%0Af09s2rrvn9b2djRaZbc7zBHdTptJhwmvhoXQVplux+0yy0krHxNH3QpN3ea7bTlRKRXHZ8gu6bK2%0A2OuNcaB5nGldXhcLV2wilbCm+7d61GSXP06i30ebcqqspgHH28u5vc9FdcI0zm17xh1mKWkSJCG+%0AlR1JXrELetxJWYkbmZxOBSHrwwFOhquU7AKJStnQ9X1xYYKHgjkmvKzualaB4+EKYRozo8egQ83T%0A7ClN5uepdse9ThoxrNt7rFLqSQtPHNbjLO0d3hBz4VpetueXdnG31oet5zgH149zSXWaqpW1yW4f%0A+kiwwM5C1t4aSZuC5WIhuU2uJwGe5TCi9Z2olFAlBGmYl3cx3iBKE1q6397rT2CLxcPNWab8Ua2j%0AMhtphw0t87hbwROHII3oPamz267mdF9SsDz2+eMcaWf9xh5/jIK4NNIOLW0btlisxwG7df+XkNJK%0AI0qWy6LuN64v7uLezjzT7lB+xuR0YZjZzlo+lreTkILlcqQ5x0XlM6dWFC03n4MOOyVOh2tMuFXm%0A9PwVyPspgJrt81Brll3+eK5/33LxxCZUCYd1/jsKw3TSiKVOls6YVyNUMdf4U0R6XvRQe56LCxOs%0AaTvq1n3J8rD0GaeNpEPJ8miknXzMHbGKrKZBXv6d7hCL8QYTTpV53Z9bIviWh6/lVoBoO7y4p/yd%0ANMpt7drSNA+055nxRljXOtlIAmpOCaUUJ9vZeLazMEIz6eQ2UbJ9bLGo2H7eL9ejJleUZjgUZHO3%0AqlPEQijZhTydaX8s/+1wqe6X7mge46rSNAu6/S121vDtAhXHx9Zz3E4aZXMVPXY7YjPjDnOoPZ+P%0Ak8tRY9P8xhWbK91R5tM2oe5vluMGKQpPnFy3a0nADqfKg0E2nyraHqLl7s7DToSrVGw/77cilaBQ%0AjDplIt1Oh2yfw8ECiUq5ppT9frLFIlQJ9+u5w3Xl3YQq4e7GMQp6znNRcYLT4Rqp/s0z6lZYjjaY%0AdGt5fV9bnObBzgIjut+4/eSXLtwDcYH6z970jHeWDf3Js6MOzIpHg8FgMBgMTwoikojI3T1/+0Tk%0AehH5/SeY7ntE5KbHee87n0jeAygDQ/qzD3z28Tj6RGRaRD6lP79CRL6gP79BRD6kP79Jr7w7myz/%0Al1Lqup6/xySLiLxKRK46j3i3i8j1jyXtbdL5aDc/ETkqIuP6c0MpdW9fWa7rdTqKSOOJ5t8ny4SI%0ARCKyZTtSw5PDWtR8ukV40qjHradbhCeNXqfjhYbwrPgN/7jofaB5oXG6vfJ0i/CkMaqdWBciXSf6%0AhUjX2XEhUhT36RbhSaP70sSFSNfpeCEy7m45xcNgMBgeP6l65v89S7hwZ3oGg8FgMBiebgKl1HV9%0AYUeB7/RHFBFHKf0q8zlQSv36E5DpncBvPoH7B/F2pdSnRMQH7heRP1VKHXksCSilZoGbzxHnj56I%0AkOfJq4AvAPc/BXmhlPrfn4p8zpNXA98Efgr48GO5UURspfQrqAaDwWAwGAwGg8FgMBgMz2HMikeD%0AwWAwGAxPGX2r+W4RkY+IyG3An+rVfX8lIp8XkSMi8mYReZuI3CUi3xSRUX3frSJys/58g4h8XUTu%0AEZFvi0i1d5WgjvMFne97gaJeffkJ/d1P6/vuFpEPi4it/24VkYMicq+I/MfzLJ6v/zd12r8uInfo%0AdD4iku1fIyKXiMiXtMx3ish+vRr04Dl0d4uI/Mr5axtEpCIiX9b53CsiP9bz3etF5ICW4+Mi8lLg%0A3wDv0/rYLyLXad0fEJHPishIT/I/rXV/UERerNN8sQ67S/+/XIfbIvK7WoYDIvIWHX7WlZNnk78v%0A3tu1rg+IyH/VYWUR+RtdvoMi8ppzqOungP8T2CUiMz1pv1JEvqFl+EsRqejwo7qO/xl49Xa62qa+%0ARUTe12Njr+nJ71d12D3aZrdL47zrVodNiMintZ7uEJGXnUedva9HrwNXgorIz4vId0TkO6t6azWD%0AwWAwGAwGg8FgMBgMz13MikeDwWAwGAxPFkURuVt/PqKU+vEBcV4EvFwpFYjIG4BrgBeQOfEOA+9Q%0ASr1ARH4PeD3wf3dvFBEP+CTwGqXUHSJSA4LthFFK/ScReXN3FaaIXAm8BniZUioSkT8EXgvcB8wo%0Apa7R8YbPUc73ici7gEuA31dKdb0vH1JKvUen8XHgXwOfBz4BvFcp9VnJVklawOQ58ni8tIEfV0qt%0AS7aN6TdF5HPAVcCvkZV9SURGlVIr+rsvKKW6274eAN6ilPqKiLwH+C/AL+u0y0qpl4rIDwD/g6zu%0AHgR+QCkVS7Yd7m8CPwH8PHAR8AL93egTkV/1HFIuIq8ELgVeTHaUyOe0TBPArFLqX+l4Q1uTz9PY%0ADexUSn1bRP6CzC7er/N8F3CTUqopIu8A3ga8pyufUurl59DVoPr+t8B1wPOBceAOEfmqDnsV8BKl%0AVKtHT4PSCAfphgF1q9P4APB7Sql/FpE9wBeBK9m+zn4OqCulbhCRAvA1EbmtfzWvUuojwEcgO+Nx%0AOx0bDAaDwWAwGAwGg8FgeG5gVjwaDAaDwWB4sgh6zuYb5HQE+JxSqtdZ+I9KqQ2l1CJQJ3PUAdwL%0A7Ou793LgtFLqDgCl1Pr5bteq+REyx+cd2kH6I8DFwKPAxSLyQRH5l8D6OdJ5u3Zm7gR+RLKVgwA/%0AJCLfEpF7gR8GrhaRKplT87Na5rZS6sk8UEaA39ROsS8BM8AOLc+nlFJLWo4tB2RpR92wUuorOuhj%0AwA/0RPkzfe9XgZp20A4BfynZ6s3fA67WcW8C/qhbP4Pye4zy9/JK/XcXcCdwBZkj8l7gJhH5bRH5%0AfqXU2Q44+3fAX+jPf062+hHg+8gceV/TNvIzwN6e+z4J2+vqLPX9cuDPlFKJUmoe+ApwA5me/qRr%0AE9oZvF0aj7VubwI+pMvxObI6q7J9nb0SeL2O/y1gTOv1vLioOLElbL83tiVstO9cnkba2RLn9vbx%0ATdftAc3cls0/a5bDrc32cGdxS9ikW910PejcybhvF93leOvxoona6nPdXdjsX/ftrediTRU3xzkZ%0Abm0aVbu46bpi+1vjOKUtYUXb23xtbc3/oc5CXxxvS5zD7a0rWVejzToYVG9WX514A85zC5LN56CN%0A2FvL0Uq2pj3cFy9R6ZY4FauwJayfaXfr+wj9cu4qjW+Jc6xvde++wlbbPtqa33Tty9byjztbz+/r%0ApNGmazXAtvrv2+NtfZdjZIBN7OqzyTDd2pZOBUubrk/GW7vO/jYw5W3V44RT3RK2w61tuj4RbG2T%0AEwPSOh/2lDa/v7MYb2xNu6+9H+ssb4lT7msDg84hLAxoSzv75F6Lt/YlzWTz+aj9/dYgVpLmlrLs%0A87faZD+D2sSpzuqm69Vk67taQwPsxu07G+5ktLV/vbd5YtP14oDyh319dzTA/kYHtImKs7nPGyT3%0AqLd5LJkf0E83Bpy72N/nLUZb7WaysPn9syl36/to/XVbGtCXPjLA3vb7m8fKqrW1f58pbq7vlQG6%0APR2ubQlbGlCWfvrbQGNAf5uw2ZYCFTHfZ5PBAN1O9rWJh6PVLXH6+5LqgH57YoBN3N+e23Q9qA/a%0A3VdPg2y70zcGDdmlLePL8IA6sfsepQ4q/0bfuLhzwHgz6L7+Mf9Qe35LnIX21vrup9U3lsQqYbRP%0AB4PsfcjdHGdHYau9D/XJOMgmB/VBQ33zl6BPRoBT4WY7mSpsHd/6++WlqMFsZ7NOArU17V19feeg%0Acy/7054f0N8Nmiv1z2cH2XJ/H9hvo4PSHnfKW+ppbMBc6QcrF2+63uGPbIlzd18/XRgwvg0NsPf+%0Afml4QJvcX9is20Fz5UZfP7nfn9gynvT3NwCXl6a3hJ2Lca+2Jay/Lwc4GW/OvzBgrjbhbK7bxfbW%0AeVF/Hxyl8Zb5hC1bzxHvr9v+fhMgYfM8cJDdjPS1SYCw7/fL5cWdW+K8snLJpuv+3w4A431zp/6+%0A5YIkfRb8PUswjkeDwWAwGAxPJ/2/VHt/pac91ylbd2oQYNAKq5jNc5ytv6DO3P+xHufo5UqpW5RS%0Aq2Qr0W4HfhH46DlLASilGvqel+tVaX8I3KyUeh7wx1qOrb84nlxeS7by70XaOTrfI8cTXZ3Wf78C%0AfoPMeXwN8KOc0f3jzW87+XsR4Ld66vESpdT/o5R6mMyxfC/wWyJytrNBfwp4g4gcJXPKPV9ELtVp%0A/31P2lcppX6u576tT1q2yvZYw/v1tF3cx1q3FnBjT1lmlFIbnL3OeZvMVAAAIABJREFU3tIT/yKl%0A1G3byAKAJw62WLnTcaYwQqJSEtLc6RgkIXPROpN2OX9Ik6iUetzKnVdLnTqrSUA9buVOxyCNmHGH%0ANzkdm0mbabeWP7xfjBs0kk7udHQtm0fbmWOj63Ssxy0W4waL0UbudPQtjx1ONXc6nuisMOSUSFSa%0AOx0nC0Osxq38QUoBm1DF/EjlktzpeCSYZ8apEaRh7nQsWR6u2LnTcdwpMxuu8eKhS3Kn40bS5mJ/%0AInc67nJrtNIOtlj5A8irKrtYi5q503HYq/DK6mXAGadjolKOtZeoWX7+4GApbvDllftzp2M9DgjS%0AiHs7C7nT0bUclqON/GHXoaRO0fbwLCd3Oj7YPMXVhR1catc2OR0PN2bzerMRRu0SQ5afOx0nnArz%0AYT135hUtl89vPMB3Wydzp+PVld1Me8O50zFRKcvhBhXbz52OR9qLFC2PUaecPxSuWB6e2JseblZs%0An04a5U7HIbu4yZF3urPK871JEpXmTscwjRn2Kiy013I5J9way9FG7nS0RQhUxJBTyp2OI26Fiu1v%0Acjp64hCmUe50rCctPMvJnY73dea5xJ9kwqnmzsMwjflW/TDPL+/KZfV1fXWdjmEas8sdomC5+X3H%0AwxWWw43c6TjhVmnEbepJe5PT8aHOAp44udPxWLBAmMa507FiFajYPolKc6ejLRaJSnOn41ihhm8X%0ACFWct4Ehu8SX1h/a9MB/Nlqno+Lc6TjuVgnSkGbS3uR0rNh+7nQMVcyJYJFG0s6djqNOmWnvzIO1%0Amu1zdXnXJkdxoKL8IVrX6bgSN/HEyR11Xdtci5u503HUrVCwnNzhEpFyor1EyXLzh4RVcTkWreUP%0AoFtJh7FCjWbSzp2OFxWzd2COtpdyp+Nq3OKywkTudJwsDBGqmKLl5o6pHU6Fmyr7835rPWqSqJSq%0Ac+ah4bBXwRObIAlz+24kbRppmDsdgyRkzKvxvOqe/L7L9MPZ7j0H145l9YmVOx03kjZhGufOu7Wo%0ASdX2scXOHTMVu0BLxYy4ldzpuJ4EnApX84fE9zVOMO5UCNM4dzrOxlmb6TodozRmMdqgaHv5A/ei%0A7XEyXGGhc0a/9bTNTm8odzpOOzWCJGTCKuZOx0SlHAsWcrkbSRsbYcwq5k7HouXiW27udAzTmKuK%0AU0w6ldzpuLcwRsUqULa8vM+r2D62WPkD4FGvyk67rOsws8P5eIOi5eZOx4Phog7z8rq1RdhpVzge%0ArtDS+T0QZA6yrtOxbPvU4xZT7nDudLTE4ttrh/OH+wthnTHLZyVu5E7HYadExfZzB0+iUhKV8khn%0AKX/gva+0g42kTUKaOx0fDua3OBMfCJcJkjBvA1d7k2wknTyeLRZjbpVGGuZOgFDFTBeGaSQd1vPy%0AWsx4I7nzrGh7BGlIJ43zh+dXl3exGjVyp+N4YYjnl3dhi5X3JTucCvW4lTtqapbPmFvldNLMnY6n%0AwlWCNMRGcqfj6fYKiUrzPmi6MJzNLexi/mA+QbHYWcttux63GHUreJaTOx2H3TJBEhKT5hOuI50l%0ArijN5E5HWyyGbJ9G2smdjkW7QKLSvPwLSZN2GnNdeXfudLTF4qriVO50FBHqUYvlznp+37hdop4E%0ArMSNfMzf7dQIVZI7HX3bw0ao2IXc6ZiQbnrhYTFuUHNKjHu13DGwpzRJQbfh7pyn2x927T1IQ+pR%0AkyG7mDsdOypmyCnlTscNFVJzy4Qqzp2Ol1VnGLaLuU0GaUiQRox6lbwPGtcOmymnusnpOGQXc6fj%0AetrGFiFUce50tLHY4dVyp6NnOQRpxHhhKO831pN23va641m3n+g6HSe1/VzmjedOx52FYRbjjdzp%0AeCRY4FAwhyd2nnbV9tnnj+dOR08cmkmb+XA97zfuDxeZcKrMRev5fNYTh8uKO3JbtsWibHnsLI7m%0AfeAjzdOcDtdyG7XJxtu5sJ6nXbQ8xp3KppeMht0KpzurudNxJW4SpBFrSZA7HZtJm0SludPRtz1a%0AcZvjcT13OiYqJVBR7nS0sbDEymzcOtPfFi2PilXI+6W5pEErjXKnY6gSyrbPUtzInY4z7jDNpN0z%0AT/BxxeYHhi7LnY6NpE3R8ja9dDHsZLbV7W9acZu59grL0UbudOzK2GWnN8SMN7Lppbo9Os2u03Gf%0Al+l9IwnyvrwkLp00YjXcyJ2OnuWwEDdyp2OiUsbdKhNOJXc6Tro1NuIgdzo24jaH2vPsKozmffAe%0Ab4Qhp7TppZrFtM2paC13OhYsl7JVIEjDvA0eWj/FsHh5v+mIjWc5lMTNnY6e5SAim5yOiUo53l7O%0AnY5LcZOK43NVaTp3Os7HDWajej5feqg9z4lwlWl/LHc6nuqsUrDc/LdD2cp+AxQtL3c6no43eKE/%0A9dxwOhq+pxjHo8FgMBgMhmcrDwLTInIDgGTnOzrAUeA6EbH0Fpov7rknEpHuL5QvAzeLyKS+f1RE%0A9uptKy2l1KeBdwMvPB9hdN4vAR7hjPNmSbIzAW+GbFUmcFJEXqXvKYjI1tdWv3cMAQt6K9kf4sxq%0AvS8DPykiY1qO7uvEG0BVy1oHVkXk+/V3ryNbmdflNfrel5NtyVnX+Z3S37+hJ+5twJu0jnrze7zy%0A9/JF4I1y5uzFGRGZFJFpoKWU+p/A77JNPeozDcvaEbdPKbUP+C2yVZDfBF4mIpfouCURuaw/je10%0AdZb6/irwGn2O4gTZStJvaz29sWsTegvc7dJ4rHV7G/DmnnJf16PjQXX2ReAXuu1FRC4Tka2vOBsM%0ABoPBYDAYDAaDwWAw9GDOeDQYDAaDwfCsRCkVishrgA+KSJHsfMebgK8BR8hWuh0k236zy0eAAyJy%0Ap1LqtfpsxttExAIishWOAfAnOgzgP59DlO4Zjx6Z0+czSiklIn+sZTgK3NET/3XAh/U5gBHwar53%0AG2Z8WES652CeIFvB9nkR+Q5wN5mzFqXUfSLy34CviEhCtk3pG8i2Gf1jEXkrmbP0Z4A/0o6uR4Gf%0A7clrVUS+DtSAN+qw3wE+JiJvA/6hJ+5HgcvIdB+RrQD90HmU5xOD5O9FKXWbZOd1fkOyt0kbwE+T%0Anbn5PhFJyfT8C9vk8VPAZ/vCPg38uVLqNyQ7e/TP9DmHkJ35+PCAdLbT1aD6/ixwI3AP2erEX1VK%0AzQF/px2C3xGREPj/gHduk8ZA3Zylbt8K/IHemtUhc36+ibPX2T7gTskUu0h2/qTBYDAYDAaDwWAw%0AGAwXHCp9ohtDGboYx6PBYDAYDIYnBaVUZUDY7WTbkaKUuqXvu1uBW3uu9w36Tin1hp7wO8jO4evn%0AtdvI9A7gHT3Xn0Sf09fHea1y7JVlwHfvInNS9YcfIjuHr59r9Pe3c0ZHt3Km3Lc8Tllu3Cb+x8jO%0AIuwN+xrZmYa9bNGvUuoV26T5DTIHY5d36/AYeJv+G5hOX31X9P+ls8hf6fn8AeADfVEeIVu1d1YG%0A6VUpdQCtB6XUP5Cdv9gfZ1/f9d0M1tV29f12/dcf/73Ae88zjcdSt0voVap94dvVWUrm9HznoDwM%0ABoPBYDAYDAaDwWAwGAZhtlo1GAwGg8FgMBgMBoPBYDAYDAaDwWAwGAxPGOkeWG8wGAwGg8FgGIyI%0A/AHwsr7gDyil/uS5LMuzDRH5LHBRX/A7lFLnXBlpODdXTN6g9hbGCdIQgFAlbCQBewtjPNg6DUDV%0AKRIkIa5lc1FhHICHgjmKtkfJynazTUhJVIojNutxCwBHbIIkzPNqxgHXVveyFDdIVLZT8XK4zrQ/%0ARsnKjnGdD9e5yB/ndFhn2MmOUj3UOk3RLnBFcYoHg0ymIaeEazm0dfo73RqH2wtUbJ+CTitUMRZC%0AqGIAbCwSvUPyHm9UhwkRKRtJh5TsN1YjaWOLRVmXra0iVsIGFcdH6TiO2Iw6ZdaTNgAWwlrcJFEp%0A1xSnATgVr6NQdH+7DTslYpWwFDUo2VnaY3aJiJSDG8eZ8jOZfNvDQvDEBmAjaROphIu9MY6GKwBU%0AbJ9IJXnZdrvDrKcdEpWyoWWacKtM2WUejlao6rIcbS9xdXGKB9vzAOzwajhiE6uElbgJQKoU426F%0AIcvXdau4vzXLVaVpGmkHgI5KGLfLbKRZXpFKWQzX2ekNcTpcy8rmVolVgms5dNIoy8+p4olNoOVu%0ApiFlyyNSCQ82smNLp4qj1GwfW79vKyIsROsEScikNwTApF3mYDDLpDfEsWABgEtKO6nHAY6V6a0e%0AtbDFYtytUrCyTYNOdlbYVRjlSLAIgGvZeJZDwXLxsuNsqVgFHm0vsNcf1/bQoWx5JKR0VJLdh8VG%0A0iZF5Ta+zx+nnUaEOk6QhmzEAZ7l0NFxrivv4dFwmZ1uVo4j7UVmCiPYYtFIMt1OOBUaaYe2inG0%0ADiKdZtd+16ImQ06Jqu2zEK1r+yqTqJTTncxGht1sgfk+b5T5uJHrsmb5eTpBGpGoFBHZZCO+7TLq%0AlDneXgbgJeW9zCXN3La65YvShJpT1DZZ4ER7hTGvCkCsEna6NYI0wkIAWE/bbMQBguDqekqVYodb%0AYzVp5fqvJwGu2Di6DVzkDvPd1klmCiMALMcNUqXYXxjnkc4SALu9EQIV5fIdap5mpjjOjFNjSacN%0AWXt2xGbGyeRcSzucDtcYczJ9dfM91lliwq1letN5dm1k2CnRVjH7nRG+3jwCQCtuc2PtEg51Mtua%0A8TJZy5bLYR0WpjF7C+OsJM28bGXLI0zjvP21kg6CoFC5va9EDfb4Y8yFdSDrkwGaSZswzdrSxf4E%0AO6wi93YWaOh6qtg+RcujrfWy2x3mkc4SVxQmaeqwUCXMhmushhsAXF3ZjY1wPFzhssIkAAeDWa4p%0ATvNIuJTrcac7RKQSXF2OojicjjdYCtd5YXk3AHc0jnJ1eRdLumxRGpOQsssb4a71owBM+sNYSD4G%0ATbo1AhWxEQd5u4lUwv/P3puHW1pUh/rv+qY9nvl09+mRnmhGGQQVERVFSYyayBXFiAMxPkZ/MZNx%0ASIw3l5gbNdHHxCFeRa/iHK8oEdAokQgaBAEZmhl6ns887+Gb1u+Pqr37cDinuwFbFOt9nv2cvWvX%0AV7Vq1aqq7+z11SpfPFYV+6nZcTKRzLCq2E/ViwAYz+r0BuV2XQDTaZ1qUCTNzfgJPLMmLQs7GU5N%0AeyMJyFEGbF+rKg/VB0k1pTfsaJdVz2NKXsRau3Zsi0fJNOek4gAAe9IpZrIGa6Leth3ujycYCLva%0AfT2cTrMs6GBfMtlep3LNKXghRQkYseM0svNVa97s8EuUvJCShO2y63lCjjKRzLZtYiqt0RNW2+vr%0AgcYY/YWu9ucu39hN0QspWVtu9VnkBW27CsQnyVPGbdmnV1YxmyfsjsfpCcyx0U1N6fSLzNp+210f%0AZnmxl41hL0N2vGXkJJqzIuhoz/lbG8N0hxUKVidTdr0VhFlrt2PNaRRtr4kAOUrZLxDaOXE4mWZN%0AoY8puwatC7qZ0CYH7FphypniGV0bmM1jSlbfD9T2s6rwyCPLW/pozSVlv8Bgc5yu0LS1N6gwGJv1%0AfGPRjImZvEkjT1kWVNvzazNP6A0q7flagbF0hoIXtu8nZuy6UfXN+lrxImJNCcRnNJlpy5SRt9fA%0AwPNJ84wlYUfbRlaEXdw5s5OzOtbzsJW7Jyizsz7MWVVzyzyWN1GUQA7uXVFVhtOD9RS8kLFkhiVh%0AR9vuJtIa48ksvVGVih1fHV6Re2t7WVdcAsCgXXdKftS204pfZDqt02Xv3WJNKUnIWDrbvudp5gkD%0AYRfbG2ZO7ArL9PsVdsfjbZlWRj3M5E1qWbOty96ggifSXoO7vSK74jEKXkjaSvPLhOIz3bpPyRNK%0AXsRkWmuvN6NNY+uriv2UbdsUNfdO9rpcc7r8EoPJVFsn02mdpVFXW56KFzGdNdhTH6GvYOaOpWEn%0AqeZMWvufTZsMFLrxEXzbBxUvYntzhDVRLyOZGV+9foXtjeF2nu6wwmzWYEnQ0R5fvUGZyaxBaPNM%0ApnVCL2Bl0Nm+L2zd+7TmOIDJrE4jT/DMsRZEEtAdlNnVGGWZXV8OxBM0s5hOa+8dQYlmnnBStJSd%0AqVlzdjaGOaWyhpqVp6EpJS9kW32oPZc17Ny8qbyCpp2nanlCUYJ2/YPxFEUvpOCF7XUq8gLWR73s%0AsDaQaNa+Z2itC61+mE2bXFA9DoC9WueB5jBddt6ayZqEXkCqWXutHrXzROt+eiidYSKZbd9LtNqy%0A1K+01+k1US97kwnKXqF9P3VMcQkzeZMuv8TeppGzMyiRaU6fvdcaSqbIVemw6a3+DsVvr+/dQZmp%0ArMFEMsum0rK2TOvCHnalk+35DXjE/YyPx/7mGGdX13PA2s1YOksta7bXl1Qz1hT6yM1/HgAIwnK/%0Ayo+nHwZgz9g9wlOYid9/wa+8s6z76z/6tegDt+PR4XA4HA7HY0ZEMhG5c85rrYicKSIff4Llvl9E%0AXvQ4r/2FhoQUkctFZLuI3AmcB1ypqqfNeR2Ro09EVojIFfb9uSJyjX1/iYh80r5/q4i84TCyXAig%0Aqn88T44jkkVEXiEi88OoLpTvehE580jadphyPteqT0R2iEi/fT9z6CuPLM9jkON6EXnQ9uM6YMs8%0A3f1gXv61IvLaX1T9DofD4XA8XlpOR8evF0/lB/xbTsenIuuC7idbhKNGy5n0VKQrLD/ZIjgcDodj%0AAdwZjw6Hw+FwOB4PdVU9bV7aDuC2+RlFJLBn/B0WVf3bJyDTe4EPPIHrF+JdqnqFiBSB+0TkS6q6%0A/bEUoKr7gAsPk+fTT0TII+QVwDXAfb+EulDVN/8y6jlCLlbVR9nmIqwFXgt87UgLFxFf1T667HA4%0AHA6Hw+FwOBwOh8PxG4zb8ehwOBwOh+MXwrzdfJeKyGUici3wJbu7799F5Gq7i/DtIvIOEblDRG4W%0AkV57XXtnn4g8Q0R+KiJ3icgtItIxd5egzXONrfdDQMnuvvyq/e519ro7ReQzIuLb1+Uico+I3C0i%0Af3GEzSvav7O27L8VkVttOZeJmLgvIrJRRH5oZb5dRDbYHXT3HEZ3l4rIO49c2yAiVRG5ztZzt4j8%0A3pzv3iAim60cXxaRs4HfBT5s9bFBRE6zut8sIleKyNxtFa+zur9HRJ5py3ymTbvD/j3Opvsi8hEr%0Aw2YR+RObfsidk4eSf16+d1ldbxaRv7NpFRH5rm3fPSJy0WPRnS3jchH5uG3LtpbdAR8Cnmv19Be2%0AfR+eI8Mf2evPFZEficjXgLtt2jusPPeIyJ8v1h827Rjb/s327xqbvsz2x132dfYhyni5iPzM9skP%0ARWTZHN1+YU6fvNKmny8iN1mdf1NEqjZ9MXveICLfF5Gfi8hPROT4BfT4FhG5TURum7AhJx0Oh8Ph%0AcDgcDofD4fi1I/81eP2a4HY8OhwOh8PheDyUxISuBNiuqhcskOcM4BxVrYvIJcDJwOkYJ94WzNl6%0Ap4vIPwNvAP6ldaGIRMA3gItU9VYR6QTqiwmjqn8lIm9v7cIUkROAi4DnqGoiIp8CLgbuBVaq6sk2%0A3+FiKn1YRN4HbAQ+rqpDNv2Tqvp+W8aXgZcBVwNfBT6kqleK2SXpAUsPU8fjpQFcoKpTYsKY3iwi%0AVwEnAn+DafuIiPSq6pj97hpVbYV93Qz8iareICLvB/4X0HKWVVT1bBF5HvB5TN89ADxPVVMx4XA/%0AALwSeAsmhOnp9rtHHnjzGOXXOfHJROR84FjgmZijsa6yMi0B9qnqS22+rsPU9VURadnPf6rqu+z7%0A5cA5wPHAVcAVwF8B71TVl9my3wJMquozRKQA3CjGoY6V62RV3S4iZwB/ADzLyvozEbkBiJnXH/ba%0ATwJfUtUvisibgI9jdqV+HLhBVS8QER+oishJi5Tx38BZqqoi8mbg3cBfAv/Tyvw024Yeq+P3AS9S%0A1VkReQ/wDuD9LG7PlwFvVdWHReRZwKeAF85VrKpeZvNx/NJnPHVjyzkcDofD4XA4HA6Hw+E4Ipzj%0A0eFwOBwOx+NhoVCr87lKVec6C3+kqtPAtIhMYhwbYHaLnTLv2uOA/ap6K4CqTgHYjVhHwnkYx+et%0A9poSMGTrXC8inwC+C1y7aAmGVqjVKnCdiJytqj8FXiAi7wbKQC9wr4hcj3FqXmllbjxGmR8rAnzA%0AOuJyYCWwDOMYukJVR6wcY4+60DjqulX1Bpv0ReCbc7J83V77YxHptA7aDuCLInIsoEBo874I+HQr%0AnO5C9T1G+Q/MyXO+fd1hP1cxjsifAB8RkX/EOFN/cpi6Fgu1+u+qmmPC6C5b5NrzgVPm7IjssjLE%0AwC1zQu+egzkHtLUr9tvAczG6Wqg/ng38D/v+y8A/2fcvxDjiseFbJ8Wc/7lQGauAb4jIciACWrK8%0ACHhNqwGqOi4iL8M4pW+0NhkBN9ksC9nzj4CzgW/OseHCIjoC4OmlVbzXT/hU3gfAWo2YjHLOaMCx%0AHeZsoc3NLlbT5K6wAAqrk5zZsIfVeZN7fFP8Of4kw/Uy414APnw7qvHbaYVVxNxdiACYEaUvFzYX%0AOnmb9Sl/t7Ces5tNIkzU266uiL9swoWFtdTE+ERfUV3Gyc0EaSp4G+gIEnp7atwy1s+LT98DwNWb%0A+9jkV/heMWIPTYyyPF7aCBkOTMCYSQ/6Mzg2a3C7mg3RL+sd5LLJJSSeqev5DVgZ1tiWVtnrGx12%0AZUaLNRt35oWlMXZNdrJTA1onFC3NEib8gHKes12N3nro4r4o52J/EoAHZru4vyB0yQDdNsjvqrjJ%0A3VGBj3QZPQ41ynw5iHkaZUr2ydj7CzHPTCKaOfRJJwAjnrAhTtgRmiG9zcv5s7X7uPPBAW4umvoT%0AUWrkXLFGgJjbtg+wu9jPKXGTVcvM8xu3jixhdyiM+jmYrmN16rE7yPkf2SwAcebjF9byYFrhGZ2j%0AAFxarzKtCS/2zRB8w9IDfHb4ONYlwomheabgfimzJMvY2DUBFBmaqHCZl9MhAe/smADgiqkV7JWU%0AS/I6HStWA/CN2X5eyjS7mxXbfp/RYi8l9bjQ6vJ7WRcfXdGgWQ+hsoYbar1sTBKKkrFHjS67vIyr%0ASjnPiSPIYMyH0VI/PvBu32wWH/YDqnkOOewPTQeXc9hR7uXUprGJMd9jVZKwvDLLv+VG/4EK5UA4%0ApZGCBw9HAb0Z3B/l/PWbTTn//ik4oTTNaFykv9IA4PvSwTspIKkp+4by8ZQVQoWXLBkE4MOTZf68%0AkjI4bvRY1wBBuaUYUFZjk40QhiXlJXUFermjGPLsZoMfFwo8MzN94quyM4gopkqopqxV1LnWK/Hn%0A55udzvd/txtPlAe1wmmh6ZPrOZ5EYF2cQ7CUU5cNs/NAyJgs4fRl9roDffT6MVv9MltD05YTYpgq%0ADnDAN59fyjRp5vEBP+DtDTPeKn7KjISEYox7t1eglOfs9DzWpSZNMtMXL6gYW9sy3s1O3+fPwjVc%0AHZhyzkr7+WlJOLuh3Fs8+CzSuUmN2cyMiX/uKPDOZpn1K8b4zIjRydrU43kdo5Q7YmCWrwwt5/Q4%0A5YpSB+/wzZw0USuSqbAn6CWz+i7nOZk3wAo1c8u6NaPcsm05dRXe6G8CoK/U4MG0ymRkdL00yUlE%0A6MozflhaC8Dv1DO+4StvT4zMXynUOVurrM8yMjtnbyl7DKQQqtKfmYj3a5cV+NxMHy/EXJelwsry%0ALB/XfjZYe1egJ4NX5StBYH3XFPsmq/yg4POq1LTtW1Lmg90Jd05WOKU6buwkgOHxVfzAzkFn1TM2%0A9EwymKxhJDa6PKlvKUmsrHyGyXPfjf1szYuM+nBMbPrtP4oJ75OQWX8pNODnhQJvCU5kXxYw7Zvn%0Abm4KZ7m4UeSsU/dx363m+OqVS6a4dmIpq2MzKUZpzt4gZI3ENOzc/XAhYHWc852w2b6LuUhDhggo%0A2bF0bDDDXVkHu8Me9ksCwJIo5Nx6wndKppw3yyxT9QIPUGQmMs+XnR43CSRnKDZt69CMH1S7OTX2%0AWZmZ/h70InokY0P/OBDzwHAvPyxVuDhtcJWYeerNaYHrSz7HJh4nmUAb+FGRA3GJmj2nr5x30Ug8%0ARoM+fmtgPwB/PlzhnXGIJwpelT1a4lkrD3DD3uWIXXOCXClmSgac2GnG6bea/fxWNkuxauq/rdnN%0ANaUpXtus8rWCOXL71cFq7pQaL0nKxkCA7izj5JXD7NzXYRIokfrLeDg06/R5ncN8ttbLEDFvsva/%0AumeS740u4zSvTGi3bExlEddGHvs8o6M3l1eyM1Duyic5zp65+Nw4ZB11/pMSCLy+Z4h7929gfXmS%0A7zeNTQQCpyUNuopNtjRWArCt0+PZcYNPFoz9VyWkis8ZccDVoWnbx4MKX5EKvxXnkMK0+Ez6Fc4o%0A+Mw0TVsaRZ+JOKCoRuahIOA/KhHPzausTkzajsjjhf4kW+sdnNBjbPDHM328ZKNPlpgO2LWvm1XL%0AhbCYkSWmvbXpiJ1T/VwTKaujCpekTWL1+bFfYoU9qOLsrmGunT6WROBsu54uP0a5f8cSPJvn/xZj%0AzssqbPdzOr0lpt96BpmeLNJ6pO9SFf65r8ZPD/TxXwXTb29oKD/uOJWBTHhJ0MmzC+PkKvyn9zQm%0AbWdvzKqsyxv8Q1TjTYlZ857eP8z+4WX8R9Ho6Jx6Tk/QzbVBiXus3X60EPEQa+jNEsjgeyWfkxKf%0Av4ki7NSNH5YpRim+nzM8bWywkfrcUPJ4ft1kyoEiGdcXB3hhMwbg+kJEXZTPrDQK6NqQ8Inbenl6%0AqYcL0hoAfb2zDA53k+GBmHLu8oqcmdWYyozc/xiOcXmwgjDIUGun96Yd/CCoMeWZPF96fp19Nxe4%0APFnOlL3H3BRFzIhyfGwEvKmQcV5dSESoe6ac56/bx/ZtnXSWCxyombu8U085QDwDt+w0Nhrmyh0F%0Aj/2F5bz/WLN2f/HBZayPcx4sGLvpCmF1kjHq+5yMsdu78ioFv4feOAW6OGFglGvG+nh2ocCDedXY%0AlsAKzWimwvbIlHWPV+cPkh46ctOOSc9neR7zcwq81zcuAhFuLImOAAAgAElEQVRlV1pmU2UKgLc1%0A63wkH2DEiyjlpk+WBXW+51V4ntfJg2LmvLHycrZJkz+269t12snLOkap1TJSzD3PdzqW0akeiV3f%0AqyqcF0xwnZzE02Nzf/PfpSIzkvPmrmFA2HKgl/9Xyinjc07TzIGDhQHOr45w9Ww/L+8aAcAT5Wuz%0AHVyEse2HCvCq8ig3T/VTtfPNgDQZ6J9m//BKaCTcFxRZK1XO96tM2Xmy5sOQpJyYBqxMjH3tjlYw%0A5CmrU/s/kfRQCZR1zOLb+/6RZpHbgpCz7L3EMxsJKzqFb8c9HKemv/89qLNSCqzOfCgu49xwgtua%0A3VRyxU9MOacvy3nvRAVBqIjpk99tmPnn58V+ACo5vO7Ze/j2z45nk9XbtHYwIgEZpv8FGAqggbbv%0A+fozWBMspZKk7M2X2PpgdHQpt5lAOJwTTrC11smY77ExM2UPE3FDkPOZ8Gk4HI8F53h0OBwOh8Nx%0AtJid97k5530+53POo+9JhPZPG48g5ZGh4osL5Gld/0VV/etHfSFyKvBbwB8DrwbetEgZbVR1xjoW%0AzxGR2zE7v85U1d0icqmV46h5GBfhYszOvzPsrs4dc+R4ojvP5l+vwN9jnMcXiMha4Hr73eOtbzH5%0A5yLAB1X1M/MvtjsMfwf4oIhc29qx9xiZa5OL9Z9gdob+YF795/JIGz/U9Uein0PlWayMTwAfVdWr%0ArDyXHiK/YHZ7/v4jEs3O3IXs2QMmjuABg8dN68e6Q/HtqHa0qqcjSI5a2c9vHD7PC0tH6qN/7Aw1%0AyofP9Di5bfvAYfP4R612GJqoHLWyb6gdfsP22FFs3MPR0fv3vK6HL/uOYnjYPI+XU5cdvVDMu71D%0APhMBGKfj0eIrQ8uPWtlLj2Ce/Eph0YAQT5j1XVNHrez7buw/bJ6fFw7ft7+KdBzBsc8PDB9pgIjH%0Azh4tHbWyj4TzOo/eeH99z9DhMz1OpuXwE/xQcPTm6UvS5uEzPU4u1cP/m/LswvhRq/97paO3eHZt%0AOPz93NGMTHhT4ck95v2EgdGjVvbbmkdvfTkSthw4evPkfcFiPyP8cjjXPqR1NPhl/yjxVENzF8Tn%0AF4U749HhcDgcDsevIg8AK0TkGQBizncMgB3AaSLiichqTKjLFomItH41vQ64UESW2ut7xZyp1w94%0AqvotTDjKpx+JMLbuZwFbOegcG7E7IS+E9q7MPSLyCntNQUSO3q//ZufdkHXavQA4xqZfB7xaRPqs%0AHK3/2KYxuxZR1UlgXESea797PXADB7nIXnsOJmTnpK1vr/3+kjl5rwXeanU0t77HK/9cfgC8ac5Z%0AhCtFZKmIrABqqvoV4CMcYT8eIW09zZHhbS3bEpFNIrKQ5+PHwCtEpGy/vwCzM3Ox/vgpB3clXowJ%0Am4rN/zab17dhhhcrY26fvHGOLNcCb299EHN+583Ac0Rko00ri8gmDm3P20XkVTa/WKe9w+FwOBwO%0Ah8PhcDgcDseiuB2PDofD4XA4fuVQ1VhELgI+ISIlzPmOLwJuxISTvBu4B7h9zmWXAZtF5HZVvVjM%0A2YzXiogHJJgdjnXgCzYN4FE7IufROuMxwjh/vm3P0/uslWEHcOuc/K8HPmPPTEyAV/GLe8j2MyLS%0AOgdzN/By4GoRuQ24E+OsRVXvFZF/AG4QkQwTpvQS4N+Az4rIn2KcS28EPm2do9sw5xO2GBeRnwKd%0AHNwR+k+YUKvvAP5rTt7PAZswuk+Az2LOLzwcX11I/rmo6rVizuu8yYb7nAFehzlz88MikmP0/LbD%0A1SUHz3gcUdUXHSLvZiAVkbuAy4GPAWuB28UIMYw5i3G+rLeLyOXALTbpc6p6B8Ai/fGnwOdF5F22%0AzJb+/wy4TET+EMiAt6nqTYuUcSkmFOpejGNxnS3jfwP/KiL32DL+TlW/Leas1a+LSGsLyftU9aFD%0A2PPFwP+xYyDE2NBdh9Cdw+FwOBwOh8PhcDgcjt9wnOPR4XA4HA7HY0ZVqwukXY8Nv6mql8777nKM%0AE6f1ee1C36nqJXPSbwXOWqD6ixeR6T3Ae+Z8/gbwjQWyHtHuuLmyLPDd+4D3LZD+MOaMvvmcbL+/%0AnoM6upyD7b70ccry7EXyfxFzbuPctBsxZ/zN5VH6VdVzFynzJoyDscX/tOkp8A77WrCcef1dtX9H%0ADiF/dc77j2Gcf3PZitmJeFgO0Z5LFqpTVRPMGaFzea99zeV6DoabbZXxUeCjC9S1UH/sYAFbUdVB%0A4PeOsIzvAN9ZIO8Mj9wB2Ur/L+AZC6QvZs/bgd+en+5wOBwOh8PhcDgcDsdTjqMZm/k3DBdq1eFw%0AOBwOh8PhcDgcDofD4XA4HA6Hw+H4NUZEfltEHhSRLSLyVwt8XxCRb9jvfyYia216n4j8SERmROST%0A866JROQyEXlIRB4QkVceVg5Vd2Cmw+FwOByO31xE5F+B58xL/piqfuE3WZZfN0TkSg6GGm3xHlU9%0Aop2RjifOyp6TdHmxlxzz/0XJi5hIZ+nwS0ykswCcUz6G+5MxPITZvAlAM09YHnVTzxN7Xci2+hAl%0AP+KE4jIAOiTkruYgkTlKlEh8il7I3ni8XX9fUMUXj3umdwGwtNhNZ1DmQGOM7tBsoi37BWJNGWlO%0A0hd1AtAdlNlWH3pEW1YVeom8gJnMyDiTNegJKhwTdAGwM51kLJ2xshiZeoMKe+NxammDFcU+APY3%0Ax1hV7G/rZDSeZkWhm+1z6vPF5/jy8vbnA8kUHkJ3UCYS35QTT5KRk9v/3RSl4IUMhJ1sb4wAsLbQ%0Ax0wek5IT2OdLu/wiU1mDzNbvIextjnFcaYC1vjnK9NbmfjZF/exMJwFYFlRJNOfhxiDNLDb9Vt3A%0AqDbYE48zEBodFCRgLKsxmdYAKHohfUEVD7h3dg8AG8oDeAiJZgCE4hNrxkgyzemllQBsbuxnRdSN%0AIEZH6QyhF+Ah7LR6iryQVYVeQvHbuhxOplGUkhcBEGtKI0s4rjTAtuaw7dsKK4IODti+SjTjxKif%0Ae+JhBpvGdrrDKs084VnlNezPZm0fTOLjEWsK0Nb7sqiTqaxh2u+F9PsVpnPzeVttkL6ok7JfoOqZ%0AaMbbGsaOx+JpAI6vrGQ4mWZN1Nu+bl9zgk2lZdTzhJqaMTCd1plN6/QXjK6PC03/JJq1x1LZLzDS%0AnCTOjYydYYWBqIuZvNm2yXoe0xtU2NUYpRIYmWbSBh1Bqa23dWE39zYHKXghaW76aag5wdM71lG3%0A8sR5SkNTOv0io4nRZdUvMpxM0RcaOyp5IR5CpjkHEmNLgrAy6mEomaKeG1vaWFyKIOy3ebqDMlNZ%0Ag1D8tp008phGlrAsMu33RZhM63T4RWq2nExzeoMKY+ksRd+0JclTxpIZyr5p66biUvYkkyR5yqwd%0AyysLPextjrOy0APAXZM7OLtnE1saQxS80NbnEecp/Xbe8PEQEbq9AlO2/r3xOJnmlLyITYUlANw8%0As41lhR6KVv8TWY3ZtImiPKNijjHen05T9QsMW5ssScjuxggrin2MJsZOANYXl1C25UznCXviMQbC%0ALnwbKX4knWnXX7Jy3z6xjQ0dy+kPjNz74gl6ggpNTfHs+Bqz/TeXyAsIxadh5+DesGrmWAkYsWOi%0A0ytS9SLumNnZtrf+sMpsHjOTGlv2RBCkLWN/UGV7Y5hjSwPttuxJJ9tjvdVnYMamZ0KqU/BCihKy%0AvT5I2TfHEJ9aXsmDzSGKbbvt4aHmMGujXnYmZixviPq4vzFIydpDJAE+QkNTmrZtkRcwndbpCzva%0A+i54IaH4rIvM8ck3TW/llOoa9seTLLc2OJbW6PFLTNhxO+BXmcqbTGZ1PNvelUEnB7IZCnbeHrdz%0AY39QbY/tfY1RqkGJSIL23LmuuITZPKboGR3taoyyvNBDr19mIjNR4ste1B5DADN5k06/yGA8ReiZ%0A+jLNifOUdcUl7fW0oQkbw14ejM060RtUyDQn1by9hglCT1Bp94onQr9fZjZPSOy2j7F0lpHmJKdW%0AjR1PZnVG0xlKXtQeW0vCDjKURDNm7TzZG1RpztF/yYvoDyoMptPteRKg6hWI7fjfG4+jKN1BpT0n%0ADDbHWVXsZyyZoWLHd2j11bDrVK/NX8tjltgx4IvH5pldrC6ZMdrME/qCKvfP7mGgaPq7zy+zvTnC%0AiSWzDqsq0xrT55W4fsKcAtBf7KLkRQRz1qBQfCbTGmsLZr3fl0zii8eyoIPRzPRtxYsYSqYYakwA%0AZtxEXsCysJNdzVHTt36BkhchIm09Tad1OoJSe9zGmrI87KbTixi2Y3IyrVP2C227WBZ0sL05wsqo%0Ah8FkylyXpyjKGitjjrKnOUZ/1EmPXwIg1ZxEMxRtr2+TSY0kT3hp5wkADGuDkazGbB6zPjR6ezge%0A4fhoCbMt206n6PHL7GiMtMfyQNTFzvowPVEHx0emD4byGjNZs23/JT+i0y8SiN9u73TepCwH7/Hq%0AWZOlhW4iCdo6auQJ6wr97TmqljXpCcqMpzUiaxs+HrW8yTFRX3vtaGjKaDJN3drtaZU17E/N/cSe%0AmhknZ3auZ28yQaZ5u69nsgYnlpazxd5fHFdYyl21vXSHlbbcM1kDX7z2HJyjTGZ16lncnpdKXvSI%0Aub7qF5nJGkwnNTaUB9p5Hq4foBqY+a/LL7MkqLC9Odpe3xLNOCbsZmcywXRq5okVUTc5OsduMnyR%0AR+h7adRFPGdMNrKE3rBKRk7Fzq+7GqNEXkDBC9v1jcRTlP1C+x6wqQmTaZ01UU/7HjPWjOm8ybhd%0AZ46z9/DjWZ0JOyYC8Uk147jCUgB2J5PkKEuDKoOp0UtRQmbzJr54jNr7p/WlpextjrOhaOxoNo+Z%0ASGusinra1y0LOpjM6u37m/tn97Ci2EdG3tZRT1hlNmsQSdBe81ZE3UbPdk6azJs8XNvPhvJA+/+A%0A3qDMnni8fZ8wEHRyX20fqaYcY2XyRBie07cT8QxryksZjafpCssApHlGV1DiwZl9bKyYOafbL7E/%0AmaRs5Z7Jm1S8AiUvbK8BHsJoMk2//d8l1YxVQRcHshn6fFP2ZNZgT2OESlBq25uPR9ELGIyn2m0d%0ASWcoeCFLrZ0Kwh0zOzi9uhaAe2t76Y868RDsUSdsDHq4o7GvbTcPD//84EL+FGT8lef+yjvLer51%0A/aJ9ICI+8BDwYmAP5iiV31fV++bk+f+AU1T1rSLyGuACVb1IRCrA6ZiIXSer6tvnXPN3gK+q77NH%0AF/XaKFaL4nY8OhwOh8PheBQikonInXNea0XkTBH5+BMs9/0icqjz9Q517fxQl08IEblcRLZjHH1F%0A4EpVPc2+jtjRJyIrROQK+/5cEbnGvr+k9ZSYiLxVRN5wGFkuVNU/niPDY5JFRF4hIvNDqS6U73oR%0AOfPIWnfIcj7Xqk9EdohIv33/6F81H33tYfM8BjmuF5EzVfWCBXT3K+10tDay4smWw+FwOBy/mkzb%0AH/meirScjk9FWk7HpyKTWf3wmX5NeSpvzGg5TJ+K1KxzyOFwOBwAPBPYoqrbVDUG/o1HH+Xyexw8%0AxuUK4DwREVWdVdX/BhoLlPsm4IMAqpofzukI7oxHh8PhcDgcC1NX1dPmpe0AbpufUUQCe87fYVHV%0Av30CMr0X+MATuH4h3qWqV4hIEbhPRL5kz7U7YlR1H3DhYfJ8+okIeYS8ArgGuO9wGX8RqOqbfxn1%0APMW5BLgH2Pcky+FwOBwOh8PhcDgcDsdvNJr/6j+oISJvAd4yJ+kyVb3Mvl8J7J7z3R7gWfOKaOdR%0A1VREJoE+YEFnooh027d/LyLnAluBt6vq4KHkdDseHQ6Hw+FwHBHzdvNdauO7Xwt8ye7c+ncRuVpE%0AtovI20XkHSJyh4jcLCK99rrLReRC+/4ZIvJTEblLRG4RkY65uwRtnmtsvR8CSnb35Vftd6+z190p%0AIp8REd++LheRe0TkbhH5iyNsXtH+nbVl/62I3GrLuUxsnBER2SgiP7Qy3y4iG+xu0HsOo7tLReSd%0AR65tEJGqiFxn67lbRH5vzndvEJHNVo4vi8jZwO8CH7b62CAip1ndbxaRK0WkZ07xr7O6v0dEnmnL%0AfKZNu8P+Pc6m+yLyESvDZhH5E5t+yJ2Th5J/Xr53WV1vFhO+AxGpiMh3bfvuEZGLHqPufBH58Jxy%0A/8imt23Yfv6kiFxi3y9kj0UR+YKV/w4ReYHNe4mIfFtEvi8iD4vIP80p8/dt/ntE5B/nyPMIu7Tj%0A4Ezgq7bPSiJynq3nbhH5vIgUDiHbWhH5idXv7dYGWjK825Zxlx07WJv4voj83F53vE1/uZhzHe6w%0Atr1sTh983urwjkP031tE5DYRuW22Ob5QFofD4XA4HA6Hw+FwOBy/AFT1MlU9c87rsjlfLxSGdb43%0A9UjyzCUAVgE3qurTgZuAjxxOTrfj0eFwOBwOx0KURORO+367ql6wQJ4zgHNUtW6dNydj4sEXgS2Y%0A8/VOF5F/Bt4A/EvrQhGJgG8AF6nqrSLSCSwau0lV/0pE3t7ahSkiJwAXAc9R1UREPgVcDNwLrFTV%0Ak22+7sXKtHxYRN4HbAQ+rqqtg9c+qarvt2V8GXgZcDXwVeBDqnqlmF2SHrD0MHU8XhqYWPtTYsKY%0A3iwiVwEnAn+DafuIiPSq6pj97hpVbYV93Qz8iareICLvB/4X8Oe27Iqqni0izwM+j+m7B4Dn2Sfe%0AXoTZXfpKzJN064DT7Xe9T0R+nRPHSkTOB47FhAMR4Cor0xJgn6q+1Obreoy6+0NgUlWfYZ13N4px%0Aki/IIezxzwBU9WnWUXetiGyyl52Gsfcm8KCIfALIgH/EjI1xm/8VmKcJH2GXqjohIm8H3qmqt1l7%0Auhw4T1UfEpEvAW+ztr2QbEPAi1W1ISLHAl8HzhSRl2B2vz5LVWtz+usy4K2q+rCIPAv4FPBC4L+B%0As1RVReTNwLuBv8TY2H+p6pvsOLpFRH6oqrNzdWf/ybkMzBmPR9pBDofD4XA4HA6Hw+FwOH6h7AFW%0Az/m8ikdHWGrl2SMiAdAFjB2izFGgBlxpP38T85vLIXGOR4fD4XA4HAuxUKjV+VylqnOdhT9S1Wlg%0AWkyohqtt+t3AKfOuPQ7Yr6q3AqjqFNA+wPwIOA/j3LnVXlPCOGKuBtZbJ9B3gUWdTZZWqNUqcJ2I%0AnK2qPwVeICLvBspAL3CviFyPcR5daWVuPEaZHysCfMA64nJMOIxlGGfRFa2Y+qr6qBtE66jrVtUb%0AbNIXMTeHLb5ur/2xiHRax1IH8EXrxFIgtHlfBHy6FU53ofoeo/wH5uQ5377usJ+rGEfkT4CP2B2D%0A16jqT46wzrnlnmJ3FYK5kT4WiBfJv5g9ngN8wqY9ICI7gZbj8TpVnbT57gOOwYQnuV5Vh236V4Hn%0AAX/P4e3yOIyT/yH7+YvAHwPXLSJbBfikiJyGcXi25HoR8AVVrdn8Y9a+zwa+OcdeC/bvKuAbIrIc%0AiIBWqOHzgd+Vgzt1i8Aa4P5FdEh3VKU3qDCYTAGQac76whIChKJn/u2oaUYkPqOpOeaz4IVEEjCR%0A1ujwzcbjmazJ8kIPiWYMpcbPuS035/csCaoADKczJHnOxsISBm1ZkRewpzlGNTDlDIRdjKWzdIRl%0Aji8sAWBvOk2mOSdUVgIQa8b+eILnVNZxe2MvAL1BlYScRtYg1xyAkh/hizCcmylvLJ2h4IUMNsY5%0A3pY1mEzRE1bpCEpk5FS8iO6wSqY5w7HRSW9UZTaPOba8vK03H4+RdJZlQYdphxhd7WyMULU6Cb2A%0AmWSGrqBsdB2UmcoaTGdNMivjcDrD2qiHrc1RALqCEj+b3MLTO9dzIJkEYG3US1d5BbviMdb6pr6p%0AtE49PBgteySdZSKrcUyhv91PW9JxPIRMc/bG49SzmGpQZHnYTRiaIDq1PGFnc4SBqIsTKqsAqOcx%0AM3rwjLqGpvji4YvHvU0TmSfOU8bSWUpe1LabQJXJrM7yovGb75odYtSfodO2fySeYiDqJhCPA7Fp%0A27piPyEeDc1YGnYC5iyy+xuDeNbu4zzlZ1kdXzzOqq4HYDSv4yH8dHYHAGsKfUYOcrqDCgB7GiO8%0AuGMTN9V30+GXAOj0iuyMR9v9tamygmaeMpM1GE2mTd+KR8EL2+0oSYgvHg83Btt9u6bYh49Qs3pq%0A5gmZ5iwr9LC7PgxAxYtIyekNylSsnkbSGXqiDpr2DMBji8sAqPoFarmZ6mJNGUqm6AyMzJNpjb6o%0Ag5HmJP0lM5a2JxMsD7vZG48Tit+WezKrE2vW7sfIC4ht+wDOLK5gMqsxbc97yzRnIp2lMyi3+7I3%0AqBBryoDtj7pt4/5kkj47lvcnE8ykDY4vL2dPbHZNN7KEzqBEyTPL0Eq/wlZVZvJmu72RBNQ0wReP%0AJE/p8IvUtMnKQi8FO9+M274ezxosj7rbNtEXdbTbtqrS3+73Kdu2ohcwmE1RkNDqP2Qqb7IrmWzX%0AP5PWibOUznKZ7YkZHydVVlHLY3Y1zBhcWeglyTM2FZcyYeewHfUhlha6WR6a52m2NIZYVewn0awt%0A40RaYyZrsis1y23kBayKeimKz/70oG1lmuPLwSBWmzpXEknAbRNbAegrdtK0kfDHkoPzZKY5G4pm%0ATpzJm8zYeWTanktY9ELwCxQloN+vMGvtaSyrs6E8YG0iIZKAKW2059xmnlD2Cu35fjpv0hd1EInP%0AuJ07fTxSzWhYPYbiU/WLPDSzF8+25djKcuqacG7HJnalZnxvj8eYTZtUCqauexr7jT7jMXrtON0a%0AG71Pp6aukhchIvQHVXzfzB0P1g8wVJtgY/9SevwSiZ3Tji30sz02+l5a6KaeJ1T9IiN2DVK7CWDc%0A6tFDiDVlMq2xstDTlmV2zpx8amUVW5sjHEgmqaXGtnrDjnb/rSmauWYknaGexYSeGX/Pra7n5/W9%0ANPOE0OpyiVdie37wHLveoMJU1uDM0iqGrG47vYjt8RixpvgiDMZTrC30sSUZI7X2PpRM4WPmpYqd%0Agzr9IvvjCRqZ6ZPOoMRsHrMs6OCBWfM75fM6NrLNK3AgNWuZIJT9As08IWr1d9Yg0aw9hwHUvZgO%0Av8hEMtvuk8F0mkgCqp65DblndjdrS0vZH08AEIhPh1+insdUbB5ffPY0RlhVNON1Y9jDHjsWZu0x%0AVBk5w8k0qwu9jNt5aTSZ5pTqGrY3TeS47qDCcDrNseXl7LXzzUQyS29YZdj29YlhL9NZzFA2y3O7%0Aza3VzmSCooQUvIClnrGlm2d3UPYLbG0Mt/vUF4+Z/KANjCYz9AVVTugy8/P2ZJxOv4iqUvLNPDkQ%0Adtm2RuAV2dIYoiso08iTtt3FeUoU+dxV28uKQvfB9sZTbCyZ5x9recyppZXcXtvdLrvkR5T9AlU7%0AJ+9NJjm2tIz98SRj9jnA1pqyzK+yvT7UttOTCmt5KD3YJ1NZg4Gwk3sb5ja+P6wymM2SkbftMrZr%0A/EDU1bYJgGPCHuqa0tCUyazOdFpvr7WxpgzGU3gi7fW06EfEmtFnx0vdL1DLmkRB0B7v41mNbc1h%0AphMzb/VEHczYsx7jOefH+niMZLPt8zurfoETigPsTMZt/RmzWQNfPE6smnuXO2Z2sLq0pN2PvniU%0ANGI4nW2n7U4mWRJ10swTcmBd1MtOlFD8tm31hWaN9sVrr4szWYPR5hTdUfUROiv4Ufuea3nUTV/U%0AQb9v2nogmWLWjv/mnHN/D6QzLA862mdcjqWzLA07aWprnfSZzOpkmtNh7wOG4km6wwq51UemOfub%0AY3SH1bYtrCr0MprO0MwTmnnCkrCTql9kXaGPu2vmXrnVf1ubI6ywa9eW+iArC72UfTNu65qyL55g%0AbaGvPU/sjycoeRE7rP6rXoGGptTzpF3/cDLNicUB7msc4LiSWXMqXsgB8drjrTesUvQjxrJa+/75%0Avto+esJKW4/Lij3saYzgi8dSO24K4jMLrI16bPuVhqbsiseYtveY/X6FmbRBnKf02rTxrM5AePA5%0A2F3xGJ2Bmada9zYBPpEEFO34C8RnNJ5mZaGnfT+zP55kW22QVeV+xqycAvQFVWZsH5u5RDiQTLbn%0AZTOuujlg58myX6Bkx8sOe98fis/qYj8Nu+4384TBxjgrSn3tPhrPakRewFRaw7Mb3mayBquK/e15%0A8sTyCjol4o763rbd3FzbSSB+e255ypMfPsuvOLcCx4rIOmAv8BrgtfPyXAW8EbNz8ULMA8eLPkRs%0AH1K+GjgX+C/M73GHPeLHOR4dDofD4XA8XmbnfW7OeZ/P+Zzz6HsOYeFQDimPDAVfXCBP6/ovqupf%0AP+oLkVOB38I4bV6NOQT7kKjqjHUsniMit2N2g52pqrtF5FIrx1HzMC7CxZidf2fYXZ075sjxRHeW%0Azb9eMc6xH6nqBSKyFrjefvd461tM/rkI8EFV/cz8i0XkDOB3gA+KyLWtHahHiGB2e/5gXpnnsLB9%0ALdbGQ/X5XHvPMDa+YH5VHT8Cu1ysrsVk+wtgEDgV06bGIfJ7wMQiDxN8Avioql4l5ryGS+eU80pV%0AfXARuZ4wBS88fKajSMvxcDRo/XjyZNFlfyg4GtSzxfz3vxxGrBP3aND6Ie3JYu4Pir9oJq1T6cmi%0Arkevba2HFp4svKN4e9D6sfbJouV0PBq0HN1PFokevV8WT7UPXzxZDB7FeVJ+6bfDj2Rj2HP4TI+T%0AE8MjDepxdNjSGDp8psfJXvsA0pNFyxlyNOiJOo5a2UfCuujJtZujyRL74NBTkWxxH8uvPUfzftLx%0Aq4+NUvV24AeAD3xeVe+1UbBuU9WrgP8LfFlEtmB2Or6mdb393aYTiGz0pvNV9T7gPfaafwGGgT84%0AnCzujEeHw+FwOBxPBg8AK0TkGQBizqwLgB3AaSLiichqTAjOFomItDwV1wEXishSe32viBxjQ3p6%0Aqvot4H8CTz8SYWzdz8Ickt36BXPE7hS7ENo7zfbYmy9EpCAi5cfZ/iOhCxiyTrsXYHbUgWn7q0Wk%0Az8rR+m93GrNrEbsTb1xEnmu/ez1wAwe5yF57DiYk6R3blgIAACAASURBVKStb6/9/pI5ea8F3mp1%0ANLe+xyv/XH4AvMnqGRFZKSJLRWQFUFPVr2DODjiifpxX7tta9iIim+wOwZ3AibbvujBP6sHi9vhj%0AjAMVG2J1DXAoR9zPgOeLSL+I+MDvAzccwi7bfWZlWCsiG+3nVp8tJlsXZidkbvO2fsG9FqPTss3f%0Aa213u4i8yqaJdYTCI/v9jfN0+Cci7fNNTz9Eux0Oh8PhcDgcDofD4XA8yajq91R1k6puUNV/sGl/%0Aa52OqGpDVV+lqhtV9Zmqum3OtWtVtVdVq6q6yjodUdWdqvo8VT1FVc9T1V2Hk8PteHQ4HA6Hw/FL%0AR1VjEbkI+ISIlDBn1r0IuBET6vFu4B7g9jmXXQZsFpHbVfViMWczXisiHpBgdpLVgS/YNIBH7Yic%0AR+uMxwjj0Pu2DSPxWSvDDkyoihavBz5jnxZLgFfxiwvG8Rn79BiYMwFfDlwtIrcBd2IcUNin1f4B%0A49DKMGFKLwH+DfisiPwpxln6RuDT1gG1jUc+kTYuIj/FPMnW2nn3T5hQq+/AhM9o8TlMGM/NIpIA%0AnwU+eQTt+epC8s9FVa8Vc17nTda/NQO8DnPm5odFJMfo+W2Hqeu7VjYw4UIuAtYCt1vH2TDwCruD%0A9f8Bm4GHsSFeD2GPn8Lo8G7MbtxLVLW5WHhdVd0vIn8N/AizY/B7qvod6+RbyC4vt+XXgWdj+uib%0A1rF4KybE7aFk+5Z1Jv4IuwNZVb9vw6/eJiIx8D3gvRgH6v+x9h5i7OUuzA7Hb4rIXuBmzHmeYHbA%0A/gum3wUzFl52mH5wOBwOh8PhcDgcDofj15KjGBDhNw7neHQ4HA6Hw/EoVLW6QNr12PCbqnrpvO8u%0AxzhRWp/XLvSdql4yJ/1W4KwFqr94EZnegwnv0Pr8DeAbC2Q9ot1xc2VZ4Lv3Ae9bIP1hzBmL8znZ%0Afn89B3V0OQfbfenjlOXZi+T/IuYMwLlpNwInzsv6KP2q6rmLlHkTB88JBLMzD3u24zvsa8Fy5vV3%0A1f4dOYT81TnvPwZ8bF6WrZgdd4dlsfZgnG3vXSD/u4F3L5C+mD1eskDey3mkvb9szvuvAV+bl/8u%0AFrBLuwPyW3OSrgMetbNwEdke5pFnp/71nPwfAj40r4ztwG8vUPZ3gO8skF4H/mh+usPhcDgcDofD%0A4XA4HA7HoXChVh0Oh8PhcDgcDofD4XA4HA6Hw+FwOBwOxxNG9Cl8mKrD4XA4HA6HiPwr8Jx5yR9T%0A1S/8Jsvy64aIXMnBMKAt3qOqR7Qz0nH0+d6y12iHpCRqnm0s+ynTWUinn7DqmAkA6pMhm8f66NCM%0AuwrmyNb1cU7d85ixj0SuTlJqnk8GPHvlAQBGBqtsTaukNsptf5aSIdxbCNgQm3g4Rc2Z8XxC+/9N%0A2dZxQecw10wtAeDsbJauzjpjk2UesEe0jvhQUHjtabsBuPWW5aztmqJWD7k/M0dwnuBP83BaZbnG%0AAOyXiP48pTOIudmrAPA7XcP8eHwJz+kcYfNEHwAraOCJ8rPA1HVcM2VnaILOPL88BsCNtV6aAsfF%0AJlqwoMR47IgCliambaf0jnLHeD8raQBwU1hiQ5xzfOcEuyY7AZjyfBoivPi43ezf1gXAV6TCC+oH%0A+2h5VANgNC62n0B9OAop5nCCmu/S3CMHFGFQIgAGA2FTnFIXjxN6jNwjExWW9swwPWOOxb1RO+jJ%0A4JTCJEM1094hPyBHaNjKTsprTGURu8OAlUlqdDIwytBwB3d65pqBNGdlUOM+rVLNTPubnlDIlbLm%0A7djWiXhUNeP+yNjRiiRnZ+Tx8uowt070A7A0S7mlGLYPQH11zyA/GFnGqXmN0awAwJaCz9o4p5eY%0ACUxZHZrSW2pwb2x0u546u7RELMIZVdP+m2d7WZs2GfGMjjKgK8/wURKMocbiMRx4nJSZTtjilWgK%0AbEhiPIydfr0ET8sKrEpymjaM8zFSZ7eWOPfkPaauu1cQqtIhKbs8I7enJl+SG+VOEFJQZUmhzkOJ%0A2VS+Vurc6ZWp5NC0ffA7a/dy/bYV5FbG5ywd5LqRZUx5cHqzaXTZO80tk/2cEk0CUCimDE1U8ID+%0A7lnTtxMVtvpFSrlpxwZ/lj1pmQ2laaKC6dt7J3pYG84SBjmlkhk7D432sDcMeDDIADgt9lmRxdxd%0AiFhrx/KY71HNlbNWmfEf1wNuGltCT5a1ddSlGTmwIwx56RpzTO0DW8043xOYPjktnGS6UaC/e5ap%0AaWOnW7RMoDAamHI6MqjmOYkI/XlMi/Wrx9iztxuAUY3YHfpsjFOqnhmnuymy3quxdNk0NwwOADDp%0AwYY4ZX3XFAADZ9S5+0d93BsWWR8bnRy/epiJkTIPNo1t3V5Q3hhNcGWzl+dY/Zf8lC1apmB1u6k8%0ARRhlTE0X2ZGbcVLJMzokpa4Bu+2c0p/m7Ao9zpFp07Zqgx9OL+G0rMZsZmz71mJIQWHIM7p+rUxz%0AW9xF04MzdQaAkaTIWS8a4t9+vIKXrdgHwIM7lrAlDFmWmuvKmnN7MeAPN+1mZIeZA3dPdTJQmuWr%0AGPt7ft3IvzcMOK9nCID9w5087BeZtIPypdVhdo52M+IFrPfMHCSiDCVFev2YRmYyZngkCP2hmQN/%0ATpVjk5jbCxGvWW5k/Mnu5ZRz5fqinTeTgI5cWa5NSqHpt/uzDqp5zhJpcszacQBu2rGcpRozrUaP%0Ay6MaP9cOejKlnBs7HQkCVqUxRc983hyUuPDE3Wy5u4/vhyUAntdI6AwP2tD1XpVTmwlreqa4umbW%0AhOUpbJJZ4swnUWODg15EQZXE2vYpXWPEzYAgyPh23APA6Y2MAFjba9bSWyb7OSmYZmtSZcTa8ulZ%0AjUoxZmi2zNbQzksCXZnSlRm5l4YN9qZllkiT1K7VDfWZ9HzO6B82djxZYk9cJkE42c73t07287yV%0A+9m6yxzzPUvAs56+j6139dFn54Qtoz2M+EaHg3NiqzVE2WjVMuULL1m5j7CcsW+rGV/1JKCz1OTK%0AzKxbq1Jhe6g8vaF0qhk30xJQ0JwMYXtkbOLEOGa/H1HKTX8PBx6rk5Q1lRkeqpnxdXxlkqiQMjhm%0A1vK7wyLndw9Rm41IM3uvUo65Ybq/baM/G11CV5YxFAQ8s2hsZP9Mlc2FkAt6B7libFm7bS/UaQLf%0A1l8v08CjSE74/7P35mFyHtWh/nu+pbeZnn1GI41kLZYs23iRF3nDNjYYjAOEzf6RhAAGboB7SULI%0AhbCES5zk4SZcsjyEJSxJMIT1AsGA2RyIjW1svMuybHnVLs1o9p7u6e1bzu+PqmmPxzOSF3yNRb3P%0A089011df1alzTlV9PaerSkzasGQoWh8yuvBYRpOH/BxHJ8aX16+f4LodK+hOEgZzpg9UmyEHyDEw%0A75ljWWram9ixe8qHDc2Y4cAo+zg182vJ81v19aYRKzorTJaNj45plj6aHJAsXanRbckLeDgjnFFv%0AsqLTjAEPzHTRTYQdgihJiIcy6NfJZcx918WdXNw+ztiU6e/TGnJ/1mcwhqHEjGVNfGKgXRL+K2t8%0A8vn1mJwkHHui8beb7hlif+hxrl9ixUYzdl63dSUNESL7zHd0UmdGQ87cdICb714BQBcRZQ3YkTHt%0AX9s0Y2J72GSmaera72fpShJW5SvUmuGjeuma5cEJ07cm/YCcKjsywuqmaXBfGrMjDNkYm3YclAwH%0AA+EsrTAZmblkeWGWh2pFCpqy347B5xXHmZ3Nsu4FRo9jdwTsmehkWgLuMLdxVOxxcd9BHhw2Y8Ka%0AnmluK/WxnioVO04/HIbkFWbsvH1MM+b4NaPs39tFxs6dd6ZFJnx4VWGc7VOmX7ZrwogfMpiY8a4q%0AHiOBz4lplbIte8PySfaPdPKjnNHR68Np9s0UWZavcnNs+uBFXWN8rtLDRbWUnJj6pgkZCqvMRqac%0AzlyDfbU2zjx9mB/dtQqAFx+zj23bl9GbM8885UaGvmKVWj2ko2j8/fuVfk5pNJgUU87ejMeZsXkm%0Am/FNg7OpssqvMRNn2LBq3LR33zJ6aTKGkfuBrMdLtYyI4omx29ZmJ2MBnNY0dst6CflMxM56kapn%0AnOmMnnHuG+9hKKwyd3LGLVqkO1aelzfPPNdHXZwXlJiuZTnmOOOnVz20iuPjOst7zPy6ddLYr0cj%0ANm4wMn5v1xBn+jPcFZvxp5gqCpzQPsXWivG3ldpgsK/MA2PdzNq+elLnJDeXe3lB30EAto/08vO8%0A8LJ63OqD0xKyNSscN28sXR7Fxuczxt6VZsiKvjK3Tva1ns2G/Br30tZ6xq8kIYJSw2cs8K1PNrkr%0Am+Etm80z5w9vXsm5gyOMHixyh/2OcwZlRpr51neHlx78+uLnjhwhTLzsBb/2wbLeH/z8OWEDt+LR%0A4XA4HA7Hk0JEEhHZMu+1RkROF5F/eprl/pWIXPQU733clppzqOo7VXXTgtdhA30i8h4RuV9EtonI%0A3SLyRpt+nYic/hRkvBz4yFKyLNV+EblARK62739bRN7/ZOu2914iIreLyHbbrr+z6VeIyHueQnkX%0AiMg5h7i+pKwiUrF/V4jItw5TzxoR2aaqr15Ed0866Cgi7SLyWRF5RETuFZHrReTM+XI9hTKX9D97%0A/Yci0rVIekv3T8f/nwlE5DKrn/Sp+LvD4XA4nj7HFGaebRGeMV7WPvZsi/CMcZ33uBMLjhhmj+AT%0Am26Z6H+2RXjGGNPssy3CM8baZnL4TA6Hw+H4f86R+8TgcDgcDofjmaKmqpsWpO0Cbl+YUUQCe0bg%0AYVHVDz8NmT4I/O+ncf9jEJF3AC8GzlDVGRHpBF71NIu9HNgGHFikPv+JtF9Vvwd878lWLCInAJ8E%0AXqaq94tIALztyZazgAuACnDTIvUFT0RWVT0AXPo05Xiy/AuwE9igqqmIrAOOe5plLup/IiKYHUZ+%0A63AFPE3/fybYBrwG+OyzLYjD4XA4HA6Hw+FwOByO5w5uxaPD4XA4HI6nzYJVeVeIyOdE5BrgSyJy%0AuYhcJSLfF5GdIvKHIvKnInKXiPxSRHrsfVeKyKX2/WYRucmuNLxVRIq2nE/Oq/NqW+/fAnm7+vIr%0A9trv2/u22NVtvn1daVcw3iMi7z5Ekz4I/A9VnQFQ1ZKqfnGRdv+uLWubiHzUpj2uHtuu04GvWJny%0AIrJLRD4sIjcCly1o/0vtqsQbMcGfufpaOhCRV4jILVaPPxWRZQvlm8efYVZb3m/bE6vqpxdpzyZr%0Ak60i8h0R6bbpfywi99n0r4vIGuAdwLtte86z8v+DiFwLfHSBrGtF5GYRuU1E/npefWtEZNu89zeI%0AyJ329bjVlFa3H7PlbBWRt9v05Xbl4har9/MWU4KIHA2cCXxIVVOrix2q+oMF+cTWM2fD1y1Vz0L/%0As+3YLiKfBu4EVllb99ky/lxEHhCRnwIb59U53/4ftm3cJqYviU1fb219t9XR0Tb9vfN08pfzyrxK%0ARO4Qs3LxbfPSX2LtcaeIfFNEHrc0Q1W3q+oDi+lxga7eJmYl7e0/qj1yuOwOh8PhcDgcDofD4XD8%0AWqLpr//ruYILPDocDofD4XiyzAVZtog5d28xTgNeqaq/Zz+fAPwecAbwEaCqqqcANwNvnH+jiGSA%0AbwDvUtWTgYuAGkugqu/HrsJU1deLyHHA64Dn25WZCfB6YBMwpKonqOqJwKLbrYpIESiq6iGjKCKy%0AAvgo8EJb9mYRedVi9ajqtzArQl9v5ZxrT11Vz1XVr88rNwd8HngFcB4wuIQINwJnWT1+HRNcXIoT%0AgDsO1R7LlzDnJp4E3AP8hU1/P3CKTX+Hqu4CPgP8o23PDTbfMcBFqvo/F5T7ceCfVXUzMLJE3aPA%0Ai1X1VIz9Ftu6961AyZazGfgDEVmL8a2fWHufDGxZoo7nAVtU9XB7Mr0GY8c5//uYiCxfrJ6F/mfv%0A3wh8SVVPUdXdc4WKyGnA7wCn2Do2L1H/J1V1s6qeAOSBl9v0rwCfsv3iHGBYRF4CbMD0rU3AaSJy%0Avs3/FlU9DRP0/mMR6bUB0A9h7HQqxi//9DD6WBJV/Zyqnq6qp1+SP/qpFuNwOBwOh8PhcDgcDofj%0ACMFttepwOBwOh+PJsthWqwv53rzgGsC1qloGyiJSAr5v0+8BTlpw70ZgWFVvA5hbdSjyhM/PfhEm%0A8HmbvSePCWp9H1gnIp8AfgBcs8T9AjyRA8U3A9ep6piV7yvA+cBfP8F6wARYF3IssFNVH7LlfpnF%0At0VdCXzDBsQymO1DnzJitpPtUtWf26QvAt+077diVmteBVx1iGK+uURQ7/nAa+37f8cEbBcSAp8U%0Akblg8TGL5HkJcNLcykCgExN0uw34NxEJgatUdanA4xPlXOBrti0HReTnGHs/0Xp2q+ovF0k/D/iO%0AqlYBRGSprWgvFJE/AwpAD3CviFyHCWh/B0BV67aMl2D0cpe9tx2jk+sxwcZX2/RVNr0POB74he0f%0AGcwPAJ4292UDChpwcac5t+tHpX5OSevc5hd4aHcBgFSgVxPW9U+zDjg40c7yZTPcMTpAW2y63ZQf%0AcHrHBGGYcPe+AQBmPJ+6Dx2JybO6p8QdpV7aFAr2Z5+35XxeITNkc2Z354lSgYYETE3n6bQ9ejtt%0ArJ3yuT/IcZqUAbgrLdIQ+OWtKwCoeB47Sh2MBwF5NTfuiNvpSWMa9neby7RJhMc22hiKTP23T/Rx%0ASmaGr1d7IQMXNhrMaEiIkvVN/T7KxqjB8u4Ko9NtAEQhDMTKw2Fo229+HfpiLXNAjd62TfYySIOf%0AZ/O2HHg441EsFSl5vpVbWBlHPLi9n0TNeHmp36COj2eHzxukyHGNmJp4PJwxbTmpEbG6p8Rd070A%0ArKTBHi/HQBIxEZobz/dL3Ot3sI4aU6UCM0nIsUeNE2RTDk4WATgnLHN12E7S7KSUMfVdUhzj4Ylu%0AvLlRwYcJ36c7TqlYuacmTXmJ1VGnRvzUb+d5jYQBrwHAaJqlh4hMkHCLZ/S2vhkz7Id027LbNeWY%0AhrKz0cWp3ZMA/LDay8VpmT2RuSff3aRjVElVWN1m7F+s5lm1bJoHRnoJUXyU9jBiup5jY2iOfS3k%0AIwqlLDtzPt2lDgAaIaxfM8GqWWO3UinHcLNAQRJ6w6bxwWaO/rhJX/eskbHWpNhZZ2qywEjT2PIt%0AzSbDacoxbSX2VYwum+JT0JRmxSglQeiRiN6OKqk98q+sAbdnCqxIjf8to0k2NL4/Ghi7rYqFrMIG%0AqpDCRJLhi3uHqIfa6hONesDRUYNHwiy+2D5YKrAlk/C81PjIwel2fJQf5TK8fObRn1k/HKacWzOf%0AE/Hop8ndjU78hilnuTapRBlukyzHTBpDVT2PQgoX2/sUZU+Q4cy42vpZdBBnKUrMtQeWA7ArUNYB%0AU77P8b6xWxikbGt0cGZQYvxAO2O1AhXxOa57kturfQDsrBcpaMKD013k7Dhxavck7d0N/mbYnOX2%0AzlyZ2VqGR5I2rs8Zx72oWefAgU7WHm386OGdQ5wY1RmTDHnbt9Z4NW7z2siOthFafRQU9oYBaxKT%0A5z+vW0HFFwopdPjGJ0ZHigzHeTbmjCHPXjbLfbsG6MxA3o9t2xLGU2EoVR6sdtClMY80M6yKY3bm%0ATNm/5Vf4SdzF6kgZ8Y2+h6KUo5sp2XZTTrmS4yVdo1w7NcBpoanvwijiqkyOs+pG5v3aRhzCC3KT%0A7Jsx/tcQj8/duIKhBHbu7jEySUp/nNKwz2IDEvH6gTEe2tbH8gFTdjwD/0obF9myp/yAQJWswh3j%0A/S0/XRVHjAYh/zHbz/pGSiXw2KhV2nJGR3sqRY5fPsH+kU5+mjfavbCWGB/0TV8+tW786ZRGRL1s%0A8nQmCe2ScHHN9Ju6pJzUP86WsT68yNi2SxOqnsc1mRyX7DZHLxfShFEvw+6MadtM3E5/mjISevTF%0Apqz1aY0xybJh5YSx494se+7ropoEvKFnHIC7mn3c6me4rDjGq6nxi6l+in7E96u9THvG/y4KK0Sx%0ATyET0d1TBeCh8WXcHjR5e2La36gH/BNZXjSbZXNi2hmQsmZgmq/MGD2uR7k3LnJHNmZNav6t9x+Z%0ALBfPBuwMM2yIzNi5oqfMjskuuq3/ZYKEQpSw7pgJvrlzJQDnSplBL+U2a6P2NGVH1mdjI+aGsulL%0Ap4UzPLinj6/lEyDijXXhwS19dOQb7JnoBGBbNuDkRsRgocpULQfAfWGW9lQYs/957Ejh1t2DjIYe%0Aq+y5fN1ekwerHZRzRkfdiTAWeKwvlFDb37K1LLv8HHtDeHXe2OCmtJfzOsf4udXJijhhIKxzY9TF%0AsWraP1PL0ukpDTWDy1CUUCrluTspsi4xee6KO3ggTDhpop111NhBngIJQ7FSbxrBf5L32NxQDhzs%0A4PTU3NeRafJA0k4jNTJ6ATy/e4y7Jvo4Nl8yuoyaDDcLrOswnz1feXiqi4E4xvdMv923s4uGCFO+%0AT6NhNqAINaUSCMOeOZdxeaw8EmYppMpKK3cqWRri8cJl5vd814wO4tkxtC82ugxEGZspUNOAPCl5%0Aiamqj49yf8b0m9Dapb9QY7Js5qUp3+OOMMNZNWOjZV6de7wCo7TRXjdyZ3wYm2rnP7NZKw+cU4vp%0ADRpsCU0/fcnACI/s78Gf97Wq5AVoKuy4t7eVdlpS5UCzjWu3G196WfcYN5X6uWilOZ1iZH8HRb/J%0A9XcPkbXPZUcNTXPDyCDnejOQg4l6noZ6TEZtrbksUGUgqPMD7eSlgZk7mrHPDaV+1osZqGbVpzuN%0AaRBwtG/m6qk0S0eiPBCYtm3SWZZFATuljWn7XPRA3MkQKWXP564gAuBV62pM3VXg3p+asSVWjzEv%0AZIU2eFHNGMdDuXF0GQUxNrprupfJAGpNn9MuGAWg+6YORqM89+ZNXfvzHneMrOCUJCaTmPvOKJQI%0Aw4S9k50EVr/3ZUJyivkWhZkzV0UxD/sFduZMHh3uRVBeUjcyezklKymFQpN1Eybt7vFeerMeo77P%0AWntiSkl8GnE7HfZrXqaZEgCf2baSbvv8tv+RTh4OQ8T6yO4gQx9V9kcFrrXPNyc2Yvb5WabsPac0%0AG5Q1JBZhg2f031SftlyT2UrA+EHTJ+7NCqfUA3z7PPvKYIqp2Tz/NxfwVsx9p7VNcm+lm7tDY7ez%0AtcLg0TNs3d7JhB2DPD/lnNMOsOX2QXbY5+6GB7szwpq6mSc2JhE/8Do5WpRbH1kFwCXZKR6MO6lN%0AdAOQI2U4DOiMPG58xHx/eEFxku80ejgpNjoSlBwps7UMJ7VPAXDnbA+3zuQohLA6Mrot9tQZnIrZ%0AMWLm2wA4NvL5fLbB81PzPeDYZoMLG0pNTUMaEtDjNzmY5ig3TNqkH7BzKkdvkjASGgX3xz5dpGw4%0A24ybB7e1cedsD+cPDfPIHlNfitAU+OTtQwCsFNh9oJv2sMkpiZmnrg7bWRUIPclzaKmd49cCt+LR%0A4XA4HA7HM8Hsgs+Nee/TeZ9THv9DqKUCfzGPfXbJLVG3AF+0K9A2qepGVb1CVacwq9SuA96JOevv%0AcdhA56yYs/8OxaKR0Cdaj2WhnlrFHKZugE9gVsadCLydpfUBcC8mGPtUeRnwKVvGHWLOiFyMpdoD%0Ah2/Tu4GDGN2djgmILUSAP5pn27Wqeo2qXo8J+u4H/l1E3rjIvWD0cLKIHO4ZeCnbPtF6nrIe7IrX%0ATwOXWtt+HmPbpSLvAvzNPJ2sV9V/FZELMKs1z7YrJO+aV85/zst/vKq+9VAyPVMcnHjcDq9HDBc2%0AGofP9BxlJgkPn+k5iv+Eht7nJhPJYkPqkcFYrfBsi/CM0fXEjsl+TrK+ceT+A/MXU/3PtgjPGG+s%0AP+EfAj7n2EH+2RbhGSMvR+5YMlE/cu3mcDgcz2Vc4NHhcDgcDsevG/cDK0RkM5itT22gaxewSUQ8%0AEVmF2VpyjsiuQgP4GXCpiAzY+3tEZLXdYtJT1W8D/ws49RAy/A3wKRHpsGV0zD8jz3IL8AIR6RMR%0AH/hd4OeHqKcMFJ9g+9fOnd9ny12MTkwADOBNhynzY8AHReQY2x5PRB6zvaaqloCpeecjvsG2xwNW%0Aqeq1mO1cuzCr6p5oewB+gdliFMy2t0u1Z9ievfgGzKKuhfwE+O9zthaRY0SkTURWA6Oq+nngX1nC%0Atnb73NuBv5x3buIGEXnlgqzXA68Tc6ZkPybYeOsh6pnvf4fieuDVYs74LGK2013IXAB53J69eKmV%0AfQbYZ7fzRUSyIlKwOnnL3DmNIjJkfb8TmFLVqogcC5xly/0l8HwRWW/zF+b8wuFwOBwOh8PhcDgc%0Ajt9Y0ufA6zmC22rV4XA4HA7HrxWq2hSR1wGfEJE85nzHizDBq52Y7Vm3AXfOu+1zwFYRudOe8/gh%0A4BobNIswKw9rwBfmrXb7wCHE+GdMcO02EYlsGX+/QM5hEfkAcC1mFdkPVfW7InLyEvVcCXxGRGrA%0A2Ydof90GOX8gIuOYsxxPWCTrFcA3RWQ/Jpi09hBlbhWRPwG+ZoNVitkGdiFvsjIWgB3AmzEBwC/b%0ArVgFc67jtIh8H/iWDdr90VJ1W94FfFVE3gV8e4k8nwa+LSKXYXS62KrBfwHWAHfawOEY8CrgAuC9%0A1lYVFpwbuoD/hrHlwyJSBSaA9y7I8x2Mje7G6OrPVHVERN60RD0t/wP+fKmKVfVOEfkG5gzK3cAN%0Ai+SZFpHPY/x8F2Z71zneAHxWRP4K45OXqeo19lzTm20stQL8PvBj4B0ishV4AOMjqOqYiFyO8YWs%0ALfdDwIPz5bBbtH4C6Mf44hZVvXiptjkcDofD4XA4HA6Hw+FwgAs8OhwOh8PheJKo6uP2R1TV6zBb%0Ai6KqVyy4diUm6Db3ec1i11T18nnpt/HoCq35LLpaTlXfB7xv3udvsPj5iYda5Ti/PAX+j30tvHbB%0AvPdfBb664Prdi9VjV0DOD7qtWXD98nnvf4w563FhGVfyqL6+C3z3cG2Zd+/VwNWLpF8x7/0WFtf7%0AuYvc9yCPPZ/zhgXX58u6k8cGW//Wpu/CBlXtbi422wAAIABJREFUmZbzy/vAInlS4IP2NZ8v2tdh%0AsSsH/2CJa+32r2KCke9dcH3Rehb6HwsCxQt8/iPARxYp4/J57z+ECQYuzPMQ8MJF0j8OfHyRJl2y%0ASBqq+l+YMyuXxJ4l+Z1D5XE4HA6Hw+FwOBwOh8PhWIgLPDocDofD4XA4HA6Hw+FwOBwOh8PhcDh+%0AY9Hn0Famv+64wKPD4XA4HI7fWETkU8DzFyR/XFW/8GzI83QRkTdjtjWdzy9U9Z3PhjzPJiJyC5Bd%0AkPwGVb3n2ZDnN4FIYHUj4d/LfQBsbiZcl8uyKoa+JAag4vnM+B7bxnvplwYAw6Md5NOU7VlzrOc5%0AUY0Hp7tYXyyxNzRpnQnsDpTLwhkAlr84YOI7wqoo5YSjDwKwc88QDQ1oL5pyt/t5QNkTF3jF5r0A%0A/ODOVXTlGyRxjms8c0Tp7/aOcMPIIH2+ua8j9TjlDRHf/WqRQmq+eXZIxL2ZHBe2TQDws9leJjxl%0AdQz7Q7Or8iXFMfZMdHJUIOQD095VfSXKpRwjjU4AvpuHi+sBv6j18NqOKQBOr8ZMpVnuy5ivZgOp%0AcLpWyOUjKpEpu+EJkmQ4pW7KTRC2Z302rBrnlv2DABRS5fh1Y2S7EsJBc+Tof1wzyEwWQjU22uXF%0A5MKAthSOa5iyhoOQPeU+eu237HvCHO0JHL9ujPJOU/ZX/HaOE2HlUdPcs2PAlLW3m5yfsGJZCYCH%0ARnrZ6AEoRQSArZO9FEnYsHwSgHIpx/Kqz/W5DBdHNQB2xO20k3BiVAcgH8ZMScCM53PGRqPv/vEs%0A20d7iZMMx8URADflAtoVXt1j7F8tZxiutNOTrfPgdBcA60jp6q/R41cBuPqhVRyT1vnnrPJB37T3%0AtkyW+kgvfWGdm81RqRzbhOPWjPHArn4AZqOQiufRQDlpzSgA9d2DfHlkBZcVx1p57sn5vGX9AW65%0AdwUAWZR7whx+2RzdOuXD6SN5Dvohy2kCcGNQoD+B8dkCPaHRwcEoz9acT8Pqf0O+zEwty2ebHVwm%0Apv1l8XlF/wiNmvGbL9V6eEUzZSoK+Z2TjL9//KEh3tY3zLa9/ewNTb6swspYyKlxivHpNvYEWQqp%0AsiU0cp4rZc6rC1/K5QG4lJg1ayd5zb4i+TZT/3i5wNrY45zfHgfg7u93sH79BHfvHuKSHqOj0nSe%0AQqHJaC1g0DN9+eZMxPv6x7lqZDkAPQmMBJBv5jkQGr8ZAE4YHCPd3w3AeX3TfKE0wG7qHFXPAHDM%0A2jHWPRwSJx45SQA4enCSH04s44VaAWCb306UCsdkZ9hZN/395nIvL1+9lw37TR8ZK7dRVZ+b8knr%0AYOFm6jEpIbKj2+pMqWnATOAxJUZHFQ8uHTrA/Tv6uTZv7nxr5xi7R7oop2bqaUsT1ngNfhQU6GiY%0A+wbUjDOFgrH/V0dWcBoR9/sRZ9lDe7q6a8xOdfC8LjNGzM5meFHXNLtGu+iw/wxbfkKZE29vp01i%0A7hCjk3uzASVPac52Mkdtop39obKmbmyZ92I212GZZ3xt5appkl3L2BF10mV9a58fsrqpdKcJnjEJ%0AkwRsyQl5NQmVJM/Y3izHdU9yx6gZE87duJ9jxrPcEJl+szKOyEpKNfap2t3nfZRC2OAtx44AsHd7%0AF1uSIqvWTLHtkWUAdHgRjbrx100NsfelnHDcGPsfWtlq25fzKW9vpvSfaeyfuWeMylSOODF1tRcb%0A7BztZir0eGGvGSe+Ob2MFRGcU4/ZGhYA2Jg2SFSYO1r6hOwMbe0NwtFersqbcfLVtZAdWY+HDhq/%0A7QzghGKd4YkCt06aOe+sgVFWjRV5YKybPmLuywZ0NnOc0ojozZnxbqReYCBTY/maEqVRY5OhKOaF%0AXTPcP9YDQEOEP20r0QgixhKTJyspE5Nt9FuD9CYxGwYniMaXcVbBjK93zvaQ85rEwH7f+ODqzDQP%0AZAM8Nfo8ud5gqL3Cp/cM8RrPzKcH6gXq4vG8ghnLH6l20BfDQ5mAVZFxOD9UenM1zo862OXDprDE%0A3lo7A7kK2arJc05UY4aQgTUzzGw39Y95igesiYzcD2SUE1OhmMCDds4/M4IHsx4X14z/7QlChiLY%0AU28nsn6zKpzlOCIyzXaG62acnsjCgxPdFHwzlu0NfZYrrGvGZDwjUzUJGMjF3NUwfSSvsFeLFICS%0A/XfoyV6Z9kY7azZOsgYY3tnBz4IOXr9mH7c8aMbytxUn+H7az8WXVPjEj429O9IsR6UpBUz9W7PC%0AC9signFl96wZbyIRTh4c45djpo9sapsyfUAStgbGtr9z7n6uuanABY0Gke1fTXxWxDFjfmDrSpjw%0AA6qesH6VmRcP7llOxfPYc8DMd6EPa+IG92SyrM6aMXB/vY3Tjz/AF3esAgLqKC9qNBhqq4AdJ36U%0Ai3h5PeTupJPVasaFczrGaZT7uClv+5IWOLaRMhF4dKemvxVUuC6b5ay6+Xzc0DiP7O/hu2GeQZOE%0A5yuTXshoIJxln19Kns/q7hL5djMGZsdiisUG+UrEUXZertUy+Ar5AVPQHfvb2ZyWmQo8emOT5xOT%0A/bw8aeBnlYFClaPOr7Ln+gLfSzu4sGnG2WwaspsCL5MS43YMHPNCGj6c9JJpAP7j2j7epDUuSTxq%0AsdH32t5pRqf7ucYvA3BhW50Dk73sDoWTG3acDEKW0WQ6DdmYmPnkntsHGPcyHF8wZYun9DNLsafO%0A1GgbADO1LOup0tNtnkv+qdbJ6+oJt2dznNpu6r/GK3JZ/xi7p81YGgAn6SydPTV2Txq7ZXMRd0/3%0A0kPM3ozpS32Jso4aP7VztwekBAQKz2sYP70nG3BSI2LjcWaevv7+lVz0/P3831tW8tpN5tlh7/Yu%0AttPOiZkZ7m12AHBG5zjVaga1PnpnWmRD2mBU4PzIPuOT4WBWOTsw491MPaDYU6da6eb8xJygsTU0%0AerBDOzdlsyQoF0U12u28eHW9hz1JwLv6p7l50uhgVQp35Xx6U3Pj6QM1GvsD/r86JBnjp8uGyjQe%0A7OHC0Og/zCRs27aMM3qM7ADbDvYRjijHDEyyws4ze2c6uCMXcFXGzNPn1JVlMWzMznBU09j2zrib%0AA1m4MDZtm40DzsnP0L7c+BrAjfsHeXm2xENi+v/JfZPUqiEHZ9vYlZh2IxAoXFgcZ6pk5qB/2b+C%0Al2cqjDeN3XrCOrtpZ5MWGPWM3Y7Cpyw+BzKm/XWB9RGEmlK342QskE+VEKWQmvvuD3KM+ErbTfa7%0AgiRccuZe9t3dwZrlRk/lUo5XerPcUzVjyUntk9xU62GwGbAsNO0dSoSGByQ4HE8K7/BZHA6Hw+Fw%0AOB6LiCQismXea42InC4i//Q0y/0rEbnoKd67cPvNw6Kq71TVTQteraCjiLxHRO4XkW0icreIvNGm%0AXycipz8FGS8XkRWHuL5o+0XkAhG52r7/bRF5/xLt+cIi7XnnvHIuEZHbRWS7bdff2fQrROQ9T6E9%0AF4jIOYe4vqSsIlKxf1eIyLcOU88aEdn2ZGRT1TMX0cU9trx2EfmsiDwiIveKyPUicuZ8uZ4sh/M/%0AEfmhiHQtkt7S/dPx/2cCEflrEdlq+/g1h/Jdh8PhcPzqmZ3NPNsiPGPs3f64KfGI4b7skfsb/01h%0A6dkW4RljeGfHsy3CM0bdBkiPRI46v/psi+BwOByORThyn4YcDofD4XA8k9RUddOCtF3A7Qszikig%0AqvETKVRVP/w0ZPog8L+fxv2PQUTeAbwYOENVZ0SkE3jV0yz2cmAbcGCR+vwn0n5V/R7wvSdbsYic%0AAHwSeJmq3i8iAfC2J1vOAi4AKsBNi9QXPBFZVfUAcOnTlOPJ8i/ATmCDqqYisg447mmWuaj/iYgA%0Aoqq/dbgCnqb/PxN8TFX/F4CI/DHwYeAdz65IDofD4XA4HA6Hw+Fw/OpxW63+6nArHh0Oh8PhcPxK%0AWLAq7woR+ZyIXAN8ya70u0pEvi8iO0XkD0XkT0XkLhH5pYj02PuuFJFL7fvNInKTXWl4q4gUbTmf%0AnFfn1bbevwXydmXWV+y137f3bbGr23z7utKuYLxHRN59iCZ9EPgfqjoDoKolVf3iIu3+XVvWNhH5%0AqE17XD22XacDX7Ey5UVkl4h8WERuBC5b0P6X2lWJNwKvmVdfSwci8goRucXq8acisuwQ7fkz4COq%0Aer9tT6yqn16kPZusTbaKyHdEpNum/7GI3GfTvy4iazBBqHfb9pxn5f8HEbkW+OgCWdeKyM0icpuI%0A/PW8+lqrGe37G0TkTvt63GpKq9uP2XK2isjbbfpyu3Jxi9X7eYspQUSOBs4EPqRqvlao6g5V/cGC%0AfGLrmbPh65aqZ6H/2XZsF5FPA3cCq6yt+2wZfy4iD4jIT4GN8+qcb/8P2zZuE9OXxKavt7a+2+ro%0AaJv+3nk6+ct5ZV4lIneIWdn5tnnpL7H2uFNEvili95icx5zvW9rg8T+XF5G3iVlFe/utlYcWU7nD%0A4XA4HA6Hw+FwOByO3yBc4NHhcDgcDsdTYS7IskVEvrNEntOAV6rq79nPJwC/B5wBfASoquopwM3A%0AG+ffKCIZ4BvAu1T1ZOAioLaUMKr6fuwqTFV9vYgcB7wOeL5dmZkArwc2AUOqeoKqnggsepajiBSB%0Aoqo+cigliNl68qPAC23Zm0XkVYvVo6rfwqwIfb2Vc649dVU9V1W/Pq/cHPB54BXAecDgEiLcCJxl%0A9fh1THBxKU4A7jhUeyxfAt6nqicB9wB/YdPfD5xi09+hqruAzwD/aNtzg813DHCRqv7PBeV+HPhn%0AVd0MjCxR9yjwYlU9FWO/xbbufStQsuVsBv5ARNZifOsn1t4nA1uWqON5wBZVPdwpFa/B2HHO/z4m%0AIssXq2eh/9n7NwJfUtVTVHX3XKEichrwO8Apto7NS9T/SVXdrKonAHng5Tb9K8CnbL84BxgWkZcA%0AGzB9axNwmoicb/O/RVVPwwS9/1hEem0A9EMYO52K8cs/XUwIEfmIiOzF9J/HrchU1c+p6umqevoZ%0A7RuWVKbD4XA4HA6Hw+FwOByO3wxE9cjd59vhcDgcDsczg4hUVLV9QdoFwHtU9eUicgWgqvqX9trl%0AmCDgH9jPe4CzVXW/iLwFOElV/0RErgSuBh4APqOqz19Qx+XA6ar6h/bz1cDfqep182USkT/ErFgc%0Atbfmga9hgl+3Az8EfgBcM7fqbUE9HcAuVe1Zov3XAe8BhoDXqurc2Y9vxQS2/nqxeubuU9Xbbf5d%0AwAvmAlPz2v8w8E+qer5N/23gbVa3LR2IyInA3wPLgQywU1VfuoTMdwJvVtW7F7l2BWbL1M8D96jq%0AUTb9aOCbqnqqiPzY5rkKuEpVK3P3qercWZFXAtfOrQxdIOsEMKiqkdXvAVVtF7Ny8mpVPUHMdraf%0AxATPEuAYVS0syPMt4CRg7kCXTuDtQB34N+DLVr5FA49Wl29W1Vcvcb1i5fpHq4t/s+n/DnwTmF6s%0AngX+t8bqYe28cndhgn+/D/TMbasqIv9gdfF3c/ZX1W+JyGsxgeQC0AN8AvgUsF1VVy6Q+e8w29VO%0A26R24G9U9V+tjebauga4GOgDrgT22fQMcLOqvnUxndg6PgDkVPUvlspz7MBmzXsZin4OgLGojKIM%0AhB2sDMy5SfviGRKUyMZ9e/0COxvjNNOYYpAHoD8sUksjpuNZir5Jy3shtTR6TH0pSoefo5SYGP5o%0AY5qMF5La7zcdQR5fPOppRMYzJ0ycl13JTc0DrAw6aWBkKEhAosr2uomHdwVtNNKIrqBA08qZk4BS%0AUqNpd41upjGrs30MR9PkPHMGWyONOFifYlWhH4D1YQ8TaZ3ZtElqF4uqKt1+noNxmc55bQMYj2cB%0A8BAAfPHw7fvnhb3c3hyhmZr6y3GNrrCNdZke7q+P2rQq9bjJ6rZlzMRVq4MCU1GF1bk+ANok5IH6%0AQYYy3ZTTRquetUEXw0ml9XlbeQ+bO46mnNYBONicoSdsp5qYe9r9HKWkSpufoyBG/h4/z1RaZzSa%0AYTY2+QazXYw1Z+jPdLT0mBGfXY2Jlk3WZHqopM2Wrmtpk9HGNH3ZTvqDIgAjUYmR2iQr8r0Eng9A%0AID4zcbVl76Nz/UwlNTr9HPfOGtdenesn54UkdpgfiUr44lFLmqzNGTsdaE5zVLaHsdi0P9GUbr9A%0Afd4O4U2NCcQn0ZQ2a+/RaIbjcst4qDFudO3n6Q/auKOyi83tawB4sDFGM41Znulqla1A1guYSYxu%0A27wMsabMpg2W2fZW0iYCVNMmAJEmZL2QNi/TkquRRrR5WTptf6trTDONaWpCh027b3YfvZkO1mV6%0AAdjVnCTwfEpRlZ7QTOEZ8cl4AUXJPKYPVJI6PUEbAPsakxSDPJ1+vmWnatqgyy8wGpmF0Rtyyygl%0ANSbiCj3Bo48HpaRKf1BkT2OipYN1+QH2NSYBOC43yK7mJANhBzXb3u2VfawuDLT6yGzaZLRZohY3%0AWv0rFJ9q0qA/NDpb5hU4kFTIeyGztpxuP88jjXHa/RyTkbHvpvwK7qmPoLZPtvk5chLQ5mUYT2bt%0AfQXum93HSe1HAbCnMUl30EbByzCVmL5V9LIA7G9O0WX1FGtCJamzOtvX+nygOY0nQpu1SbdfYHdj%0AnA05s0HB/miavqCddi9DwZ6Es7UxzPKwi/ur+005aULWz7AxP8j9VbNT+4pcL3kvpJI0mLZjx+n5%0AVcxqxHBcNnarj7Mq398avwCmmmU6wraWfbJeSDmukfNCCr5pUzmpkfVCVB8dq3dVDnJ851HE9nO7%0Al0VRDjZnyPumT+Rt38iJaUdTE8aiGbqCNuyifcpxjaFMd6ucctrgQH2CDYXlTNp2HJ8dQBB2x6VW%0A3+3wc4xFZWZi046cH5Kx9cwmj45ls3GNXjveFP0cbV6GvBdyU8msyO/KtDMQdpDxHtVJj99GLW0S%0Ait/yt4mozMb8ICXbT2eSGhkvYLJp/CjvZ2ikEetzA0zbcbIgIVkv4IGq6Ucrst0cbJboDAu0W3+Z%0ATZuMN2doJE3WFQZbdurLdiJ2vE81ZaxZYl3+0U0sJuIKWS9s9YlK0iDnBVTTiFkrY1fQRkZ8dtfH%0ACWxbVmS7mE2b9Ns+WUsj2r0s91b3t8aAgbDIjvoYWTsXVeI6GwuDVNMmiR1f6xrR5mWIrD321cdZ%0AmevDQxiPjL/1hcXWuDVg++X22f2syQ+0xo2RxjQZL6AzKLTmvm4/z87GBAmpbb8ylOlmMpltzXlZ%0AL6TXL/Bg7SCxHQMzXkjez7R85KhMDzNpgw6ra4CdjXE6gkJrTJxNmzTSiL6gveVv7X6W2bTZ0tlR%0AQSc/Gt/KUe0D9FkdjTRLrM32cTAut/xuIipzcmGIfXYMXB4U2VrdT1uQZdr6SVemnWYat+a7Tr/A%0AeFTGE2mVk6LkvQwp2vLBFKXXL7CnacbJRFOKfp5SXCW0c+Ax2X6m00bLjwXh7Mxybm4O02X9ZDqp%0AtfwDoOBn8fEYbkyyobAcMHPZ0Zk+xpMqe+pjAKzPD5Ki7K6b+W1ltodHqiPk/CypteW6/DLG4jLr%0As2ZM3l4bYVmmg0B8ej1T/0RaY3tlH8e0rWg928ykdapJg46gAJhxcnXYxW2VXWwsmKPEI02Yjqut%0AZ6fNuRXsSsrU0oiGfRYMxKeRRow2zKPvusIgtbRJp2+e/QCmkiorg06m0lpL3wea03QHbcTW38ab%0Axn7rcgP0W7m3NoYZDDvZa+cpAE+EehIxlO0GoJI2yEjAztkROjPGT5ZlOhmPynTZMdZDSDSlktRb%0APpCRgL6grTW2BFbWusbUEzN3+eIxGVVYme1p2ej4/HIOxpVWv5lNmwR4tHuZlu+W0zrjUYVVGSPj%0AnuYkg2EnnX6u9YyZ8QJqaUQpfvRczM6gQCWpt+bFrBfS47cxmcy2xpyZpE45rrXm3Gk7Fw6Gna3n%0A80pSJ/SClh+H4lFPY5oat54f554/5+aAjASt9vbZsot+FlVlfzTdGgOaaczybDdj1l6DmU5GmiX6%0AMx3srpnn4LX5ZdTmjT+ne938LBomY+UB8zzTHbZzsDHF6tyjzxOT8SxD9llte3WYVbkeIk1bY/dU%0AUiUnQavdbX6OetKkktQZyHQCZu4rpw1SOybNxDVOKazk/sYoG+xzwXBcoc3LIAgP1w4anWS72deY%0AbM2lvnh0+gVKSZWV1pbLvDz3R5NEVh8iQjmuUQzyVGI7T0WznN1xNFNJvdV3fPFaY8Qc/oI1aJNR%0AhdDzGQjN3NnUhOl4lkD8li/dVz3A5rbVPNgwY8RdI78QjmAOXviCX/tg2bJrf/6csIFb8ehwOBwO%0Ah+OZYnbB58a89+m8zymPP3daWGRbRyDmsc8vuSXqFuCLdgXaJlXdqKpXqOoUZpXadcA7MWf9PQ67%0AxeSsmLP/DsWiD3xPtB7LQj21ijlM3WCCUZ+0qyrfztL6ALgXswr1qfIyTODrNOAOEVnqrPCl2gOH%0Ab9O7gYMY3Z2OCYgtRIA/mmfbtap6japeD5wP7Af+XUTeuMi9YPRwsogc7jl4Kds+0Xqesh7sitdP%0AA5da234eY9ulvmAIJtA4p5P1Nuh4AWa15tl2heRd88r5z3n5jz9U0NHyVeC1h8nzpOj1C7/K4n6t%0AWB8u+puFI4J2/1DDzHOb5Ag+1GVXc/LwmZ6jLPOO3LEkTg+3OP+5y9yPH45EVtjgxJHIPhuMOhI5%0AKuh8tkV4xpj7YcGRyFwQ3+FwOBy/XrjAo8PhcDgcjl9H7gdWiMhmMFuf2kDXLmCTiHgisgqzteQc%0AkYhdegM/Ay4VkQF7f4+IrLZbTHqq+m3gfwGnHkKGvwE+ZVfnISId88/Is9wCvEBE+kTEB34X+Pkh%0A6ikDxSfY/rVz5/fZchejExMAA3jTYcr8GPBBETnGtscTkcdsr6mqJWBKHj0f8Q22PR6wSlWvxazC%0A68Ksqnui7QH4BWaLUTDbdi7VnmG7CvUNgL9Inp8A/33O1iJyjIi0ichqYFRVPw/8K0vY1m6fezvw%0Al/POTdwgIq9ckPV64HVizpTsxwQbbz1EPfP971BcD7xazBmfRcx2uguZi+yM27MXL7WyzwD77Ha+%0AiEhWRApWJ2+ZO6dRRIas73cCU6paFZFjgbNsub8Eni8i623+wpxfzEdE5u+d+tsYv3Q4HA6Hw+Fw%0AOBwOh8PhWJKlfqnucDgcDofD8ayhqk0ReR3wCRHJY853vAgTvNqJOXtwG3DnvNs+B2wVkTvVnPP4%0AIeAaGzSLMCsPa8AX5q12+8AhxPhnTHDtNhGJbBl/v0DOYbsF5bWYVWQ/VNXvisjJS9RzJfAZEakB%0AZx+i/XUb5PyBiIxjznI8YZGsVwDfFJH9mGDS2kXyzJW5VUT+BPiaDVYpZhvYhbzJylgAdgBvxgQA%0Av2y3QhXMuY7TIvJ94Fs2aPdHS9VteRfwVRF5F/DtJfJ8Gvi2iFyG0eliqwb/BbNl6J02cDgGvAq4%0AAHivtVWFBeeGLuC/YWz5sIhUgQngvQvyfAdjo7sxuvozVR0RkTctUU/L/4A/X6piVb1TRL6BOYNy%0AN3DDInmmReTzGD/fBdw27/IbgM+KyF9hfPIyVb1GzLmmN9tYagWzpeuPgXeIyFbM9sW/tOWP2W1w%0AvyYicz+B/xDw4AJR/lZENmJWJe8G3rFUuxwOh8PhcDgcDofD4XhOo8+JXUyfE7jAo8PhcDgcjifN%0AwvMdbdp1mK1FUdUrFly7EhN0m/u8ZrFrqnr5vPTbeHSF1nwWXS2nqu8D3jfv8zeAbyyS9VCrHOeX%0Ap8D/sa+F1y6Y9/6rmG0o51+/e7F67ArI+UG3NQuuXz7v/Y+BYxcp40oe1dd3ge8eri3z7r0ac4bk%0AwvQr5r3fwuJ6P3eR+x7EnLc4xw0Lrs+XdSePDbb+rU3fhQ2qqupDC8r7wCJ5Usz5nR9cIM4X7euw%0A2JWDf7DEtXb7VzHByPcuuL5oPQv9jwWB4gU+/xHgI4uUcfm89x/CBAMX5nkIeOEi6R/HnGG6kEsW%0ASUNV/wvYvNi1eXl+pVurOhwOh8PhcDgcDofD4TjycVutOhwOh8PhcDgcDofD4XA4HA6Hw+FwOByO%0Ap42YH3M7HA6Hw+Fw/GYiIp8Cnr8g+eOq+oVnQ56ni4i8GbOt6Xx+oarvfDbkeTYRkVuA7ILkN6jq%0APc+GPEc6L1r5Eh2Ly6T2+0WiKcUgT04CJuIKAANhB7U0os3L8FB1GIAU5di2IfY3pgDI+xmqSQNf%0APHy7W3HWCxkMOkhIAWiTkFhTRISDtuxEU8pJrVV/X1iky89T04jRaAaA5WEXpaRG3gupawzAaKPE%0ASHWSi/vNYtuxeJZSUqXNz5GoqS/WhGVBkZm0Ydrht7GtdoDlmS4iK1PRy7K/OUWqylSzDMCx7UNM%0AxrOUo6qRKdvJgdoEJxdX09QEgB21UU4urCTGyH1/bZiV2R6m4yprs70APFA/SFfQxgPlfQCsKvQz%0AXJ/k7I71bK2aY157M0WiNCYhpT8wR6+WkhqTUYVjC8sBGG6WSEg5OtPXav+DtYOcVBhiNDE7G68I%0AiuxsTgIwE9eMvv0sBT9Lh5el2zNHkN4yu5vusI2sZ442bfMypCgewmRsyip4GYab06zO9QEwmzYB%0AUFU6fFNOr5djIq0TWFsPN0sEns/qsIvd0TQAa8JuahqTEZ+pxMg0HVcJPL9lo3YvS00jVJWClzE+%0AgTIRlWm3dXUFBSbjWVaH3Uylppzjgh5uawxTSer0hkZv5aSGj0fT6qjo5+n28+yPplvt7fHb2Nec%0AZLpp/O/U4lqGoxIiwsqg05SjTSaiCoH36HG1K4NO7pzdTWfYBkCUJvSFRWaSGh1+3vgbKY00opoY%0AfxvMdNLjF6hrzLjVrYcQis/+hrFVwc/S7udYHhTZXh8BYNfMQTb1rCPnBS2dVJIGj1RH6LD1e2Z7%0AZlZmephKjJ/O+XJX0Gb1mNLtF0hRhpvTzCcjQav+psa0eRkqVu7ZpMGxuWWMJBV6/QIAE0mVhysH%0AWNs2aNsfU0ubLM90tcruDzvIyKM629uBjnTxAAAgAElEQVSYZCjbzb7GZGtM6A2LtHkZEk3Z05gA%0AoDtsxxcPD7Gy+SjKWFSm4JupYH3Yw5baAQYzxka76+MMZDoJxedgs2R8Ij/IgXiGODV9tDMwdhmL%0AypyZXwXAaFrj4fooHUGB2PblnqCN6bja0nUoPpEmnB0O8LOG6buB+OyqHmRNYVlLxpFmidMKKymp%0A6R9NTfDxaGhkfa3AzsYEQ5kuRuxYFojPRFTm+Pzy1rhUSmqsy/QwPG9MHGvOMJDtZMiOCSkwldRo%0Am5MRjxhlOCqR2jFoU3aQh6Mpykmdou07Chwf9nB9dXfLLj1hO5NRhX7bbzr8HLusLebqX5PtZSSa%0AoWeeL0WakrN+c6A5TSONWJcfoJma/pbxAibjWVaEnRyMzVja4eUopw0Ktv/1+QUeaUzQGeRJ7Jg/%0AHpUpBnkiWw6YPq8oBxrGtwYznUzEFYYy3a3xyEcoJ/WWb0Wa0OnnWR10sis2PlHXiFrSZFnYYT/H%0AJGr66aBNa2rCeFyhLzCbgqwOOrivOU7eC1tz0MpMD8PRNPUkYkW2qyVnt5fnhukHAFjbPkiP38ZU%0AUm3JlJOAfY1JTsivAGBHc4JKXKc9yLX8LyMBpbjKQKaTnGf0u8IvMppWW7oF6PTzjCezBHYdQorS%0ASKOWresaM96cwReP8wprALi5tpdlYUdLZ1Xrc4NhZyst0oS+oI1q2mzNAf1BkbG4zIDV0UizRN7P%0A0OnnW3384dooK7JdrXEj64U0NabPb2v5ey1tUvCzJJq2bFBOGxS9LGL7+0xaZygocjCeZU99DIBz%0A2tcxnTZafaSaNCj6OfY3phjImjEgwCNF2V0bBeDYtiFKSY0e37QFYCapoSgDYUdLzlgTpqJZjrPz%0A64GoREYCykmNyI4dXWEbBxtTLMt2G18TjxPCPu5pjrVslJWQjPjsaIy19DSbNmmkEaHVUaIpB2oT%0ADBX6WnOnIHR5OfZZH43ThIQUH49ZK2Pez1COa/RlTLkzcZXesMhEVG6N7400oqkxvnh02nG66Ge5%0Au7yb8zvMUd9jaY2dtTHagxx5O3ZkxGc0mmnNr2PNEkfl+hmPyq3x1RePnATMJHVytu/W04hK2mj1%0Ak1oaMZPUGAw7W3NQqilNjQls+4fCLjzgYFxp+ftoY5qBbFfrOWVVtoeR/5+9N4+T66gO/b/n3r69%0ATffsq3bZWixLXoRsbLwhsAETtgAmhPAAA3mEF+AReKyG8PzgQx6EvOQXIEAgCWZ1wCwGG2/YeDde%0AZFuWZcuSbEnWNhrNvvV+7/n9UTXjdqtnNJLjCCv1/XzmM9331q06depU3dt9+tQpj9IRZKfvS9tz%0AvbTZvk/N0+EwTzEq49m5NVbJ0R1vIuMl2FkcAKAtlkGBDqujoTBHzt6Tm2JGR+1+mm2FgyxMtFK2%0AMhW0QkJ8+stm3Up5cYbKE2RjKeJ2vEuR0XUxKk+PbcqLc7A4wmnZxfaY2nlk1vKOIMsTE/tYlVkw%0AvZYsircyEZVoqlp382GJlB9nRbITgN7KOG1+momoyO6CKXNSuod8VJ5+3xhLUdIKhbDMEvuslvBi%0AhKrsKBycljvUiLSfmB7/XFikJ97E7uIQ+dDMk85EE2MVM4ZTfe2JNzNUmWRh3MyBrfkDrE7PZ8Q+%0Ay6W9OGNRgYqGDNpn565EM81ekr7KOPMDs07uKPY/a71pjaXZmjPPOm3xrK0rYLSSn352y1UKrGqY%0Az2hYwLfrxEjV832XvS8+XRrEr4rL8sWjNdZAISqzbXI/AEsbuumJZdla6LPtZ8j6CVSVffZZdVG8%0AlXxUZtT2LULZnx9kRcM88vZ+XozKdMSylDVkPCwYPWmFxYk29tlnoNZYA4H4DFUmCaz+W/wUOwsD%0AqL1PT83jRYk29tjnwKQXEKF0BY3T9/NR+zxrU3GwJ9/PgmQ7EUqzfeYcDnOkJJh+ThuO8kyERdpi%0AGZo98+z0RNHYwpQPaUPvncf1XqQHLlj/B+8s677jthfEGLiIR4fD4XA4ZkFEQhHZWPW3RETOEJGv%0APsd6Py8iFx3ltbVbTD5nRORjIvKEiGwWkUdE5J32+G0icsZR1HepiMyb5Xzd/ovIehG51r5+vYh8%0A6kjbtte+WkQ2iMgW26+/s8cvF5GPVZdV1Q+o6uk1f9+tqW+9iJwzS3szyioiE/b/PBH52WHkXiIi%0Am+faz3qo6nen+oHZHvU+4GIReUxE7hCRs6rlOlIOZ38icp2INNc5Pq37udi/iFwhIpccjYxTqOpZ%0AVg//H3CX1cvz4nQ8nI0cYV2eiHzVzsdHReQBEZkxf+cMshzxPJqyPxFpEJFBm9Oz+vzVIvInR9Yb%0Ah8PhcBwtrfaLwOOR/TVO7OOJxbHGYy3C88aU0/F45KSG+cdahOeNaofQ8cbCROuxFsHhcDgcdXA5%0AHh0Oh8PhmJ28dVxUswvYUFtQRGKqWqk9Xg9V/dxzkOky4G+ew/XPQkTeD7wCeLGqjllnwx8/x2ov%0ABTYD++u058+l/6r6a+DXR9qwiKwBvg68RlWfEJEY8L4jraeG9cAEcE+d9mJzkVVV9wPPyZF2FPwL%0AsBNYrqqRiJwArHqOdda1PzE/pRRV/aPDVfAc7f8PDmtj65nBRo6CtwLzgFPtuC0AJo+moqOZR6o6%0AKSI3YdaB7wHYdeE84M+ORg6Hw+FwOBwOh8PhcDgc/zVwEY8Oh8PhcBwhNdFEl4vIt+2X9N+3kX5X%0Ai8g1IrJTRD4oIh8VkYdF5F4RabXXTUdziciZInKPjTS8X0Sytp6vV7V5rW33S0DKRl/+yJ77b/a6%0AjSLyzyLi278rqiKmPjJLly4D/lJVxwBUdVRVv1en32+zdW0WkS/bY4e0Y/t1BvAjK1NKRHaJyOdE%0A5C7gLTX9v9hGJd4FvKmqvWkdiMjrROQ+q8ebRaRrlv58Aviiqj5h+1NR1W/U6c/pdkw2icgvRaTF%0AHv+fIvK4Pf7vIrIEeD/wEduf8638fy8itwJfrpF1qYj83kapfaGqveloRvv6ThF5yP4dEilndfsV%0AW88mEfkLe7xHTOTiRqv38+spQUROBM4CPqtq9iJU1R2q+puacmLbmRrDt87UTq392X5sEZFvAA8B%0AC+1Yt9s6PiMiW0XkZmBlVZvV4/8528fNYubSIduGiMg6EbldRB4UkRtFpKfeWNXTQ526rhATTXiP%0AiOyQqqhKEfmE1cEjtq+IyIkicoNt+04ROamqnikb+AmH2khdmxUTTfhvts8Pi8gb6ojZA/RWjdte%0AVR2217/S2tdDInKViGTs8bnMo7fIM1HNdxxGVVcCf1r1/o3ADar6rJ/Mi8j7xEQXb9g3ufdw6nc4%0AHA6Hw+FwOBwOh8NxnOMiHh0Oh8PhmJ2UiGy0r3eq6hvrlFkHnKeqeRG5FFgDrAWSwJPAJ1V1rYj8%0AA/BOzLaPAIhIHOO0eKuqPiAijUB+JmFU9VMi8sGpKEwRWYWJjjpXVcvWAfR24DFgvqquseUO2frS%0AHs8CWVV9ajYliNk29cu2r8PATSLyx8Ce2nZUdUREPgh8TFU32OMABVU9z76/2P5PAt8BXm519ZMZ%0ARLgLOFtVVUT+HONc/F8zlF0D/L/Z+mP5PvAhVb1dRD4P/G/gr4BPAUtVtVjVn28BE6o6tWXre4EV%0AwEWqGtpxn+IfgW+q6vdFZKa8igeBV6hqQUSWY5w8tVvavhcYVdUzRSQB3C3Gwf0m4EZV/aKI+MBM%0A+7CtBjaq2sQjM/Mm4HTgNKAdeMA6pf6sth1VvbPG/pZgHIrvVtW/tMew/9dhHFdrMc+cDwEP1mn/%0A66r6eXvND4DXAtdMnRSRAPga8AZV7beO0S8C76FmrA7Tz2p6MNF7J2GiAX8mIq/GRPidpao5sT8S%0AAL4NvF9Vt4vZpvYbGHuFZ9vA5TzbRlqob7OfAX6nqu+xMt8vIjeranVE40+Bu8Q4lW8BfqiqD1uH%0A7mdtm5Mi8kngoyLyt8xtHn0OeJWq7puDvm4A/kVE2lR1EDOWX6stpKrftjqazvHocDgcDofD4XA4%0AHA7HCw2NXhDpE18QOMejw+FwOByzU2+r1Vp+rarVzsJbVXUcGBeRUZ5xojwKnFpz7UpMZNMDAFNR%0Ah3WCvmbiQowz8AF7TQrj1LoGOEFEvgb8BrhphusFmEvy7DOB21S138r3I+AC4AtzbAfqO0NOwjh0%0At9t6f0j9bVEXAD+xkW5xzPahR42YbSObVfV2e+h7wFX29SZMtObVwNWzVHPVDE69c4E329c/wDhs%0AawmAr4vI6UCIcWDV8krg1KqIvCZgOfAA8G/WIXe1qm6sc+2RcB5wpe1Ln4jcjhnvubbztKreW+f4%0A+cAvpyLkRGSm7T5fJiKfwDhQWzFO82uqzq/EOJN/a23cB3rtubmOVS1X22jCx+WZ6NmLgO9Oyauq%0AQzaa8Bzgqqo5maiqZyYbgJlt9pXA6+WZXKNJYBGwZepCVd0rIisxjsSXA7eIyFsw8/tkjBMaW+/v%0Amfs8uhu4QkR+CvxiNgWpasmO2SUi8nOMc3q2+c0Xwiz7pIPALimTvsfqYIxMQ5GJSaPm/YU0w36M%0AtnIFglYmPJ8uLfKEJvHiHQCsiXIsXDbM7l0tTGk9H/os6RxhfDRp5YvIlwMOREnWLjA+28f3dLMr%0AHuMcfxSAvnyarJaJNEFJTb6tqCQojUQhZP0yAEtPifjt1pOJ7EbZ6SjL4wlYXyzR1WxSoW4baaah%0AFJKNmfYPlJIUYiexUPPEfWMCj0RZFtNIvx9ACrJRyBYvxrlejkxTCYBK6NHSHefOA62cljBy3ptc%0AzfxihZUdwwDk/HlUQo874l1cnBoE4NHSMrxQWdFufmfQO9nAUGoJXcUS+CcCMK9pnPtH22mKQpor%0Apm8jtDEa93nD64cA+Pavl3J2qcC8llFSTabMXdtXsQfh1Iqpe5cErG8roBHkcsY/vSefwa8o+4KY%0AWbGAC5Mnc6pOEqoZpf5yggXxHPdplhMic92g+DR6nSyKGT3255oYkRindwzw+8F2AMIIFlTidKTN%0AbfTe2FJOjXI0+CWeLph8W8kwMn1sHGdsMgtAz4KInx7s4SIZM3orBYQqtKQL7J7MAJBAGfZ7aI+M%0A/hspUSBDvhhj2DM2MSDCn2kXQ14cQhjyPVZKnv0kWeAZmQbDBAvjE7TOS7FpVycAQ8RY5qfoT5gl%0AYSs+LX4zpzFBd4+R6Tf75rEulqIxWwCgVIzxi7CRjwUr+GnSfBRfV46RjpRWLTMWmmNFERZokUTc%0AGOXjmmEXyisreRafYGR6eHsXGQmJfPMbiUAUUaW/lEA9o6MtXStZVYxIW/01+iVyYYYVK5TcWByA%0AJ4eaCUVIliLKmLSuvV6Mdq+d+V5uuv1ERUmocnqPqevx3jbuTfm8PWlsa9NoK2d2HWR8NMn2itFR%0Aq5TJFX1O7ilw3WCLGcOwidZUO42ByROXaSgyNp4knSozWFls+l/xqOCR8YyNhn4jnZlJwkQ3+ybM%0A2F4TwPu8SbbkmyDWwbr2fn4/2MnDQcifVoyOehaOccvueVy8pswvti0E4Ixwgliqm6GCmctPJbvI%0ARMrahmFSXcZub+1rpuA387rFZrf4W3Z3s76nlx17FjFeMGN0Svco+w4splcT7AvMHLgwNsJ9upiF%0AZTNuTX6JlqYc24fgPFkAwLLMKH3hGqLQXLMziLPEa8cvRPR5DQCsSoyRKwX0RS1QgZIIS3yfh6IG%0ANGb0uC6apOC3s7hzmD17zbHrkx00Rx5/lDST9LZSC8v8Cp2xZwLV7wsbidHIi+06uTuXoVHK7PSb%0AWRKaMankhcfjPZzrj3N/ZGzplW19JLMD/GCPeVw5r5THV2VrMI+8XajnlUJOX1Rg9x4jz+NBkvml%0ACj2JOE+WzbjlPaGzUmFBwwTEO9lYaObMxkFyuThDFTMmO4KAdbEk+0ppmkkB0JHJ0b60yB2PGNta%0Akx1ie2ERY5FHT2jm9wmL4Mk9baxZ0wfA5s1dnLSon9/tms/JSaPbVLLMwHgLpZLPghYzT3cPN6II%0AB3wzthMerCkX+WXg877Q9iWWZE1UYH9o5vvq9Ai/L7aQANJlMyc84Ml4JxcyDlGZvaU0b9YeJFRK%0AYu5vB/BYpE1sScXosvec9rBCQTw+ljYfEa6Lx1le9pgfNlIQs0nZiuYRyHRSsukVb46fwCqtUMRj%0AT9yUObVc5KTTDvLLrQs4uWLWnELZB+JMig9AK2XGKzGWt1YYHTO6fYwG5kUVDorp/4KwyIlLPPIT%0AAaNjRshXeSfSWA7x7f393mSM1zDOlnKW1XGjxzDy2FlqYL5XwI+Z8X5UMzyZbOfdaXMv6x1awAFN%0A0FEqsajT2OBd4Un0lMskxdjtSBjQoCHbvTineUbG/SRZEpvkYCnFimaz5tw3OI/lOklf2ZYJfE4o%0AlDmxJ89Ph40uXxsbZmAyQ5/9LdmEL7SEEU809DDP6n9PTLmonMdPN4LCdX4DLysXuSNIMM9++Xxa%0AMM5IKcHqZX08+HgPACe2jJJtjXH7LrNuLNIU+0kw3yuwKW5kOjc2ymDYSSk0+m/ySyw98SDD+9Kk%0As8Zuk8059m1r4gBLWdlm9HT90ELaVKnYZ8/Qg2XpbrZ5KebZ9eXJeIzlxTIr5pv17mcD3bw0mmC0%0AnGB3PDAyhkVSiQrlyAMffFGGK3E6E1keUDO3T44K9EucoifTnwjHIuHvWoV01jxf5cbj3Cgnc174%0AzG/khisJIulgj503iSSclR2kVOxivGDuLy2ZPA9NtvDShfvZu8c8YzRnCoxMNNGaMevSL3I9LIuU%0A1clh9o51A7A7CHiRN859VsYTi2Vy4tPtxZm3wNjNo7tXM4lPKRCI4MF4hU+VW3hKAtanjI38u7eG%0AEypCoMrispkTcT/AiymFipH76ViSlTJBMqjwVOkEI2NYJpso8UBonhOK0sgZ5GhqLFCpmLHMNBa4%0AdmgFr23tm342LVV8wshju2/6sSgqsiee4NTEKI0tZpx+07+I7nLE0oTR5WgxToCyM7WUPqvbpeWI%0ApfFJYnGjszsrTaxMtLFHA0YT5nk6UDiTSQolH+z9hRg8FE9yQtHMpWXZCpP5gEUrJ9i5xaSK31NO%0A0RqVKfltxrZUyHseXVKkQcw9V4AnKxnWdkQ8PGye1bq1SEc2x75RMyabEwFv7tnPzqcX4AfGcPZE%0ASda2DhKLmTUxmS2zc0cL22I9LLP635ZcTbqixNQ8b6QrEXviPmvDHItPNmvZ3h1NDJWSHPTbwM7T%0AlbGATTQwPzQHypGwZn6ZrQfaeNqLTXWfsTi8VM2PILf6GQqhsLhSYtAzc6JDSzR6JYZLScYjM5ad%0AkmDpiUOIZ/rxxNYOGikxVsmSShs5D4YJ5ns5DmD0eOqCgxQnQ4ZHUoypeb4oFT3iRCTtM5gvCulO%0AGtMFsq2m7v7eFp4uNbAomGTS3l9aGgrsnczQbZ8Ll5w9zs13dPJ00M5JdixbohJdnS38dNzcS97S%0A0M/moeVkSyG9MTNGC8Iiq1b1c/DpgPvLRu61/jiFSoxM3Kw3QTpFpeKTSpXYO2jkbIil6K8kWBAY%0Am9xW7uLhhPK+1oP8bMDYyf8kRn8U54Kz9uFwHAnO8ehwOBwOx3OnNvdasep1VPU+4tB770yOvwrP%0A3hI9OUPbAnxPVT99yAmR04BXAR8A/gQTIfYsbE7HSRE5QVV3zNDGVDuHoKrDc2nHMlOOurk4Pr8G%0A/L2q/lpE1gOXz1L2MYwz9pE51FuP12Ccqq8H/lpEVs9Qbrace4fr00eAPkyUoQcU6pQRTETmjYec%0AELnAyvkDEfmKqn6/zvWPAaeJiDe1ZecMzDS2d8yxnaPWg414/QZwhqrusVGDtbYuwGOq+pI6VRwy%0AVnPMs1o9R6Xqf628HjAyy48PZuv7TDYrwJtVdetsAqpqEbgeuF5E+jDRmDcBv1XVt1WXtQ7sw84j%0AVX2/jdp8DbBRRE630YwzcSUmwlKAX6lq+XBtHAkTnv8fWd0fFNnocIHGjj9EhvzjNxNJo1861iI8%0Ab6xr7z/WIjxvlOb+Q7QXHBsLR7JRwQuLvaWZNqN44XNv8vj9GvE6v+FYi/C84ctcPm69MHkwPpdH%0Af4fD4XD8Z3P8frJyOBwOh+OFwRPAPBE5E8zWpyISA3YBp4uIJyILgRdXXVO2UWhgtmG8REQ67fWt%0AIrLYbsnoqerPgb8GXjSLDP8X+Ce7zSsi0igitdFS9wEvFZF2u+3m24DbZ2lnHMjOsf9LxeQjxNZb%0AjyZg6id27zpMnV8BLhORFbY/noh8tLqAqo4Cw/JMfsR32P54wEJVvRWzNWYzkDmC/oCJKpvKjff2%0AWfozlcPvHZgovlpuBP7H1FiLyAox+QEXAwdV9TvAvzLD2NrtczcA/0dseJyILJdDcwreAbxVTE7J%0ADowj7/5Z2qm2v9m4A3ijmByfWeB1dcpMORkHbHThJXXKbAU6ROQltg+BiKyeZayOlpuA94hI2rbT%0AaiOQd9pow6l8mKfNcH2tjcxkszcCH6oak7W1FYnIi8Rsb4zt56nA08C9wLkissyeS1s7n9M8EpET%0AVfU+Vf0cMAAsnFkdANyKibL9AMYJ6XA4HA6Hw+FwOBwOx3GJRn/4fy8Ujt+fKjkcDofD8QLAbmf4%0AVuBrIpLC5He8COO82onZnnUzJj/eFN8GNonIQ6r6dhH5LCbnogeUMU6CPPBdewzgkIjIKr6Jcdg8%0AICJlW8ezciSqaq+IfBrjiBDgOlX9lXXC1GvnCuBbIpIH6kWqTdVbsE7O34jIACaX45o6RS/HbHe5%0AD+N8WTpLnZtE5K+AK60TSTHbwNbyLitjGtgBvBvjAPyh3YpVgH+wOR6vweQBfAPwoZnatnwY+LGI%0AfBj4+QxlvgH83Dq0bqV+5Ny/AEuAh6yTqh8T9bYe+LgdqwlM3tCZ+HPMWD4pIjlgEPh4TZlfYsbo%0AEYyuPqGqB0TkXTO0M21/mHyFdVHVh0TkJ8BGjNPszjplRkTkOxg734XZ3rW2TEnMdrNfteMSw+RJ%0A3UadsZpFF7OiqjfYyMENIlICrgMuwziPv2nnWQD8O/WjaWtt5HLq2+wXrPyb7LjuwuS1rKYT+I6Y%0A3J4A92NyYRbE5BO9surcZ1V12xzn0VfE5BQVzI8WZo0KVtVIzDarb8E4kh0Oh8PhcDgcDofD4XA4%0AZsU5Hh0Oh8PhmAVVPSSCSlVvA26zry+vOXcFxuk29X5JvXOqemnV8QeAs+s0XzdaTlU/CXyy6v1P%0AqJ8/cbYox+r6FPhb+1d7bn3V6x8DP645/0i9dmwEZLXTbUnN+UurXt+AyVFXW8cVPKOvXwG/Olxf%0Aqq69Fri2zvHLq15vpL7ez6tz3TaenZ/zzprz1bLu5NnO1i/Z47uwziCbi6+6vk/XKRNhHF+X1Yjz%0APft3WGzE3n+f4VzG/leMM/LjNefrtlNrf9Q4uGps/ovAF+vUcWnV689itvOcrcxGTCRmLYeMVT1m%0Amnv2fabq9Zew41V1bCdw8Wzy2fe1NgJ1bNbmg/2Lw8h7A3DDDOd+h8nBWe+aw82jNx2m3V0cOp4f%0AxjjTHQ6Hw+FwOBwOh8PhcDgOi3M8OhwOh8PhcDgcDofD4XA4HA6Hw+FwOP7Lonr85tf+z0bMj9wd%0ADofD4XAc74jIPwHn1hz+R1X97rGQ57kiIu/m0Eisu1X1A8dCnmOJiNwHJGoOv0NVHz0W8hwrnE0c%0AW67qebs2RSE5u/Py3sCjq6K87NS93P3IfAAeSMJL8srewOeUMA9AqMKprxjmiVuapt83pwsMTKbZ%0A4xmz3hEof5IaYtNoKwBL/Umu9RtYW1TWLT4AwJ17erhgcS9P7WwDoKt5gutybbwqGCaVKQHwi+Eu%0A1hWL/D6Z4KKK2eE421Bk/2iG/X7cvI8izl61j7/Z2cOfFCoAjGqME5rGeGKsGQAfZUfc55xwklJo%0AUrQ+Hktypj/GSCFBd5OpO56osKm/nbxnPsCGCEUPigInl4oANCeL7CpmmPSM3k6Jj7Kx3MQp/jjb%0AyhnbHmyJwwllU88ycgyGcVr9Ek+SBmBBWMQTGCKgxysA8LCfpgKk7Ee+EQ/ekOnnsaE2egPTXnc5%0AYsLzGLGZZrf7FS5b2svkQIKN/e0ApDUiJx474x5nl0zd2WSRjgUT0+O/d2czLU05dg82sTMwuiwK%0A5ARabC6SlySGeSzXTGtUoSOVAyDmR3w9bODVBSPABa/u5+7r2slKZbrukvosmz/I5n0dVEx6VEoi%0AjPnConLZ9COdo1j22RU20B6Z8X44keCSrl5+0dcDwLnRBEPlJE/GY8wvR7ZvIcu6h7i3v5P20LSZ%0AE58h3+M1J+0xdrNtIeuiSa4KkrwnPgrAb/OtLCmH+PbzdKtf4glJszwsMK7m970Tns+4J7z6xL0A%0APLS1mwAlLSHXJ42O3hROcq2X4bxCmcfi5lhnRSmLkLB1JzXiziREwNsjo7fHK1kGYvDOM03d39qw%0AgDXFkFHPZxmmzA1BivWFEq2pAo+WzPzaFSgXFIvs9E2K3fU9vdy5v4c9ASwwqmRxVOApP8numGn/%0AJYUKaQmNvuKm0LWSoTMULmzsNzqa7OCP/BH2TmYIMWO0P/A5uVLg4SDJ1LcOJ5fKXJ/yOL9gygzE%0APCrAmkqB2xJmvq8owbr2fh4a6ABgTXYYVbgv18pdgbG/88pJXtreR19/Fl9M7T0LRtm8q5N5KTP/%0AGjIlrh/tYGkpZNg39pVQ5cTYBLeLScm7rBQSIZRFsNOLTBTR7RdYfNIQAN/fvpAlZeW85fv42u55%0AAJxZgBct6GNiOEmpYuoulGPcFqTpMKqiKVRynjDmwaqS0duJPUOEFY+BoQYjY7LEE/kmNsdhlTFb%0ATm8a4oGxNs7r7ANge28ro16MPYEwavu6qgRPx4WLonHutumFJzy4WMdpbjHjn+0uURr3uHrPfHb5%0ARqjPnH+Qu27q5Om4kfn0Sp7hKM62hE+nnXK7A1hTDFkQz02vQR1RmYcScdYWTT96/YDl5Lgzluad%0Ay808efLxdjKJEg+Wja0trpTIxs3FMFUAACAASURBVMqMVOIM+GZOvKTzIMVCjIER0//WbI5bCq28%0AuqmfxwfM+l4Qj/kUOKgJ+mOeHTdoCiN2T61bFaOHRZInERjBE/EKE7kEqYSVcbKB7nSOn0eNtEVm%0AcNtD5eyOg/QebKSipq6H4wkGPeVVBbMm75cEXVriKT8xvS6uLlYY9Xy61ZTZ7SUpeHBR5wG+O9gF%0AwPKysCgqUFBzUUtQ5EEy7IlF/OW8XgA2PtXFQCzGK5buY7jXrN3Xl1t4XcMAO4bM/WVBwwRDuRTj%0AGuNAYOpqq0QsCiZ5JDJjfWZihFS6zCMDbZy50NrJ7jaWLxrknr3d7AlMf9/Y2M/2/hYOxoz+z8oO%0Asmm0FV+VwM7KxxI+b2s7gHjm/d8OtLNIA1KRWYtMGVhYeeaL2LNiozRkStw/1M6iyOgkHS8zXEyw%0APYhzul2n7o2lSUZQsAkZysDistIXEybssXWFMgmJ2BIz8/8tZ+7hxvsWMOwL3Xad3pwQllTMHB2x%0A113SfoBr+ruZZ8u0apnWVIF7wibWhqb9RFBhc7mRwK6lgzEhoTDmQbOdp0srRYYkoFWN3UQIe2Nx%0AAlVWBePmWCQ8VcmwSPKE9gvpGxJJ3tN8kH0HjL1v85OcIhPc7WV46xKzLu/f2YTnKS1tRp4H93ey%0AP/C4MDnEQ5PG3hdGRfokzur0CAcnjE34ouQ1RoO9D+7ykpzROMgVhRY+vGg/AHdtn88JsQkOlFIA%0AZCRkXGOURWhUc12vH2dtapiRnFnvt3opzskO8qNCKynbj2xk8izML0dM+Ea5y6I8e0iyrmUAgL6h%0ALKMa42AsRioyujy9aYgnh5u5MWX0f0khYlH3CHf0d3GymGcD31P2ltJsjfv02PWlIYrIasiJPWZ9%0AzY3H2T2RpT0o8KjdhORVi/fx7X3zeH1k6vm538Dyssf8Snn6XrRXErREIaedbObW6IEUxULAveUm%0AFpdNYz3pSXbksyQ0Io6R8+GEuc9eKGMA/IYsb04MUyjGeKzcCMBKb4JMusTNeTNGXRUlrkpJhKnU%0Aaivj49wTNfKqpn6e6DfliiLsCzyKdqq8qFgiIRFtjTn+uWTqXlOJcapOsuycYQC0olx/30KGfHh9%0Ah3me3bavjdDelwD2BD4XNx/kqYMtrD3dlLny8YW0h8pKf4Jk3PT3ickmPGCdXRPu29vN/YmItSWP%0A5Z65Lz6qGUZ8ON/q9m4vwyXz93PL7nksqJibUCARQ8QJNGJX3KwdJ5eKJP2Q/ZGxpZMbR7i62Ep3%0ABZZUzBrQmckxkkuSjBl5hktJkhIyRMDKFtPfmyfaOT82Sm/O3AM6Enk2hlkWV0o0Bqb9B8mQiWBd%0AZohrC0a3ZxSLhHh0ps1c2pNrYFX3IJv6OmjHXJcKyjyoWQbtun1RaPoYRh4dbeb12FiSe6NGlpfK%0ANAVG7itiCU4KA3J2bclE0FZR1jYP8j1rA6cWhb2BkLEG0BBBT1imJzNBImX6+3R/E31+wGI1zyn5%0AKEYgEQX1eShp9Li+nGOjn+aApyyzDx0+5lmhx9ptViosXzHA959eQItdp04ol4mAHUEAwLxKyAWv%0AOsimG1t4yj7PnR4bo1zxScYrNGRM324a6WRRqTL9TD1CQIOGbIvHOcl+DtkeJDg7GOWpvLm/nLN6%0AH9dsXciicpkV8wfNmOzvJO95XLTCrG1dt912XHvm9r3k5X/wzrL5v//dC2IMvMMXcTgcDofjvxYi%0AEorIxqq/JSJyhoh89TnW+3kRuegor63dbvOIUdUPqOrpU3/AD4FPishmEXlERN5p27pNRM44Chkv%0AFZF5s5yv238RWS8i19rXrxeRT82xP9+t6c+ngbNEZIuIPCEif2frvFxEPnYU/VkvIufMcn5GWUXM%0AJ24RmSciPztMO0tEZPORyleNqp5VpYfzgPuAq0XkMRG5Q0TOqpbrSDmc/YnIdSLSXOf4tO7nYv8i%0AcoXN53hUVNsEJo/iXc+n0/FwNnKEdXki8lU7Hx8VkQdEZMZcpjPIcsTzyK5tm0Ukbt+fKCI7RKSx%0Aps5LReTrR9M3h8PhcBwd23tbj7UIzxut2dyxFuF5o8V+oX08clZs9FiL8LwR8YL4Hveo2OqljrUI%0AzxujB47fvjkcDscLGbfVqsPhcDgch5K3jotqdgEbaguKSExVK7XH66Gqn3sOMl0G/M1zuP5ZiMj7%0AgVcAL1bVMRFpAv74OVZ7KbAZ2F+nPX8u/VfVXwO/PtKGRWQN8HXgNar6hIjEgPcdaT01rAcmgHvq%0AtBebi6yquh84akfaUfIvwE5guapGInICsOo51lnX/kREMDto/NHhKniO9v8Hh7Wx9cxgI0fBW4F5%0AwKl23BYAk0dT0ZHMI1XdICJ3AB/DjPE/AZ+x68LRNO9wOBwOh8PhcDgcDscLDo0OX8YxN1zEo8Ph%0AcDgcc6Am8udyEfm2iNwEfN9GAl0tIteIyE4R+aCIfFREHhaRe0Wk1V43Hc0lImeKyD020vB+EcnW%0ARhSJyLW23S8BKRt9+SN77r/Z6zaKyD+LiG//rqiKmPrILF26DPhLVR0DUNVRVf1enX6/zda1WUS+%0AbI8d0o7t1xnAj6xMKRHZJSKfE5G7gLfU9P9iG5V4F/CmqvamdSAirxOR+6webxaRrln68wngi6r6%0AhO1PRVW/Uac/p9sx2SQivxSRFnv8f4rI4/b4v4vIEuD9wEdsf8638v+9iNwKfLlG1qUi8nsbpfaF%0Aqvamoxnt6ztF5CH7d0iknNXtV2w9m0TkL+zxHjGRixut3s+vpwQRORE4C/isqnlkVtUdqvqbmnJi%0A25kaw7fO1E6t/dl+bBGRbwAPAQvtWLfbOj4jIltF5GZgZVWb1eP/OdvHzWLm0iEeLhFZJyK3i8iD%0AInKjiPTUG6t6eqhT1xViognvERPNd0nVuU9YHTxi+zoV9XeDbftOETmpqp4pG/gJh9pIXZsVkQYR%0A+Tfb54dF5A11xOwBeqvGba+qDtvrX2nt6yERuUpEMvb4XObRW+SZqOY7ZlDRZcCfi8gngEBVr5yL%0AXm397xORDSKy4ebck3O9zOFwOBwOh8PhcDgcDsdxiot4dDgcDofjUFIistG+3qmqb6xTZh1wnqrm%0AReRSYA2wFkgCTwKfVNW1IvIPwDsx2z4CIGZLw58Ab1XVB0SkEcjPJIyqfkpEPjgVhSkiqzDRUeeq%0Aatk6gN4OPAbMV9U1ttwhW1/a41kgq6pPzaYEMdumftn2dRi4SUT+GNhT246qjojIB4GPqeoGexyg%0AoKrn2fcX2/9J4DvAy62ufjKDCHcBZ6uqisifY5yL/2uGsmuA/zdbfyzfBz6kqreLyOeB/w38FfAp%0AYKmqFqv68y1gQlWntmx9L7ACuEhVQzvuU/wj8E1V/b6IzLS150HgFapaEJHlwJUYZ2017wVGVfVM%0AEUkAd4txcL8JuFFVvygiPtikboeyGtioquFh9PAm4HTgNKAdeMA6pf6sth1VvbPG/pZgHIrvVtW/%0AtMew/9cBf4qZCzGMY/LBOu1/XVU/b6/5AfBa4JqpkyISAF8D3qCq/dYx+kXgPdSM1WH6WU0PZhva%0AkzDRgD8TkVdjIn3PUtWc2B8JAN8G3q+q28VsU/sNjL3Cs23gcp5tIy3Ut9nPAL9T1fdYme8XkZtV%0AtTqi8afAXWKcyrcAP1TVh61D97O2zUkR+STwURH5W+Y2jz4HvEpV982kL2vvX7b9PHmO+py69ttW%0AX1zV83YlOpzpORwOh8PhcDgcDofD4TiecY5Hh8PhcDgOpd5Wq7X8WlWrnYW3quo4MC4iozzjRHkU%0AOLXm2pWYyKYHAKaiDusEfc3EhRhn4AP2mhTGqXUNcIKIfA34DXDTDNcLMJeE2WcCt6lqv5XvR8AF%0AwBfm2A7Ud4achHHobrf1/pD626IuAH5iI93imO1Djxox28k2q+rt9tD3gKvs602YaM2rgatnqeaq%0AGZx65wJvtq9/gHHY1hIAXxeR04EQ48Cq5ZXAqVUReU3AcuAB4N+sQ+5qVd1Y59oj4TzgStuXPhG5%0AHTPec23naVW9t87x84FfqmoOQERm2u7zZTa6Lg20Ypzm11SdX4lxJv/W2rgP9Npzcx2rWq620YSP%0AyzPRsxcB352SV1WHbDThOcBVVXMyUVXPTDYAM9vsK4HXyzO5RpPAImDL1IWquldEVmIciS8HbhGR%0At2Dm98kYJzS23t8z93l0N3CFiPwU+MUs+nk10Gfb2jpLuRlpiEJOW3WAv9nVDcAb8hXy+NyyaQHn%0ALTXD5+3solnKLE2MAfD7Ygvrm/u57bddNGkZgBI+OiksWTDEjt4eAM4vlDhYbGB/3IxJczHB2eWQ%0AealJJkfN8MQUHt3RSbNfAiCeqPDSyXHS2RIPHegA4M3dfew50MS5xSKDaq4rjPnk8Tm3ow+Amwe7%0AuHnrQk4X2OWZj0u9MTgBmPTMhjG7AmVxGfJRjGECAF7W2M99Ix2c3dEPQDEf477BDkJPprNGLY0K%0A7CJJzoddMdN+QynO6oYRwsjUfXeliZPDIhvJUvHNdaFASwSdodHR47E0WU85KGkaIrOcj0hAt1fg%0AxESB5naTO23r/jSpSMlah/BIIsaOwRZKnnCWjAPQpykGPY8TSmbX8LVS4adPLqSnonRh8pQNSZxQ%0AhEvaDxh9HGjE85Q7nprHupYBAPaFKbaNNHCin8OYKVzYMMjASAPb/SQAA5NpGjSk1w/YV24CYEUp%0Ax2tCnweTpv/J69pYmJ7k+qiJV6iR8clygsf2teOjzIubvu0uNVBB6E6b9725BvLiEQp0Zsyxs3IR%0At+7vYVXF9C30PZZ3D3LPSCcXpI0N7p3MsLmvnR41dpPDKP0VC/azYbOxvwsyw2yfbGINHr8Nze8T%0AWkLYE/icb/OdBUEIk2me8pN02vaKIjSFEVfvXADAeQ0j3FVu5sQSnFY0VjEQpSAJ2ViZzoqxpaQq%0AC7TIU1Zv88IybymH5MMY/5o0x94YljkQC7jjbpNaebkoRfGoCLQ3md80nD8YMC4xyCeZT5EcPhfM%0A7+dnfT2cVjT9vWN/D0lVYir0WPsKEdbFR7mo09SzZVcHcT/k6SjNksj07eUVI9/YuJHnvEqeDV4z%0Aq2OTPOg1AHCGTrD4lGH2bl7AYMz0d0s84JJSbnrvpWFNszw0dtYWmTIXvngPT21opdHa7ehEkoZk%0AiYQql+TNnHw4CQf7s2SSph+LXwtPX5vm6SCGlzftL0mVeWlslIejJtoqpq7VPQPc1t9Fp30Kejjh%0A0RUKBQ+a7MrepMo9fgOtfcaOmiJYFh+nd1cTH1m1D4BHNnZz/75uurTITjtOPrC6GOLZulu8EvlK%0AjGVehRG7TkShcN1oB+fFjG2Xyj67AiENrD9pDwCbHu9mkRSplDyWto3QN5QlK2W0nGJFZPb/WtU5%0AiD/QwQN+lla7JdjZ0SSPa5aGPtP/lbkRNBLO8cbIlBsBuOW3XQwHHo22r6EKXUGewTDDuF1vziiU%0AOegHjBbjlH0zJvcn45xTLJLwzYUtoUfoCT0V+NaTxr5fpkX25hvYkzQKSEcBhYpHgPKk6T65gS6K%0AAhc2DwKwc7iJMAFh+Mwz8CnZYfaNZlkUn6QnNEINhnGWNo4Rjpvfz2xKCB5wWvqZPJG/nmznJWGB%0A8UnT2G0pn0XlJv4sO0DfcMaMkSj5iTihCpsCswafXCwTEBGPmb75obI1luCAr3RauR5I+lySGmJ8%0AImH1BmMe3N/bxWt9M09yUcBeL0FTGHKwnGT1/AG696dpC4U7d5p52kGZU2NjfH1vD+/NmrWzcRge%0AHmkjKUZvN1aaucCf5H4/wRlFMzc6Mzl2TWSZNEsrO3NZ1mQHWBJM8sTudgBuTnmsaayQjUIqYubJ%0A9v4WslJhIjJ67BvJsLphhGI5xlAxacfSZ19v07QeL/WLbI0CVsgkJTXXjVSShAInlYoMlZP0eXFO%0A8UdY7k3SvdCspY/s6mJ1zwBebzMV8aZ1u7RthF9NdNj3FQ7GYqwqlXk4YcZp5cIBtu5pn/5yctt9%0AbQz6wqpSmetTpp7XF8rEvZDBSoKzGszc2byvg9OkwLaY6Uey7JPLN5CIwXb7+7x0MeKk2ARXxUwO%0AwLeGOcSDiVJAwfathM+o75GtmLZChJWaY7emGC8ahW+IJ3lN8wCbh1tZGjfjHVN45EAHO+LmuvPC%0ASTZIhvllnV7zWyrKizsPsnF/JwAr0mMkJrPsKTUybsdyIvTposS+iQy7A6OTRASb4iGtavp2aqHC%0AtpFmXk2ZX+0wdS+LyoyUEmxOGs0tK3qs7e5nw8FOsr5Zy3vSE7QumET2KmeTZ/NEC7dOtrG+VGLE%0A2siy5Dh3hU00a4WM1cEwcbKE3Dlqxu2M1CjxUohWhLx9Dkqmy8SHI84vmnoeCYRYXyNplJK9jw5W%0A4iRUeXGpyIBdAw8EHtlSOJ2/tjcWcNGJ+/DjyoanzDy9es98Eh6MlYyS1gmc1DDMI/lmJjxTT6+v%0AzA9jnH1CnNQJIb+5vpOiCKEHmxJGplQ+wUnNwwyOptnP1L0qRzHyaewoAJAbz9A/lsYXZdwaYani%0As3m8hRa7LK1tGeDWsQ7WMsGu0KyvW0tZLmwa5On+JrYkTH8DYH5Zpz9kt6fyJJIVHhtp4cWeqWxV%0AMMZ9YSP9d9hnV+CRVMgf5SuMDhk7HRdT33DM6DodwZMHW4mADRvNc8l8ieiPeeTLATHf3AS2Jjwu%0A1nFusM/Oq8mztpRkTWKMDSUzx7OREqjwlNr7RLnCdXvmcarmGLNjFAAJjVi9qJ+nDpi6GmIV+isJ%0AMpi28oWAs4tFxiVGU8LchycLcdqbJynkTT0+EXslwbqWAR4eNuvUkqhCLgyYsGvEFrJcmBgh3ljh%0A6SEjY4dErGkZYsdQM+12TPb5CXpjcEbOjGOTVLh2qItFROzyzLGzsuMUx7OcY9dNYrBBMqzPDLGv%0A39wDfVHOS43QV2ogXzGV/1XjCPeMdrC4bO4BWxI+GU+4f7SdU9WM5inpERbnE+yPTFsdlHjaT9ID%0APDLQBkDRF5aSZ+rj47L5g/xsoJuuCpxbNPaWSZeYqKRZW1ReeqH5bPS7W7pJR8qahebzw28P9LB/%0A+3wWivJA3Mg05gW8OhimL98CwKjn86ube8gQcUHrQcDYSGcyx+2VJroG1OpJGfZjePaevzHp8dJi%0AhSWlyvTz7pn+GLliwN7AjMmOLW0sj4oMSMCDdu3ygS3xiAN2/Znpl+DHCxq5dCP/UbitVh0Oh8Ph%0AODpqc68Vq15HVe8jDv2hz0yOvwrPvjcnZ2hbgO+p6un2b6WqXm63ZTwNuA34ACbX3yFYR+ekmNx/%0As1H3iWuu7VhmylE3F8fn1zCRcacAf8HM+gDjuFo3hzpn4jWY3HbrgAdFZKYfZ82Wc+9wffoIxrFz%0AGibSMV6njGAiMqfGdqmq3qSqd2CcvvuAH4jIO2do4zHgNBE53DPeTGM713aOWg824vUbwCV2bL/D%0AoWMrwGNVejhFVV9pz811rGqpnqNS9b9WXg8YqWr7dFWtzpE5W99nslkB3lxV3yJV3VJ7saoWVfV6%0AVf04Jt/iH9trf1t17cmq+t6pSw7XaVV9PyZiciGwUUTaasuIyGsxTu5XAV8RkZkiav9D+X2x5T+j%0AmWNCMX/8/r6z90DjsRbheWPqS5jjkeO5b4tfe6wleP7oG8oeaxGeN3YONx2+0AuU1fMHjrUIzxt9%0AXr3H1+ODsP7j8XHB5onj95nrN9d3HmsRHA6Hw1EH53h0OBwOh+M/nyeAeSJyJpitT63zZBdwuoh4%0AIrIQeHHVNWUbhQZmG8ZLRKTTXt8qIovtloyeqv4c+GvgRbPI8H+Bf7LbvCIijSJSGy11H/BSEWm3%0A226+Dbh9lnbGgbl8Q/YEsFRMPkJsvfVowjjAAN51mDq/AlwmIitsfzwR+Wh1AVUdBYblmfyI77D9%0A8YCFqnorZmvMZiBzBP0BE1X2p/b122fpz1QOv3dA3W+BbwT+x9RYi8gKMfkBFwMHVfU7wL8yw9ja%0A7XM3AP9HbHiciCyXQ3MK3gG8VUxOyQ6Ms/H+Wdqptr/ZuAN4o5gcn1ngdXXKTDnjBmx04SV1ymwF%0AOkTkJbYPgYisnmWsjpabgPdMOdpEpNU65nfaaMOpfJinzXB9rY3MZLM3Ah+qGpO1tRWJyIvEbG+M%0A7eepwNPAvcC5IrLMnktbO5/TPBKRE1X1PlX9HDCAcUBWn09htin+gKo+CvwKszWsw+FwOBwOh8Ph%0AcDgcDscRc/z+FNfhcDgcjj9QVLVkc9Z9zX7pn8ds+Xg3ZmvGR4HNmPx4U3wb2CQiD6nq20Xks5ic%0Aix5QxkQe5oHvVkW7fXoWMb6Jcdg8ICJlW8ezciSqaq+IfBq4FRN1dZ2q/so6Yeq1cwXwLRHJAy+Z%0Apf8F6+T8jYgMYHI5rqlT9HLMdpf7MM6XpbPUuUlE/gq40jqRFLMNbC3vsjKmgR3AuzEOwB/arVgF%0A+Aeb8+4aTB7ANwAfmqlty4eBH4vIh4Gfz1DmG8DPrUPrVupHzv0LsAR4yDqp+jFRb+uBj9uxmsDk%0ADZ2JP8eM5ZMikgMGgY/XlPklZowewejqE6p6QETeNUM70/bHLE4pVX1IRH4CbMQ4ze6sU2ZERL6D%0AsfNdmO1da8uUxGw3+1U7LjFMntRt1BmrWXQxK6p6g5itbzeISAm4DrgM4zz+pp1nAfDvGF3VUmsj%0Al1PfZr9g5d9kx3UXJq9lNZ3Ad8Tk9gS4HxM9WRCTT/TKqnOfVdVtc5xHXxGTU1QwP1qo7cdfY7ah%0Afdy+vxwTGXlFnbocDofD4XA4HA6Hw+FwOGbFOR4dDofD4ahBVQ+JoFLV2zBbi6Kql9ecuwLjdJt6%0Av6TeOVW9tOr4A8DZdZqvGy2nqp8EPln1/ifUz584W5RjdX0K/K39qz23vur1j4Ef15x/pF47NgKy%0A2um2pOb8pVWvb8DkqKut4wqe0devMNFXc0JVrwWurXP88qrXG6mv9/PqXLeNZ+fnvLPmfLWsO3m2%0As/VL9vgurDPI5uKrru/TdcpEGMfXZTXifM/+HRYbsfffZziXsf8V44z8eM35uu3U2h81Dq4am/8i%0A8MU6dVxa9fqzmO0/ZyuzEROJWcshY1WPmeaefZ+pev0l7HhVHdsJXDybfPZ9rY1AHZtVkw/2Lw4j%0A7w3ADTOc+x0mB2e9aw43j950mHYvq3k/DkxFUW7nmXVvuk6Hw+FwOBwOh8PhcDiON3QuSYEcc8Jt%0AtepwOBwOh8PhcDgcDofD4XA4HA6Hw+FwOJ4zos6N63A4HA7HcYuI/BNwbs3hf1TV7x4LeZ4rIvJu%0AzLam1dytqh84FvIcS0TkPiBRc/gdNk/ffxmcTfzhcEbP+TpcniTlxwHI+EkOlkbpjDdR0RCAtliG%0AJ/N97JsYYH6mHQBPhLbgmVSZy4NWbhp5nGWZeYyHeQBWJbrYXhog5Zm6U15Ab2mEUlShM940fWws%0ALLAyaANgS6mf3sIQbYlGsn4KAB9hPCyQ9hMMlsftdXFCItKemU47Jw+wMjOfuBdjpJIDoMlPsasw%0AQEvQAEDai5PXMsWoTCmqTMue8ZPYVJ4AtPsNTEYlhipmZ+VSVCETS9IRyzJq++aLR6ufZiIqGn0g%0AJLwYB8vjLAyaAdhXGaPBi9NvZW6KpZkICyS8gFxormuJNZD1EzyR6yUTM6lUBSEXFsnGUtPtN8XS%0ANHoJfLtb9oHyGEPlCdriZgxSEjAeFtg+tp+1LScA0FcaJRNLMlrO0Zkw+h4pT9IRZAnEn+5HhDIW%0AFihbnfTEm0jgs614EIC4xJgMi/jisSLZCcBEVOJAeXR6bGPiM1rJ0RpkGLF6S3gBqkpHkGUyKgEw%0AWsnhi8dY2ZRZkZ7HzkI/K1Pd7CwOmPa8GL54CGZMJsMCoUZ0BI1MWn1nvASB+AxVJilE5WmbjEuM%0ACPNZebySZ36ildEwx1DJjMGydDe5qEykkR37BAdKo3QGjfSWntkBOuMnCTFlJitFMrEkLbH0tE0U%0AwjKhRtPHAXJRGUWnx7Y1lmE0zJEPS9P1Rqp0JprwbN8mwgL5sMSyVCcHymMAhFY2DyHrG5sYDwt0%0AB42M2f7noxJNfoqhyuS0LtsTTTT5KZrtnBgIc6QkIOUFPJ7vBaAxlsYXj8D+ljnjJxiq5ChG5Wnb%0AGi5P0hI0EHgxBkpGpqXJDg6UR+mxtg1wsDxGhE7bUsqLs7vQT3NggtNbYmnKGhFqNL2WDJUn6Eo0%0AE2rEZFiY1kkxKtOTaDEyegkmohIVIlrsGrA1d4CmIM3U9yD5qETaT9h5F0xfV9KQ/sr4tP1lvATj%0AYYGDRTO281PtBHhk/AS+1cHu0hCK0hk0ArBtcj9dyZZpOwNISoydxWfWMhFhXtDEntIwad+UmbRz%0Ae7Scm9ZRd7yJkTBHk29sZKgyQdpP0BXLTtv7gngrAGrtdk9xiOaggW4/w47SIACB+CyPt3EgNGPd%0AXx4n6QVk/SQVay9ZP0Goyt7S0DM68ZPkovK0vQH0FodYkGxnwur/YGGEnlQrXTGzlvRVxqdtYcp2%0A58WbmYxKJMVsvjUeFYns2I7a9bY5aMAXj5Hy5LROEl7AWCXHgoTp497iED3xZuIS40B5FICuoJGh%0AyuT0Gtzkpwg1YqSSm57bU/YxHuaZqBi5VSOyQXp6HJtjaWOTqv8/e28eZ+lVFvh/n3e7a+1LV1Xv%0AnX0BAklAJGjUoPjTQVQcxp+KcRllRlwHRRnUDAwKozOOgOiAMwQUHEbRyKISZSAQtiRk35feq6u6%0A9uWu7/bMH+fU7duVW92dNBDSnO/ncz9173nf95znec5zlrrPPeewt2jGqcPtJUp+1PGbPr/Iw7Vp%0AXti/j/sbx6z/ZSSaMWH9r5Wbtn1VaQcHUyNjW1NaecyuaJgnWvMmr6BEUQKOtpeM3EGZCwtjHEvX%0AmbV9yVBYRdFOmy55EetZk4lwgOl4uVP/c8kaIkK/be91274fWD8CwDUDF/BIe44Bv8zgRptozrIt%0AGiCwdTXdXmYgLFOUsFP+IbkcqgAAIABJREFUiO3rW2rsuJLUGQn7aORt1q2fnleeYDZepZnF7C2N%0AdcoviE/LjgljQZXVrEmsGQO2/GYeMxOvMGTb+3raJPT8k8ZJMGND1S90xoBG1ibVjOHAPHeoOcfO%0A0hj9XoFj1ifaeUIgPgO2b616BQ63F9lTGGElN/Wfaka1a0xs5gnjfoWGpizZdhJJwJBf4kB7gcGg%0A0smrmccUbRtZy1qICON+hQO2vW2MI2O2TTxUP8oL+/ayP15i1Mp9sLXAWNTPetbszCfGwn5amnBR%0AaPyvJD5fbh1lMhwkVnOPovR5RQpW7kRzcuCx1nGqtv4zzRkISky3jY9EXsCOaBgPWLC6qSqT4QAL%0AWb3j32NBlaYm7G/Odex/UWkCEWHa+sR62uQ55e1MW1sP+CXm03V2REPEtp8+3FpkJOqjkbU7/VKS%0AZ5T8iMj2ATnKSlJnIhrojAGJZihw2LaRQALGon6qfqEj00Y7rqdmLCv5EVPRIAtprdNOtkeD1LI2%0ACTm7AjN3eSxeYDVpdOq7nceMRQPMx6sM27noSFhlLWvRZ/vt5ayBhxCI35mXtrKEgbBMxStQtv35%0AWt5iMuhj3o7vAuxvHufq6l6qYvxkf7pCzc5DASpexBONWcYKgx3923lCyYtYSmuAmV8VvBAfrzMv%0AGfRLHG4vsrcwSs22ibamVLyIpu3vFpP1zjxowyZlv8CAX6JtfS0Sn3oec6y1yO6SmZetZg3Gw35U%0AtdMGY00RhDFro0h85pJ1tocDlG1dPhYvntSX7yqO4OMxHS932k0kPgqM2c+Pt+cZCap4CMuZeW6h%0AvcoF5UlEpDMPOZ7W8UVoW99q5wkVr4BAZ25c8QuMBCc2rmprQkFCIvHZ3za+tK8wxmrWJCHvzF88%0AEYb9csdGq3mLVp4yHJQpYOrk/uaxji3BzOeKftgZ7wGG/BKrWaszdxCEoaBMPY87/j7sl5lN12hk%0AbbZHZqyYTVbx8dhlP9/XmKYvKBGKz7i1d6aKB8xbn2jmMcNBlUG/xCPNWXtPzvbCEEfbS+y2Y9dq%0A1qTfL3bGtym/SkrOF2r7ubS83eiSx2Qo436lo6svHutJg8miGXPLXkSGduYAn5v+1InJwDnI4au+%0A6xs+WLbrjmdHHbgVjw6Hw+FwfBURkUxE7u567RGRq0TkHWeZ75tF5Lqn+pwNvvwfVb2i63XWQUcR%0Aeb2IPCwi94vIPSLyGpv+GRG56mnkd72ITJ3i+ptF5DpVfV+3LsCvALvtPa8Qkd98mvp8r4jcISIP%0AWb3+0KbfICKvfxr5XSsi33qK61vKKiI1+3dKRP5mqzxU9UWY8x+DLpucVdBRRKoi8j9E5AkReUBE%0APisiL+qW62nkuXnb2M3X/0FEBnukd2x/Kv/f8AnMuZL/2drhrIKOZ+NLT6GMU/rI1xvbBt9l3792%0Ao007HA6Hw/G1YN0Gv89FNgKd5yIrSa8jys8NmudwvUXeuXvS1sYP3hwOh+OrgebyDf96tnDujjwO%0Ah8PhcDwzNG0QpJuDwB2bbxSRQFXTzem9UNXfOQuZ3gj83lk8fxIi8lrgZcALVXVNRAYwAbCz4Xrg%0AfuBYj/L8M9FfVT8KfPSpFiwilwPvAr5PVR8WkQD4uaeazyauBWrAF3qUF5yJrKp6DHjVWcrxVPlz%0A4ABwgarmIrIPuOQs8+zpf2KWJIiq/n+ny+As/f8p83R96UyxPnYtW/jIM42q/tkzLYPD4XA4HA6H%0Aw+FwOByOZyduxaPD4XA4HF9j7Mqmj9v3N4jIe0TkZuADdpXRTSLyMRE5ICKvE5FfE5G7RORLIjJs%0An7tRRF5l318tIl+wKw1vE5G+7tVK9p6P23LfBpTs6ssP2ms/bp+7265u8+3rRruC8T4R+dVTqPRG%0A4N+r6hqAqq6q6vt76P2jNq/7ReTtNu1J5Vi9rgI+aGUqichBEfkdEbkV+JFN+r/crkq8FfihrvK6%0AV2z9KxH5srXjv4jItlPo8xvAW1X1YatPqqrv7qHPFbZO7hWRvxORIZv+SyLyoE3/3yKyB3gt8KtW%0An5da+f+biHwaePsmWfeKyBdF5HYReUtXeXtE5P6u958TkTvt60kr5axt/8Dmc6+I/LxNnxSzcvFu%0Aa/eX9jKCiJwHvAh4k6rZa0ZV96vqJzbdJ7acjTp89VblbPY/q8dDIvJu4E5gp63rUZvHfxSRR0Tk%0AX4CLusrsrv/fsTreL6YtPeknfyJypYjcIiJfEZFPishkr7rqZQd7X3f93Cgi7xDT5vZvyGGv/Ya1%0AwT1WV0TkPBH5J1v250Tk4q58Nnzgwz18pKfPikhFRP6X1fkuEfmBU8h9mZxo2/eKyAU2/Ult3qb/%0AlIg8KiK30LUls5y82vSUNhORnxOzWviO+cbsVqI5HA6Hw+FwOBwOh8Ph+CbBrXh0OBwOh+OrS0lE%0A7rbvD6jqD/a450rgGlVtisj1wOXA84Ei8DjwBlV9voj8EfAa4L9vPCgiESZo8WpVvV1E+oHm5gI2%0AUNXfFJHXbazCFJFLgFcDL1HVxAaAfgx4ANiuqpfb+5609aVN7wP6VPWJUxlBzLapb7e6LgM3i8gr%0AgSOby1HVFRF5HfB6Vb3DpgO0VPUa+/nl9m8ReC/wndZWH95ChFuBb1FVFZGfxQQX/8MW914O/NdT%0A6WP5APCLqnqLiLwZ+F3MVq+/CexV1XaXPn8G1FR1Y8vWnwEuBK5T1czW+wZ/DPypqn5ARLbaInQO%0AeJmqtmww6a8wwdpufgZYVdWrRaQAfF5MgPuHgE+q6lttwKm8RRmXAXer2sMztuaHgCuA5wGjwO0i%0A8lng/99cjqp+bpP/7cEEFH9KVf+9TcP+vRL4N5i2EGACk1/pUf67VPXN9pm/AL4f+NjGRREJgXcC%0AP6Cq8zYw+lbgp9lUV6fRs5tJ4BrgYsxKyL8Rke/FrPR9kao2xP5IAHgP8FpVfUzMNrXvxvgrnOwD%0AN3CyjwzR22f/I/B/VfWnrcy3ici/qGqvvc5eiznD9YO2r/C3avMi8s/Af8K00VXg08BdPfI8pc1U%0A9T1W584Zjw6Hw+FwOBwOh8PhcDzbeDZtZfqNjgs8OhwOh8Px1aXXVqub+aiqdgcLP62q68C6iKxy%0AIohyH/DcTc9eBMyo6u0AG6sOeyz62orvwgQabrfPlDBBrY8B+0TkncAngJu3eF6AMzls+2rgM6o6%0Ab+X7IPBtwFvOsBzoHVS8GBPQfczm+5f03hZ1B/Bhu9Itwmwf+rQRs53soKreYpPeD/y1fX8vZrXm%0ATcBNp8jmr7cI6r0E+GH7/i8wAdvNhMC7ROQKIMMEsDbz3cBzu1bkDQAXALcD/8sG5G5S1bt7PPtU%0AuAb4K6vLcbta7uqnUM4hVf1Sj/SXAn+nqg0AEdlqq9PvEJHfwARQhzFB8491Xb8IE0z+Z+vjPjBj%0Ar51pXW3mJrsK9EE5sXr2OuB9G/Kq6pKIVIFvBf66q00WuvLZygdga5/9buAVcuKs0SKwC3ioRx5f%0ABP6jiOwA/tYGP7dq8y/i5Db6YXr71Rnb7A3sYiJo87FiCEBZPV7OMMfzIhtKD8cJg5WQQ8HFAJxX%0AXuNT6SAvShskudmM5XBS5PvLV7Ija/OYXwRAU3idBszmxpyDacql+xK+fGCCKW0BcKuUKfgwEZsu%0A6iXBbi6OJpj2ClxkjyidTsu8YOdx7j08zng4AMBaGtHCo6Gm/O3lEZppgKBctM+c93Tz4XHG/RGa%0AdsOY5/YvcmhplMvOm+OuJyYAWAx8zsta1HPzL1bVS8gSYYVBKtYCu8ZWaTYj1poFDngjALyguMxd%0AzUGeCI3cL2xlbCs0eZxdPGH96PuLykK9xMSAse3iWpklQuY8n4tzo/9qGlBMc1r+RXzSmI0LsoDz%0ANeWCkWUAwmLKsWMDkNGx91i/kmf9zNSqpk4ml2isD5IWhznQ6gNgrjBJJvB8aYCaQeC4N8mLL57m%0A/vuNHlMDNfav9jMRNU2rA55IqjQ9IfT7AcgQ/qFQ57vTChenDQAqBeEf/QtI7NBSVeFqbXIkL/K8%0AASP3fetDDGiGxMqDBWODiVxJRQgi89xU0ib2+pkqrJP6YwB8Ih/gW9ttBovGRncmO5kJYF+szAXG%0AtpfFMUOFNuN7U6DAzYenOD9rsXvHMp89NgnAqJ+SpYKg7BwwwfXbkgGWAxjIja7fu/0YteUxFtfK%0AlIrGll/RPp5PjVpiZMaHkpex54JFbnrsPFP/fp2HqDCUZUza3xEViykz9QpFMX5T8RJu8Sf5DllD%0A1ch9KK6wyzsR6F9MxzhYCHl+XuOgOfqYPUGd8Yl1Pn9sAhRmA+HKrE0j9ql5ppLOj9aJgoyFdJDV%0A0PjuVftmaazAbUum/oeyMn2SclQKDEsJgINeyFiak1ofLaU5+6NhLshSdpRNe7s12M11ffPE7YC/%0AC8wxzpe1lduLw3xr09Tbp0twZTbMrrzdmV08KEUuDYcoR6b9fUyqXN5WypqTYcr7dBW+t5kzXGhB%0AAIUwpVhOWFyq8GWvYnwph+t2HOPQoREaqdF3f3GYmgfnxabifE/py1Omhte5bXXUyCjrPJxVybxx%0AAC4P1zjWKvNIIeAVI+a3OzetjXF13OZ+r8BLg1UAPl7Yx55EKSRGkdnKGCOpUs1zBu3ZceUoYUbO%0A47xB88w/NUZ4Udqgrjs5jPGT5xfWWGsXaNk6ShAuG1vgztm9nX7q0midh7I++uOMATEyLSQhe6M6%0AjybG/y6rBtRaEX6mTLMHgGOBx3eVFqnXzTNfiLbxLVrj816V3dYmy3jcG6a8SSrcEZrO5Jqszp1e%0AhUtT05aOegUuKA2yY98KR/cbOx0t7uHyoUXS1NRRGFWYXejjwaBIyfrppayznA6wYM+bC1Upao4H%0ALEdG37lAeFHa4PbiLqq2fZ2ftRgdaHBgzfQlu6ohDzUHWPKFl1aMTT7XHiLyRrkwMzJe9Jx5br1n%0AO1fvneWLB43+6kMd4f5ixvc0TeZ3FUNe0m4x0m/6pOnVPh6KtjGRKrXM6LKHCkt5SNszn3dnLWqF%0AEXYV1/hSdikAD4UZ39FUVvHBgylts0bIcuKzIzO6eQKpCuU0ZU32GXurzx6a1H3Tl64Q0NfKOBxW%0AGfHNlKOSZUwHIYN5bu/xuGZ4nkcWh4AhY7fcZ7f2MRS1ecL6wEIgHPVzXlMxfeJAO2ebN8liWmB7%0AYPqPY975zBFwVbRi9MguIsyVF50/w2OPGxn7wzbHWmX2RwH48LLKIo8vD/JwwefijWlNDH3Sz/hw%0AnaV1U+MTo+s8NDdCYvuJNBF2SMQdfplB+9gLSst8xruERc+0myvynGXfpwlU7VSqlOeMakJExlpm%0A9A3ImfdCEtsnDodjLGvAd+yc5mOHjdwTac555TX+T27G+29tZqz6wySZmD4HOOgXKGXKc/qWAZ8j%0Aq33UM58HCsJ1mdEjzTx8zdk20c+HV0ydfFdaZy4dxLcdVw6s+j6T7Zj7I9O//+sLj3DgoREi25ev%0AhhdTSVO+FOzp+HYxHOF8GgwMRRxfNvVWkpRHtErBzmcuqy7zQHsfpTjv2HLN95gW+DeDxwH4zMI2%0Azs9aNOU8DvmmfV1TWqLZCon6TDt+tNHPi3bMct/+cUYCk1bPAvaNL5G0Im5bMn1gkMA9BeVtRaP/%0AbVKllMMl2mDW9iWRn1NPfPpyI/NUoc5CMshSErLHt+Nk8WKmkpxLh5ao1cz8Lcs9tk2u8dHjZnyd%0ASnKmwhb3SZmpxNhJUL5Q8nh1ZPopEeXRRj8NPIZ88zu/XVGNI41x9peMrpUcxuOMXIaYDMxY+s9S%0A5WVSYzkpcNT2rz9ChcmgzQLmXMh7ysKrghUe051cNrwIwNHFfkbKEQ+2TH+TiPDt22dYXSzxxXgH%0AAHNF5cWthOMS8oBv6unb4pwLRhe5edHoti3NKYdjjEuDhxJjy8nMxxdlW78ZJx9fGiQIhlhTnzA/%0A8S92Nc14PDT5vLSwzP+Nhzg/TtlWMLodjisMeX2U8pT11I7VhTbDo3VunjMyDgXKC0bneWJuiNGC%0A7bvjMsUsZ39o7PFd/fMcWxpjKZpiLIuNn/iTjMcZNc+j5ts+MEkYLzf4UmLa0niSs+oP84JghZZ5%0AjLl8O5lIJ9KwlvvsyVtMTSr3HDd90CWDy0SFlLhtxsSF9nb6gjaPtPs5budl65GZp10Y1mi0jZz3%0AB/1clLQZKJjCHtQ+rrvwCH/3+E72iMm7mGc8TIHzYpu3H7A9jzkuEQMYP71k2zxfPjpBoMoIJq+m%0ABjRTjwnP2Ogr/iCXZm1miKjaPnfQ34svyj8UjB9f10xYkpBiklO3Y3VfkrHu9dG2c4eBPCNMlH4v%0A4YAdBQuJciQc5JVjx5mZM3OVL0ejvDBusXeH8b/jR3cx0y5xfyFg3B7Kc17WQhFuKRj/n8qE79l+%0AjJmjIYWK8ZPVVoEsFWaiCfbmxk8a+RAH/IgLUtPfpYlQ9lN+Z3hHZzwtkjNUaHfmDmNeiRUJ8AtQ%0AsPof8gMihWp+Jl8DORwncFutOhwOh8Px9WfzkqB21/u863POk38ktFXgL+Xkcb24RdkCvF9Vr7Cv%0Ai1T1BlVdxqxg+wzwC5iz/p6EDXTWRey3JVvTMxJ6puVYtlo6dSYz3ndiVsY9B/h5trYHmMDVlWeQ%0A51Z8H/AnNo+viDm/rxenWgp2Op1+FTiOsd1VYP9bPhnBrMjcqNu9qnqzqn4WE/SdBv5CRF6zRRkP%0AAM8TkdPND7eq2zMt52nbwa54fTfwKlu37+XJdSvAA112eI6qfre9dqZ1tZnuNipdfzfL6wErXWVf%0AoardZ2SeSvetfFaAH+7Kb5eq9go6oqofAl6BWQX9SRH5TrZo8xuPnFJrw9O12Wk5r7z21crqG46q%0AlzzTInzNOJe/crj58NQzLcLXjNng3P31diE8o+Oyn5UkvYfcc4JQz93eZErbp7/pWcrLKovPtAhf%0AM46s9j3TInzNeLTR/0yL8DWjkj/TEjgcDoejFy7w6HA4HA7Hs4uHgSkRuRrM1qc2EHAQuEJEPBHZ%0ACbyw65nErkID+BTwKhEZt88Pi8huMWfsear6EeC3gRecQobfB/7EbvOKiPSLyOZVh18Gvl1ERu22%0Amz8K3HKKctaBM/lv/2Fgr5jzCLH59mIAEwAD+MnT5PkHwBtF5EKrjyciv9Z9g6quAsty4nzEn7D6%0AeMBOVf00ZmvMQaD6FPQB+Dxmi1Ew295upc+MXXX3E3TWE53EJ4F/t1HXInKhmPMBdwNzqvpe4H+y%0ARd3a7XPvAP6T2KVxInKBPPlMwc8CrxZzpuQYJth42ynK6fa/U/FZ4AfFnPHZB/yrHvdsBOMW7OrC%0AV/W45xFgTERebHUIxZx9uFVdPV1uBn5axCw1EZFhG5g/ICI/YtNERJ63xfObfWQrn/0k8ItddfL8%0ArQSyPwjYr6rvwGwJ+1y2aPOYNnqtiIzY+vmRHvl9tW3mcDgcDofD4XA4HA7HNySq3/ivZwtuq1WH%0Aw+FwOJ5FqGpsz6x7p4iUMCubrsMErw5gtme9H3M+3gbvAe4VkTtV9cdE5E2YMxc9IMGsPGwC7+ta%0A7fZbpxDjTzHBh9tFJLF5nHRGoqrOiMhvYc6NE+AfVPXvbRCmVzk3An8mIk3gxafQv2WDnJ8QkQXM%0AWY6X97j1Bsx2l9PAl4C9p8jzXhH5FeCvbBBJMdvAbuYnrYxlYD/wU5gA4F/arVgF+CN7xuPHMOcA%0A/gDwi1uVbfll4EMi8svAR7a4593AR2xA69P0Xjn358Ae4E4bpJrHnEF4LfDrtq5qmHNDt+JnMXX5%0AuIg0gEXg1zfd83eYOroHY6vfUNVZEfnJLcrp+B/mvMKeqOqddrvPu4FDwOd63LMiIu/F+PlBzPau%0Am++J7Xaz77D1EmDOSX2UHnV1ClucElX9J7v17R0iEgP/ALwREzz+U9vOQuB/Y2y1mc0+cgO9ffYt%0AVv57bb0exJxr2YtXAz9u62AWeLPdAvZJbV5VvyTmnMkvYraivZMnB7R7+veZ2sjhcDgcDofD4XA4%0AHA7HNx8u8OhwOBwOx1cRVX3SaiBV/Qxma1G6tjjcuHYjJui28XlPr2uqen1X+u3At/QovudqOVV9%0AA/CGrs8fpvf5iada5didnwL/xb42X7u26/2HgA9tun5Pr3LsCsjuoNueTdev73r/T5izHjfncSMn%0A7PX3wN+fTpeuZz8OfLxH+g1d7++mt92v6fHco5x8PufnNl3vlvUAJwdb32bTD2KDqvZMy+78fqvH%0APTkm8PXGTeK8375Oi12x92+3uFa1fxUTjPz1Tdd7lrPZ/9gUKN7k828F3tojj+u73r8JeNNp7rkb%0AsxJzM0+qq15s1fbs52rX+7dh66sr7QDw8lPJZz9v9hHo4bNqzoP9+TOU+/cxK5I3p/ds86r6PuB9%0APdJv6Pp4RjZzOBwOh8PhcDgcDofD4QAXeHQ4HA6Hw+FwOBwOh8PhcDgcDofD4XB8E6P5uXu+9tcb%0A0WfTxrAOh8PhcDi+bojInwAv2ZT8x3aV1LMOEfkpzLam3XxeVX/hmZDnmUREvgwUNiX/hKre90zI%0A80zxbPUJEfke4O2bkg+o6g8+E/Js8MKpb9d61iLJMwAmogFWsgaRBDynMA7Ap9YeZWdpDA9h41+6%0AyAtYSRssxmsAXFieYj5dp+RFVD3jpn1eyF31ozyvsgOATHMeb89TS5v0BWUAhoMKi2kN3+7kPBxU%0AqGVtyl7E/uZxAK6u7iUQj+NpjYS8kxdAUcxvMlezJh6CLx7NPAagPyhTEJ/c/u+kQC1rMRiUGfVN%0A+VUJ+ErrGGWvwM5wAIClrIkvHgdbC+aeoEgtbbGrONIp73i6jqpSy1pG16CEqlL2IkpeZGXzORwv%0AMxCUACh7EY835xgMK4wGFQAW0jrbgj4OxYs0MyP3+cVxDsdL9PnmuVQz+vwiM/EKVX/jyFSjS8Ez%0AR7FujwaJNeNoe4nIMzLmqlT9Ikea80wWh0+yW9k3deQhrGVNUs1oZQkAY1E/S0mNamDKGvLLROJT%0A9SLuax4DYG9hlH6vwOF01d5Top2nLKQ1xkJzDOpcssZ42E9FQtbyNgD1PGY5qRGI37HtVNDPdLLa%0A0aXfK1DPY0J7z1reouoVWEkbnbx3+30czmosZXVGfWPLihdyOFklVePLvnj0e0UGumx2NDHyjgdm%0AEfTheKnjc7Gmpt68iCRPO350SXGCo+kqw36Fhk1raULFi4gk4FhsdjLeFvaznDXY+F99ICjh41Hw%0AAva35jt29xDGbPktW+Z8ss6w9QlfPGbiFXzxOr6Uac6uaIh+MZ8fThZoZG0KXki/1a8kIceS1Y6P%0AFCVgLW+Rac5E2A/ATLzKYFBmLlnr2GQ87GcxrRFZ365nbQbDCgEes1a3iWiQWtbq5F32IhbTGgUv%0A5KhtJ31Bmb6gxKBn7lnOmuwOB1nXmLlkHYBY046eS6nZfVwQFuO1jo9WvQKP1o8xWRxm0PYTPh6K%0Adp4ZD/tINcdHyDD2XsmaRg7b/yxnDVLNuLAwxkLW6NjowcY0A2GFlbgGwPbSKADt3Pi/h9DnFznU%0AWmBXcQSASb/KA+3j7I7M51A8DsZLlLyo418P1I9ycXk7auV5rDHDeeUJ9jfnGLB61DJTH5OFIRLr%0Ap/1+kUzzjr8fT9aI85SxsK+j21JiZH1xeRcAt9YPsi0aoJa1CLwTu20P+CVSzahbPx31KxyOl2ik%0App+6uDxFLY+p5232RMbeC2mdIb/EXbVDAOwujSNAhnZsspTUmCwMsZoaO15QGONgvMRkNMCh9iIA%0AI0GV+WSdRtbiBZXdANzTOMre4hiztt2VvIhYU+ppm5HItOXJoI9YMwZtvd3ROMJgWKHiRRxqmnbz%0A/OpuDsZL7ImGebA5A8DlpUm+UjvEhPWbQa/IctbkkmiEY7a+1/IWI36ZptVjLW8xFfRzIF5kwD9R%0AJ1W/yIL1UV88Ms3xxev0N+u23gCKftTxl0iCTvtby1pE4pOQs2btVEub+OJ3Rs6JwiDtPOnktcGO%0AaIilrNGp55ItY6P9Lybr9AUlAvE7Y1CsGTlKiBk755I1yn6BIb/Muu1vFcXH64yvc/EqI2EfRS/o%0A+MhYUKWZJyymNSbDQQAebRzjyupujtp+wvSlBUSEsi3/odZxmlnMcGj6sucUxnkiWUGBtu3XRoMK%0AS2mD4+1lLihPWn+r4SF4VqY+r0AgPjPJSmcMaGRtKn4Rz9ot1YyCF7ItqLJs23nJCylKwILtE3zx%0AeKwxw2BYZSoyelS9iMPxMrGmnf4N4LLCOA/GxreG/QqheByOl7i8MGHsnbdo5jEb37pWvYg71w5w%0Aed8uMjsHOdJaYnthiJWswS7blqbjFcbCPqbj5U5Zk9EgzTxhxcoZ5ykFLyTOjY0Gwwrbgj6Op+sU%0ArIxHWwuIeFxZMe398fYCzTxmIhrojJ0ewnre7vg9QCNvc3lhggOp6bdVlVhTluN1Lqls7zwXic+j%0ArbmO3ULxGQzKHZk8EQ415/nhvkv5VOswAK084YrSFF9pHAVgJOojwCNHO31ZK4/ZvzbL84bMqQOT%0AQZU760eYLAwxF5s+4KryThbzFse7fMtDKHkRa1aPZhYzGFaoZy2eV5wCYCYzflOw85tD7UUmo0Ee%0AWD/CC/v3Gd/KGkwFfRxNTd7raZP1tMFzKju5t2b0GIr6iLyAQHxWElMnJT9iyC935nzjhQHG/QpH%0AkhUG7DxsKa2TatbpExp5QtkL2RsMcH+XLx1ozTMRmbnkYlpjMKgw4BdZsn3CSlo340ZQYsG297Jf%0AYD1tdnzmktIEh+NlVtNGpy8YD/vx8Vi2fRuYMb6pCTOtJcD03cN+mcdbc2wvDHV8oOSF5NabF9I6%0Ao0GF7phCrBmzySrbI/PM483jjEcDROLT1KRjy5IXYY+up5G1qfpFcrQzdw0909cN+KVOv3g4XmIs%0A6OOwHScE4cryDg6na4SdE1yglrXZY8u/q36Udh6zr7SN7YGdT2YN1vM2i/E6A6HpuwteSCuLT5pj%0AL2dNFuI1Li6Z/uanJgl+AAAgAElEQVSx1nEGg0pnfrct6GM6WaHsFTpteSrop6lp556ShByOl1hq%0Ar7OjPNrR96LiNpazJrPWlzf6vkU7dvQFpU5fv9GW+/wC82mNiu3LEztvaWnamSusp03WkwZTpRF8%0A25+XvJBH68cYLRhfmmutMBBViLyg879ByQupZW3m7f9hilINimZOZ31rTzTMTLreqf/bjt1yTkfm%0A9j/nu7/hg2X77rv5WVEH3ulvcTgcDofD8c2Iqv6Cql6x6fWkoKOIZCJyd9drj4hcJSLvOJvyReTN%0AInLd03x283ajqOr7euhzxgEmEXm9iDwsIveLyD0i8hqb/hkRueppyHi9iEyd4npP/UXkWhH5uH3/%0AChH5zadatqq+CLNda4oJQBYxZ1giIjeIyOufap5Wrm89xfUtZRWRmv07JSJ/c5py9ojI/U9Vvl5Y%0Afx7k5LMNs9OUf72IvOtsyz6dvU7x3FXA9/Xw5Wc06OhwOByOrz6PNWaeaRG+ZlxQGHumRfia4cu5%0A+1XbRuDnXORcrrfH2wvPtAhfM87lenM4HI5nM26rVYfD4XA4HGdLU1Wv2JR2ELhj840iEqjanwGe%0ABlX9nbOQ6Y3A753F8ychIq8FXga8UFXXRGQAeOVZZns9cD9wrEd5/pnor6ofBT76VAsWkcuBd2EC%0AWA+LSAD83FPNZxPXAjXgCz3KC85EVlU9BrzqLOV4OnyHqn69v5G5li3stRXWjnfQo205HA6Hw+Fw%0AOBwOh8PhcHwj4H4W4nA4HA6H46vOplV5N4jIe0TkZuADdsXYTSLyMRE5ICKvE5FfE5G7RORLIjJs%0An7tRRF5l318tIl+wKw1vE5G+zSvPROTjtty3ASW7+vKD9tqP2+fuFpH/ISK+fd1oVzDeJyK/egqV%0A3gj8e1VdA1DVVVV9fw+9f9Tmdb+IvN2mPakcq9dVwAetTCUROSgivyMitwI/skn/l9vVlrcCP9RV%0AXscGIvKvROTL1o7/IiLbTqHPbwBvVdWHrT6pqr67hz5X2Dq5V0T+TkSGbPoviciDNv1/i8ge4LXA%0Ar1p9Xmrl/28i8mng7Ztk3SsiXxSR20XkLV3ldVYz2vefE5E77etJqwOtbf/A5nOviPy8TZ8Ukc9a%0AWe4XkZeewhY9ka6VrCIyKiIHuy7vFJF/EpFHROR3u565SUS+IiIPiMjPdaW/3Opwj4h8agt7jYnI%0AR6wut4vIS+yzm9tPd9t6oW0Xd9m/F3XZ5Q+tv90rIr9o068UkVusjJ8UkUmb/m9tmfdYGco2vadM%0Am+z0cyJyh4jcMXcOr8xxOBwOh8PhcDgcDse5jap8w7+eLbgVjw6Hw+FwOM6Wkojcbd9vdc7clcA1%0AqtoUkeuBy4HnY7b4fBx4g6o+X0T+CHgN8N83HhSRCPgw8GpVvV1E+oHm5gI2UNXfFJHXbazCFJFL%0AgFcDL1HVRETeDfwY8ACwXVUvt/cN9spPRPqAPlV94lRGELNt6tutrsvAzSLySuDI5nJUdUVEXge8%0A3q5g2zjroqWq19jPL7d/i8B7ge+0tvrwFiLcCnyLqqqI/CwmuPgftrj3cuC/nkofyweAX1TVW0Tk%0AzcDvAr8C/CawV1XbXfr8GVBT1T+0cv8McCFwnapmtt43+GPgT1X1AyKy1Xa3c8DLVLUlIhcAf4UJ%0A1nbzM8Cqql4tIgXg8zZA90PAJ1X1rSLiA+XT6PlpEdnYYvX9qvpHp7n/hRgbNoDbReQTth5/WlWX%0ARKRk0z+C+aHfe4FvU9UDIjJs79lsrw8Bf6Sqt4rILuCTwCW2vO72c22XHA/bfFMx2/L+HvDDmNWr%0Ae4Hn22vDIhIC7wR+QFXnReTVwFuBnwb+VlXfa+X4z9au78TU01YyAaCq7wHeAyfOeHQ4HA6Hw+Fw%0AOBwOh8PxzYsLPDocDofD4Thbem21upmPqmp3sPDTqroOrIvIKvAxm34f8NxNz14EzKjq7QAbqw5t%0AoO5M+C5M4OZ2+0wJE9T6GLBPRN4JfAK4eYvnBTiTA8avBj6jqvNWvg8C3wa85QzLgd5BxYsxAd3H%0AbL5/Se9tUXcAH7ar2CLgwBnIvCVitpMdVNVbbNL7gb+27+/FrNa8CbjpFNn8tar2OjPxJZgAGcBf%0AYAK2mwmBd4nIFZhzFy/scc93A88VuzIUGAAuAG4H/pcNtt2kqnf3eLabp7rV6j+r6iKAiPwtcA1m%0A+9NfEpGNwPtOK8sY8FlVPQCgqktb5HkdcGmXX/fboDc8uf1sMAC83wZmFWOzjbz+bGNbYxvovBwT%0ALP1nW4YPbCxRvNwGHAeBKibAuKVMtu0+iVxzIgnYXRoB4K61g/iex77SNm6p7QfgksoOYk2p5zEA%0AqWZo1iL0AkYLAwDcXzvMaGGA3cEAc3kDgMfaCwxHVQ7GxnwTYT+XFye5s3Gkc7ZP5AWMBFWW0jpG%0AQQ9PPB6rn1iJOZfVaeYxE2E/M/acqtALGA0q+HYzmAxlMVlnX3GM/a15ANbTJn3RIA83pgHYUxpn%0APOynkcfMZ6a8I3nKeNjPfLLOo+151pI6/WGFbWE/2yKjW6IZe4qjHGkv0bBB2n2lbaSaU/IiI7cI%0AgrCSNhjxTcxcRBARHqmZnZknikOU/IiCBCxnxjXOC4eoaUokAStZDYAnWvOE3okjTEMvoJa3ybrK%0Aa2vKjsIw0+1lAKbjFdp5wmQ0SKo5AEdbC1T9IpdVd1rbCotZo/MeYD1rcXVxitta01xaNsfXPtCY%0A5vzSNkpi/u1czVsEEnFPY5rziuZ8t1oe80D9KPvKZpH2UtpgyC/RzGJi3+zMXfBC6nnMbLqKZ/2x%0AlSXsKAzTsrt3L8Rr1NIWFb/Aampkm81WGAjLtPMEgPGwn1gzin7EmrX/g3nMsdYi5aDI4axNnKc0%0A0hbbS6MMWftnGDvMpOuonhgO6lmLY7aLq6UttoeDLGmdHdGQkRsfEen47VxWJ9Ocx5qzXFCaAGBQ%0ASqznLY60lxgNTZOPNaPkRWTW/vuCQe5oTTMZDtIfGJl2hQN8pXaIxJZf8iJiTZmIBohzY5Oj7SV2%0AFIaJrP3X8hYjXpFHW3NEnkkb8EsspKuMFKudNrCQ1an6xU75LVL6vSLT8TLlyDz33OIEdzSPUkuN%0A/w2HfaxmTbaHJ37DU/ULLKV1Kn6RwbBi7GTb+6r1nxwl0xwfYdjqPxxUONhaIChstMmcmXSdpiY0%0Abd+xuzDCTLzaqZuKX2Q9bfKcyk4qnukKDyUr9IcVmnlMKzY+4IuHLx5VrwBAM0/wxSPTnGUrU8Ur%0AsJCss5ibru6S8iSH4yUeah0nENOeSuEAO4qjrKR1cjtF6PeKROIzna8A4InHE41ZRqJ+Vq2djsdr%0A7CqMsGTLKnkh/X6RpbTOiu27hsM+Hm5MU/aLFP0CvnjEecpwWGXN5uOLx47CMEtpnUbWBqAoAU1N%0A6PeKAIwGVdbzNsqJdhrnKZeXp7itebSTTy1rUfYLDPklI2O6btpBHnf0vbd2mMniMDvKwwA82jzO%0AcFQF4D7bL+4tjnE8rVH0jW2PthYYivpQ1U4/PVkYYkfQTygey3kTH48n1meYL6yyr2T6gEOtec4v%0ATTCbrOLb9r6tMNjxJTDjTZ9fItOc1LaBtbzNetaiZfuNC0rbeLgxQ39xjEpgdGtpSqoZj7fn6bNp%0A63lCOSh2+tv76keoBiWmszr9tp9cyuocbC9StrrtCAZYy9sMBxXatvzQC0jJ2V4w7X+6vUw1KHJB%0AOMKRdM36W9zpewvWtgeas0yVRojs56pfwMejlTU6bXcgrDDol8msrzXzmOV4nf6w0tF/NalTy1oM%0AhhW2Rf0ALNu+cDIwdbWYrDMR9DObrlG37dtDGPBL1HLjR99e3sOitrm/OdORVURo5jFjYR87CsPE%0AmhFrSklCyoG5Zz1rs5Y1GQ4qPNacBWAk6mcha3Ta6YBX4liyii9ep18eCaokQc5yYsatW+sH2V0c%0AZSmtd/qyx5IafUGJ0AtZt3I2s5idheFOHR23bbHiFzttYns0xFJaJ7G6NvOYRDN2Bf2dsWMprnNp%0AYZyqrdvZZI0dxVGaedzpA5ezJpnmLMXrvKz/IgCOZQ3m82bnnmYe83h7mdDzO/U9n6wReUGnHgF2%0AVcZpaUq/7YN88Yg1YyzoY8S23Tkv4EBrnqHQ1FvZCylJyOF4sdOXjocR88k6A6Hx29nWEofzOQaj%0AKmOhqf/BsMpkNMBttQO2LJ8dhWGqXqEzBobik+QpNeKOjBOhmX8FdkwYDcpMp2sMRX3UNvobLyTW%0AjIuL4wCs5bFpsxh9ANI8Y6wwyK3xDNsjMzYcS1a5rzXbmRc9tH6Ey/t3sZTUGLZ+OhsvcdXweeR2%0AvB2XIiNRH6N+mSQ0eT/YnqPsFxi1zxxuLzIRDdLWlKrtJ3ZFwyxlDfqDMnW1/uaXeKK9SNE3flPx%0Ai+xvznFxdTvTiZkX1rIWS9bnAHYVhjmE0swT+qy9S17EatpgNOxjzI5dLTu/rQSmbkf9Cg82ZwjE%0A7/SBO6MhYs04YOeXkRfQ7xc5kK7yxLqZr0rfFNWgyGJq2kSmOZH4zCZrnbGr5EUMBxUi8Tvn5U6n%0AZnyZjs187pHWcZI8Y1dhhAFrk5amHGovdmQ2frrOjmiYYim09yQ83Jxhe2GImdiMZ8NBlWEpcdzK%0ANOiXOBovsz0cpGrb4IF4iYpfZMHeA2b8Xs1O9HvnF8dZzVqd/s5DqGUtxsJ+pkLjE6tZi7Ggwn2N%0AaQ7ZfmJXcYySFzJh/ehoa4GD6SorSb3T3x1qzjMYVplOzdg9VRiipQkrdrwFM1cFOu0GoJXFVP0i%0ADVvWbLzKUFhlR2G40y/uKAwzl6zxvMIkAA/EcxS9iMVknRFry5l0nd3hIE01uj3UmKE/KHFV/z7K%0Atg84wDLHkjWmwn4WPWMnH2EmXunkA7CaNhgMKx07HW4vEXlBZy6xtzDC0WSV1M4XN3yiXDT+sTGf%0AmCpNUvQLnX5qsjRMyYvwkc68vxoUeU5hotNPL8brVOy8ZMC2gTam3W300w7HmeICjw6Hw+FwOL4e%0A1Dd9bne9z7s+5zx5frJV4C/l5G3ji1uULZhVbL/1pAsizwO+B/gF4F9jVn+dhD3TsS4i+1R1/xZl%0AbJTzJFR1+UzKsWy2UyebU5S7wTuB/6aqH7Wr4m44xb0PYIKx95xBvr34PkxQ9RXAb4vIZVvct5U+%0AcHqdfhU4DjwPU8+9ltIJZkXmJ590QeTbrJx/ISJ/oKofOE15m+n2r82+tVl2tTa/DnixqjZE5DP2%0AuTMNXHv22ZMCjDbot5Ud34IJ4v+g3b71MxuP9ShTgAdU9cU98rkReKWq3mNXpl57Kpm+WqQ9Y9Ln%0ABmvJqVz/2Y3fu6s7J9j4kvtcZC0/d1cjbwSjzkU2vqw+F/HP4ZN/Nr7QPReJz+GxezZZe6ZF+Jrh%0Ai3/6m56lHG4vPtMiOByOcwgbp3V8FTh3Z3oOh8PhcDjOFR4GpkTkajBbn4pIABwErhART0R2Yra/%0A3CCxq90APgW8SkTG7fPDIrJbREYBT1U/Avw28IJTyPD7wJ/YbV4RkX7pOsPP8mXg28WcB+gDPwrc%0Acopy1oE+Ts/DwF4ROc9+/tEt7hsApu37nzxNnn8AvFFELrT6eCLya903qOoqsCwnzkf8CauPB+xU%0A1U9jtnPdWCV3pvoAfB74N/b9j51CnxlVzW3Zvb4x+STw7zbqWkQuFJGKiOwG5uz2of+TU9ftVhzE%0ABGcBXrXp2susH5WAV1p9BoBlG3S8GPgWe+8XMX6x18o4bNM32+tm4HUbH+xKz9PRXefXb8rrtbad%0AbJT5CDAmIi+2aWFXwLgPmLF2/LFN+TxVmRwOh8PhcDgcDofD4XB8E+NWPDocDofD4fiGRlVjex7d%0AO22gp4lZWfZ5zHai9wH3A3d2PfYe4F4RuVNVf0xE3oQ5c9EDEszKwybwPpsG8KQVkV38KSa4druI%0AJDaPk85IVNUZEfkt4NOY1WX/oKp/b1c79irnRuDPRKQJ9FqFtpFvywY5PyEiC5izHC/vcesNwF+L%0AyDTwJcwZf1vlea+I/ArwVyJSxqyO+0SPW3/SylgG9gM/hQkA/qXdilUwZwCuiMjHgL8RkR8AfnGr%0Asi2/DHxIRH4Z+MgW97wb+IiI/AjGpr2WkP05sAe4U8zSwHlMIPBa4NdtXdUw54aeiu4zHu9V1dcA%0Afwj8HxH5CeD/brr/VswWsecDH1LVO0TkPkyw715MkO9LAPY8xZ8D/tb6wBzwMsxWv932+iVMcPte%0AzBz9s8BrTyP3f8Fstfprm2T8c8zWtPdaG7xXVd9lt6R9h627AHOW6gOYgPiXgUOY9rQREH06Mjkc%0ADofD4XA4HA6Hw+H4JsYFHh0Oh8PhcJwVqlrtkfYZ7LaPqnrDpms3YoJuG5/39Lqmqtd3pd/OiRVk%0A3fRcLaeqbwDe0PX5w/Q+P/GMVsKpOdTrv9jX5mvXdr3/EPChTdfv6VWOXQHZHXTbs+n69V3v/wlz%0A1uPmPG7khL3+Hvj70+nS9ezHgY/3SL+h6/3d9Lb7NT2ee5STz+f83ClkPcDJwda32fSD2KCqPdOy%0AO7/f6nFPDrzRvrp5v32dlm7/25T+8Kby37RZj033t4Hv3SKvfwT+cVPaZnsBvLrHszds+vwZTrSt%0AL3Ly2Ze/bdNT4Nfsq/vZuzFb5G4u408xwfXN6Qu9ZHI4HA6Hw+FwOBwOh+NcI9dz91iJrzduq1WH%0Aw+FwOBwOh8PhcDgcDofD4XA4HA6Hw3HWiPkBv8PhcDgcDgfY7Sbv60p6JTAKvEZVf+ks8n0z8FlV%0A/Zen8ewbVfX3nm7ZW+T5euBngRTIgP+qqh+w25TWMNuwbvDHqvq+0+R3PXCzqh7b4npP/UXkWuD1%0Aqvr9IvIK4FJVfdvT0Od7gbcAFcz2px9X1deLyE3A1ZgtSDf4vKr+wmnyuxaIVfULW1zfUlYRqalq%0AVUSmgHeo6ubzEbvv3WNl7bV17FNGRA4CV9mVepvt+2WgsOmRnwBGeAp1ICI3Wpn/5ixlvZ5T+Mwp%0Annst0FDVD5xN+V8Lnj/xEi36EbOtpU5ajnJBeZK5ZA2AHdEQS2mDRt6mzy8BsJ41mQwHWcrMbrpx%0AnrKS1Li4vJ1IzNGeS1mDWtai5EUAlLyQuWSNyWiQ+9YOAXDlwD4W0jq+3dV4MV4n9HwiCdhbGAHg%0A8fY8meaMBFUScgDqWYuiF7GWNgCYiAZo5AlJnnbyqvoFFpIaRc8cHeuJx5HGPNtLI4wFZtH3g41p%0AIi9kV2GEWM3OvcfjVZ5X3s6d9SMAXFKeZDVrcbg1T2TziryAkhfh2bIUZT1tcmlpksfbpulmmtPn%0Alyh6ZsOaRHPaeUIrT9geDQFwNF4ikoBY046d9tdmuXb4Eo6nNQAerU1zed8u1rNWp47W0ibnl8Y7%0An5t5whONWSaKwyfZUlG2F4ZoW91G/DKLWYOF2NTtpaVJjiQrDPllAltvg16BB1qzDARlAEb9MktZ%0Ak7WsyVQ4AMAD9aNcVtnB4dj4zUhQpeiF1POYqlew9V+n6hVYz1oUrN2OtRYZivro94sAFCTkQGue%0Ay0qT1DXp6LOcNahYe8wn6+wtjNLSlFrWBuA50Rh3tI7RzGP2FkYBmE3WqGUtBsMKAHPtFXYVxwBo%0A2byX4hr9QYnLCtsAuKs1zfZoiOWs0dE/yVOAzmeAjBxV5cLIlBWTUc8TjsTLjIbGlxp5wpBfJlbz%0A/GrWpN8vcri1yGjUD0C/X+SJxizbCkO23mJ2RcPU8jb91m4LWYNMc0SE5cT4wPNK20nImU9Ne9sR%0A9HFva4Ykz9hZGLb+lVH1CwyKyWdNY47Ey2SaMxGZeitKwIONY0TWJ8fDfpbSOmX/RDfbzhMU5cri%0AFA/Fi4DpEzyEdm7seElhnEfjBUSENDe+1coTRsM+fDG/OF9IangixHnKkLXRwfpxin7ISNRPaGXo%0A8wpMx8tcWDD+/Gh7joIXsj0cZDVrWvsrs+0Vtlu7JeTMtVc5rzTOwdYCAL54DIYVAvs77ZYmBOJz%0AvL3CtsKg0devsJA1ONKcZ1vR5KWqXF2Y5K54DoCKF7HNr/BQe45LrEx3NacpemGnbY0EVR5vGl02%0A0nw8Cl5IjvmuJhSfHGXQK/JA/SgAo4UBhoMK960doj8yfjoYVqh6BWq58e2VpE5fUGLAL/FEY9aU%0AF/UTeH6nbRUl4Ei8TKoZfYHpkzf6kcV4nfNLxr/X8zYBHketjUIvRFH6glKnLa9lLeaStU6ftJw1%0AWIzXqAYlzi+Y9vNoa47LShMcjJc7fptpzo7CcKeOjjTmeXH/+eyPFxkLzc7fD9enuag8xeG29SNV%0AxqJ+QvFp23bSzhPKfqHT7pp5TMELWUnqnbbsIUyE/RxLVvGQjr81sjZ7bRufjpfpD8oUJGDJ9p3D%0AQZWqF3Xa1kre5lB7gaGwSqZmLClIQD1vU0tN/7qnOEqOspo1n9QnGBsGHblnmkuMFY0dm1kMwEBw%0Aog8Y9MusZk2GA6PHweYcg2GVmdZSp/xLqjuINSPWlIqVczmtE3kBu0NTJ9PpGvWsxUQ40Bmn1rIm%0A28J+xNpjLW8R4tHSlIKc2CTtWHu54w8PN6YZCCv4eIzYNrmSNhgJqkTiM2/tJiIUxO/kHWvGtqDK%0AkWSlM3aOSJEmKQtZo+NHVa9ArBlhV985FlR4or2A2nYRiM9KUmfYlr8YrzFVHGElrXfmF9uCKhlK%0AaNtyitLUhPlkvdMH9QdlQvE7/iBALW8TSYDYPshDyFEaWZsBm3dLU0aDCsNixqBHkgXiPGVnNMRD%0AjRkALi1PMZ2sdOw/m9XwEHyEmXgFgNGon3aekGrGrsj0wYfjJXJVluN1AMYLgzTzmFyVfttOa1mL%0AQHyqdgycDPr4f+y9eZilV1Xo/VvvdOaaq7qqq+dMZCQhBGTmAiKKIldmEQ36Kc44Izjl6ucVxasX%0AQRBQmVFEZIp8BIUkzCFz0pk6nR7T3dU1D6fO9A7r+2PvOn26+tRAQkyI+/c89dQ577vfvddee+3h%0AnHX2XtNpjePNufa4PBRWqPg5EmsjU/ESI2EPTY2ZtnNC3guZjatEXtCeX7eEPZQkZCK1aSSg5EXc%0Atfwg/VHF6raCL157nVbPYo60ZhGEC/OjAOxrTtEbFKh4+Xa7jXgFbmtOEFnbGgsqHGjNEHlBew7o%0AC4qUvAjftsnxZJGW7TtLiRknKkGBoaDctuMjjSnKQYGeoMjK99znhAPMaIO5tM6M1eV5hVH2Lh+l%0AZPWY90LKfo7lrEXehIynnrXo9QvM2nlSRIisDsZ8Y2/741nqWYta2mRP3ozviaYcbc6226joRVSz%0AJq0sIbFypprRF5ba9g9Qy1rUspi81UnZz3GsNc9kw9jIaL6fvqDIfGLWwgD9YZk4S0jJGA5Mm7Q0%0AZTpeao93AR5lL2ImrdHvm3XYRLxAwYvatj0WVLi7foKLCmPs61hzrtj/aGjWHEtpk+Ws2a5HJAGe%0AeCSattdhE60FfPHabXVxcZxDdm03Y9eKK+vkAduPjidLzCfLjEf97bGspSmR+ATitz8/nJUb5Obq%0AYUbzpo/Mx8tsiXoIxGexY02bacZUawGAswujTCVLtLKEQTuXzK+sfex6CaCWNhmP+rivbubJoaiH%0AnPjEmrXte+/SEcYKAxTt2Jqh+OKhquwOzbrgwWSJhKw9zpf9HE1N6fcLpNYmJ+NFcl7IUFCivjIG%0AeTkeaE0za210LD+AIOQkaK85CxJyuDFFr23b8bCPmIyJ1gIF36xxZ1tVRnN9VNNGe3wbDCvkJWA5%0AM/OKLx4tTRjwS+2daPfWjhN4AdvsGtBDmIgXyFTZYtecglDNmu257JvHrn1cbwncd/6LHvPOsnPv%0A+cL3RBts6qhVEXkmcI6qvl9EhoGyPSLL4XA4HA7H44u6ql666toh4KbVCUUksEc6boiq/uHDkOkt%0AwHfN8WgdN98PPEVVF228u5fa2/djnFBn1HcDrsTEmTzDiSQi/mbqr6qfBT77HZaLiFwEvBN4sare%0AKyIB8HP29m3A11T1L7/DbJ+LccCe4Xi07b6hrNahtqbT8b8aVX1qt+vWObmS5iG1wUPkStawmbWw%0Auv+7R0wih8PhcDym6HS8PN6o2y9CH4/syg892iI8YtxbO/Zoi/CI8T3xLe5DZCpeerRFeMQ40pja%0AOJHD4XBsEnVHrX7X2PCoVRH5I0yMpDfbSyHwkUdSKIfD4XA4HI8dROS5InK1fX2ViLxXRL4IfEhE%0ArhSRT4vI50TkoIj8soj8hojcKiLfEpEB+9wHROTl9vUVIvINEbldRL4tIhWbzzs7yrzalvtWoCAi%0At4nIR+29n7DP3SYi7xER3/59QET2isidIvLr61TpLcAvquoigKouqOoZ8QBF5DU2r70i8uf22hnl%0A2Ho9GfiolakgIodE5A9F5GvAK1bV/0Uicq+992Md5bV1ICI/IiI3WD3+p4hsWac+vwP8qY1JiKom%0AqvquLvW51LbJHSLyKRHpt9d/VUTuttf/2e5C/Hng1219nmXl/ysRuRb481Wy7haRb4rIjSLyJx3l%0A7RKRvR2vvyoit9i/p3eRzxeRt9l87hCRN9jrYyLyFSvLXhF51jq6WBMRKYnIP9r8bxWRH+2SprNe%0AO0XkS1aWL4nIjo6kL7D12SciP7xRHUXkd6y93C4ib13DZi4XketF5GYRuUZExuyz14nI/xaR64E3%0AiumDv2Xv/aytz+0i8kkRKdrrW2wb327/nm6vn9F37PV3i8hNInKXiPyvDrm7yuRwOBwOh8PhcDgc%0ADofDsRabifH4P4GXAMvQ/vV65ZEUyuFwOBwOx6PGipPvNhH51BppLgd+VFV/3L6/CPhx4CnAn2KO%0AgbwM+Cbwk50PikgEfBx4o6o+EXgBpx9rehqq+rvYXZiq+loROR94FfAMuzMzBV4LXAqMq+pFqnox%0A0PVoVBGpABVVfWA9JYg5JvTPgefZvK8QkZd2K8ceuXkT8For50p9Gqr6TFX9545888D7gB8BngWM%0AriHC14Dvs8a4x6oAACAASURBVHr8Z4xzcS0uAm5erz6WDwFvUtVLMMfp/pG9/rvAZfb6z6vqIeDv%0AgL+29fmqTXcu8AJV/c1V+b4deLeqXgFMrFH2JPD9qvokTPv9TZc0PwMs2HyuAH5WRHZjbOsa295P%0AxOziXI9rV2wY+PuO678HfNnm/z+At4lIaZ183gl8yOrlo6tk3gU8B3gx8He2XbvWUcwxuC8Fnmpt%0A/i9W2wzmyN93AC9X1cuBf8T0pRX6VPU5qvp/Vsn4b6p6hc33HowOsWVfb68/Cbhrnb4D8Huq+mTg%0AEuA5InKJiIQbyISt389Zp+VN07W1mt/hcDgcDofD4XA4HA7Hfxc2c9RqS1VVRBTMr8UfYZkcDofD%0A4XA8enQ7anU1n+1wrgFcq6pLwJKILACfs9fvxDgyOjkPOKGqNwKs7DoU2fRxFs/HOD5vtM8UMA6f%0AzwF7ROQdwL8DX1zjeQE2c2b/FcB1qjpl5fso8GxMHMXNlAPGwbqaJwAHVfV+m+9HOHUsaifbgI/b%0AHWYR8LCOuBdznGyfql5vL30Q+IR9fQdm592ngU+vk80nVG1gj9N5BvAy+/rDGIftakLgnSKy4vA6%0At0uaFwKX2N2AAL3AOcCNwD9aR9inVXUjx+P/WB3jsSP/l6zsFgTywI4zH2/zNE7tSP0w8Bcd9/5F%0AVTPgfhE5gG3XNer4AoyDugagqrOcyXkYB/J/WLv2gRMd97vZEsBFIvL/An1AGbjGXn8e1ulv22xB%0ARF5H974D8EoR+TnMZ4Mx4AIg20AmbP7vBd4LJsbjGnI6HA6Hw+FwOBwOh8PxmEYzd9Tqd4vNOB7/%0ARUTeA/SJyM8CP435pb7D4XA4HI7/niyvet/seJ11vM84c62xluMv4fSTGPJrlC3AB1X1zWfcEHki%0A8APALwGvxKxZTsPGdFwWkT2qemCNMlbKOQNVndtMOZbVempns065K7wD+CtV/ax1nl21Ttq7MA6l%0A2zeRbzdejHGqvgT4AxG5cI10a9UHNq7TrwMnMTsWPaDRJY0Av6Kq15xxQ+TZVs4Pi8jbVPVDG5TX%0ADQFepqr3rcp7vWNsO9E1Xq+8X6uOm3F2C3CXqj5tjftr6f4DwEtV9XYRuRITm3O9Ms7oO3ZX6W8B%0AV1j7/gCm/20k0xnk/Yic+GzNDwLQ0oQhv8RcWse33ftIc5aCH7EQLyO2m1X8AjNJle1hHwAHWjOM%0A5PpYzBr0+4V2XufkhtrP7G9OE2cpqWbsLpmNw1u9IpO6RE4CK0+Ij4cvHouZGZaqSYOxXD8AcWZC%0A1Jb8PKN+mYaNN9br5ZlNltkZDXIiXgDgaGOWxXiZZ/Yaf3KTlKSQ0hcUOdIyvuTLy7u4bfkoi1mD%0AHs8MYVtzfRyK5xjJ9QJw1/KDlIICewpb8MXopJ7FNLO4LXesKRcXtnJn/TgFLwJgOKwwmyy3Y6Lt%0AiAYIA49DrVkmrIwL8TKRF9IbFEk1A+C8nm0cbM60f9yxJd/PTFIlkoDRsAeAghdRz+J2/KdWlvDE%0A8k5amnKkOQPAC0p72BvPcKB2kj1F02W+MbePQhCxy773xSOSAF889tdPAvD00i7Kfh7ftttC1qCh%0AMU/Jj/Ol6n4AxgtDPNCYIu+HRh8aM9VcouBH7edSzZhJqpQ68rqsvJMHmtMM++Z3sQ+0Zji3sIV9%0AzUlynslrS3D6QT0Vv8Cdy0fZkutHbbecyOqU/TxFP0dd47a99YdlllPTjSMvZC5ZRlFGrN6WvDq9%0AQYHDyUI7/0EvTyAeJ1rmWugFDAUlFmw+s3GV3qDITLLEXjU7hAPxCcTHF4+5pAbAublhbq8dw7Pt%0AFmcpJS/HOYVRfHutnsWcUxzjoI1tVQkK7G9MMhxWOBrPt/UWeQH9XpGTmbm2t3GCop9jyOptSWMG%0AgjLLWZOpxNhAI43pDYtMmN8G0e8X6Q+KxJoR2ZiDC2mDpbjGWaUxqyPT9plmtGz45+GgQr+f567W%0AdFvfPV6eDCWz7w/Ec7Q0IU5T5lqm/Kf2nMXReJ6W7aP9QYmzwz7uac3QSE0fuLCyncl4kcWkzrjt%0A06lmDARlHrRt0soSRkPT96p2DEg1I9OUmaQKwJ7cMEmUcrAxxaXFbQActvpbSGvtNkqylHMKo+3+%0AdndrEV88KmGRAatLX4T70wXKfg6AmbjKVr/MjqifeW22Zcp7YdtG61mLrbl+MpRa2mzbX1FyhNbW%0Al7MmS0mdZb9BX1Ru59PKEkphgd6gaOyrVWWgUMLH2HFfWGIhrjHXWuL8kqnbXctH6QvLbA2MHe9r%0ATBJ6Pj1+sV2+759ajs1ZHSzENS4pbiXOmd8f9fj5djsvWvv2xaMSFJi2up1uLlCNG4zk+jjSmgOg%0A4Ec80Jyh7OcpeBGzSZULCmPEmtESk19fVOZAa4ZEU6pWpt2FLdQ0pj8st2VbSuuU/DzHG2acGox6%0AqKVNzs0NA3Bb7UEC8ekNim1bGg4rLKYNfPHaOojJmIyXWLI20heUmE+WCcTn/PwWq4cGkfhMW33M%0ApTUC8Vm2/QBgW36InBdSlxZHm7P44jEcVjgnHGQyM2lGg35mtcGJ1gKeHadbWcK24lB73hjIFeiV%0AkC9XH6AcmGtlP4cvXntsH8r1EojPc3rPY19zqq3/VGNmWouU8kYHkReQasYty4cBM0/dndTwxaNp%0A61v286Zf2D65mNQQxNipb+dTCdhW2sF9rWkGox48hEB8Tjbn6LP2d1Y0yP2taXJeyIydT4aiHg7W%0AJ9nWEfPynvoEkRcwKKZuN9SOMJ7r52jDzKXDUQ8pSkrWnvOLEnI8Nn2uxzfPHW/Oc0Fxa3sOTjVj%0AW9DDUlpv2+Z9jZMMhz0ctHOSLx4788P0B0VmE7O0GvSLLGet9py8Mo8ZHZl8ZpMqA0GZraHRO0At%0AXmAiXmRKjL0PB2WmkirVrMn2/AAAh1szVPwCh6yM83GVUlDAF4+hyNhfyYs4Wp/i4tJ2GlbuatKg%0A4EecVRxt22jRz53WTqNRL0Uv4kjT5O2HPdSzFp4IfaEZk6bjJQLxCMVvryMW0jp579THs16/wGBQ%0AZrtfYm9rGjDxIJf8iKKYcWp30MNEVmd7fohttt98af4e8kHEBcVx2yfqjIZGppnM/D51IChxf+0E%0AQ7nedh98QDNqaYNBW/+JtEooPrW0yXhkxvKShEykVRbtnCgIvniclRtiP8bee/wCLft7yB35YSZa%0A8+zODTERLzLZNGN4NW3QzGIKfkRvaOx0f2OS0fwAR+smn9FcPwtJnZwXtufXip9nOqm2x+mTzTlU%0AlUvKOziyMr9oQtnPsz3qb69L9tZPUg7y9Nq162yyTDVtMBT1tPv34eY0/X6RA3bu7gmK+OJxXjjY%0AXk882JpjOKhwVq/pN7dWD1PPWoxFfW2ZalmTSAKGg0p7zB0OKuzIDZK3Ntrn5fh27SiVoMBCatqk%0A4EUMBEVSNXa0t3ac0aiXmbROZNehRT9iMl5kR26Q+23feUJhjOWsyTbbRgcaU/QERbYEFaZT05ci%0AL+Dy/Fb2xWa8X0gbHKtNkw8iRnJmje/jUdOY5djM5RlKwYs42JiiEhi9JZpS8vN4VscAR+IFtueH%0A2m1+dn6E+bROILCUmLptiXqoZTEFOwe31HxOKHgRuwNT/q3JMq0sYS6tcf+iiVe7vTzMkZb5fLJC%0A2ctxsDlNZvX0pJ49tDRp67HfN2NI0c9xzK6dmrb/rqwBIgmopk32tyYZtvZ+dm6IqXSZ/Y1JmnY9%0AM5zrI+9FjNlxA+Du+SPs6Rltt3fkBZzduQapHWMgrLCU1No62pUfQkSYaM6zw34Wq2ZN8hK0x+TB%0AsMKWoMJEvEjFPlcKCkReQMGW1cwSCl5EzgvbdhJrQtnLtccoh2OzbHjUqqr+JfCvwCcxv8b+Q1V9%0AxyMtmMPhcDgcjscl9wJbReQKMEefikgAHAIuFRFPRLZjjm1dIba73QC+BLxcREbs8wM2Ft8Q4Knq%0AJ4E/wBwvuRZ/BvytiPTYPHrsbq9ObsAcOTlk4+C9Brh+nXKW2NxR9PcCu0XkLPv+NWuk6wWO2dc/%0AtUGebwPeIiLn2vp4IvIbnQlUdQGYk1PxEV9n6+MB21X1Wsxxris75zZbH4CvA6+2r1+7RppezE7X%0AzJbtd0lzDfALK20tIueKicu4E5hU1fcB/8D6bbse1wC/ItYDIyKXbZD+G5xer6913HuF1fNZwB7g%0APtau4xeBn+6Iv7jyqbJTx/cBwyLyNJsmXMcB3EkFOGF11qn7LwG/YPPyra137TtAD8axuWCdsD/4%0AMGVyOBwOx3eJ5ay5caLvUWbtl+WPR1acWI9HvO6/zXtcsOJ4eTyy4mh9PDLRmn+0RXA4HA5HFzY1%0Aq6rqf4jIDSvpRWRgjWOiHA6Hw+FwONZEVVsi8irgHSJSwMR3fAHGeXUQczzrXuCWjsfeC9whIrfY%0AOI+/D3zROs1izM7DOvB+ew3gjB2RHbwb41y7UURim8dpsfNU9YSIvBm4FrPz6/Oq+hm727FbOR/A%0AxPqrY47oXKv+Devk/HcRmcY4sy7qkvQq4BMicgz4FrB7nTzvEJFfA/7JOrcUcwzsan7KylgEDgCv%0AxzjHPmKPYhVMXMd5Efkc8K8i8qPAr6xVtuWNwMdE5I2YH6p1413AJ0XkFRiddvv24+8xsRNvsc7B%0AKUxsxOcCv23bqsqquKHfAX8C/F+MLQnG2f3D66T/VcwRr79tZXl9x737gOuBLZi4mA0R6VpHVf2C%0APX71JhFpAZ8H3sKZNvNy4G9sWwRW1rs2qNMfYJzkhzF9Z8WR+UbgvSLyM5hjX39BVb/Zre+o6rdE%0A5FZb1gFMX1zpqw9FJofD4XA4HA6Hw+FwOL7nUBc85LvGho5HEXkD8MeYL/QyTh0XteeRFc3hcDgc%0ADsd/Napa7nLtOuA6+/qqVfc+gHGgrLzf1e2eql7Zcf1G4Pu6FN91t5yqvgl4U8f7j9M95t2mdsKp%0AqmLi9f1Fl3vP7Xj9MeBjq+7f3q0cuwOy0+m2a9X9KztefwETE3B1Hh/glL4+A3xmo7p0PHs1cHWX%0A61d1vL6N7np/Zpfn9nF6fM6vriPrQU53tr7VXj+EdaramJad+b25S5oM45B7yypxPmj/NqTT/uz7%0A6zhlu3XgDV2e6UzTWa9DmFiJq9NfuUbZXeto770Vq5eOa6tt5jbMkber833uqvdXdbx+N8aRvvqZ%0Ak8CPdrnete+sU6euMjkcDofD4XA4HA6Hw+FwrMVmdjz+FnChqk4/0sI4HA6Hw+FwOBwOh8PhcDgc%0ADofD4XA4HI7vTUQ32D8qIl8AfkxVa/81IjkcDofD4XA8fETkb4FnrLr8dlV9/6Mhz8NFRF6POUKz%0Ak6+r6i89GvI8mtgQALlVl1+nqnc+GvI4DM8af74eqE2Q903TlIM8PX6BhsYA5CWk6EXsr59kV34I%0AgJSMI40ZBsIyh5ZPAvCUvrOppk3mU/PxI5KAmdYioRcyEJpN2YmmpJq1yy76OVqakGQpsaYATDcX%0AGMz1EEnAeNQHwES8SM4LqaYNAPqDIofrU1xa2sGMLW8qXmIorJBhPieVvRzDXoF98QzTrUUABsIy%0AC0mNMZuvAgUv5GBjit35YQDqWUzZi1jMmpS8CIBtfpmZrMFcWgeg4EWkZKSatWNLHWnOMBr1Mp8Y%0AeZ6f38Ed6RzTSbVd59Gwl0RT9i4d4fJecxDNSp49Xh6AB1uzjIa9ZCj1zLTBUFBiOllu1205bZCp%0Asjs/RDU1seT6/QL7m1OU/Pxpac4vjHKkNQdANW3QH5ZZThuMh0YHM2mNRFN67HMTrQUEYUvUg9iY%0AYCUv4ni80G63LUGF4/ECOS+kkbXa7R2IT69foGrj20Xi0+8X2vXf35ziifmtnEirHKpPArA9P0Rd%0AY1Y+31bTBnGWMhCV29eGgzINTVi2ZZ1szjGS6yMQn0Wr70yV5aTOSK4PGxKWIb/EfNZgW9ADwNF4%0AgXsWj3JF/9kcaxqdbIl6qKZNiratIy9gOWvhIW25C15IKD6BeNSsDKZPTFLwI9tGZWoa4yHM25hc%0AA0GZpiacFw6a+idzhJg8VsoDeKA2wUXlHQDctXyUwaiHRFPGo/62TQqwkNZpZQkAZ+WHua8+QV9Y%0AAqCZxfT5Req23wK0sgRfvHbcuqXEPL8l10fe2u2DzVn6whJPirZwc3MCgNALaKQtJpsm/taTK7v5%0A+vw+zqtsY8AvgpWl1y9wLDZp5uNlhqIelpI65xdGTb2a0yS2XwOmv3gBrSxhvmXiBA7meshUGQor%0AHKiZ8odyvYTi0xcU23Z0rDXPjmiAA82pU/bm+eRtKOm5ZJnIC+jx89Rsv8lJwLHmLHsKI0y0jP2G%0A4hN4Pk2bZjAok6zY5/IJ0265CoNBud3W1bTBUlxjMNfDYGDGsrKXo5a1mLD9oi8oMRMvkfNCtoa9%0Ati0fJOdHjEZ9FDwj55HmDEX/1DQ4EJRYsGNAJ4H4bfsreRH9foFDrdl2+/cHJQLxWEobDATGBjKU%0Aatps238tbbIrGuBga4Yx29+PteYo+/l2fz/YmCLyAop+jmrSaJe/NepjKlky+aoyEJSoZS1m7Fja%0AF5YZj/poaNIep2biJYbDnnYMyFaWcGlxG3c3JhgOzYniC0mdwPN5QmjmklsbxxkISowHFY4ki225%0AR8Me6hpz0pYXeib88mzLyPS0ylnc0zjJ7twQ81Z/RTsuL9p5ImdtfC5Z5pycGd9vWz7CUK63bTeR%0A+BS9iDuWjzBgZfTFM/ona49B9ax1WvzHbVE/BxvTRF7AOTlTl0OtObaHfRxqzbaf6Q/L9Hl5ptNT%0AJ9XPtqpszfUzam3p5uUjtLKYbR3za79fZC6ttdt7OKwwGS9S9IztJJoyFvYyn9aZs+PNUFgmJyGT%0AsW2joMih+iTb8kPt+bXgmfuZKjtyZlxazBrMx8vkrY22NKEnKJJqRs3OL6NRL1PxEr1+AQBPhPuq%0AxzmvvJXU6uhIY4rICxmJettzVWceAJfmt/JgauRbiV1Y8vN4CCfsmFwO8pydG6alKSFG5wlKTjzy%0Adg/GA8kck80F8n7IUmzmgLOKo0zFSwyHlfZcUfIi5pNaW54VOzzSmGmP3WDG/UCMjQV49PkFEk3b%0A42mqimDGj5TM2lWNS3Kj7E+M3Ceb8zyptJ3D8fwpPSGUJOTm6iEALipvp5a1iDWjvjKfNeYYyw/Q%0AUtPWvX6RSHxamrItMPLWNOGGxQc4p7SV6dj0gbwXUvbzTNn2Hg57aGrCYlJjt7XJg81pduQGuat6%0AFIDthWEebEwzmutvjy8LSY3zCqPtOWFfc5JAfIaCcttu8l6IIFSzJpN2LK0EBUperr0uCz3zvC9e%0Ae+3k45GSnVrL+EWm0xpjQZk5+9x0UsVD2BH1c9KOHdW0QSh+O8+KlyPWlJmk2m7DWhbT4+eZic0z%0A9axF2c+3nwGIs4SFpEbO2vZwWCHRjFhT8jbdSr1SzdpxUFPNmI2XGMmZcXMpqTMW9dHStD135LyQ%0AZha354TZdJm8hGwNKtxePwbA+flR9jUnKfo5kszosqUJo2EvLavbk60FUs0o+BH9diwH2BpUmMuM%0Aju6rHaccFCj6ubadNtIWY1Ev++1aajCqcLQ+xSXlHRyzsTPV2n2cpYznzHpiPqlR8CKO2/7mi8dg%0AZHTqdaz5jjRnGFwZExF6/DwLaYNFO97mvJBMM5bTJuXAzCc9Xp4D9ZMM5cwcuCWosJg2SNG2vfni%0AMeKXWNJWu67zSY2p1gI77Dp82vbjlTk41pREU5biGs3U6H9HaYRa2sQXj/NyIwB8Y3E//VGFXrt2%0AWEhqDIcVZpNlCtYmp1qLnFUYaa9vT8TzRBIwEJRYsmvXEb/E/uYUe3LDDNkx967WNEtJvb2mGc/1%0As5DU2RUNcKA1A5hxpMfLt+fOhXiZwaiHkpcjsePGdGuRJxTG2vNW2YvY35hkW26AKdu3V/SUatae%0AA8pBHl88Ru16VlEeaEwxEJYZ8Y3d7K0f56LCVuat3SylDfqCIgtpvW23d0x88/Eb7Be455wfeswf%0Atnr+/Z//nmiDzUS8fjPwDRF5j4j8zcrfIy2Yw+FwOByOxw4ikorIbR1/u0TkyQ93TSAifywiL3iI%0Az64+kvM0VPWXVPXSVX/rOh1F5LdE5F4R2Ssit4vIT9rr14nIkx+CjFeKyNZ17netv4g8V0Sutq9f%0AIiK/q6rv71KfdZ2OIvKDInKTiNxj6/WX9vpVIvJbD6E+zxWRp69z/yUi8rtr3Kva/1tF5F83KGeX%0AiOxd676qPrWLLtZ0OorIIREZWq/Mh8tG9vgd5vV9InKD7Wv3iMhV3+HzbXsVkc+LSN8mn/usiLyu%0A4/37bIzLh9wHVlj5craTlS/d1mPFGbcenV++fyf02y8U1qPsbZx3t0+mK1+OrUehw2G0Fs/P79gw%0ATTcetF9Yr8dy2nhIaaqbeG7FObMeW4LKhmm6sd86jNZjMzKetF+WdZJtIqjL0XjjukXeZg4WOpOh%0A4IzTzs9g5cvp9bhr+egZ1zZjk81NpFlKznRubYYnV9YMVdxmPu4W/vd0On9wsMJgrmfD5yL7Jet6%0ArDhevlMGN9Fum7HJvo4vi1e4a/nBDZ8b6PLcakqbGG+60ensWYuDjY37ZLe+1RdurLeVL0vX49bG%0A8Q3TdONplbM2TJPbxBzUzbY6nYtrsc3+IGA9VpxK3ymbmV87nflr0ddlnlxxfq/HivNrPTx5aN+Z%0AXppfc1ndZsWBsR4PdBlLzyqObvjcisNqPYJNfdV6JiftjzTW46Ly9g3T9PpntlttE20yHG48lm4v%0ADG+YZl9z8oxr+U3YTbiJuXOoS92mraNxPSqbWM9tpr91a/8V59N6bGbunE0f2hx0chNrrvtqG4+T%0AK47DTrTrKvd0NjPe+ZvQUTce6lpxNXGX8W5HaWTD5xaSjfdgnYg37rfdWHHirlv+JtZF5Yc4v2+m%0AbZc2sXZ5PKKZPOb/vlfYzCei9wBfBu6ETaxeHA6Hw+FwPB6pq+qlq64dAm5anVBEAtVNfLoFVPUP%0AH4ZMbwH+98N4/jRE5OeB7weeoqqLItILvPRhZnslsBc449OeiPibqb+qfhb47HdasIhcBLwTeLGq%0A3isiAfBz32k+q3guUAW+0aW8YDOyqupx4OUPU47HDGK2hAjfXXv8IPBKVb1dRHzgvIeakar+0HeQ%0A/FeBa0Xkc8AFwFOBX3yoZTscDofD4XA4HA6Hw+H478dmfoaTqOpv2F/Zf3Dl7xGXzOFwOBwOx2Oa%0AVbvyrhKR94rIF4EP2Z1+nxaRz4nIQRH5ZRH5DRG5VUS+JSID9rkPiMjL7esrROQbdqfht0WkYvN5%0AZ0eZV9ty3woU7I6wj9p7P2Gfu82e1ODbvw/YHYx3isivr1OltwC/qKqLAKq60G3NIyKvsXntFZE/%0At9fOKMfW68nAR61MBbvz7g9F5GvAK1bV/0V2V+LXgB/rKK+tAxH5EbsT7lYR+U8R2bJOfX4H+FNV%0AvdfWJ1HVd3Wpz6W2Te4QkU+JSL+9/qsicre9/s8isgv4eeDXbX2eZeX/KxG5FvjzVbLuFpFvisiN%0AIvInHeW1dzPa118VkVvs3xm7Ka1u32bzuUNE3mCvj4nIV6wse0XkWevoorPse+xOvrtE5IsiUrD3%0AzrY6vd3Kcpa9/tsdZf+vVfm8C7gF+AfOtMdPi8jNtpyf65DhhVYvt4jIJ0Sk25aPEeCEbbdUVe+2%0Az5ZE5B+tPLeKyI/a6wXbRneIyMeBQkd5h0RkyD7777Z+e0XkVasLVdVDwHuBvwDeBfyyqm68Bcrh%0AcDgcDofD4XA4HA6Hw7KZHY/X2i9LPge0z9lQ1Y3P73E4HA6Hw/F4oSAit9nXB1X1f3ZJcznwTFWt%0Ai8iVwEXAZUAe2A+8SVUvE5G/Bn4S+L8rD4pIBHwceJWq3igiPcCaZ9Ko6u+KyC+v7MIUkfOBVwHP%0AUNXYOoReC9wFjKvqRTZd1yMnRaQCVFT1gfWUIObY1D+3dZ0DvigiLwWOri5HVedF5JeB31LVm+x1%0AgIaqPtO+f5H9nwfeBzzP6urja4jwNeD7VFVF5P/BOBd/c420FwH/Z736WD4E/IqqXi8ifwz8EfBr%0AwO8Cu1W12VGfvwOqqrpyZOvPAOcCL1DV1Lb7Cm8H3q2qHxKRtY6EnQS+X1UbInIO8E8YZ20nPwMs%0AqOoVIpIDvi7Gwf1jwDWq+qdidgVufG6m4RzgNar6syLyL8DLgI8AHwXeqqqfsu3hicgLbfqnYHY1%0AflZEng0cwexCfL2q/qLVxStW7Qr+aVWdtY7NG0XkkzaP37f6WhaRNwG/AfzxKhn/GrhPRK4DvgB8%0AUFUbwO8BX1bVn7a2/G0R+U/gDUBNVS8RkUswztDVvAg4rqovtvL2rqGfvwQeAL6qql/ZSJn2c8LP%0AAZzdex5s4jhDh8PhcDgcDofD4XA4Hmtk+r1zlOljnc04Hn/c/n9zxzUF9nz3xXE4HA6Hw/EYpdtR%0Aq6v5rKp2OguvVdUlYElEFjA/YgJzfPslq549DzihqjcCrOw6lM3Hf3k+xhl4o32mgHFqfQ7YIyLv%0AAP4d+OIazwvdQ7Wt5grgOlWdsvJ9FHg28CebLAe6OxWfgHHo3m/z/Qjdj0XdBnxcRMaACDi4CZnX%0AxDqf+lT1envpg8An7Os7MLs1Pw18ep1sPqHaNVDQMzBOPYAPYxy2qwmBd4rIpUCKcWKu5oXAJWJ3%0AhgK9GGfgjcA/ikgIfFpVb+vybDcOdqS9GdhlHc/jqvopAOvkwzoeXwjcatOXbdlHgMOq+q11yvlV%0AEVlx0G+3zw1hjjD9urXTCPjm6gdV9Y+tbb0QsxZ/DeaY2xcCL5FT8TnzwA6MDf6NffYOEbmjizx3%0AAn8pZpfu1ar61TXkvgTTH54gIp5ql4Bqp8v6XswuSZ41/nw9UJtYL7nD4XA4HA6Hw+FwOByOxzkb%0AOh5VdeMo8A6Hw+FwOBywOvp5s+N11vE+48w1yFqOv4TTj4bPr1G2YHaFvfmMGyJPBH4A+CXglcBP%0Ar05jKgZJlgAAIABJREFUYzoui8geVT2wRhkr5ZyBqs5tphzLWlHiN+P4fAfwV6r6WRF5LnDVOmnv%0Awjhjb99Evt14Mcah9RLgD0TkwjXSrRf1fqM6/TpwEngipp27RbAXzI7Ma864YXYfvhj4sIi8TVU/%0AtEF5cLpdphgn9VoebgH+TFXfs6rcXaxTb9s2LwCepqo1u3Mxb/P7D1V9zUZC2t237xaR9wFTIjJo%0An3+Zqt63qjzYQNequk9ELgd+CPgzEfmiqp6201JEPMwRq6/DHKv7C8DfbiTrCq/0xrggGuJIEAIw%0AFcD2WNmSxtwVRQAc8BM+ekWNT945Qs5KvCfop+AlNIrm5OAbyHNemtIUj/2RaZrXjE1QW4r4UmMA%0AgKbAhc2Eb+d9Xhib3zscpMBur07kGz94VBri2riPy5M6QyXTXP/f8k6+P5xjbnmAZmyGlkYwxHDa%0AZD4ZAmDBH+WC/DzXxP0UrIwXNhvs97ezxTfha8uaMu2HLOBxb2jKey1VbovOJ5coFxfnTV0a/Qyl%0AKYc9sxN0ayNjdxTzNW+MS2Nj7oe9PAdC5dmNlkkzqByY7WNLrsiRhqn/Zd4QS8EQT/cXAKg2I+az%0AkK19eXzPCHmoNcqh0GdXnNInJQBOpjkWfGHRjrihQhr005vCuZ7R231egYFWxv7I6GNrooxRYDYL%0AGcCctLs3l2NrM2NUQq4tmGH42c0meT9lppUDwKOXG/M+h6TFL6emLT1VFtTjaSVzWM7xhRJL0ss9%0AOY/t9hDfE9Ege1pZe6Dfk1ui3gq5OytygdYAqOSbfL3ZQ6CQhWbjupdAJStyyYjR7ZerQ8x78IK0%0ASqXXdPMbFwe5JFrg37QHgEuaSl4zrisIry8ZHd231MdlWyfpPb/E3391q9F3MybLoCimbWupT1FK%0AxIlwwh8HYGJgGzmFOD8MwJNaDRRhOg2ZEVObHGaQuQBTj695RTzgic0Wx33TJ+YFStEAkcJwbOyr%0AP2iSqnBcRgHYkraYJuJ2hB9Sc5Ly/hAubioX988AcOvMEMVomHwr4+LLBwH40H3bubzZZHvvItfN%0AjwEwHifcnPfpyYxtXdCMOZQ7nx1xzEnf9N1nbZng36Z38FTbt0I/YyLNc8U5J3hg304A7szlGY0z%0A9uSXAKhnOzmkBcKG8lMyYq4lAXfkQibyKVeGxnbvKz6Z4bTFQTV2dEkkiMCnZSd77I+NDoTKc7IW%0A1YZp27MHerh5wdTpPL8KwODwMvuODXLhBZPMnDAnVn8x7eXCZsL+sqnrE+MGRyTPCYGX9Z8E4FtT%0AuxlpJtyYN3b0Ym+Bj2uFl2uV44lpy0kv4KmFWRaXjd18NAz5h56Qo7O9FDxT1odzPq9pKOedP8lH%0AHthi7cvo8Jyi2VDeW25wZKGHfVHANvsbjpMljxeNTHD4uCn/gJ9j2odzZIj+1HSK8y7I0AyOPpCH%0Awtmc+7xFrv7SGKrQ3zI2GUofh/2AWMC341QkUPdg2o4J57XgHL/Kp/0yz6kb2xrwGlR1lHxg8rnB%0AK/Fsf4FvyBYq9idER0J4kSzR21snyBlb/vvpXl7h9TFjZ8uL6OFuP+TVTzjK9XufAMBOr0Yr9Yns%0AmHgsLbCoHs1ghHJmZNqtdURgeKux4zj2OTxXYVt5icEdZky86e6zCROlIP3M2H5SbGQIu/i6bwaz%0AEREWPTi7pTw7PBuAC9M62hSKUQWAXL7AoWoFRcg807a35jx+KF3mBLs4oMa+fiSoUM9gT2LHhCik%0AJ4PBNOXOvEmToowjjDSNHlvhhfiZclZpkauTfgCaKD+eu5inDEwD8JW5YU4GRsacbf+nnH+Cq/dv%0A4zk9Uww/1Yz5X/jCOWynwZ2p0cmLxmrcfLzCRNjLD/ROAXD39ACjNLjBN/1AgR8cmeLaxWHOsnPH%0A10oX8OriDN9aHKI/NW0wQpPrwyEadomwKxHGtI80FRp2nBpstZiih2Ex+fxT4PHKunIoGGTODsxn%0Ah0Msqk/LrtZ3Ji1mvBESgedsN2HMP310nFEv4/Ktkxw7YfrAfRTIvFOL94v9BfbHu5j0PM5qGXt/%0AsDRKBhwPjIxbC2PEAs+O5ripYXQbe1BW5c6ckrM7Ud6QeHwtl+dlFaPv47MVjvk50txWLhAzTvyL%0AFHhRIyUnRv+3hHkqKZyb1flKZMbyHx/z+MTkGJfThBjujHLM5UcYT4WclftJuTmOxQOMl6t828q0%0ANUnY1hNw/7Kta84jp3BOM2EsZ8bO7efPc/Xe7Tx/6wkArj82RjnL2BEuc41n7PQZSZOdg3N8dmqc%0AC3wzdtKAo0EP59h1woIaux/vuYBXNUzbbh+N+fDcGJfb90fKu7gsrfHxXMTTmsZufVVClDGpAwHT%0AcZ6fyl8GKXy5aNY8T4lDLvaX2J+NcmHerF2+2eznvmLKjtTkUw4HqQJvjPo56ptrT++pMN/I41vb%0Amg4iLu6b5sbpAR7MGZ3sjJVinNIQj+OeMaaeDIqZUvDMuJmo8KStJzn64ChfC00fGI+NnZ2PmV/6%0A+uq0mgH/3BwiETuWZH30NzPOLWYQDaAqzNXz3K05nuwZfV0flHlCM+XaCMYzI/dgClM5uLRp7K8n%0AaHGHlnjeloxPzJuvv3tTOOkrz2yYNAkeWytVji+XucPmPZLCgg8+cGli2nvb+Dx/Pz3KK2QRgAfq%0AFfxQuTX0GPKN3T4xbnDEy5FTU48sE5oijLZiCp45vGUiy9GbpCBmv89kEjBCkb1ByJAZgjhXlvmC%0AX2Q4EyaLZq1wUVMpa8YddpzcFSsjzRa3h2V+oGTaezSBvjRlyDfrpCNS4JLiLCeau5nKzHg7nhtA%0AW0JKiSOe6QXP3X6c2mJEo27WCb3DKQeP9XN3YYweO3ccD+D8ZkrejneKsGdIuWd2gGHPlHc4LuAB%0Ai4HRh6fQ9KHonZrLCknGNZVe3ujXuKtm5sot2uKeIMdTA6PbmUaBQxKyO26xJKa+28M8H86NsyMz%0A7y9MhtnVM8+Ds4NUAtOWIsoJKVDSlM/Zde9zGh635YQftGue+wuXMZbGxIkQ23VJMc64O9rCBXbc%0AKkUDHE0K7PaXyRfNuLyv1oMfQ8s+U0pSeiVPLkv4lNXjy9Ot7Mv7ZJg1A0BIxokkYsyuix7wctQE%0AnhYUuSk0a45KataTdnrnaHGc140eRzy4+qgp/wVbMt5fHeTZ8SBNK8Oo3+AeSlzsL7XrP9MokKXw%0A5YLpE+/a0aA0lnDtTWbNc+lwi+n5kK+EvXy/Z567NykTi7BNzTzhcGyWzcR4REQuEpFXishPrvw9%0A0oI5HA6Hw+H4b8W9wFYRuQLM0aciEgCHgEtFxBOR7ZgjL1eI7W43gC8BLxcx33aKyICI7BSRIcBT%0A1U8CfwA8aR0Z/gz4W3vMKyLS0xmbz3ID8BwbM8/H7ES7fp1yloDKJuu/W2xcQZtvN3qBY/b1T22Q%0A59uAt4jIubY+noj8RmcCVV0A5uRUfMTX2fp4wHZVvRZznGsfZrffZusD8HXg1fb1a9epzwm7q+51%0AmM/vq7kG+IWVthaRc228wp3ApKq+DxNjcb22XRe7w/ZBe2wuIpITkaIt+6fFxmEUkfEVG+tCpz32%0AAnPW6fgE4Pvs9W8BzxCRs21+xZX26UREXiyntvueg/msOW/l+ZWVeyJymU3zFayOReQiztxRvHJM%0AcE1VP4I5TrWbvt4A3K+q12GOgP0dERleo74Oh8PheIQ593mLj7YIjxhx/Pg9mvsrc4/fqXNn8vj9%0A4vnOKLdxou9RpuO1frv5vY+6YxEdDsd3EVV5zP99r7DhjkcR+SPM0U4XAJ8HfhATX2gzvyh3OBwO%0Ah8Ph2BBVbYnIq4B32Jh4dcyOsa9jjhO9E9jL6bHr3gvcISK3qOprReT3MTEXPSDG7DysA++31+D0%0Ao+NX826Mc+1GEYltHqfFSFTVEyLyZuBazO6zz6vqZ+xux27lfAD4OxGpA09bp/4N6+T8dxGZxqy1%0ALuqS9CrgEyJyDOPEWvNkCnvk5q8B/2SdaIo5BnY1P2VlLAIHgNdjHIAfsUexCvDXNsbj54B/FZEf%0ABX5lrbItbwQ+JiJvBD65Rpp3AZ8UkVdgdNptF+HfA7uAW6zDbQp4KWZ9+tu2raqYuKEPh9cB7xET%0A5zIGXqGqXxQTP/Sb1tdXBX4C4whcTdseMbtdf94eeXofpq1Q1SkxcTD/SUy8SjAxH/d1keWvRaSG%0A2fX7WhtD808wsVHvsLo4BPwwxnbfb8u7Dfh2F/kuBt4mIpmt3y903rQO1TdhnaSqelxE3g78BcYm%0AHA6Hw+FwOBwOh8PhcDg2ZDMxHl+OOf7qVlV9vYhswXwB5HA4HA6H478Jqlrucu064Dr7+qpV9z6A%0AcbqtvN/V7Z6qXtlx/UZO7QzrpOtuOVV9E8ZRsvL+43SPn7ipnXCqqhgny190uffcjtcfAz626v7t%0A3cqxOyA7nW67Vt2/suP1FzCxHlfn8QFO6eszwGc2qkvHs1cDV3e5flXH69vorvdndnluH6fvpvvq%0Aqvudsh7kdGfrW+31Q1inqo1p2Znfm7ukyYC32L9OPmj/NqTD/qbpcOiq6l92vL4feF6XZ98OvL1L%0AthetSneaPWJ+rNdNli9jYoWuJ++r17hex+xK7HZ9rWd22ZfX2L+1ypzkTPv8q47Xz11PZofD4XA4%0AHA6Hw+FwOBwO2Jzjsa6qmYgk9uixSWDPIyyXw+FwOBwOh8PhcDgcDofD4XA4HA6Hw/GIY0OwOr4L%0AiG6gTRF5F+YX5q8GfhNzxNRtquqOXHI4HA6Hw/E9h4j8LfCMVZffrqrvfzTkebiIyOsxx5p28nVV%0A/aVHQ55HExG5AVgdoOd1qnrnoyHPfzeeNf58raYN5uMqAKWgQKIpg2GF0J5C3MgSDtcmGciZUKHj%0AUT8T8QLbon72Vo8C0B9VSDUj74WkmgEwEvawkNYZDszm69m0xlJap88vspDWAWhmMQUvojcomDTJ%0AMgNBiWraZCGpAbAtN8BMUqXPLwJwuDHF2YVRWpqykJo0OS8kyVKqaYNa0gBga2GQIb/EfGbeLyY1%0A+oIStbTJ7twgALctH6Uc5JlvmfoP5XqZj5d5amkndzYmAOgNiszGVYbDCtWsCUAtbbInP8x0Yk4a%0A9hBSMlSV3dEAABNJlYnWPL2BkbvoRdSyFsNBmR7PmPzexgkKXtRuj1QzducGOZlU2/XPeyFTrQUi%0ALyTyzG9QIwmo+Hl820YFL2QpbVJNG0w25wHYUxxlOWvSzGIAeoIijbTFicYsldDI1B+WSTQl0ZSS%0Ab2JJnR30c288TT01McEuL4yzL57l3HCAO5snAViIa/ji0ReW2rrtD8vkJeCe6oPGtnrP5WRSpZaZ%0AfESE2VaV8Vw/oZg4cffVjrOzMILPqbgndY3p94vMWt1OtRa4uLSdhibcXzsBwFhugIGgyFRi2q0g%0AIROtBQajCkuJsa2CH6Gq9PqFtp7m0zo9fp5mllh7q5Jqxs7cEPfXTXvvKYwwE1eZjZfaZZVsG63k%0As5g2EJG2brcEFVqaUvBCDjanT9N34PkEtr49Xh5F2V83euwLS5wTDTGfNdt9ouCF1LOYlZCxAR45%0AL2A2WaaWGvvrC0ospXXiLGV33sSlO9aaYzisULcypWRt3TTU1DfTjIqfZyk1faKlCdWkwXhugE5m%0AkypxZk6njryAc/MjPBgvsDvsB+BEskRDExJNmW4uGJmiMiU/39a/Lx7NLKYvKJFhvr/o94ssZg2W%0AbfmDQRkPYSJe4KL8GAC31I5S9HMMBCWONecA2J0f5lhrjoGgZOumVNMGiaZk9ruRrVFfu48BLGct%0A8l5ATsK2vrfm+il7kdUMHGnOUAkKxFlCzjPhfkWEUb9MgnK4NQNA0ctRy5qMhD1G1805Cn7EQFBq%0Aj3ctTTnRnOPswhYAGnZs84DqSh+w5ea9UzKdUxhlNl3mgsi04w21I2Sq7MgPMtEyuq0EBWZaS+2y%0ACn7EWbkhQvE4aftJQ2MuioaZtWPUtxcPUAzyhJ5P0TfjTSQBk60Fin6ubUvlIG/roVZvTWuHUXsM%0A2hr10e/lmbbjLcBCWsezbQwwHFZYSOtMNud5QnHc1FN87qlPcGHBtO10WiPnBagqi3ZcriYN8l7Y%0A1v98ssxI2ENDEzyrsaP1Kbbk+9syg+kDofgca84CMJbrJ9aUZhbzhNxIu7zppNoeb+biZUZzfXgI%0AQ3Y+8UU4Ei8w0zL9fTCqkGjKlqDCPttGo7k+mllMzguZapn4nT1Bgb6gSEXM2HCoNUs9a7EzN8Rh%0AOwb44tHKEkaiXmsjCYJQ9EIWbD9JyViIl7m4tB2AehazbO2lZfvtTGuRZ5fP5o7mRFsnRT9HKF47%0AbY+X52S8SN4L28/lvJCTjTnytv3Hc/1Usyb9fpGTsamHhzAW9VLLWm17Gw572BKUuHX5wfZzs8ky%0Aw2GFSE7tg4jkVLzPpazBctailSVtfZf9HI0saY+bM/ESOS/kgtwIN9dM3ucXRtlbO85Fxa0capm2%0A3BUNcCJZao8TJT+PhzAbVwk9k/do2MtUsoSPyfvc3DAzWZ2D9SlGckbf061FziuMcl99gv7QrEMa%0AWYuKX2jr6MjyJDtKI2wNenjAtlveCxkMypyIzVy6LernYGOa0ai3PZammrEj7OWB5ky7rXqCInNx%0AlfPzo8besjo5CZlKltq220xbbM8PtXVyrDnHFmsfVVvf+bjKaH6AscCsuU4mVZpZzFRrgaeXzX6S%0Au5onOTc3zLFkiU52BL3cuHzYtI8XMFmf59zK+GltlfdCpuz8JiKoKoHnU7AhzxfSOvW01V5vVIIC%0AQ34JD9pt1MoSlpIaewpbONGab5fXExQJbZtEXsDhxjR9YYmV77AzlFraZDzqb9uQLx71LG7bZNmu%0AbY43jG53FoYJxGc+qTEW2rZNl1lMalT8AjU7Zg0GZR6oTbTrOZLro5o2yHlhu9/0BgUC8dtrsEOt%0AWXzxqCYNdueHTLuldRI189/KfNYXlJiJl06zo4GgRL9XYF9zEjBz/snmfFtv41F/e5xbsdOdYR97%0AGycYDis2n4QHlk+wvThMyco0HJRYSBuUvYi76yfa9XlicbxtbykZ9bRF0c/R45v187agQpOMk3Zd%0ANNlaIFPl3MKW9noih8/ttQcZzw3Q0FPrl2Ot+fY8EWvKYlIj54XssuvZ25aPsDU/2G5HXzxqaZPj%0A9Rl6olK73WJN2/P0g81ZIi+gLyhxwo7TO/PDxGTU0mZ7zPfFI9WMnB1bCl5IhnK4Md2e81Zs6/Cy%0AGZN3lEbIS0jBCynb9dmR1py1k2V25kxb3rJ4gCf3/P/svXmcZVdV6P9dZ7pzzVU9T5lIICQdSBAE%0AIQj68MnoQ1GjEPT3EB+IiCiQB5iHD0RBEBlUeD4mmR4gEsAn/NQEARkSQ0aSkKE7PVbXfKvufIb1%0A/ti7Tt+uVFV3EppOOvv7+dxP3bvPPnuvvfbaQ5119t5n5P1kPW3TSDpUggI9Ow8cDweoelH+v0JB%0AfKbjJQTJ7fTO9iRbCiP5/xzjQQ0R4Z72FKkuz5VCMlU2F4bZY8eOi6o7ub19OLcJXzwG/TK+CB2b%0A/6HOLKEXMhIZ20o1wxePihcx6Jl5+aFkER+PkaDMnB2XD3VmKQdFhqy+h/0SbY2JNaNodRlryqag%0Axr7E9O3fPnj1w+eQwQfATTuf85B3PV6w90sPizrwjhdBVf+bqi6o6l8DPwO8xDkdHQ6Hw+F4ZCIi%0AqYjc0PfZKSIXi8hfPsh03yIiz3yA967cgnNdVPUVqrp7xecYp6OIvFZEbheRW0TkRhF5sQ2/RkQu%0AfgAyXi4im9e5vmr5ReRSEfmy/f5cEXn9KuX58CrlecWKdH5ORK4Tkdtsud5pw68Ukdc+gPJcKiI/%0Auc71VWW11xr272YR+dxx8tkpIrecqFyq+hOr6CJ3OorIXhH5fN/vF4rIR44jw24R+c8nKsNDERF5%0A+bINP5RY/if8VHFvZ/qkpT1mH1aeKpYfsJwMBqzz81Sx/NDrZLD8sPRUscE+HD4ZBMf/1/+ksvyw%0A7GQwGtxnN/gfK/vsA9yTQcc6404V31u855Tm/3BlNDp5bflEaJ9Eu9lSOLVj92y8dPxID5BzCuMn%0ALe0TYdmJeTJYdiKdKmr2pbCTQb8zdC12lE5e3S47UU8Vy46nk8GUfYngVHGge/J0u70ycdLSPhHG%0AT+Kc72T+H+Bw3B/WnP2LyPZVgjNgQUS2q+q+kyeWw+FwOByOhyhtVd29ImwvcN3KiCISqJ7Yf9Cq%0A+uYHIdMVwNsexP3HICIvx7xs9QRVXRSRQeD5DzLZy4FbgEOr5OefSPlV9SrgqvubsYicD7wP+HlV%0AvV1EAuBl9zedFVyK2QXj31fJLzgRWVX1EOYs8R83F4vIY1T11hOMvxu4GPjHlRfuj43/qHggedoX%0ACH8kaTkcDofD4XA4HA6Hw3E6kunDYjHhw4L1Xjv8CqBAv7YVGAcmgOO/UuJwOBwOh+O0R0QuBV6r%0Aqs8WkSuBzcBOYEZEvoZx2vnA+cCfAxHw60AX+M+qOmdXnX1ZVT8nIpcA7wEqNs4zgP8CXKyqr7R5%0Afhl4J/AsoCQiNwC3quplIvJrwKtsPt8F/psV9W8xDiQF/reqvnuNIl0BPF1VFwFUtQ58dJVy/4qN%0AK8BXVPV1IuKvzAfYb39/QkTawJOA2+y1nwXeJyLP6iv/s4C/AGaA6/vyu3xZByLyHOCNtoyzwGWq%0AemSN8vwh8FZVvd2WJwE+sEp5dgN/DZSBu4HfUNV5EXkV8HIgAX4AvN7+Tq2ufwf4TWAOuAi4XkRu%0A7pN1F/BJzLzzn/ry22nLfL79/nFMnQO8UlWPcWpa3b4d4/QsAO9X1b8RkU3AZ4ABm8dvq+o31tAF%0AGLu5ArhsRfpPwOi9BLSBlwJ7gLdgbOwpwJ8A53GsjV+xmuy2XVyJqcfzgf8Afk1VVUTeDDzH5vXv%0AwG/Z8DOB92Pm2y3gv1pn8UdW6PetGPs5w8Z7GcaxfQ+wW1UXbJnuwmwr/NtAQ1XfKSLX2DyfDFwl%0AIv8AfALTRv8v8BpVrYpIFfgiMAyEwBtV9Yvr6NXhcDgcDofD4XA4HA6HY+39VlT1sap6gf37WMzD%0AkW9h3m5/9Y9LQIfD4XA4HA8pSn3brH5hjTiPB56nqr9qf58P/CrwBOCtQEtVLwK+DRyz/aOIRBgn%0A0u+q6oXAMzFOoFVR1ddjV2Fap+N5wIuAJ9uVmSnGwbQb2KKq59t5zarnOYpIDaip6t3rKcFum/qn%0AwE/btC8Rkeevlo+qfg6zIvQyK+dyeTqq+hRV/XRfukXgQ5h5108BG9cQ4ZvAE60eP41xLq7FstPr%0AeHwMeJ2qXgDcDPyRDX89cJENf7mq7sU4KN9ty7Ps5DsHeKaq/v6KdN8D/JWqXgJMsjpTwM+o6uMw%0A9bfa1r2/CdRtOpcA/9U6NX8V+Kqt7wuBG45Tzv8DPE5EzloRfjvwVKvTNwNvU9We/f4ZW9bP2Lj9%0ANr6e7Bdh5s2PxjgJl88WfZ+qXqKq52Ocj8+24R8EfkdVHw+8lmMdxP36/R/A922dXAF8TFUzjKPw%0ABQAi8hPA3jUc0kOq+jRV/XNM/bzH6rV/RW4HeIEt19OBP5dV9rgUkZfZbXyvm2weXCUrh8PhcDgc%0ADofD4XA4HI8kjnvQg4icbd+y/r+Yh1aPVtX3nmzBHA6Hw+FwPCRZdvLtVtUXrBHnqj7nGsDVqrqk%0AqtNAHfiSDb8Zs2qsn0cBh1X1WgBVXbyfW0E+A+MUutaugnwGxuFzD3CGiLzXrihcXON+waxUPB6X%0AANeo6rSV7xPAU+9HPmAcrCs5F9ijqneqqgJ/t8a9W4Gv2pWFfwA85gRkXhO7neyQqn7dBn0UUx6A%0AmzCrNX8Ns+pxLT6rqukq4U8GPmW/f3yNe0PgQ7Y8n8U46lbys8CLbb1+FxgFzgauBV5qV9s+VlWP%0Ad/hPCrwDeMOK8EHgs/ZMyXezvk77bXw92b+nqgesU/AGjtr700Xku/aenwYeY1cY/qSV4Qbgb4BN%0AfWn16/cpWF2q6r8Co7YOP4NxfgL8MqvbGCvCn2TlBrMydRkB3iYiNwH/DGwBNqxMSFU/qKoXq+rF%0AGytb1sjO4XA4HA6Hw+FwOBwOxyOF9c54PB/475iHLn8G/OYaD5McDofD4XA4+mmu+N3t+571/c64%0A71xkLcdfwrEvTBXXyFuAj6rqSqcSInIh8J+AVwC/BPzGyjj2TMemiJyhqveskcdyPvfBbk163Hws%0AK/WUJ7NOvsu8F3iXql7Vt6XnWtyKccbeeALprsbPY5yQzwXeJCJrOeTWKg8cv0y/BxzBrFj0MKvt%0AViKY1YBfvc8FkadaOT8uIu9Q1Y8dJ7+PYxyP/ec8/jHGSf4Cu/XrNevc31/W9WTvt/0UCOyq1g9g%0AtqLdbx2mRXvvgt73DNXV8lzN/hSzivgsERnHbHH8P08grbW4DLPl6+NVNRaRvazd7gCYSxpsDAep%0A+Sba/s4Mj6ls5QetQzyusg2Ae7MFzqhspCgB82kLgNGgyoHePOdUNgPQSLtE4rO3PcV5la15+u2s%0ARyMzKl1K22yPRjiSLDHolwA4s7iJ23qzHOoumHSjGgUJKQQhdy6ZxZyjYY253hJbq8OMhDUAUjKm%0A40VqgUmnnfYo+wVa3U4uUyg+e7uzVPxCLs+YX+ZgFnM4Mb7ughcy5JfZUhmirXGe1g+6U5xbnADg%0A9s4UY2GNyAtoxea9hE3REI20S6YZAENBhU4Wg8D+uA5AK+vy2PIWDtjfPU0JvYCFrMOs1SNAyYvo%0AasK2cMjUSdqi6hVIfZO2iDBRGKLiRTRSo8uqX6CRdhkNqgBMJw0WYmMio4UBm25IM+uyMRxkLjHX%0Ain7EUFRlSzScy6QoO6MR7uiYhbazfolG0qEaGJuYzTosxE0OSMjZ0RgAh7wlNgQV9tmybYqG6GiC%0ALx5nVozv/e7eLJ41++X6Dgo+jaybh49ENepJi5GgQj09+u7L/mSO80ub8vIfiuu00i6PKpu63dsI%0AiFA8AAAgAElEQVSZYUc4xKRmDFg5D+o8RQnoemaIGvCKtDRm0C9yd3cGgPneEs2wzLi1o0gCxqMa%0AjaxLkpl3NJqZsaXDnTkbx8cXj4qEHExM/Q/4RQ525+mkXQIxp5mM+mUW0w6RmPyHvCLTWcKB1gw7%0AKxusvhOaWY+hsJLrZTZr4+NRT4xNVAvDpGTsCIY4YustEp+SFzFg22knS9gUDTGXNLmrbeptMCwz%0A4VeYsl3FXNJkczjIobie6z/0fDKUCVv+qXiJrYURzgqH+WZzLwAbokHOK27g7u4sgWfKVk87hOIz%0AKhEAfjDAnmSBogSUSuMAeAi+CLEXAhBrymhYIxKfKdtuihIQZwmZKvd2TJ2oZpxb3sytncnclkLx%0AqadtNkaDAOzrzrKrOMY9nWmTv3hkqngieRxfPO5oT+btfSFuUPAjIi9gZ3Es1+N82qaVdRkMygBk%0AKLuLG5mz/dThZIkuKakqPWsTglDxi6S2vZf8iHrcItEU305zeppQC0ocsWVNNaMWZEz4yzt6Gxnb%0AWQwZPLGyE4DrWvu5oLyZO3qzxm6CCqH4+HiMBOZetfW7bFvTvUVuaR0i0YSttmw+Hrf0pgnEZ0fZ%0A9F3Dtt5jslym0ahGJAFnFsx9d3SOsK8zm9vx5sIQk706W8Ih5uIGYNrEZFxnqmP66bMrm2lnPVpJ%0Ah202/6l4kUG/zGMr21hMzZC6SMZi3OQmNSvri36ILx7NpIvaKcZoVGPYL5v+E6j6RSIvoEJEauNs%0AszYWBQFTPdPnjAdVDsd1thdHrb1lzMcNCl7IbV3bJvwyVb/I/raxmwurO7ina75P23o6ozhOzSuw%0A5LVZStpsjoYQEXqaUvSNLZe8MLdjXzwrZ4Fbl/bz6KoZ70bDKvW0ze2tgwza9t3Lkjw+HB2nBr0i%0AEkieto+xi8XM6G3AKyIi3NtZsnbj57poZz0Ayn6BetIms+G+75FqxnhQZXmjg0QzKMJMt87e9hQb%0AiyNEEuAjuW3XghLTSYOtwSBznuk7ZuIlEjIuKJsXk6oSUvEimlmPKdsHLiZthsNK3iZqfhFVpeRF%0AhNaW9nVmjb3hs71g6mnMK3Fj51DeBx5JGpxV2sCe3lEbTFFG/TJbAjOW7e3N5XOUidCELWYdHlPY%0AwO3daX7YnaaRdgjEp95r0Eo61k432TqeyOchuwobuLM3w5mRkadaK9DRhLu602RqdFnwQqaTJbba%0AcXIqXuKs4gTTSSPX90LcJBSfLdEQsdVBK+vRSNrM2PE9IaOetJkIB4js+H4kWWLUL+dzAF88fBHm%0AkiYbQ9OXdbKYAa/IdNLEQyh4AQtJk12lCepq6n9XNMpU0mSmt5jrcmMwwJL2SO0j4IJX4jED26n5%0ABVJbtkRTUs1YTMx4Ox4N0NWYSIK8n94YDXJmYYwbmvs5x86DDsWLtO3YCBB5Qf4p+VFu78GKdTJl%0Av8DF0UZm1Oh/MmnQSDqkZLQ1w8djX2eKwaCc22TqZ3TTmNFoIJ8bjkcDnBmNsmTLv5i02FEYRVVp%0A2brtaMLG4gizPdNutoVD3JZOMhyUmbT9xkK7wfmVbcylrXxcbGRddhZGTXsB4iyhnrTYGA3REpN2%0AO+txVnGCfT0zL6jHTc4rbOCWzuFcJ2N+hSW/TdXa6lLWZSlp2zo2evlhd5rxsEZX07wvO6u6GVUl%0AsvZ/OFmiID4H43p+31BQ4TtL93BJdRcAd/dmGAzK7IyGKdp/y++K5/DFY6pXz9vbZFznusV78nlZ%0AN4vZUBiio3Gu73YWMxEOcLA3D8DmaAgPYSyo5Lb8hOouptMmVVvW+dTYdawpkZ1zbQmH2NOdwReP%0AC8umX5xMG3gIQ6Gdq8ZLDNl+I7b5+35EM+3QsWX1pUJBQrYWRsx4ae02zhJ2D+xi2s7fN4ZV2ppw%0AQ3M/AINBmWbapewXSO2Yd251K4tZlwU7lyp4IcNhhbm4wYiVqZ62GA8qLNj+14y9VQre0ccdI2GV%0A+aTJYFBmgx3TDySLDAblfJ7UzWK2hEPc3Zlmsx2XJpNFdhXHc91uj0a4oz3JxmiIkp0rDUVVCt7R%0APhag6hXY15mF4ghgxu6ltE3JCznSNWldWN3BnZ0j+dwxJaMoIZuCal5vjazL1+uH2G7nBKc76s54%0A/JGx3orHGzFvQH8DszXau0XkL5c/PxbpHA6Hw+FwPNK4Hdhsz3lERGoiEgB7gd0i4onINszcZJlY%0AREL7/V+AF4rIhL1/RER2iMgY4Knq54E3AY9bR4Y/Ad4vIgM2jQERedmKON8FniYiY/bswV8Bvr5O%0APktA7QTLv8ue9YdNdzUGgeV9LV9ynDTfAVwhIufY8ngi8pr+CPYcy3kR+Skb9Ou2PB6wTVWvxmzn%0AOgRU70d5wGzV/8v2+2VrxBnErHTNbN6rnSX+VeC3l+taRM4RkYqI7ACmVPVDmPM116tbAFQ1xqxq%0A7D8+oF+nl/eFH6+sJyJ7P8vOuxm7yvGFVqZFYI+I/CKAGC5cI41/w+rSOp5n7OpgBb4AvAu4TVVn%0AjyMLwHcwZ6jC0XpaLteUdTo+HdhxAmk5HA6H40fIsjPmdORs+2LH6cjmaOhUi3DS2GgfYJ+ONNLV%0A3ns7Peh3fpxu+MffzM/hcDgcp4D1Rp613s53OBwOh8PhOCmoak9EXgS8V0RKmPMdn4lxXu3BbM96%0AC3B9320fBG4SkevtOY9vBL5mnWYxZuVhG/iwDYP7brPZz19hnGvXikhs0/jzFXIeFpE3AFdjVp/9%0Ao6p+0TqKVsvnI8Bfi0gb82LXWuXvWCfnV0RkBnOW4/mrRL0SsyXnQYzjaNc6ad4kIq8GPiUiZcyC%0Ah6+sEvUlVsYyZsvYl2KcaH9nt/EUzLmOCyLyJeBzIvI84HfWytvyu8AnReR3gc+vEecDwOet0+1q%0AVl+R978wW5Veb88anMas6rsU+ANbVw1WnBu6Dn8LvLHv958BH7VO2X/tC78aeL3d/vRPHqDsOVZ/%0AH8LY8l7MVrHLXAb8lbXhEHN+52orVa/E2NlNQItjnc+fsWlevp4cfbwaU8e/j7GLug3/BPAlEbkO%0As03s7SeYnsPhcDgcDofD4XA4HI5HMGs6HlX1oz9OQRwOh8PhcDz0UdXqKmHXYLelVNUrV1z7CMbp%0Atvx752rXVPXyvvBrgSeukv2qq+VU9XXA6/p+f4bVz7Y77ko4e79inFB/tsq1S/u+f5Jjz8RDVW9c%0ALR+7ArLf6bZzxfXL+77/E+asx5VpfISj+voi8MXjlaXv3i8DX14l/Mq+7zewut6fssp9PwQu6Av6%0Axjqy7uFYZ+vbbfherFNVVe9ckd4bVomTAVfYTz8ftZ/jssL+usDmvt/fBs7pi/4mGz6HOdNzrTTX%0Akv0a+rZrVdVX9n1/I8c6PZfD9wDPWiX88hW/54DnrSHPdazYinVFPV+64paDwBNVVUXkl4HrbLwZ%0A1nGSOxwOh8PhcDgcDofDcTqhJ3LwjeOEOH3X2jscDofD4XA4HI7j8XjgfXYV6QJu1xOHw+FwOBwO%0Ah8PhcDgcDwJR58Z1OBwOh8PxCERE3g88eUXwe1T1w6dCngeLiLwUs61pP99S1VecCnlOJSLyXaCw%0AIvjXVfXmUyHPI4XnbH+2Ho7rxJoCcHZhjLu7s+yMRrixdQCAc8ubuKM1yTZ7RlSsGYe782wtjNCz%0A97WzHmcWxrirO82hljmm8tG1bYz6ZZa0B0BJQn7QOsRZpQ00sm5+30hQYSFpAfDYwgQLWY9/r9/J%0A5tIoAPWkxWPLW7ildYhuZtJ6TGUb35u/k91DZsfiCb9CiMf3Owd5dHEjALd1jrAtGuZgvABAJAFl%0AL2I2aTAemiNAU1W6mpDYcjSSDoNhGR8vD9seDdPIejSzHj1NABgPqtzbncW3OzTX4yaPr+5kPm1z%0Ab2cGgA2FISpexLBnjgg9lCzRSDuMBVX22jgThUGaaYdBv8yQXwJgT3eGbhazyZ43NuAX+Y/FPZxV%0A2cSe9hEAdpU20M56TNhyzCUtullM6AU07XlXJS+i5heZ7JmdeEPPp+hFVLyI6XjJyBgOsJh1eFQ4%0Axu29aVu/KQN+iel4EYCqX6SZdjmnOMGhxIT1soThoMzB7jwAo2GNQ51ZzixvzOtSRKh6BfZ3ZthZ%0AmgAg0YwRv8ThZMn+Tkk1Y9Av5TZxpDPPQFjJ9b8pGuJwb4GthZFct6NRjQGvmNvtXNLEEyGSID/v%0A67ziRuazNq0sRjH/P7fSLucVN3BPbw6AkaBCM+vRSY/WbcUv0kw7NJI2ADuK4zSyLh5CaM/bUlUS%0ATelkcX6eXy0oUZSAlrXRWFPKfgEPo4dlZpMGB9umjZxd2YQvHpEEXLtwl0knKvHYyjamkgYAmWak%0AmrEQN1iKjUzFIOKM0gYG/RIHeqYOtkRDLKYdIivjZK+OLx7dLKbkRXn+Vb+Y62g0rNLLEg73Ftho%0A7W3QLzKbtoizhKp/VO5WFlMQk/Z0vMjZxQ3s6c6wZOt7JKzRTLt5m+hmMRsKQxQlYMra0lBQYSlt%0AMxJUADjYnUcQhsIK3SzO8wrFZyKsMW110MsSNoQD7OkYGy35EYH4jAVHN3ToacJi2sntppPGbC4M%0AMZc02RWZvuRgXEdESDITJ/B8Zrp1xgtDhGKO+h3xy9zRnqToh0S2vPe2pthUGmHIL1sdFpiMF1mI%0AmwwGJqzsF9gaDPB922/64lH0Qnzx6NiyJZoyEQ4wFS8yYO+7MJrg5t40RVtv80mL7dEIR5IlnhFt%0AAeArnT00ky4jkSnvsF/m5qV9nF3ZRD01NlHyIqp+IW8jtaDEkc48Q1GVMwrjAFy/tIeBsMJIWGXW%0A9gET4QDT8RK1wPQ/ZS9kMe3QzeK8LgPxOSMa4UhidiXvasKmoMbhZIlRq5P5tM2AXyRD8z5nOc3H%0AhEb/+9IGd7WPUA2KFDxzzHcj6ZBqxkhYze1GRBgLqnmbnEuaud4Aan6JqldgKl7MbWkyrhNJQNGP%0AWLQ2eVZhnJm0xZLV0WhQJRSfniZ0czvpMR7WONQz48Tu4mZu6BxiJKgwa+0P4J7FSc4Y2JiPHY20%0AS4ayITC/YzLqaZulpJ3XLUAz7eR9uY/HbNKg5EV0bdnm4wYlP+K8wgZja/ECRS+gkyX0MxKUmU4a%0ALD8LDMRnIWkSW1vONGVnaQIPwbyTBE3bF3l2Q4VYUxJNme8tUbF1MxxUqPkF7mwfYSg0uuxlCeNh%0ALbetdtqj5Ef4eIzYsh3ozVOPm4xHg7k8YOx+uV/eFQ5zfWt/nu5S0mZLNExKlp/vt5h1iCTg3vYU%0AO+w4MeAVaGQ9bqrvBeD8wR34CEUvZM7aYNUvIEg+Bl1Q3syt7Ul2FccYEtNv3RnPMuabPn5iuc9J%0AluhmMTNdY6PnVDYzlzRR1bxuO1nMVLxI1S/auu5wXnEjMRmzqbGtexqHefzgGRRtHzGftulowlLS%0AzvuyVDN2FMdMmra+C+Jzb3uagT5dV/zCMWP3oF9mc1Dj+tZ+wPR3Nb9EhlKxffmAV2BPd5bBoJTb%0A8phfYSZt0klNvWcovngM+qW8TW6Ohih5IW0r477uLEmWsLk4mre3Eb/CdLKU938Dvhlr21lM29pU%0A5AWoKqNBNe9z72wdBmBbadyWo8id7SOcVZygrSa/e1pHGI0G8r5lUzjInR0T59am6Tu3FcfoaMKW%0AYIBb2ocAmIgGmfArNG06Zsz36Ng5JECmylzSpGj7lmbaRVHiLKUSGJs40Jxhc3k075u2BgN8s34n%0Ajx/Ylc9np+MlRoIKLY1ppd28vN0sznVS9iJiMjppLx9Pzy5tYDppUDLH2hOTMdNbpORH9Gx73hgN%0AMugVaWuSzwM9EVLNGIsGTNoSMp0ssTEcZLHv/NKpXj3vN0PPZ8gvk6K5vQXi44vHlK3r4bBKnCWI%0ASN5vpGRsCof4YesQw5Gx94IX0kl7eb8x21tkojBEL0uY6ph+8dzqFjwk7yfHwxpT8SJlv8CwHQOm%0AkyUWeg02FIcZsPPeDKWnKQfycalMKD4LcSOfFzazHoc6s1xQ3Q7AZLzIbG+RrcWxvO+u+EXm40Ze%0A/qq1yeV5M8BS1mXULzOTNJnumbFiNKpxpDvPT1bPAOCueI4xv0JMlteTohzsLbAQm/5+c3GUva0j%0AVIJSPi4tpW3iLMUTyW13azTCne1JqoEpazvtIQhnFse5285VIi9gWzTMQtaxNtnBx2MwKBHbueNs%0AvIQguU2O+mXu7kyzIRqkZMt7V/sImwrDLCRNhqy9AyzYsRGgKAEiwi2N/XlfumjnW8tjwfcOff2Y%0A3XVON67f9ryHvLPscfu/+LCoA3cCr8PhcDgcjhwRSUXkhr7PThG5WET+8kGm+xYReeYDvHfl1poP%0AGhF5LfAMzO4PArxLVXcDLxGRix9AepeLyOZ1rq9afhG5VES+bL8/V0Ref3/ztvf+HOYsywJQBP7Z%0AlmfalvX+pnepiPzkOtfXlFVEGvbvZhH53HHy2Skit9xf+dZJb6+I3IzRwRTwLFXdbT8n7HQUkeeL%0AyKN/VHI9HBGRbSJytYjcJiK32jM6f6Qs/6N8OtJIOseP9DAl9PxTLcJJY/lB9OlIdhq3t2WHwaki%0AOIltwpdT+8hm+QHmyWDZYXaqqPknr2y7i2tOCX8s3GtfkjkZLDsDTxVL9kWOk8EF5VNbb/PpyStb%0AyY+OH+kkMmCdryeDTeHgSUv7RNgaDJzS/E8mw+F9Tlk5baieRJs81Sy/yON4YGQqD/nPw4XjzmJF%0A5BwR+Zflh0IicoGI3OdMGofD4XA4HKcF7T5HzW5V3auq16nqq1ZGFJET3rJdVd+sqv/8AGX6kToe%0AReTlwM8AT1DV84GnsuJMvAfA5fSdF7giP/9Eyq+qV6nq2+9vxiJyPvA+4NdU9TzMmYj33N90VnAp%0AsKrjUUSCE5FVVQ+p6gsfpBwPhKer6oWYswofqO08H3hEOx6BBPh9a1NPBF7xSHfGOhwOh8PhcDgc%0ADofD4Tg+J/L63IeANwAxgKreBPzyyRTK4XA4HA7HQ4cVq/KuFJEPisjXgI/ZlX7/ICJfEpE9IvJK%0AEXmNiHxfRL4jIiP2vo+IyAvt90tE5N9F5EYR+Z6I1Gw67+vL88s237cDJbv68hP22q/Z+24Qkb8R%0AEd9+PiIit4jIzSLye+sU6Qrgv6nqIoCq1lX1o6uU+1dsWreIyJ/asPvkY8t1MfAJK1PJrrx7s4h8%0AE/jFFeV/lojcbq/9Ql9+uQ5E5Dki8l2rx38WkQ3rlOcPgbeq6u22PImqfmCV8uy2dXKTiHxBRIZt%0A+KtE5Ac2/NMishN4OfB7tjw/ZeV/l4hcDfzpCll3ici3ReRaEfnjvvzy1Yz2+zdE5Hr7uY9T0+r2%0AHTadm0Tkt2z4JhH5NyvLLSLyU+voop9/A86yafyslfF6EfmsiFRt+F4R+VNrT98TkbOsbM8F3mHz%0APHMd3Z1l6+dGm/aZYnhHn428qK+Mf2jDbrS2vVYaVTEv/l1v4z+vL40XWzluFJGP27BxEfm81d21%0AIvJkG/4EMW3t+/bvo9bTdT+qelhVr7ffl4DbgC0nqHuHw+FwOBwOh8PhcDgcj1BOZKVCWVW/J3LM%0AQoBTuyeGw+FwOByOk0VJRG6w3/eo6gtWifN44Cmq2haRyzEr7C7CbG95F/A6Vb1IRN4NvBj4i+Ub%0ARSQCPgO8SFWvFZEBYM19hVT19SLySrttKCJyHvAi4MmqGovIB4DLgFuBLXYFIyIytFp6IlIDaqp6%0A93pKELNt6p/ass4DXxOR5wP7V+ajqgsi8krgtap6nQ0H6KjqU+zvZ9m/RcxLXT9tdfWZNUT4JvBE%0AVVUR+f8wzsXfXyPu+cCfr1cey8eA31HVr4vIW4A/Al4NvB7YpardvvL8NdBQ1XdauX8TOAd4pqqm%0Att6XeQ/wV6r6MRFZ6zzJKeBnVLUjImcDn8I4a/v5TaCuqpeISAH4lhgH9y8AX1XVt4qID5zo3jHP%0ABm4WkTHgjVb2poi8DngN8BYbb1FVnyAiLwb+QlWfLSJXAV9W1c/Z8t+0hu4+AbxdVb9g69az8u4G%0ALgTGgGtF5N9s2POBn1DVllin/Bpp9IAXqOqilf87VqZHA/8dY/8zfWm8B3i3qn5TRLYDXwXOA24H%0AnqqqiZitft8G/Je1dK2qe1ZTpBhn9EXAd1e59jLgZQCPHX4sUeHUbnflcDgcDofD4XA4HA7HA0Ef%0ARluZPtQ5EcfjjIicCSiAmLf1D59UqRwOh8PhcJwq2stOvnW4SlX7nYVX2xVRSyJSB75kw28GLlhx%0A76OAw6p6LcDyqsMVLzitxzMwzsBr7T0ljFPrS8AZIvJe4CvA19a4X7BzmuNwCXCNqk5b+T6B2ZL1%0Aj08wH1jdqXguxqF7p03377BOmxVsBT4jIpuACFjVIXSiiMggMKSqX7dBHwU+a7/fhFmt+Q/AP6yT%0AzGdVVz3Y58kYZxbAxzEO25WEwPtEZDeQYpyYK/lZ4AI71wQYBM4GrgX+t4iEwD+o6g2r3NvP1SKS%0A2nK9EXgKxmH3LWszEfDtvvif6vv77pWJraU768TeoqpfAFDVjo3/FOBTVldHROTrGHt6GvBhVW3Z%0A+HPrpBECbxORpwIZZqXhBozD+nOqOrOchpXpmcCj+9rRgE17EPiodfYqph5gbV3fx87ErA79PPDq%0A5fbaj6p+EPggwHO2P1sPx/WVURwOh8PhcDgcDofD4XA8gjgRx+MrMA8TzhWRg5gHEpedVKkcDofD%0A4XA8lGmu+N3t+571/c6471xjLcdfwrFbwK912rsAH1XVN9zngsiFwH/CzF1+CfiNlXHsCrKmiJyh%0Aquudg7iqJ1RV508kH8tKPeXJrJPvMu8F3qWqV4nIpcCV68S9FeOMvfEE0l2Nn8c4VZ8LvElEHrNG%0AvLXKA8cv0+8BRzCrAD2gs0ocwawq/Op9LhgH3M8DHxeRd6jqx9bJ6+nLjjl7rwD/v6r+ygnIfiJ1%0A0y/v/Q1fmf5acS8DxoHH25W9ezFtYq324wFPWvFCANZBfrWqvsCuWrymL99Vdb3i/hDjdPyEqv79%0AenEBFtI2o0GVdtYDIFVlMCjR0oSSHwEwnTQYDMvMJU2W4hYAgXdsNzEe1jgUL1LzS2wrjwPQ1pjD%0AyRJHuvMAlIMilaCAL0IjNeZU8iIOdOcYDqsA3B7PUZSAkcIAWyKzCNoXjz29WTYWhtgRmNWZt3Qn%0AedzQGUwnSwBUvIh62uEnStv4fuewLUtGW2O2RsMAzKdtFtIWFb9I1/rjF+ImWwrDTPbqjEcDAAx4%0ABebTNouJqZo0HKTqRRzqLVD1TTd3U2MfI1GNVDMARqMBbm4dZDSscW55EwCHe3UqXsT1zf0AhJ5P%0A1S/ii8eEXWU66pc5NxxhT1Lnnu60yT8oE2UBc4lpvqH4PKa2jZKEPKl2JgB3dWeMXjqm2YyEVTZF%0Ag8wkTXwx3XJPExaSFp4I2yOz0LaeduhowpjVty8eS0kbQhgKji5Mrqdt6j2T/8bqINO9OinKbM/o%0Ae0NhiJpXzG0k0ZRzK1uYT1sc7hjf+vm17RzszjNeGKJn9V3xIhpZz+Rp7QZgNmnQy8wGPU8feBQx%0AGYds3TayLpuiIZbSDtuLowBs9mt8u3EPT6+dzTXduVwHPU2Y7Rpf+0w4QFcTNgU1mhoDIAgtTfhh%0A/SAA1ajIpuII9zanGCoYnYwGVZrARGEot9GKFyEi3NY09+2ubGdvb45m0qboFwDYFNSYT4825+Gg%0ATNXa0lRsZDqvMMGi1+G5Q6bLvr53hLlug/FogPMGthndJy3u6kyxJRqmbtMbDatMdRfYWDL1OBJU%0AANM2i7YO2llMPW3jZ6b+B4MyoXjMJ63cJkaCCu0sZi42uh0KTLv2xeOe1qSxv7CCojyutJWZzLYB%0AzQjFJ8HYezvtciRZItWMTQUjUyvrsrkwlLctgAGvyFzapORFVpch071F/MCjm5o+Z0dpgkbaIbJ9%0Ayoagxg/bR0g1o2x129Yew16Rju0TRv0yHU04GC8QZyY/XzwiL8C305LzShuZSpuUvQL1zPQ326Nh%0A9vbmmAgHONgz/VIlKBFnCYuZ6dumenUyVepxk7NtWy5Ut1D1CtzTmcrtaCis0E6OTqVqfpHbu1Ns%0AtnazrHdPPIqeeX+k7FWop+28XAA39I4QScCi7RNbaZe7OlPUghJX9w4BUPQitpSGuL1lfg+Xy5xb%0A3UKqWa7bhaTJpqBG5AVE9jjvcytbSMk4GC/kZS35EdO9RTZGpg9aSFucU5zIdQQwFlTz/gdgsjuP%0Ah7DT9qXNLOaOzhGGwyp3tI3d7CiOMZ+2aKVdan7J6E185pImN2RHbP1H7K5sY19vnkB8AHpZwkBQ%0AIumzm0G/xJ7ONBujoxth9LKE0aCa97kpGaEXsJSZOminPTaVhihKQGz7kqm0yYRfYX972uq/QE9S%0AltJ2rqPFpM10r04tKPMf7QPsLIwSeQGNrMtIYPqEhIxNlRFKXpTXUy9LGAzKzKbGbuIsoeYXaUmX%0AMds+D/fqDAUVDtox0BePDeEA+7tzjNg+eDAoU09a3NqZZJvV792dac4vb2Zvz/RtS0mbkaDMsF9m%0A0r4oVPBCthdGmbf51+MWB7pz7CqOs2D7jZpXYD5tMRJUKBGykJj6eVL1DL7fPpiXrSwBY9EATVu2%0AOEs53Ftg1JZ/JDJ229OEKdt3bAqHiCQgtO22lXYZ9EsM+EXamelvf9idZjSsEYmP+mYadF4wzD+3%0A7snH/LPCESbTJrurO/K6/s7CnWwrj/O4oTMAONCdYyiscHdjkqHI3NdMu1QDOx63DvHkyg7Gwxo1%0AiTiUGhkjCSh5ITNpkwhjb6lmpJoxHJmxZy5p0k57bIgGclsqSsBQUOFQZ9bYTVDkQFJnX3OKCwd2%0AAnBGdRNzSYtEUwq2fR9sz5Cheb+xkLSYihe5uLSV77b2ATAcVhmOaowHJv/FrMN83GBAyhS95b68%0Ax554njE7J1FVFpIm42Et1203Swi9gKpXoGPb6oHePBPhAB3bt26Jhkg0YzHt5PZ2qLfAtrVFny8A%0AACAASURBVMIIR+Kj76SdUdrAkXgRtVPV5bYZiU/VyuQBh1e8x+iJRz1tk9n7amGZLdEwP2geAMwY%0AWgtKzKRNtoWmLaelCabjRQThrnSKalBke2GU/b15thXHADPmJ5pyMFnM+8q5uIGH4NuX9aZ7dUp+%0Aga2FEbq2vW8IKowFFW6zfZIvHommnFmaQOzUPSsrI0EFT4S9sWmXm0ojzKdtRvyjc6Aj8SKpZlxU%0AMqcVfKe5l6W4xY7yhNGNF3CgPUXkBXmfNJ+2meou8OiyuaetMaNhjZQsH5cme3XqXpvxsEbLtreL%0Aqjupp22mbds6s7SVSHx6mjJo+9KDvXmGwko+T9oVjbKvN0/ZL1Bd1pG1g4lokEE7V52Kl1hM2nlb%0AGfEr3NmeZLhv/loQn6KdCwBsL46zmLZJNePsirHlVDMSYGfBzMFiMibCASZ79TydQb/MYKnMvs40%0ArcDIvSkaop22GbL2Nx7WSDSlk8V5H1zXNhsLw/k8MZKA8WgQH8n7oKW0w0BQppvF+LYuK34JH8n7%0AYF88GlkXX7x8zhNnCVuLY3l/tzEa5PbWIc4sb8zruqcp42Etn4/Opy22lyfYHgyyYPuEhaRJ5AVs%0AiYa5pWHacs0vUQ2KefmfVtlFRzNms/Yxc6693Vm2FOzYmXboacJ80qKfxbjJUFjJx9OthRG2B4Mc%0AThu5vbWzHkNBJf//KfICCl7Imfb/oj3JIq0s5sLqDpZfKB30S9TT9jHjq8NxIhz3jEdVvUdVn4l5%0A+HGuqj5FVe89+aI5HA6Hw+E4Dbkd2Cwil4DZ+lREAmAvsFtEPBHZBjyh757YOkAA/gV4oYhM2PtH%0ARGSH3Y7SU9XPA28CHreODH8CvN9u84qIDNjtIvv5LvA0ERmz23v+CvD1dfJZAmonWP5ddjcJbLqr%0AMQgctN9fcpw03wFcISLn2PJ4IvKa/giqWgfm5ej5iL9uy+MB21T1asx2rkNA9X6UB+BbHD3/e62X%0A0wYxK10zm7e/SpyvAr+9XNcico6IVERkBzClqh8C/pb163Y1vgM8WUSWz3ssL+vK8qK+v8srIfPy%0Ar6U7u/rvgN2CFxEpiEgZc7bki8ScoziOcep+D7M69jdsHERkZJ00Bm2ZYxF5OrD8FO1fgF8SkdHl%0ANGz414BXLhfIriyFY+3o8r4yr6rrfqVZh+3fArep6rvWUq7D4XA4Th4rHyqeTjSt4+N0ZPmh+unI%0Awmlsk0+u7Dh+pIcpqvfn3bqHF8vOMIfD4fhRkKk85D8PF4674tE+2PgjzDZVKiLfBN6iqrMnWziH%0Aw+FwOBynF6raE5EXAe8VkRLmfMdnYpxXezDbs94CXN932weBm0TkelW9TETeiDlz0QNizMrDNvBh%0AGwZwnxWRffwVxrl2rYjENo1jzkhU1cMi8gbgaszqsH9U1S/a1Y6r5fMR4K9FpA08aZ3yd6yT8ysi%0AMoM5y/H8VaJeidnO8yDGcbZrnTRvEpFXA5+yTivFbAO7kpdYGcvAPcBLMQ7Av7PbiQrmnMAFEfkS%0A8DkReR7wO2vlbfld4JMi8ruY1XGr8QHg8yLyixidrrZ68n8BO4HrrdNrGnMm4qXAH9i6amDODT1h%0AVHVazJmUnxJzniGYLVh/aL8XROS7mBfylh3BnwY+JCKvAl7I6roD44T8GzHnPsbALwJfwNjAjZi6%0A+ENVnQT+yToErxORHvCPwBVrpPEJ4Esich1wA8ZhjareKiJvxTiNU+D7GIfiqzDO9Jsw8/t/A14O%0A/Blmq9XXAP96Arru58lWtpvl6LmvV6jqPx5H5Q6Hw+FwOBwOh8PhcDgewZzIVqufxjy8WD675zLM%0AmUXPPFlCORwOh8PhODWoanWVsGuwWzSq6pUrrn0E43Rb/r1ztWuqenlf+LXAE1fJftXVcqr6OuB1%0Afb8/w+rnJ57QSjg1r/z+mf2svHZp3/dPAp9ccf3G1fKxKyD7nW47V1y/vO/7P2HOelyZxkc4qq8v%0AAl88Xln67v0y8OVVwq/s+34Dq+v9Kavc90OOPZ/zG+vIuodjna1vt+F7sU5Ve6Zlf3pvWCVOhnHE%0AXbFCnI/az3Hpt78V4f+KOWdxNd6vqv9jRfxvYc6F7Oc+urPl+ulV0vwD+1kZ/+1Y/ZxAGqs6sFX1%0APvqwW8u+aJW43+bY8zTfZMPX0nX/vd9k7a1gHQ6Hw+FwOBwOh8PhcDhW5UQcjyOq+sd9v//n8nZQ%0ADofD4XA4HA6Hw+FwOBwOh8PhcDgcDsfDmdN3Y+ofP3K8fb5F5J3AdcD/sUEvBB6jqn90kmVzOBwO%0Ah8PheMCIyPsx20X28x5V/fCpkOfBIiIvxWxr2s+3VPUVp0KeU4ndGrWwIvjXVfXmUyGPw/CEzU/T%0Ayc4cO0sTANTTNori4+Hb3YljTRkPa3h2MeV82iLJUkIvYCw4esxkUQIOxPU8XtUvMJc02RgOAHB7%0A6zC7iuNMxnXOKowDEIrHLe3DDARlAIb8Evu6s5xd3MBksghAKT8uFjYF5hjTu3uzbAuHuLaxB4Ad%0ApQkOd+fxxSPyzHua26MRGlmPyd6CiVMc43BvgUiOvse5PRpmX2+eswpjAOyN59kQ1KhJyN3xPABL%0ASZtthRHm0xattAtAL0tINct1VAtKRBKwlLZJNQPgheWzuUOb3Bub/OMsIfQCfPGIswSALeEgc2mb%0AriZMd028s8ubmIzrnBlZmXpzlP0CBzozjIQ1q9si0/EiZxc3AJCS0cp6lL2ImeTorsgTQZVvzN1u%0A0q1tJvQCtgQ1ZlJz3lfVKyAId3aOsLVgjh9tZzEVL2LexhnwivjiMeoVuaF9KE+7mbQJrK63FkYI%0AxedIvEjXngG3tTBCJAGzSYOeJnmdzCRNQjFHxmYok90FLihvYdbmN5c0KfkRA545/+mO1iG2FscY%0ACcrU004ut6Lc0ToqzwWV7RyO6wQ2bREh1Yyt4SB3dI4AUPFNWZaSttF/NMzheIGaX2J7YOz0zt4s%0AIsJsbwmAobBCqhlLSTu3rUB8QvEJvSBPayysUfYixr0SADd0DtFKu2wqDOc6CcQnQ1H7eGTErxCJ%0Az3TSoGHLNhiUWUiadNLY2k3MOZXN7GlPMxiadjIWVFnKuhQlYNQ3+c2nHQLxc11Px0sMBxUW03au%0A713RCHt6c3jWbmd6i+wqjpOScaRn2lstKBFnCUU/4tzQ2MRd8QLtrEdoyz/gFal5IbNpm6nY3Lcx%0AHKSlca6PyAsY9Eu0szgv/2hYZTZuUPQjow885pMm5xU3cGPLHG17ZnGchayDh+RtadgvcXdnmkRT%0AAHzxeFRpI1NJg4pn0vIQZpIGBc/0Fwtxkw3RIALEZHl+Gcqhziybi6O5DXbSXn5fhjIWVLh+cQ9D%0AkdlQYiio0M1iar6xyZIXUfFCFrMud7YOA3BJdSeHkwaxlbGbxYwEFULx2d+dAyDRlIIXEnkBC7Fp%0Ap1sLI6RoXo5OFjPZq1P0Q0aDal6Xy+UG2BAOsJC2OSccZTYz+o7JiMTn9tZhziqZfuFIvEgr7ZLZ%0A50dnlibY350j8oK8Lyv5EYLk5S9IgC/CZK/OVNv0SRcN7iJDaWa9XI5UM+IsyXXS05R7W1OcW93C%0AZK+e29KGoMa9PXPiTyQB7azHQFA+xk6G/TIj1o739ObYGA7kbR2gnfUYD6p0NMltoq0x40GVwzYv%0AEWHQL9HRhC12nDiSNBkPKuzrmb685hepp23OjEb57tI9AGwpjTHkFbnd9iWj0QAFL2SqV+dsq8ep%0AeInQC1hMWsRZauPVWEralP1Cbn/3tqa4aGAnU7a+5uIGvSxmNDJ9S6oZzaSd5wGwlLbZFA5RT9ts%0ACwcBuK1zhDMLYxxJGnmciXCAdhazlBq9bYqGmI0bef4/bBxkQ3GY4aBCwbbTg11T7i2F4VyXh3sL%0AjATVXN8ZMOYV+F77QG5vk706Fb/A1sjcN500aGc9fPEYt7ptZF1KXshs3LDpKFuiIfZ156gFJu04%0AS8hQdhc2cqcdT8f8Mk2N2dc1NlHwQlI1veLyvGAqbdJJewzZecHh3gIT4QCeCF3bvgris68zi9j5%0Axq7SOHN27GskxnZ2FsfwETqacNjOAybCARpZlzFb1v3dOUp+RDeLKdk2uGxjVWvbXU3yPnvYNzIJ%0AQiPrcrg7T2plGo8GqflFDtj2PhxWWUxajIY1Zq1NDARlxoIKd7WnANhWGKGnKfW0xYidT5UkpKMJ%0AYzavxaxHTxOGrX0bm+gylzSo+EVGbbx9vTlGgyoLdiwNxKeXJWyMBhm149K98QKJpgza+l/MOjSS%0ADktJi6HQ6GRjNMhkr86WaJhZa4M1v8iwX8rbZU9TZuIlQs9nSzgEwF2dKc4qTnBXx5TtceVt3NY9%0AwmhQzdMZCSpMx0ss9MzvcytbiMTnUFxn2NZ3pkrJi9jTmWbctp2qVyDRNJ+XFLyQgvgE4tO18ynB%0AOB4iO96dEQzyL427KPsFxu3caW97inPKm1nMOhTtXLCethnwi/nccCFt4yGICMNWT3e2jzARDTJp%0A52m7SuMsph0yzfK2PBsvUfBCNtt2vK83x9ZohJ4m+RmrI0GFg715qn4xH0/BjA3LdheIz2Rnjguq%0A24lt2E1L93JudUtuh420S6oZm6LBvA8MPJ9uFlP2CvmY3856LCZtlmKTvyfCRGGIThbzpPJ2k3b3%0ACKEXsNXOge7qzpDZfB5b2Gh0ol1m01Y+lo8EFe5pT9GM24wUzH3bC6N0NabsRdzbPXrK26OKG2jY%0AsWMmaeTlWx5fIwnYFg5xffNeAB5d3sJkvEgj7TBq6226t4gnYmzDzh+KXsigX2IyNuUfD2vMxA02%0ARoP5mNlKu+wojhFixs4UZTKuk2qW93eeCD7Lp7HAiF/iju4UO6JRytYmNkqRazr72BmN5OPJUFCm%0AmfUYsP2Ej0coHj5CPTPtZCZu4IuX90nnlTdxa/MA55Y3s9+mE4pPwQupeBGL9r5IAhppJx/zD7fn%0AGC0M0Eq77K5sA2B/vECqWd4n7+vOsiEaINYsn08ciRcZCSq5Hf/9vVed1rvifGfzLzzkfY9PPPT3%0AD4s68Na6ICJLIrII/BZmm7Ge/Xwa+L0fj3gOh8PhcDh+XIhIKiI39H12isjFIvKXDzLdt4jIA9qi%0AXUTW3AryeKjqK1R194rPh0XktSJyu4jcIiI3isiLbV7XiMjFD0DGy0Vk8zrXVy2/iFwqIl+2358r%0AIq8/Tnk+vEp5XiEiPyci14nIbbZc77RpXikir30A5blURH5ynetryioiDft3s4h87jj57BSRW+6v%0AfACq+hMrdYE5E/FmEblJRL4uIjseSNpryPrvP6q0HEdZfuhzOrLXPhg9HTm7tmZ353gIE9uHfKcj%0AwdqPNR72dE/jevPl9K23ZQeh4+HFrtL4qRbhpLFoHTanI+dWtpxqERwOh8OxCmtutaqqtR+nIA6H%0Aw+FwOE45bevA6WcvZueDYxCRQNW+KnscVPXND0KmK4C3PYj7j0FEXg78DPAEVV0UkUHgwW4hfzlw%0AC3Bo5QUR8U+k/Kp6FXDV/c1YRM4H3gf8/P9j773DJDuqg/333Nu30/TkvLNRq5WEskASwgi0IJAx%0AHzlYJIMMfNgmw0d2+MkG22AwmAwyNhI2YEwSEkHCEsoor6TVKm6UdmdndnLome6+fe89vz+qprc1%0AOzM7krxIWup9nn7mdt0Kp06dqlvTdauOqt4vIingHY82n3lsBIrAAYtttt0PKquq7sWckvG75nmq%0AOiIifwv8FfB//zcyVdVFF2IdDofD4XA4HA6Hw+FwOBz7WdYrZvbN9s/Zz0sOtVAOh8PhcDieHMzb%0AlXe+iFwgIr8GvmN3+l0sIpeKyE4RebeIfFBE7hCRm0Skzaa7UEReY69PE5Hf2p2Gt4hIo83nK3Vl%0A/tyW+2kgZ3dfftfee5NNd6eIfFNEfPu50O5gvFtEljqZ4RPAO1V1CkBVJ1X1ogXq/Xqb1xYR+YwN%0AO6AcW69Tge9amXIisktE/kZErgdeO6/+L7K7Eq8HXlVXXk0HIvJSEbnZ6vEKEeleoj4fAf5eVe+3%0A9YlU9WsL1Odk2yabReSnItJqw98rIvfa8P8SkbXAnwMfsPV5jpX/8yJyFfCZebKuE5EbReRWEflk%0AXXm13Yz2+joR2WQ/ByziWd1+1uazWUT+zIb3isi1VpYtIvKcJXRRz41A33xZ7PcPicj59vpqEfmC%0ALeM+a58/EZGtIvKpujRzOzk32jQ/su34XRERe+9s22Z3i8i/i0jGhi9k81kR+baNe4eIPK9OD5+T%0A/Ts337NEHovqVUQ+YvO4S0w/QkTWi8hlInK7TXeMDV/Q3kSkwdbjVnvv5cvUvcPhcDgcDofD4XA4%0AHE85EpUn/eepwqI7HuewP1acBnzXBr1PRM5U1SWPA3M4HA6Hw/GUIycid9rrnar6ygXiPAM4U1VL%0AInIecDxwCpAFtgEfVdVTROQLwJuBf5lLKCJp4AfAuap6q4g0AaXFhFHVj4nIu+d2YYrI04BzgWer%0AalVEvga8EbgH6FPV4228loXyE5FGoFFVty+lBDHHpn7G1nUc+LWIvALYPb8cVZ0QkXcDH1LV22w4%0AQFlVz7TfX2T/ZoF/BZ5vdfWDRUS4HjhDVVVE3o5ZXPx/i8Q9Hvjnpepj+Q7wHlW9RkT+Dvj/gPcD%0AHwPWqWqlrj7fAIqqOndk69uAo4AXqGps232OLwJfV9XviMhiviaHgBeqallENgDfxyzW1vM2YFJV%0AT7MLdjeIWeB+FXC5qv69iPhAfhl1BXgRcPEy44aq+lwReR/wM0y7jwHbReQLqjo6L/4pwHGYHa43%0AAM8WkduAC4GzVfVBEfkO8BfWRhey+fcBqOoJdgHw1yJyFPCnwDrgFFWNRKRtiX6zoF5F5I8wu3if%0AqaqzYl8AAC4A/lxVt4rIM4GvYWxxMXv7S+A3qvpW26duEZErVHW/0z9ARN6B3WW7pnkDePNdbzoc%0ADofD4XA4HA6Hw+H4feKgC4/Ai4GTVY0nWhG5CLgD80OVw+FwOByOw4eFjlqdzyWqWr9YeJWqTgPT%0AIjIJXGrD7wZOnJf2aGBAVW8FmNt1aBfqlsPZmEWhW22aHGbx5VLgCBH5MvAL4NeLpBdgOY7CTwOu%0AVtVhK993gecCn1xmObDwouIxmAXdrTbf/2ThY1FXAj8QkV4gDexchsyLIuY42RZVvcYGXQT80F5v%0AxuzWvJilF+p+qKrxAuHPBl5tr/8Ds2A7nwD4ioicDMSYRcz5nAOcKHZnKNAMbABuBf5dRALgYlW9%0Ac4G09Vxld+wNYY5aXQ5zx8beDdyjqgMAIrIDWAXMX3i8RVX32Dh3AmuBaUzbPmjjXAS8C7iShW3+%0ATODLNux+EXkIu7gLfGPuGGNVHRORExbJo4GF9foC4NuqOluXRwH4A+CHdf1tboVwMXs7B3iZ7PcT%0AmgVWA/fVK0NVL8AsanL6irN0sDy2iJodDofD4XA4HA6Hw+Fw/D6wnIVHgBbMm99gfghyOBwOh8Px%0A+8nMvO+Vuuuk7nvCgfOMxRb+Ih55/Ht2kbIFuEhVP37ADZGTgD/ELPb8MfDW+XGsT8cZETlCVXcs%0AUsZcOQegquPLKccyX0+1bJYod44vA59X1UtEZCNw/hJx78Esxt61jHwX4v9gFlVfBvy1iBy3SLzF%0A6gMHr9MHgH3ASZh2Li8QRzA7Mi8/4IbIc62c/yEin1XV7yxR1vOsrBcCfwd8kIPbV73NzrfnhebK%0A9XFiG2ex1fPFbP7RxF8sj8X0ulB8D5hY5MWCxexNgFer6gOLyHoAiSb05TooabUW1he0ICIMVacB%0AyHlpAB6ujNKXbgVghpBVQTPXTpii+vIdhElEpDEF3zTXWDRDKQ6JU6ZqvZlWfPGINWF7ZcSkS7fS%0AlMpTTkIAQi/AF497Z/fSkDLrrKPRNC1BA2ESMRoVAegMGhmMi6zMdgAQa0JbUGB9up2h2Jh+MQnZ%0AMTvI0worjcxJSN7P0OY31PLxxWNtuo3JpEIxMs3h49EStDEdlWpl+QixJjT6OQAqUqU33cyslXsq%0ALrOnPMLZTUezuTwIwCXlnbT4eTpSDQDsKA/TlmpgV3mEroz592wonmFveZS2oLGmfx+hGJXxM8bk%0Asn6aiWiGZxfWM5IYmUKNKEYlYhIjo5fjtsqobVOj7+fl17IpHOLY5tVUE+Pet9HLMJFUODZlNtXe%0AUR1mOirRGTQxFZv6ZyXF3dMPc0yhD4AuP89vizvIeGnaggIAq4JmhuMZUuIbeZIIXzx60s0U40qt%0A/aeqM7Snm2rxYk1YFTRz12w/AOuynazOmjZL2zg96WZavSxjsalrIZWjklSZjiuMVU27EUCzn+WY%0AfB/DkbHTfdE0nng1nfT4TUzEJbZVhmmxbRCIx2xSpbXWJkPk/DQ5L2Bwzm7iMsWoRM439tfs5ygm%0AFXzxWJMx9vZwZZQwiej2sxyVM/Y1EBvZbivtBiDjBazOtlPVBE/McFbwM8wkIZ4dTuZk7wmaanKn%0AxSfjBeS8dC3dnsoY1aTKrNXtzqhE2kvRkG7hjpk9APRlWqlqTDGp2LKyVKxb55aU2Xj+UHWCUKPa%0AaHNErouxaIbuVCMtgdFJRnxmgaHKJOPVuf62vw0BSknIVFJGVWvjgy8es1GF9VZHDRKwrTrGSDjF%0AkTlz+vhgdZKewLTvjdPmIIM1uS4mkwo9adMnxuMSpSSk4GfJeQFg+m7aS9FgTsMm72fYF01TqdMJ%0AQM5P165nohKDKGuyHXj2HZyxaIaMF7Ay21Eb0AcrE3RlmqkkZgxs8rPEqqzKdyI21mQ0S2Mqhy/7%0AH0vbKyO0pRo4wtbtwcowjX6uJs+6TAc7KsM0+NlaukIqS04CQo3ZkOup6TItPiVb/s7SProyLTR4%0AGQbDSQCOzHaxszJCKTbjjR8I3alG7qnsq70I1plqpD+c4OzCkVxZ3AbA6mw7q9Kt7K2afG4d38ax%0AzavJSooRW4+JapGcn6HJjm1TcYkTMz2MeTM8v+1ptk3KbJ0dYEW2nVgTpqMSjakcVY1rdcuJx8mN%0Aa5hJQpqtvTV4aSKNabDPhHIcEmtC2dZjjrFohm0lM252Z1rZHY6T8QLUGqqIsLMyQkuqgVlr341+%0Ajum4QjHePz1pSzVQjkIeVlPfSGMKSbpm//2VcSKNeUCHaE83AXD/5G7WNfbQEhSINaHgZ2n2s+yo%0ADjLgm3xaUnkmolnSkqJKbPU2Q1+mlYFwwrSJeKzMdxCrckKmC4B7xGMknCLtmWlJm9/AqBfwnEwf%0Av5rdXkv3UGWEjBcwaevmi4cvHgU7BiUoocYMhZO1MXgsmmEqKtFoddueaSI2+w6Ysc+l5lSeVj9n%0ARxbz3Gj0c4xUp9lTNhbQEhQY9HxiTWrPKsWMg2PxrLWtAg+HYzT7udo4laBMRLMEtm6VpMpAOMlM%0AVGKVnSeUpMrD5VEe8MaYiMz4WtWY7lSh1t+n4jLFqExr0MCu0Px8uT7TwaSUabKnMUx4aZr9HNNJ%0AmcBODXeXx+jNtJKgzCQhPX6BHdUh1mQ72D49AJgxcSwuM1gZZ0O+F4DpuEzOSzNi5wCrM+0MR9P0%0ABM1MW/0HXgpVZczGafCzNPs5ts4O0JE3OtoXTdOZaqQtKJBYO10VtJCgdFjbyktA2QvJeUHNBjKS%0AIoPPKXk7L9Eq/eVxOoMmdte9BNaebqTDz9Pkpbm3PEiYROxIqrV6pMUnLSkSTQjt+OaLR5WkZgcZ%0AL2Btpp3d4Tihb54FQ+EkLyps4I7qsPlemcBDOKahr/bsnohmWZsxz645SkmVUGMmI2MT09EsR+S6%0Aua+4h2bf9K+0l6LV2z9dH01KdAVNjEUz+Lbdpqz+05kWxqIZRMxYFiZRbQ5S8DJMxiXWZjsYtzaY%0Alwaq4vHArOlv63LdzCZVIi3TkTJ9IiUeQ9Vppqw+ppMKG3I9KMqgHQOPya+grBEpvNqYG2tCOYmo%0AiEk3Fc3Wnndz4/nqTDtp8anY52RafPJeQN5L1/TflMqjKCN2LtETNFNMKuS8gJW2T0wnZZpSeTKS%0AYp8d31dkWog0pjtl5oGhxrQ09LGzMsJoZQqAtfluhqpTdAXGtspJlawXsLM8Unt2daWbafHzxCjD%0A1alaO/jisaFhv/2HGtESNPBQNGXlbGIoKrKrOm7072eZSSqMhlM8bMfAQHzyEpD3zTN56+wAOT9D%0APttSewYoyo7ZfazNddFp57STUYkHy0M1++9MNTIaFVmV66zN53oyzWwPRzitsBaAW6Z3clJhDTsq%0Aw7XxvjVoINSI3qClNsfJSoqd5eFaf9tdHqOQyrKjNETejp19mVbCJGKy7n+ctKQ4LtvFA6GZMzdI%0Amlmt1ubJXdaeJ+MSRVu3USmxImjm7tl+js2vAGAoKtKdaqyNk61+jlBj7inupi9n5kEbMp2MxLO0%0A2mdQWnxaggLtXg4/Y/J+oDTI+kw7D1cna/2kGJdZlW5l1Obdm2sjTCIqccg+Oy6NhUXa0oVavRTF%0Ax6M3VWCrrVtbqoH+yjijfpHfB/QpdJTpk53l+Hj8R+AOMf59LgJuB/7h0IrlcDgcDofjMOR+YIWI%0AnAbm6FMRSQG7gJNFxBORVcDpdWmqdrcbmN1jrxGRLpu+TUTWiEgH4Knqj4G/Bp6+hAz/CHzVHleJ%0AiDTZoyLruRk4S0Q67PGerweuWaKcaaCRg3M/sE5E1tvvr18kXjPQb6/fcpA8Pwt8wh7TidXhB+sj%0AqOokMC77/SP+ia2PB6xS1aswx2u2AIVHUR8wR42+zl6/cYn6DNjTM/4E8BeIcznmaNLA1uMo62Nw%0ADTCkqv8K/BtLty0Adkfu+4E322NG9wFdItJuj3E9FP7K7wfWisiR9vufANewuM1fi9WXbbvVwAOY%0AXbR/buNg5V8sj8X0+mvgrSKSn8vD7pLcKSKvtWFiF9FhcXu7HHiPSM2H5Sn/C3pyOBwOx6NgnV18%0APRyZeyHjcGTupZnDkdC+hHA40uMXDh7pKcq99kWmw5FHcXqOw+FwOH6HLLnj0f7QPGOYCwAAIABJ%0AREFUcD1wBubYMcH4bjp8n1gOh8PhcDgOCaoaisi5wJdFJIfxU/cCzOLVTsxRl1uATXXJLgA2i8gm%0AVX2jiPwVxh+eB1QxOw9LwLdtGMABOyLr+Dpmce1WEanaPB7hI1FVB0Tk48BVmLnPL1X1Z3ahZqFy%0ALgS+ISIl4FlL1L9sFzl/ISIjmDnW8QtEPR9zJGY/cBPG599ieW4WkfcD37cLTYo5BnY+b7Ey5oEd%0AGF+CPvCf9ihWAb5gfTxeCvxIRF4OvGexsi3vA74nxj/ijxeJ8zXgx3bR6yoW3j35LcyRpZvs/HMY%0A46dwI/Bh21ZFjN/Qg2Lb8PvAu1T1k2L8Wt6MsbP7l5PHo8G27Z9i2i2FOSL2G0vY/Ncw7XE3Zkfm%0AedbP5rcwR6ZutnX+V1X9yhJ5HKBXVb3MHr96m4iEwC+BT2AWOr9u+1AA/Bdmp+z5LGxvn8T4aN1s%0A22QXh2bR1uFwOBwOh8PhcDgcDsdhxJILj6qqInKxqj6D/f5vHA6Hw+FwHIao6gGv+arq1cDV9vr8%0AefcuxCy6zX1fu9A9VT2vLvxWzAtN81lwt5yqfhT4aN33H7Cw/8SD7oSz6RX4J/uZf29j3fX3gO/N%0Au3/XQuXYHZD1i25r590/r+76Moyvx/l5XMh+ff0M+NnB6lKX9ufAzxcIP7/u+k4W1vuZC6R7kEf6%0A57xuCVl38sjF1k/b8F3YRVXr07I+v48vECfBLI59Yp44F9nPQam3P/v9PXXXXwK+tECajXXXV2Nt%0AfYF7hUXivLvu+krggF2BS9j8eQvEjTDHw87ftbpQHgvq1cb/NLYt6sJ2Ai9aoMwF7c3uHP2zBeR2%0AOBwOh8PhcDgcDofjsCM5eBTHMlnOUas3zR3t5HA4HA6Hw+FwOBwOh8PhcDgcDofD4XA4HAsh5sX/%0AJSKI3Is58ukhzBFOgtkwcOKSCR0Oh8PhcDieIETkq8Cz5wV/UVW//UTI83ixx3i+b17wDar6ridC%0AnicSEbkZyMwL/hNVvfuJkMexn/HXbtRv3LKSZ5SN/6dnnjNMOBhxy+YVtTiJwMmrhri+vweA9jgm%0AKzFpL6aQDQEYmcnhCRSCkA0vNWEXXdrOxmCCyVnjN+uGTJbzjtxN4bUn8x+fGgVg2oP2GLqiGIA9%0Agc/Lj9jD9Vv7KHrG/8/LTt3N1Tf30aIRMSZsSyZgZVVpTEy6inhsaJgknYlo6i0DkFkd8N//08Pu%0AlPnf6X0n7OGB2zpob57l/olWAMoivPTDecrXPAjAJbetYjAFJ5YjjmofB+D6yU5O8qe5J2rk+GAK%0AgMFynqO6xhDP5P3j8W5ODyvskzRnrDQeLnbvaaG7vUiuyejjph29PL1nmL37mtghOQBWxhXK+Jyx%0AcR/3XtsGwDFnjFCdgIu3rgLg3LP28uNrVtARJaxOm1OPV580wd4tTVSqxk3o/UmB3rjKjiDglcft%0ABsAvCF7B5+rLuwEIRVjnz7AnyrMtbd5lPbYScdZfCFd/HdYVTN3GZ3KsXTfGT/YYG2iNYU1SZlAy%0APBQY/f/FW2OGLx4hnTd2s3l7N0f3jDI62sCK1ZMA9D/Ugu8lBKmEa6JmU5djdpPuSXHfleZ7OfY5%0A8YwhxrZmubTYCcCfPmcv91zZxhjGVfD6hinaVxcpTwYMDjYBcK/kOTopkfZN+3f3TjM5mmPPTIHN%0AWXNA0LpQ2ZCeJoo9Ho7yAJz9wn1ootx/VQsAM3HAA+mAk6MS9/imTc7MjbHy7ITfXGzaYyDwyCfQ%0AHsWcfuJeo9s8eAWfm67o4vasaYM/SorsrjbwrOOM+9UH7umkqh55P2I4ydTstD8QVlSN3ZzUMsoD%0A463sDnyeJdMA9Kye4vrtK3h6+wgA7SdVufWKTlY2TdN7urHtf7tuBeedsJtrbu/jiEwRgCj2uJ0C%0At6ZMnOeFWRqShD6/xO7Y1C2rCac/fYDr7+gDzNvha4MZdlUbmPWMTWxgluZCmaGpBvKpqtFBlKPT%0AqzAdmzYJSBiTgEnf44/PqwBw3bd8ip7P8Y2m3wxONlDF44xzZ9h1qbGbXyXN5BM4OjT5dmZLlKsp%0A9iZZCmreVS+JR7dn6jDHTBww7qV4ztFGt1c8uJIjmUWB1ibjc3DTVBv5RBlMmXq87oWDXHp5D71x%0AlWM3DAHws4f6WB1GrMjO0t5l+tK+gUbWP2uCLdcZv4wrOqbZNdzC2s4JHhg244QHVEXYkTZtfUIl%0ApKcww5q3trP1ggmT7shJBrc3sbNs3C03asQx64e5aUcvzz9rAIBv3djHmzfs5kcPruKcxmEANo+1%0A82DGI2N/4jlLp3kgLvDiFw5y1+XGBrcEGV65pp/rt5s+2aMVhkmz8Zn9TO82bZLOx1y2s48j4zJ7%0AxdjbYCCcGpZrfemUNfvYsquLHekUzabr8DR/mruSRjZ27APgvsF2miWiOV9mU8X0k44oYmVuhptt%0APz6FIr/yGzi5ktAuZnybSgJa/JDhJEMLpn1D9Sn4VXp6zNjS+bZj2PbZhxgu5bk1a2R6QVxkpJpl%0ARc60x81RM51RwvrcNLdUTXmvPG0339y0irf09ZPKGTv5yYOreMM5+9hxhbHtfD5k61grZ5y+l1Sb%0AGQP8zgKb/jPN8c8y7b/5t13sSmWoCLzhFWPGJn7SxnNXDPDAbtP+e1IBrz13Cg0j7vyRGTcmCBjx%0AfcZ8ODI05T+tdYzfFDsoWTd1z6yWyKer7KgUOKbBjIFh5LOl2kR3bPTRnwp4Xvcg1bLPvjFjJye+%0AosgNP21hRW6GFU8zerp08yqa44Ss7RMByoifYmVS4ea0eZ42JtAZJbSpyfuk5w6joXLlLSs5rdvU%0Ad2w0zzEfW8UnP2vq+vKwzE5yTPrCM+14U6qmGE/SJAIjvrHvV79kmKHr4MFRY//H9o7SP9hMPm3K%0AAlhxxCRj/Xk0MQroLxY4/cWjjNzqs+Jjpxpb+vgWbqKRN7+pxNe+Z9rprcfu5r+2rOKcghnf2taW%0AuP6OPtakZ5ispAFoSocMhTnOeL6xyWQ24dqb+2jUmA2rTLqhwUbWnTLOLzaZ52TRgze9eJjbLm4m%0A6xnjzqYi8rkqOyabas/z1nVl/v6eXp4eGhtZGVdIewm/Tmc5o2zSJUCemO2B6Uerq1VihKLnk7dz%0AjmaJGCHNqesG+e2uXgCGU8Jb3ulDyYyJN31TWdc1TmNPhWu2rASgIkIhSbgjY/T24TeFXPFvAWe/%0AoYjX3Q7AP38txANOsfKc/vQBNm/q5q5MmjesN8/3G+/r48j8FHtmCtxpn3nPq86yau04t+8wc7Vd%0Agc8JYYVT31jhsu8be2tKYq7MCX/RYvR46Wg3RQ9emRljeMrYe1l9jls/xI939/G2j5hn7o8+PUVT%0AnHBStxm3hoYbuU/yPKtxlH0T5vCdu4IMq6sJdmihTauMScDzzxrg8mvN2PV/3lxi1w9DotiM05uj%0AJkoCr//DffzQzlU8hTPyY9w+08apBWO7vyi3cbZMMVQ2Mp6wYR+3bevhmiy8NjT6virI86r8CHk7%0A5xrY08x0FLApk+YPfdMn174c9l4WsXmyjRc+1zzPt93QzNEvKfPfPzdjwHHJLPdLnjMaxrijaPrA%0A7kDIJdBXNX2yk5ANR43Q+PxerviGacs1mSJD5TwrC6ZvdR9b5OZbevmfHJxSTdXqdlbfAIN7m9iR%0AmLqs92e4wStw3tlm7njDLzs49fgB7r+ni1NeZZ7v916cY4uXJ7DPiRgzbx4MfKbs1qRTKhWOP3mI%0A2+7s5RknmmfO5s09NKVCUr6R+/Pi89UXzfCZy9t5Ycn050CUo08ZZnSnkec/yq10xx7HhWGtL530%0A3gIzV+zil/eb/vaKM/u59eoufJQH06bfvrB5mM5nKd+5rItVVk9nnTVA5lUb+eEHtxpbbhhjopil%0AIVNltmKeAXd6ef74mXtqW6zuuraTSQloI+TKjOmDayNhQ1zmN5kMJ1dM3uO+Tz5ROhLT3s/8hzXM%0A/OhWbt60ggbM3HRCAs569l4uu9HMee5Lw1GhEAn0RCZOXmKuyaR5+yprD9vaGSZNj1RY2Wee701H%0AK9MPChMjeXI5O6ef6KQ1jmtzp+Yk5qRjB4jKPn5gZPzV9pXkE+WFZ+wx7VaEX927itY45jlnm/Ht%0A9is66U8FnNk2xG9HuwA4Pphi9cmT/Lcd356RzHAPDSjw6heZdHuvC0hi4Y6SsdGGJGE05VGIFTss%0A05eEjBFwbKvpR0fdd9lh7Vj1up7XLL1Y9iTgOYM/ekq0wXJ2PP4RsB54PvBSjG+Xlx5KoRwOh8Ph%0AcCwPEYlF5M66z1oROVVEDjhW8lHm+3ci8oLHmHb+cZmPGxH5kIjcLyJbROQuEXmzDb9aRE6dH19V%0A36WqJ8/7fLsuv/NEZMX8dHX3F6y/iGwUkZ/b65eJyMceQ13OE5GvzAtbsB519fk2MAG8va4+T/ii%0Ao7W3LYvc+5aIHHuQ9EvWeyFU9ZkLtO3dInK+iHxoXv67RKTjIDIcNM7vmno7W+DeL0Wk5Xct06Gg%0APY4PHukpyiW3rXqiRThkhPKU+D/3MdHdO/1Ei3DIaD+pevBIT1E6s6UnWoRDRqNGT7QIh4xTKD7R%0AIhwy9qSCJ1qEQ8bLw/LBIz1FKS7nF9KnKKc/feCJFuGQsTlqeqJFcDgchxGKPOk/TxWW9PFo6QXu%0AUdVpABFpBI7F7IB0OBwOh8PxxFJS1ZPnhe0CbpsfUURS1ofcQVHVv3kcMn0C+IfHkf4RiMifAy8E%0ATlfVKRFpBl7xOLM9D9gC7F2gPH859VfVS/g98IFt9fGoV4hU9e2HQp7DhUfTH+tR1RcfCnkcDofD%0A4XA4HA6Hw+FwOP43WM77PF+HR7yKNmPDHA6Hw+FwPAmZtyvvfBG5QER+DXzH7ra7WEQuFZGdIvJu%0AEfmgiNwhIjeJSJtNd6GIvMZenyYiv7U7DW8Rkcb5u/ZE5Oe23E8DObv78rv23ptsujtF5Jsi4tvP%0AhXYH490i8oElqvQJ4J2qOgWgqpOqetEC9X69zWuLiHzGhh1Qjq3XqcB3rUw5u+vtb0TkeuC18+r/%0AIrvb8nrgVXXl1XQgIi8VkZutHq8Qke7H0X5fF5HbROQeEfnbRxPH1uNvRWSTre8xNvx024Z32L9H%0A1+nnsyJyq4hsFpE/s+EbReQqEfkecLcN+6DV4xYReX+dOCkRucim/5GI5G382m7GZdbpHBG50cr+%0AQxEp2PBPi8i9Nv/PPQ69Xiwit1sZ3vFo4ohIUUT+3vaBm+bad7F2F5EGEfl3q9c7ROTlNvw8W7dL%0AgV+L4bN19nlunThNIvJTW/dviIhn86jt0FxC3hdZPd4lIlceRKa1InKdjb9JRP6gLp8P19nGYu32%0ADtu2t12444B1fIfD4XA4HA6Hw+FwOBy/Zyxnx6NonSNIVU1EZDnpHA6Hw+FwHHpyInKnvd6pqq9c%0AIM4zgDNVtSQi5wHHA6cAWWAb8FFVPUVEvgC8GfiXuYQikgZ+AJyrqreKSBOw6JlmqvoxEXn33C5M%0AEXkacC7wbFWtisjXgDcC9wB9qnq8jbfg0ZFiTlpoVNXtSylBzLGpn7F1Hccs6rwC2D2/HFWdEJF3%0AAx9S1dtsOEBZVc+0319k/2aBf8UcOb/N6mIhrgfOUFUVkbcDHwH+3xIinysiZ9Z9P7Lu+i9VdUxE%0AfOBKETlRVTfPS79UnBFVfbqIvBP4EPB24H7guaoaiTlC9h+AVwNvAyZV9TQRyQA3iFmkBjgdOF5V%0Ad4rIM4A/BZ6J8fd9s4hcY3V9NPA2Vb1BRP4deCcwf4FwyTrZhbS/Al6gqjMi8lHgg2IWdl8JHGN1%0Ae7AjRj8gIm+q+15/nO5brQw54FYR+bGqjs5Lv1icBuAmVf1LEfkn4P8Cn2Lxdv9L4Deq+lYr8y0i%0AcoUt41nAibacVwMnAycBHbbMa+v0P3fKyGWYRe8fHUxezIuF/4pp751iXyZYQqYh4IWqWhaRDcD3%0AgVNF5Bxgg5VDgEtE5Lmqem29AKp6AXABWB+PIwu2i8PhcDgcDofD4XA4HE9qkie9h8enDstZQNwh%0AIu9l/y7HdwI7Dp1IDofD4XA4HgULHbU6n0tUtX6x8Cp7hPq0iEwCl9rwu4ET56U9GhhQ1VsB5nYd%0AyvJ9fJ2NWQy81abJYRY6LgWOEJEvA78Afr1IegGWM/U7DbhaVYetfN8Fngt8cpnlwMKLisdgFnS3%0A2nz/E1hot9xK4Aci0gukgZ0HkfcHqvruuS8icnXdvT+2u9dSmCPvjwXmLzwuFecn9u/t7N+h2Qxc%0AZBeWFJhzPnQOcKLY3Z023gYgBG5R1bl6nAn8VFVnrLw/AZ6DOWp2t6reYOP9J/BeDlx4PFidzrBh%0AN1g7SQM3AlNAGfiWiPwCWNDvYR1fUNVa2SKyq+7ee0VkbmF+la3n/IXHxeKEdWXfjjn6FxZv93OA%0Al8l+n5NZYLW9/h9VHbPXZwLft0fZ7rOLuafZet+iqjtsPb5v485feFxI3k7g2rm2qytrMZn2Al8R%0AkZOBGDiqLv45wB32e8Hm/4iFR4fD4XA4HA6Hw+FwOByOeqRuM+PCEUS6gC9h3vRX4Erg/ao6dOjF%0AczgcDofDsRQiUlTVwrywjZjdfC8RkfOB4txijN3xeOrcopddmDlVVUfq74nIhZiFlgeBr83tBKwr%0A403AH6jqO+33K4BPqerV9TKJyHuAFar68QVkLwB/iPG3OKyqb12kjruBs+YWYebduxqzq28l8CpV%0AfbMNfxtwnKp+cKFy5tLV7Xis6cF+n6v/NuCLqnqWDX8Z8A6r23p9XQ18XlUvsfo/X1U3LlKfWroF%0A6jEK/A9wmqqOWzmuVtULlxmnVg8xx5x+TlU32jibVPVLIrLWxl9rd8hdoKqXz5Nxo9XPS+z39wNt%0Ac74vReSTwDBm4fEaVV1jw58PvEdVX/ko69QLvEFVX7+AvjKYBezXAStV9fmL6PV86mzdhu3CHKt7%0APGaH4jmqOmvLPd/a63Li1Nv0a4CXqOp5i7W7iNxu6/PAPBnP45H971+Azar67/b7fwA/xCw8/m2d%0A3b0VOEFVP3AweYEm4I9VtX7nJ0vIdD5mUfEjmN2SZVVNicg/Aw+q6jcX0vdCrGs/STszLYyG0wD0%0AZVrZUdpHZ7oZ35wUi4hQikM6gv3D1kq/iZ3RBAUvA0CjF7BpZjdrsh2k7UErvgiD1alanNkkpNnP%0AsSbVxM2l3QAcn+1lezhKs58D4PqR+1jd2EXBz9bKOjLTwa7qOD4evalGANLisz3cvwY9HE6yOtvJ%0AZDxbK39Dup1prTJYnarFS4lPID6D4YTJO9vFTBLiiTAVlwGINaHZz9FkZZhJQopJhYKX4aGy2R6a%0A89MUoxI539StL91KWSMmohl602aTb4DHTBIybfMtJSFHZ7vZXhkhb9O1+3mGoyKBl2LGxkuJD0CY%0AGHeiHUGB8WiWjlSBNqunm6d3kKCsyXUBsLc8Sj6VpStoYjQyHjdmogrH51ewZXYvq7JmE+0Kv5Et%0AlcFa3j3pZqqakKA0eaa+g9VJcl6a0LozbfXzzGqVSGPWBKZum2f3sjbbwVg0U7ORkcoka3NdNbu5%0Af6YfVeWIfA9lrQKgqhTjMn3pVgCmkjIFL4MvHsPV6Vq9ffFoTTUAkPfSDFWnaEnla/o/rWENO6vj%0A7KuM19p2Xa6LnaUhfKu/xlSOQHxyXprJeLbWtrEmNR0H4tOcyjEWzdBg23t1qpmBaJoJmybvZSgl%0AIYH4DFWM3TQFDaxIt7CvOkWTbZM95RHOKKxjW9W8N9DhNxCjVDVmV8n8G571M5TjChk/DUBLqoGx%0AapGcn6Y1lQdgXzhFJalyTL6XDEbOCjGTcZkm25emkgpdfgO9Xo7fzO6s2U3Bz9b60lhs2qYUh2Q9%0A895KT9D0CJvMe2lilEpSrekx8FIEeCiws7QPgFW5TspxSExSizdcnmRlfn9/9zAvN41bm8j5aSpJ%0AlbyXYY9tt65MCw1ehr2VcZpSRs6ZuMKKTAtVNXmHGrGvPE5jkGdNph2A+2b6WZntoL9idZtuYrA8%0ARku6wFDZtMkpjWu5d7af7oyxrXY/T5OXYXs4Sk/QBMBQVGRl0MzD4TgZq5OqxrT6eXaUTRulvRTV%0AJObIXBfTcaWmp7n7ABty3YzHJaai2f39NN1EgEcxMWnGw2na0000+7lanxiPZ8lJQIOXpr9q5F6T%0AbufhcKxmRyPVaVqCBmbiMo02zEPoSRXYVTX2viFo58HQ6LTN9pOZJGQ4nGJFpqU2lmW8gLwE5D1j%0Ab8Wkwv3FflrSBZqtvYUakZYUge0TU3GJvaVR1jZ01/rJSDjFEdku+kNTfkdQIC0phqvTNT364hFq%0ARCkOSXvGJkbDKXJ+ptbfZ7VKgEdZo5pOpqMST8t2c+O0OSRjQ76XUlIl66VqtvVwZZT2oJFSEtbS%0A+XiICI22T+yrTuEhtKUaanZaTiLGqkUCz9Qj72cYDafpzrQwXjXjZEp8VqVbGbbj5nh1hkIqy4qg%0AmWISAnB/cQ/tmSYKfpYZaxNpL8V0VKrV9dhcLzdMPMjGlmPYUh6wbVOgrNVaPUKNmKzOckp+JQPR%0AdC2fUlLFR2rjRHe2le5UI/tsnEpSpRSH9GVambV9NRCf4XCK43K9ANxTGiDSmKNzPbVnXsHPsqc8%0AQoPta42pHFlJMVSdYiI09T2qYQWxJkzHZVqsTUzHZUKNWGnbLVallISEGjNh+/fR2W4SYMSOMyPh%0AFCfnV7K7Oll7TkxryGB1isnqLGuzHca+kjIp8Yltf897ATNJyGxcoRQbfZ+Q76O/Olmz29kkJOMF%0AhBrVxjcPYSYJmYzMON2XbsUXYVtpiPXZTtOWcYnuVIGppEJo3Z4ndrzrtnOJ8bhETEKrn2fa9t0A%0Aj+m4XOtbW2cHWJvroqRVxI5ziSa0pwpkxWfEPiva/DyK0m/nF3M215sqcP3kVgCe3rSORklz/ZT5%0AvqGhl60zA5zZtIGHo0ljt3FIS8rkBVCMK7Sk8kzFZWat/QXi0xU0MVSdomrrNlWdoSuz/5CRllSe%0A4eo04+E03VnTlk1elumkQsba5NpUM5vK/WS8gDWBidMfTZH3AgSpjQsZSTEZl2rPkr3hBH3pVkaj%0AIhvSZpy+YXo7LelCbUzsCpqYjEt0Bo1UbNhIdZqOoJH03NgSFVkRNJMWn9umzbNsfb6HGCUrqUeM%0AnQ9O9XNs82prkwkNXppQY0bt3GFlpg1VZcT25SY/RzEuU06qtTFA7BgRaULG9t2dpWFOatjfJ6es%0ATfUEzUwlZiydjkpmPLVzt1gT+lJN7Arn3hM0Y2Bv0FzzjfZwOE57YPQxN05EGnNEqoWt1fHaPLTg%0AZ6lqXLP/pzesYjKp0Opluam4w+btU0hl99vkzAAt6QKNdXPV/nCcvJ+hycvWxupqErM+18W4tdG5%0AseTIbFdtfEmJTzkJa7YdaUxP0MzTUq3cHA7U6quqHJkx/XhfVKQr1cCmmd21Z0BLYGTbV5mg29ph%0Aq5+jkkS1NpmzhX3hJCtsnG2zg5xWWMeU7X+7K2M0B3lm40rtGThanSbnp+kKmijaPtCRaiAnKQZt%0A3qUkJEEpeJmavtPiE+Cx2z5vS3FIS9BAVlK1eZAnHokmlOx4n/ECds8Oc0bzBrrtvPiamZ3k/Qw5%0AL01k+9vcHHlOb22pBnaVhji9sI5fj24B4Bmt65mMS7T5RjfD0TQp8akk1Zpt9wRNDEdFhioThLHJ%0A84iGHkp23AMzd271c/RXJ2rlpb0UPl5N7lXpVopJhaomtTmdiJCTgAFra1uHb1/2W+hPRa7ufu2T%0Afs/jxn0/fEq0wUF9PKrqkKq+TlW7VLVbVd/gFh0dDofD4fi94X5ghYicBuboUzFHru8CThYRT0RW%0AYY5jnKMqInM76q4EXmNfZEJE2kRkjT1a01PVHwN/DTx9CRn+EfiqmGNeEZEmOdBH383AWSLSIeY4%0Az9cD1yxRzjTQuMz6rxOR9fb7AQtjlmag316/ZRn5LkYTxp/2pBh/gX/0GOMsJd95deGXA38x114i%0AcpSINCyQ/lrgFSKSt/dfCVxn760WkWfZ69djjh99tPLeBDxbRI60cuStLAWgWVV/CbwfcyzpY6EZ%0AGLcLdMdgdlg+ljgLpVmo3S8H3iN2+6aInLJI+msxx+76ItKJ2aV7i713uoisE+Pb8VwO1Oti8t6I%0A6QvrbNlzR60uJlMzZldzAvwJ2NUJE/+tst/XZt9cP3Y4HA7H74Zx+yLH4Uj9CyiHG+PVmSdahENG%0Ao118PByZW9g+HJlbZDkcmVuMcjgcDodBRF4kIg+IyDYR+dgC9zMi8gN7/2b7cjoi0i4iV4lIUYzb%0Am7n4eRH5hYjcLyL3iMinlyPHoketishHVPWfxBxNdsBKr6q+dzkFOBwOh8PheOqiqqGInAt8WYwf%0AuRLwAuAGzLGSdwNbgE11yS4ANovIJlV9o4j8FcbnogdUgXfZfL5twwAO2BFZx9cxO7JuFZGqzeOf%0A58k5ICIfB67CHM/6S1X9mYictEg5FwLfEJESxufeYvUv20XOX4jICGbx5/gFop4P/FBE+jGLaOuW%0AqM+iqOpdInIHxgfmDoyeH3WcBfgnzFGrHwR+Uxf+LWAtsMkuSA0Dr1igzE12p+Lcoti3VPUOO0G9%0AD3iLiHwT2Mr+4/kfTZ2G7W7A79sdjmB8Pk4DPxPja1OADyyjrgtxGfDnIrIZeADTRo8lznzOZ+F2%0A/yTGV+pmq9ddwEsWSP9TjP3dhZlvf0RVB+1C4o3Ap4ETMAuUP12OvFaX7wB+Yu1+CHM07GIyfQ34%0AsYi8FtN/Zmw+vxbjo/VGu1ZZBN5k83M4HA6Hw+FwOBwOh+OwIuEpsZlwUeyL+F/F/AawB/M72iWq%0Aem9dtLdhXmI+UkReB3wG87JzGfPC/vEc+LvX51T1KhFJA1eKyB+p6q+WkmUpH4/32b+3LbdiDofD%0A4XA4frfMP2bVhl0NXG2vz59370LMotvc97UL3VPV8+rCb2Xh3V9vXESmjwJajvnHAAAgAElEQVQf%0Arfv+Axb2n7jULsf6/BSzcPZPC9zbWHf9PeB78+7ftVA5dgfkj+uC1s67f17d9WUYX4/z87iQ/fr6%0AGfCzg9Vlfrq6sI0Llf0Y4qytu74N2Givb2S/7z4wk0nsLrdP2E89V9tPfd6fBz4/L2wXxjfjY5W3%0APs5vMP4N53P6AmEL5XX+AmFr674uuDN0mXEKddc/wvpaXKzd1fhU/bMFwi/kkf1PgQ/bT328q5mn%0A/0cp76+AX80LW0ymrTzSt+vH6+59EfjiQmU4HA6Hw+FwOBwOh8PheFJxOrBNrasiEfkv4OVA/cLj%0AyzEvUYP5beMrIiKqOgNcP3cS1RyqOot5SXluc8ImjLujJVl04VFVL7V/L1pmpRwOh8PhcDgcDofD%0A4XA4HA6Hw+FwOBwOx/8y9oSjevdDF6jqBfa6D9hdd28P8Mx5WdTiqGokIpNAOzCyjLJbgJeyjBeU%0Alzpq9ZKlEqrqyw6WucPhcDgcDsdyEZGvAs+eF/xFVf32EyHP40VE/hR437zgG1T1XU+EPIcLIvKX%0AwGvnBf9QVf/+iZDHsZ+WoEA1iTg2v6IWti7XTcZL0ShpAO6ceZjWdCO+dTW/N5xgzJsh1oRC2pyy%0Au6c6RVe6mbJGxJoAMBhOkvPTFBPjo6iSVAm8FDujSUpxCMBD1QlS4jMcGZ9oRzT1kvUCykmVwDOu%0AK/dFRQpehsFwkkpSBWCiWuScxqPYUh0FYHW2k/7KGIVUlmJcBuCm4k7a002EGgEQa8LR2W62VYZZ%0AnWkHYGdlhJyXJuMFpCVFID4dfp67ZvdwZK67Vg9fPEpxSM43OmlJNdCWKpDxzL9mxbjCuqCF7TMD%0ArLF5T8cVUuLh21Oj5/7GmtTqEXoxOS/NYDhRy3s8nCblpTg+Z9qkP5qiO2hiuDpNzjOueHuybWQl%0AxVhkfJIdlV9BXlI8WBmiwc+a8lIeO8PRWttGGrMzmqDRz1HE6KiiMa1+jvG4xFRiwjqDRiKN8dXI%0AO51UaPFzjMez3DS9A4BVuU4ykqrpdjKcoSUoUEwqrEg1AdAcGNezEQltvrl+uDJKb7ql5tvJQ5jU%0AEp2p/e57+zKtFONKra6BeKQ8nz2VMU5uWAXAjuoYqkpbYNLtnh1mLDC66M0Yf1+T0SyB+PgiNPrG%0Av1mCMlgeI2Nlm4xmKcZlWoIGPHtE0/ZwlFgTBkpjAHRkmmlO5RmtTtOTNe5X95ZHWZ/poMnPEWHs%0AvTPTws7qBGZTNOS8gG2VYY7KdLLd9onmVJ6cn6bgmX6zo7SPI6yd9VfGAehKN9Ph5ykmIRUiEpSh%0A6hSzUZkdsbGblfkOZjViuq6/tQeNlJKw1iZhErEiaKbq59hTMXV5WCPCJKLd6q2kVWbjCjkvzZ6S%0A+c1iXUMPaS9FVlIUrF+4ahLRm25mxNrbvso4Rzb0Mh7NIL7R22xcIe098qeKRj9HqBE9tk1aUnk8%0AhCabry8eTakcs0mVbmsDOyrDNAUNBOITagzA+nwPw9VpOtLGthq8NA2pHD4eJzauAeD+2b1kvDR5%0AazfjcYnB6hTD4SRe7eR2mIzLFPwMVau3jKSYSsocmTXucHdWRjgxv4KBqEibnwdgOCrW7HKOLr+B%0ArKRq/XognKA9VWCyOosnPutynUzFZWIS9oVTtfbfUdpHS1CojQFz4+OM/VtIZWn1czR5WQarkwDk%0A/QybZnbTk2kxdQ2HUVVCjSh4RrflpEpfppX7i/1EVm8nNq4hJmHY9rdQI05oXM14PFsbJyONwYfY%0A2nEgPkcV+vARqjasMWX6/4p0Sy2ftPhMVIt0ZJoBM66FScTaTDtTNu9UppVEE1JixvIpW5/edAuB%0AfZ5EfsxkUiFt262sEaFGRHGMiHlOFPwsE9EMKfGZjkoACMLRuR722WdH2kvR7OcYrRYp2DEw1IjO%0AdBNVq4++VBM+HlPRLDnPjLdr0230R1MU/AwFP0NOAqokTCUVhkIj78pcB4GXYiqarflKnKzO0hI0%0A1Pp7rAnPaD6CvdE0TSljN41+hp3FfbU45zQfw906xL54v2+7h8ojrMl28FB5hCPy3bYt9/dhgK6g%0AiaJXYSYJa/U/LbeKZj/LQ1UzbrTYPrOtPESPbaeqxsSa1HwgDlQnGIlDWoMC6xo7TD3iMlWNrY5n%0AjQ14KXpTLWwrmVPac36agp9lQ9DGfVaXI/EsCUrVypj3MzxQGaIt1cA1kw+Y+gd502+iMrNardWp%0AIZWmO2XsZjwp05rKsT0ZoT1txoD+6iTj1Rm8tFdrx0bJ0uClmUmMTQxUxmkLCvSkm4lJGItmmKjO%0A0JtpZcI+y6bjEiLCSDhFr9XJnvIIa7Kd7A7Ha7aVlYCJuMSo9c06E5VYkWuv2W1LukDOSzNZLXFy%0AtheA4cSML5HGiH12JChrU80EdhwcrxbJ+xmGohlW5834MhLN0J9M0J01bbK3MsHqfBc7q+MMVyYA%0AOK5hJYPVKQIvReCl6PIbSIvPQDjByrR5BjV4AcPRDKUkJO+b58ncvGBdYOp6bzgMmPEzLUamweok%0As3GFZmujO6IJeoJmxuNZ9kTG3ocq5jl2euM6Ns/urenklMa1tWdAzk8zlZQpxmW2hqO1csoakRLT%0A1r54nJztpT8ukra63Ds7SktzA8WojIfQEzQxGs+SaML6fA8Au8sjhElE2kuxJtdp7LQ6y4bG/fNU%0AgEgTBirjtboMhBM0pfKssvZeSqpkvICqxrV5UV4Cts4O0J5uYiYx7XZivo/JuMyMHbfA+A31kdqz%0AelYqNPs5snacqmpMfzRFe1DgnmmzTtCXM3O/kdj0o7ZUA6WkykQ0U9N/cyrHbeV+GvxsrZ/urYzT%0Al2nFs/5zUwjbS0M0pXIck+8zdhuOkfGC2pyvPdNE1ktT8DP0W1v2xSMtKR6ujNaelYPlMcbj2Vo9%0AKkmVtJeipFXWp428g1ER3/dq45SIsK00yEiwfyyNSZhOSozFZvxp9/PcNdsPmGcWwM6ZQdY19NAS%0ANDBin3mptEdZq/vnwXj4IrU0YP4P8UVqz/tnNayhPzbz/lH77GpO5YnV9PO5sXtnZYROO+8B6A2a%0AqWjEeDzLcMX05Z50M0VNaEuZOd9gEpGxfWlNpqOm256guTaXavAyHNe4ipiEu8KhWvkzcaX2bJ3T%0Ad4ufZ8K2dzGp8LzGDQwlJVYXumr1LUblmm7TkmI2qSDI/jlPeZgjsp0MlMc4osH0gVISkvPSNNl2%0A21udJOcFFKNy7X8TQRiqTtFn7Wh3OE5P0Ew5KdV00p4qMBmXau14uKNPgaNW7SLjBYvcXqgC890o%0ALifOgRmLpIDvA1+a21G5FN4S956F2TJ5HfA5jC+l+o/D4XA4HIcNIhKLyJ11n7UicqqIfOlx5vt3%0AIvKCx5h2/vGXjwsRuVBEdtbV8bf/C3muEJEfPY70u0SkA0BV36WqJ9d/gJ+KyDsPkseS9RCRq0Xk%0A1AXCH1P7ishGEZmcZy8HtLGqfnt+fZZadBSRb4nIgseWLkOm80XkQweJc56IrFji/pK2atN/ZbH7%0Ai6RZUPePBVvHfh656LjR6vUxLzo+nn6wnPodrB+LyC/tW4OL3b9QRF7zWGV8MrM3nHiiRThkBPaH%0AscOR+h9LDjd2zw4/0SIcMpKD/5bwlMWXpX7WeGqzzv5Yfjgyt7B9OJKT4IkW4ZAxUD18n91zizGH%0AI132pZ3DkZ6g6YkWweFwOJ5M7AFW1X1fCexdLI5dTGwGxpaR9wXAVlX9l+UIspSPxx6ME8rXA28A%0AfgF8X1XvWU7GDofD4XA8xSjZha56drGAr2MRSaku79cSVf2bxyHTJ4B/eBzpF+LD1kfdgjyaugGo%0A6l7gUC6KtADvBL42/4aI+Koaq+ofPJaMrQ/Ex+rL+jpVfcliN0VEALE+FJcrz9sfoyzL5TxgCwdO%0AOud0+Xhs9XfFF1T1c4vdfLT2C/BY7edRsGA/rrORFx/i8h0Oh8PhcDgcDofD4XAc/twKbBCRdUA/%0A8DrM2l49lwBvAW7E/J73G53bUrsIIvIpzALlsn+3WvTVQPtD3mWq+hbgDGAbcLWIvGe5mTscDofD%0A8VTG7mz7ub0+X+T/Z+/N4yQvysP/9/O5+p6emZ2Z3dmbXWABAVc5PFDEiEcSv1FMDCbEhCS/XF+P%0AqN8YkxgNOTQajUaNMfEEDRrjLWoEgwKKgOCyB8dy7jk790zPTE8fn6t+f1R1b9PM7C6IAmu9X695%0ATXd1faqeeuqpqk/386l65KMicg3wabP766sicpXZRfhaEXmTiNwuIjeLSL+5rr1bSUTOEZEfisgO%0AEfmRiJS6d5GJyDdMve8CcmY33ZXms98y120Xkf8QEdf8XS4id4jILhF546NoZ3fbvi8iWzs+v1FE%0AzhSR53Xs8LvdyL9RRO4w+S4Vka+JyLdF5B4R+ZuOMh4m+xJyvMm04w4ReYNJfhew2Vz3HqOb74nI%0AZ4Fd5rpqRxl/bvSww+iwxStN/feKyHOX6N9zTd/cbv5veRR63Cgid4vIvwHbgLeJyPs7Pv8DEXmf%0AiBRE5JtGxjtE5GLzeXv3nIhUReSfRWSbiFwrIoMmfbPR749NP52yhBxbjQ3uFJGviEifscGzgSuN%0ALnOid5u+XUR+YPRzRFs1xa829d8nIv/UUedHROQ2EblTRP52Gf28SERuMm36gogUTfq7ROQuI++y%0ATsUj6P1SU95VwDUi8hkReVnH51eKyK+IyFM6bHCniJzU0rX5f4GI3GB0dpeI/LuI3kaznOxdcvyG%0Asb07ROTdrbbRMY6XsJF10rHrV0R+28i2Q0Q+01H8+aY/Huzoo6KxjW2m3s42P6wcERkUkS+JyK3m%0A7zyTvqTti55b3mPy7hSRP1pG/39o+v62qdrYI+0+i8VisVgsFovFYrFYnhCkT4K/I2EexH4tcDVw%0AN/DfSqk7RZ9w1Qqd+AlghYjcD7wJ+IvW9SKyF3gfcKmIHBSR00RkLfBW4DRgm/l946gOyCPteERE%0AMsAvo3c9bgQ+CHz5aIVaLBaLxfIkJCci283rPUqpi5bIcxbwHKVUXUQuBU4HngZk0Q/ovEUp9TTR%0AzqbfBtrHD4hIAHweuFgpdauI9AD15YRRSv2FiLy2tQtTRE4FLgbOU0pFxnFxCXAnsEYpdbrJt+yR%0AjYb3iMhfm9d3KqUuWaJtv4PeHfcGETkZyCildhrHzmuUUjcax0vjYaXDuUYvNeBWEfkmsLiM7J/u%0A0M9ZwO+ig14LcIuIXI++ATq9Qw8XtOpQSu3prFhEfhF4OfAMpVRNjPPX4CmlzhWRXwL+Bug+UnQ3%0AcL4JrH0heofarx5Bj8/tsBdM3gTYAvyuUur/ikgB2Ckif66Uikz7/gh4CXBIKfXLRu7yEuUXgG1K%0Aqf8nIm83Mr8WfbTFHyul7hORZ6B3gv5C17WfBl6nlLpeRP4O+Bul1BtE5LXAn5mdnogIQEMp9Rzz%0A/iXm/5FsdSva5pvAPSLyIaXUAeCtSqkZ0Q7la0XkTKXUzpZAxrH218CFSqlFEXkL8CbRTveLgFOU%0AUuoY7PeNIvJb5vWsUur55vWzgDONDM8D3gh8zej22ein+d6Pjhl6pWnjUmdhnou+md4HfBt4hYhc%0At5TswN91tG818G70OJpFO0BfvsQ43kiHjXT0AyLyFPTN/HlKqaku+x0GngOcgn468Yvo8XeRUmre%0A6Pdm0THaT1umnA+gd4z+QETWo7+InMrytv/7wJxS6hzzneBGEbmme9x1xpd42qrzjt+zHC0Wi8Vi%0AsVgsFovFYnmCo5T6FvCtrrS3d7xu8NAQNp35Ni5T7CMOfrms41FErkD/cPg/wN8qpe54pIVbLBaL%0AxfIkYqmjVrv5ulKq01n4PaXUArAgInPAVSZ9F3Bm17VbgFGl1K0ASql5OOx0OAZegHZq3GquyQET%0Aps5NIvIh9LHo1xylnOWOWu1s2xfQu/XeDPwecLlJvxF4n+gdmF9WSh1cQv7vKKWmTdu+jHaWxMvI%0A3slzgK8opRY7rn0u2snSzY+6nR+GC4FPKaVqAEqpzjPqWw9O/Rj9MFU3ZeAK0bvgFHC04DwPO2rV%0AOJX2KaVuNvUvish3gZeKyN2Ar5TaJSJN4L2id8V9Qyn1/SXKT9HOP4D/BL5snL3PBr7QofdMlwxl%0AoFcpdb1JugLdn8vx+SXSjmSr1yql5sz7u4ANwAHg10XkD9H3lsNo59fOjjKfadJuNOUE6GM95tEO%0AtI8bJ/U3jiArLH/U6nda/W0crh8WkSHgFcCXjFPtJuCt5mm9Lyul7luinB+1gqSLyOfQdtlYRvZO%0AzgGuU0pNmmuvBM4HvrpEHW0b6eIXgC8qpaZMOzrt96vm2N67RGSlSRPgnSJyPtpe1gArj1DOhcBp%0AHbbTI3on63K2/yLgTDkcX7IMnAQsNfYsFovFYrFYLBaLxWKxWIAj73h8NXqHwsnA6zt+pBBAKaVs%0A9F6LxWKx/Lyx2PW+2fE67Xif8vA1VtA/6ncT89Cjz7PL1C3AFUqpv3zYByJPBV4MvAb4dbSz8JHS%0AbpvZLfgd4GWmvLNN+ruMc+iX0LurLuThux6726iOJHtnMx6NrEuUsdyOq1bfJCx9//P3aEfyRcaB%0AeN0jkOdIsn0cHeNvN/ApAKXUvWaH5y8B/2h2kf0dR0ah7aRyDA7yn0ReODY9gtGl6NgBfwaco5Sa%0AFZHLebgdC9o5+BsPq0zkXLRj/VXoXZ3dOziPhe52fAa9q/ZVmPGglPqsiNyCPs3jahH5/5RS3+26%0Abjn7XVL2zmb8BLJ2lnEsem/VdQkwCJxldhLvRet9uXIc4FldD09gHlpYyvYFvXP26iM1ppN+r0Co%0AEvaHh32mCkWJHLEkAGzMDTETL1JTEWGqw3EO+iVGwwqBOYF5vDnLQKZMnCTsbcwCkHV9cm5APQkB%0AKHpZFpMGvpvH1SfikpDS7xbIOnqIj4fzAAz4JeaSGgChSliIq/T7RWqJVutgppcfN8fo9fIAxCrB%0AFYe5aJGilwNgVbafhbhO1tF+Wd/1uL85SZjG7frXZ1YgCPub0xQ9PQT2RVr+ehq15Q7Eo+hkmEm0%0AKSwkdSphlTW5AQAONqaopU3W5Qfb1+Ucn/3NacR0f9bx2RvOsDro5VBYAWAknKXoZlkV9JJ3AgBS%0ApRj0S1RSPVXXkiaxSuj3Cm19Z8RjyCuwwtXtn05qJE7KXLTIyZkhAO6sj6JQ3FMfI+tqHazxe1lM%0AQwKj75KTIVGKXifLtNH3XFKnEi2yNqM33qYoQhUz4BZws4eXvoW0gWuWwqFML4lKCcRjf6j1d2Jm%0AkNsW9jDol6in2gbWZfoZj+ZZ6euvpfNJg5zjc+fiAXp9fRpyVjyqNHGN3g5FczTTiFNyw9zb0M+/%0AzIYLZN0MazJ9nFZaB0DZzTEqXltHzTRic2aAkWiOSGlb7vPyrM0OMJ/oIbUpN8Qqp8AttX0MB3rz%0AdqJShoMyT8sOA7Ar1HV29lHNbzISzdFIIwaM3Ou8PnZHU4QmZO1kvEjBzXIwmqc30HmGvRLbF/fr%0ARyGAkpcnQeEieEbunONzf3OSnBOwr6brPr20njnHZ6WnT9CeT5vMJjXy4lE2Y0BfG1BNm227OaBm%0AGfRL7f7u9wrU0ogD9UkAVmb7yLsZ+tw89UzYbn8zjVGiSEzI48lwjpOCFWQ819hoylhYodcvUDA6%0AmQ4X6PMKbAy03dTTiIgUUii4Os9ktABgbCIyeuuhQcKBqNKuv88v0uNk2+NtwC3Q4+ZIzTSZc3yK%0AXpaNfh931EcB6PEL5N0MVTNHeOLiisNJ+WFGmtomezxdRt4JGDFjsMfNMR/XiF1tI0U3y0IaMdqc%0AJc0crs/p6KM7qgc4pbCGatpki6/ngAmZ52Bzhozjt+sb9EskSrVtJBCPXr/I07KruX5BP0ezyi2Q%0AqBS/NZdG8zSdmMl4gWFf22SoYk7NDzPk6LltXzxPqBLyTsBdpv31pEktblLy8+SMvvc2pvAdlyEz%0A3k7we7mtdoCM47Mu6APg/sYEgXht3R5qTLMy24crDn1mfhlyC8wm9fa85YiAB464jDb02nFuaRMH%0Aogol8Wk4sbGJKufm1nJD9fCzLyfmVnIwnGnPU4EZsy0bXUwaZByfAVMnwEq/SKgSxuOFdr7hoJf7%0AGuP0Gd1OhfMMekXm4zplswYUnAwn+X2MGDuaTmpMRwuUvTxlV+fZ3Rin5OVoqoSmSliI6wSOR5+b%0A5/TcagDuboyRdQMWolp7Ps+5AdPhPGcU9PzTmg9ilVB09VpSl4gVQQ9TzTkAbq2PsD7Tz57GFCUj%0A41BQNnNOL/vMuPQdn3oa0u8VAKgmTTb5fRyI5+nPFIwNzOGL216TlSgKXsCqoJdqoteOFMWa3ADV%0AtEnJzdFMI0KJyYjHopmTS26GkbBCEyExB8FlxWGFk2VLYTMAsyriYLLAzuZYW6ac47OQNMkbPRad%0AgD3hNFNRlYGMPhRkdaDXhbJ/eI4a8IokpOyojwDQ5xdJHUWYxpRMWWcGA9ysRsiK7mvfdZlL6qz2%0Ay9xvxtYJ2UFm4kWmIx25odfLM1qfYVLm2/YfpjFrvBJT4TyJse+yX6Cuorb9H4rmSByPWtJkyMid%0ABCUaadheSwDuXjzIxtwQd4dTAFSiRU7MDTGb1InN+pKolJF4gR7T/6lKWUjqZByfppnvXBwG/VJ7%0Anlqd6SUjPvNpg6yrn0ucSxoM+SUWkiYzSZ25pEbeyTDol5gzY6Lg+HjiMNtcoK+ox8BEc44VQYl7%0AIz0mB70iI2HF3IvotH6vQDONcMw90ExUxREh4/jte7WSlyfr+OxuTLA5OwhARMqhaI6MuZ/qc/JE%0AKiHnBKwy88t0UmOFm2dKP49Kr5Nle2MUV5z2vdvm0jB9bo6Sp3V96+I+VmZ6SVXaXkuqcYO1uQHK%0AXo4BMwdNOVUccfBaX78F6mlIzg14SXYDANuSWcaiuXZd64N+RsJZ1gR9rHQL7Xb0+AVW+T1MmXlh%0ANq2zmIaUTV376hPMuhmmwwUS07dnFNaxP5whq7SMvrhkxGM+aXBmSdcfqpixeJ6caB0l6P7Pu5l2%0A/8/Fdfq9AiPNWU7J6XuMZhAzFs6xztxzHYwXWJft50Svl0NprW2DRSfDoKf72kGYTeqUJKBi9FZP%0AQw42pmjEIWsy2r5XZXWZgRlLZTdPNWlwoDHDg+k4ABtyQ2TMeglQUxFDmV7W+b1UzTwxFVdZE/S1%0A72/2hjOszfS313SAgpejEi2iUKzPrDC2XEdEqMZ6TqonIYlKccWh4Gh7D9OYHbURNmT1WvqD6h76%0AgyJFJ0Pe5BlvzrI6u4JmGlE0aRXz1axly/c1xlmfWUHZzbXvTSeiefJuBleZtiVN5sTVacZfsibo%0Ao55G7bXs7J5NjIQVIld/PwGopk1SFKv9MnfX9Jq7IiixwSu355ZAXHaFEwjCgOmnsWhOfw8yegzT%0AmLKXZz6us+jqtEpYJckMMJTp5WBDzy+9fpEtfj831fYD0G/WudbcBnB/fZw1mT5mYm0jrjgE4lJN%0AGjw9uwbQ60TRzTJq5s3jHfXIN/ZZluFIMR4dpVTJ/PV0/JWs09FisVgslkfMbnR8vHMARMdH9IC9%0AwFYRcURkHfqoxxaRiLR2H10L/JrZxYWI9IvIBnPEoqOU+hLwNuDpj5G8H0cfsX5ra8eUiGxWSu1S%0ASr0buA197GM3LzSy5dDHnt64nOxd190AvFxE8uaI0ouA7wMLQIlj4xrg90Qk36rnEbS3jA68DfqY%0A2ccEpdQtwDp0MO/PGblWAzWl1H8C72XpPnPQQb4x1/7A7DzcIyKvNOWIcTp31jcHzIqJY4l+kKy1%0A+/FYdbmcrS5HD9qZNmd24/3iEnluBs4TkRNNmXkROdns4iybo0DegD7K9bHgclMeSqk7TZ2bgAeV%0AUh9E76Tt3pUMcK6InCA6tuPFwA+Wk73ruluA54nIgDlu9jc4rPfOcXwkrkXvHF1h6jma/ZaBCeN0%0AfD569+mRyrkG7djFpG/tKGcp278a+JOW7Ka/CsfQDovFYrFYjopz7Kd+POlYiJeNpvCkp+X4OB7p%0A7Xj44nij9QDW8citi/sebxEsFovFsgRHjPFosVgsFovlsUEpFYrIxcCHjFOujj768Eb00YW7gDuA%0AbR2XfRQdI3CbUuoS0bEZrzFOkQi9w7EOfMqkARxpVyE8NMYjPNTR2Snvj0VkHrNLz/AG4+BIgLvQ%0Ax7EPd136A/RusxOBz3bEE1xK9va3RKXUNrNT7kcm6eNKqdvNtTeKyB2mvm8u1zCl1LeNM+U2EQnR%0AZ9r/1bKaeCj/hD5u8k1A9y64peiO8fgPaGfsUvw3sFUp1XpE8Ax0P6RoXfzJEtcsAk8RkR8Dc2gn%0AGOhdbh8x+vSB/wJ2dF37O8C/Gwfsg+jYkqCdcf8uInV0TMQlOYKtLpd/h4jcjo43+iDaprvzTIqO%0Ai/o50fECQcdNXEDHYmzt1HvjcvUYOmM8gnZuLyXTuOjjbTuPOr0Y+C0RiYAxOmI0dnAT8C50H92A%0APv43XUb2ezvqGxWRvwS+Z9rxLaXU18zH7XGMjr24JEoHfH8HcL2IJMDtHNkJfiVwlYjcBmxHO4yP%0AVM7rgQ+LyE70d4AbgD9medv/OPpY4m2ijz6ZZBl9WywWi8VisVgsFovFYrG0sI5Hi8VisVgApVRx%0AibTrMMcOKqUu6/rscg7HPnxIAObOz5RSl3ak34qOddfNJcvI9BbgLR3vP8/SMfmOaZdjpyxdXNad%0AYHblOXTEjFRKvW6Ja/eiY0K3mFBKvbY703Kyd+ntfcD7lsjzm11J13V9Xux4/S6046jz8ws6Xk9h%0AYjx29e9N6OPlW7ytW46OMq5D7xJbitOXSHsO8P6O669G7ybrLveCrvdv65bDxLZ8yRLXXtbxejtL%0A2JnZFfuljqSNXZ9f2vF6KVu9nIfa/Es7Xl/KEnTp/rvoWIjdLOn8XqKsy1jCVrvlAr0rER2P8HMd%0A1/8j8I9LlNs59mtKqYuXyLOk7F3t+yzw2SXyPGQc02UjXWPgCnRczsV6P6YAACAASURBVM7PL11K%0AXmPLSzqQlylnisMO7M70JW3fxJT8K47deW+xWCwWi8VisVgsFsuTlvTxFuA4YtmjVi0Wi8Visfx8%0AIiK/jT468q3G+WB5FIhIr4jcC9SVUtc+3vL8vGBij+4GPmSOnrVYLBaLxWKxWCwWi8VisfyMEKXU%0A4y2DxWKxWCyWxxAR+TBwXlfyB5RSn1oqv2VpROTFwLu7kvcopS56POT5eUFE3gq8siv5C0qpdzwe%0A8liOnWtWvkoFJDgmbNeWUyZpzHvUFgJG5/XG0oIbk89E7G7okPFZlZJVKZuHZtk5OQBAU4Qzi7N8%0Au9nPiWECQEnFDPdVGa/ocnqzDfY0SqwPFqmFOoRmIROyt1lkvb8IQKqEHRR5urPA/vBweMpNuQV2%0ANssUU/1cha9SFh2XvHnfIxGhcmki7ac0fRQ1cZh1XQC2+zEXhyFx6uA6+rptbp55Bwa1yKyLYoay%0ANfY2i+zKaKWcEsJ6qTOSZnnmplEArt+7ui0LwOkrp5iYLDGVZDixrwLADxdWUEwVK1XYbn+r3QdU%0ADoC6I6TA5qTBioKOL3Zbo4/z+ibZNq116yrFOrfOzU6BjVFi2q9wUcw4+jCcYRWyacM0Iwd62e7o%0AeFcNB+ZF8aJIl7t2Q4Xv7VuNAKd5CwDMNQNG3Azr0iY9mSYAjijub5QommdYUuCEvjn2zJY54Ov6%0ABuOUC543ynXX65O7IxHKacKk67X1siFTZWfcw+nOAj8yoWr7YkXdOdxHQ3HMgN8g8BLuDLV9zbpC%0AU+AlmRkAVCrsXixTdxw2pg1tb8qhIh6DaN2Ws02qzQClhPvcLABnBXPcHJV5Qd8EP5weAiCfpjjA%0A5pxu/3w9QyETstgM2Obr656ZLnI3BWpGyJeuPsTYSA/ZIOaWsBeAc/05/ict88xmkxl0n57eP83X%0AqoO8vGcSgE9WV/DcesrdGY+1kWr393MHxvlCZSUAWxsxAQkz4jPp6QpPiGImXI9TnKruoyjDUL7G%0A7kYPdwZapq1NxQt/P2LP5+psb/S27XDMA9e83tKM8YAYKEsMQOAm9PfV+J+5QQB6UjiVRRIlDPTq%0AMfjgdB9ZSZjD4+wTx3S5+3vY/OI6d31Tj+VVQwvMTGs7ezAumrqFl64YZ2FO67HW9JlNAvrckAfR%0A9r5B6f6bTXVDCsQUvJiBgSoTk9pGppIMd2ZdNoSKu017n9ZUDBCysl/32/7pMvu9gFNUjVtdLccr%0A1h7i0P4y60/SJ6T/x541nN8IecDPsDHS8e2aCJ/Lhvx+w2XBhEHe0jfLD+cHeP5K3daR0TI7vRwn%0AhyGbhnVZzYbHnZU+JnzdR2dEDVb01Li92scWV/fTRJgjIOX2jBb6zGZEgvBg4FE1tvSqwVGuHR1m%0AfRyxIqvH5XwzwwEng2d+43nRc0bYccMgD/gZsmaKGU5CYhw88zz/hsE57pvsY4XX5A70PDkUJ2zd%0ANM5VB1dTNPPZC7ccYOddq5hwtY0q4CneAoeaebas0OOrXg9Ye/YCt96wSveN41JxhfNzMzw4rw+K%0AOOi71Bx4gaOfC8pkYw7O9hAhNEzUgIJKqInLSqfBPjO/nTs0wY2TKzm7qOvaP9fDN3KKV0chpYKe%0Ab3Yt9BEo3b8AGzbM8M2R1Uy4il/19Fz6jbiPLc2UokqoirbwLT0VvlPv54U5XXY2H/HgaB8P+AGD%0AsdbTrOuQVYp5s8CtSBSn5OYIMjFfqun59YVJlWrks7JH238UuewM9VpzxsA0AFfPDbIuStjnu5xj%0AYu7d7OU5L62yas08AA/uWwGAi0JE92Vfsc6h+RIjntb/tAubwpSGCMNmXWjl952UVGk55xOfk4Zn%0AGJ/QYyIXRNRCn95ig1pdlxUlLiNplgcDrX8fWBUpNjk17jQ2MevCgiie39S6ruDjKkUkDn3oMSEo%0AtvtZzgibrBvUbbl5ZpCNaYMTT5nSddUdFucyuE7KQlWP7+1JiaE4wUe3NULIkfD0X5hk23f1/HLq%0ASZPcfd8gN2R9tjYPz4Fr0yah0v044vk8ozTNl+sreGGix9J4lGOlX2flsB7v3x4d5gV9E+yZ6ON+%0AX7d/VZxywHc4MdRz2xmbJvjWgdVsiQ+vZQeaBRwFewKXFYmu//TMPL6f8NWmDqX9Eua5OypRTFNu%0AyWr9vzo7y5WNfk7VXcS0K/QlkFEKM7QYViGnPXWCPXf009+nbWJ8ukisHObMIXUlFVMRn6rjMJxo%0AfU85HmfkK+yt6r6dc12eEsxza1xmTRTTYtr1OG9oHIBtY4Oc/9QRDu4u8z/odXJTqJj2hGc780w3%0A9Hg7/dRx9t/Xx2ScMTahcID/yqX8v0Db9/65HjYPzjIypcuJlbBxqEKuHHHPfXpMOAJDPYukiRAn%0A2r7K/XV+OLaSniRtl90U4fxfnOTj1+q542XFSfZPlxk38821QZPfacB2P8sFnp477mn04CvF5ry2%0AtThxGGvkmfA8zsnrsbyz2kcxTXFRrC9qGxitFtmycZJ79mrbuj3j87xkkUbiUs7q/h6v53FRPODr%0AObjmwMv6x7lrdAWb+3T9Ior7ZvoISEnQ/e0AZTekXNTr08JihoXYp8cPaca6LzdsmOH2fStJzTUN%0AEUppwpkbJxgb0br8vlPk1ace4IFdei64jzxrkyab188QNbS9753opTdockda4pk9enz9cH6AdXHU%0AnidOSBrMK5+mCPOu1v/ZmQrVRsB0ovt2Q2GBmVqOVMGqsu7besNnqpml1wsp9+j1Ze9ML/cGXnve%0ASpSwR3IMJjH3B7ptz2SBRuxxr6Pt6KnuAhvPmeOWH6wiayx+Zc8i/9vop2TWpGKq2ORVuTsp8cx+%0Afc+TLUVMHipSaWSY06HmaYgwkMYU3cjYlqK/r8YdUyvac/5tQZZnxDXuNPeuLxgYZ2qqwMYzZqlN%0Aahn3HezDAdaurvDFKW1vL3TmOFQvtNegBwKHtZHimcPj3DOibXkoW+OOqIdxc27kS/PT7K70ATBn%0AdDsUx+wNPMpmjjjFq7JiqMq+g31UzP3diO9yVrrInRR4qqttckdS4qxgjmKPtpu7x1ZQkpih3kUe%0AmNVr53Cmju8lHFrU90k5iVlRqHOwWqLf19dNRFk2FhdohB49JZ22f7pMjMM+c8+9IYo54HusipK2%0ATRzyhJUxROb72+akyRQ+kQhRRyxmXx2+l7ps35XHb5Bm4NsrX/WEd5a9ZPy/nhR9YHc8WiwWi8Xy%0ABEBEEhHZ3vG3UUTOFpEPPtKylFKvUUptVUptBb4O/NmjcTqKyGN6xKKIXC4iI604eSIyICJ7H8s6%0ATLkvF5HTOt7/ndkFd6RrviUivZ1pSqmrW3rs+Luo67qNItJ9FOxPKv/vicguEdkpIneIyMuOkv8y%0AEfmzx1KGxxPjYPwq8J8den+Y0/GxareIFERkWkTKXelfFZFfP8J17fEpIpeKyL8+lnJ11bXRxDlF%0ARC4QkW88luU/XmSP4w3V6zp+9DveWLuh8niL8FOj9aPj8chclDl6picpBY7f8XZmM3q8Rfipkcke%0Av/0WRe7RMz1Jaf2AfjxyxqaJx1uEnxrbxgYfbxF+arScmhaLxWJ5YmFjPFosFovF8sSgbhyFnewF%0AbuvOKCKeUuqYfq1RSr39J5Dpr4B3/gTXL0UC/B7wkce43E5eDnwDuAuOTQdKqV96lHVtBH6TJWL7%0APRpEZC3wVuDpSqk5ESkCx+8vBU8AlFKLInIN2m6uADBOyOeg+3a5625jifFpsVgsFovFYrFYLBaL%0A5cnH8fto7M8e+1iIxWKxWCxPUDp3NpldVB81DpJPmx1WXxWRq0Rkj4i8VkTeJCK3i8jNItJvrrtc%0ARH7NvD5HRH4oIjtE5EciUurcqWXyfMPU+y4gZ3ZfXmk++y1z3XYR+Q8Rcc3f5WZn3i4ReeNRmvUv%0AwBtF5GEPP4nIm0XkVrPT72870t8mIrtF5Dsi8rnWbjIR+QOTf4eIfElE8iLybOBXgPcYOTe3dCAi%0Avygi/92l36vM670iMmBe/7aRYYeIfKZbj+Z91bx8F/BcU9cbjT7e09GOPzL5h0XkBpPvDhF57jL6%0AGQIWgCqAUqqqlNpjytgsIt8WkR+LyPdF5JQldLhkHiP/B03/P9hhE2LkbfXfxR26uV5E/ltE7hWR%0Ad4nIJab/d4nIZpNvg4hca9p6rYisP0p9RZNvmynnZR2yv1VE7hGR/wW2dKQ/rJ8fQbtfadq2Q0Ru%0AWEbnAJ8DXtXx/iLg20qpmugdkZ80MtzeklmOYeehiGwVPR53ishXRKTPpF8nIu82+ry3ZQ/L2c8R%0Ayj/X6Ph2839LRznvlcM7Z19n0s8y/fpjEblaRIaPpGMRGTTvbzV/3Uc4IyJ/KCK3icht36o/cCRx%0ALRaLxWKxWCwWi8VisfwcYB2PFovFYrE8MWg5+baLyFeWyXMW8DKlVGsX1unoHVnnAu8AakqppwE3%0AAb/deaGIBMDngT9VSj0VuBCoLyeMUuovMLswlVKXiMipwMXAeWZnZgJcAmwF1iilTldKnQEc7UjX%0A/cAPgFd3yfci4CTTlq3AWSJyvoicDfwq8DTgFcDZHZd9WSl1jmnP3cDvK6V+iD5e9s1G9k5PyHeA%0AZ4pIK9jbxUYnnXI8Bb3j8BdMuX96lPb8BfB9U9f7gd8H5pRS5wDnAH8gIieg++lqo7unAtuXKW8H%0AMA7sEZFPicj/6fjso8DrlFJnAX8G/NsS1x8pzzB6F99L0Q5T0DptyXQh2mE7bD5rtf8MdH+drJQ6%0AF/g48DqT51+BTyulzgSuBDqPBl6qvgZwkVLq6cDzgX82zs+z0I6/Vj+f01HOw/r5EbT77cCLzbW/%0AssR1Lb6NtrkV5v2r0M5I0PbwXdOnzzc6KixRxlJ8GniL0c8u4G86PvOMPt/Qkb6c/SzHbuB8M+7f%0AzuEdyn8InAA8rdU3IuIDHwJ+zejpk+h5A5bX8QeA9xt5fhXd9w9BKfVRpdTZSqmzfym3+RjVYrFY%0ALBaLxWKxWCwWi+V4xR61arFYLBbLE4Oljlrt5utKqU5n4feUUgvAgojMAVeZ9F3AmV3XbgFGlVK3%0AAiil5gFEjjkm9QvQjs9bzTU5YMLUuUlEPgR8E7jmGMp6J9o5+M2OtBeZv9vN+yLaEVkCvtZqt5gd%0AiobTReQfgF6T/+ojVaqUikXk28D/EZEvAr8M/HlXtl8AvqiUmjLXzBxDezp5EXCmHN4dWTbtuBX4%0ApHH+fFUptaTjUSmViMhL0E6nFwDvN0659wLPBr7Q0WcPCdgl+ljWI+X5qlIqBe4SkZUm7TnA55RS%0ACTAuItebuueBW5VSo6bsBzjct7vQDjiAZ6EdhQCfAf7pKPUJ8E4ROR99iskaYCXwXOArSqmaqe/r%0AHeUcsZ+P0u4bgctF73T9MsuglApNnb8mIl9CO2Nb7X0R8CtyOG5jFli/XFkdcpWBXqXU9SbpCuAL%0AHVla8vwYfWRvq66l7OfeZaopA1eIyEmAgnbgpQuBf28dyayUmhGR09EPK3zH6MkFRk3+5XR8IXBa%0Ah157RKRk5h2LxWKxWCwWi8VisViOGxTH/BuZ5ShYx6PFYrFYLE8eFrveNztepx3vUx6+xgvaMdFN%0AzENPQMguU7cAVyil/vJhH4g8FXgx8Brg19ExHJdFKXW/iGw3eTvL/0el1H90lX2ko1svB16ulNoh%0AIpcCFxypXsPnjZwzaMdatwPlqHoS7YUJlilf0DvvHuYENc62XwY+IyLvUUp9eqkClFIK+BHwIxH5%0ADnoX6fuAylGc085R8nTai3T9P1r+o9lXW/yj1HcJOmblWUqpSET2ctjmltI7HL2fl223UuqPReQZ%0AaL1vF5GtSqnpZer5HPDXRtavKaWiDtl/VSl1T2fmDmfqo6Wln4TD+lzSfkRk4zJl/D36AYSLTJ7r%0AOsrp1qcAdyqlnrVEOZeztI4d4FldDzwsy2vS+6iEVTYWtGqSe1I8UYw3J1iZ6QOgmUaEizG+M0Xe%0A0f7hSrzI0EwPB6I7AXhOcTOfaKTcU9vJYFAGoKEikpmUU3PatzoV1RhLRumPi6wMigBsr+7nlPwa%0AmqbrxsN5npJbxb82p6kmBwHIuQFJLSVKR1mf1RtcF9OQ2ahKonREj16/wHS4QNnLM+T3ADAWzZFx%0AfAqih/5orcLtQS+LhESpDrm7yu1BlLA/mqHoarP2Y5fImWel0jJ+Jh5jMOhhKCjwT3t1F402dzEY%0AlKkmDQBOnB1iTE2CA3PTNV12EOK5DrGRMY0Uq/0SB+N5kFkA5uMarjis8IoEoTYp5UzxpXmfA+wD%0AoJ6GrPP7yUhExa0bXS6wKijT62iZp5Ma0UHFVLSP03OrdfuTKs004stK0X9Ab/g9EO2mx8vRaGp9%0A590MWfHI+j5jzTkAPHEZ8CPmTdu2BCu4aXqSjVnFobACwEq/h3+50aUUzOu64nk8z2WNV6JmwhmP%0ANCvk3QWSJKXPDQGoOSFrvRLb64cAcETIJD45FZB19PCajWuEacznYm1rWfHoCWAkrDDol7SdRPOc%0AlBlgOqmjYt0ngRdxT+0QmFngRFnFXLKPj007TIXaTk/KrQJgsrFg+qiHWhIiXp2J8AAA12QGmUkO%0AkTPPBHziQIxLhf44z77oPq23NEOcznBzZgUl0f37tzNVPKfOjQu9AOwN93Ojn2WyuUDO0TbY6+T5%0AzxmX2WQ/AN/P9FBXES4O1VS3Pxf4TETzJEnK2qAfgFLqszt9gOk5re9zezbxD5+cQ0SIU21LnuNy%0AcH6Kl/SequVmBFccym6OUdNvWzNracz7PBjqdiQqZba5wOrcCiZGdZ5TCoqFtEmUxsgDehlY5yeM%0AfzMkVpO6HdN5KvEMw36ZOWcMgChN+eR4RKL0bc9qv0zq1tnXnGqP06KbpWLGbd7TtnuGt5p9kyFZ%0A0fZXdZokzZTxxiynumsBuMn3GIvmyFUC09fTjDRnOT2/mgPRBABXHSySyCK1+1pL1yG+KA2GpIcx%0AdNl5N0NvmuP1MsdkQ6etmxvElRH+eq9u27pcQi1qErgezTFtTMN+L25QocVljT38YvY0DrkzzCZ6%0AvE8l+9mUG2IxCfmiBw5Cv5tnIW0wXtf99uVDeRL20+NnGTP1n5kd5v5onB4z/1x+c44H0j30JDky%0AjrbBphORdwLWeNr+JyqKSdmHmzj0e3psL7oh1Qcb+LKn/YDah+/1KQVzTMX6pPkwjVlo1mjEIX1T%0ApbZOKt9bJO/q8R7GMevcft49O0nR07bVq/KUyfG1uAFVSJQCb4pq0mAu1u0fzvRRTRqsdHuYinWf%0AxOMJm4Ms/7HYsu0Kk40FrlUxMqdldKVCNW6wxqw3wSGfg+E9nJYb5lsNXbZSizSJSEXhi6vtbT5h%0ANjzAJyM932eqPidkQ+4LR0lMpKc1bi+3L+zlpII+FGJRQk5M+rl9epweT8+lXwGaEtFTy2mZSRlr%0A7mcgUyY7q/U/l+iDOHrTPB+MdL9FzYgrghIbRrXcP2rexeb8KgLHo2nWl5OiPn4sBxh0tK7316dZ%0Al+nnQHOGHk/Xt87v5e7GGKvcMom5BZhlkWDcwxWtNzd0aKYRjUrEgJkDDzanODm/mmqi8xSdDPuT%0AaeI4YTjQc1A9jvDE5X9d/ZUhcDxGwwppqtpz6ZBXYEdtj+7DWX2dklEyvkdyv27/ZLTAqdkS2xYP%0AsC6r56RqOkPJzzIRadsWBIWi8Z2IIfMY2ey9VcK0Qqbuc0tGr90Hwlk2ZlYwYuakKE44qTbI3nAP%0AXzP2XpNxojBh8JCWsZI8wCemMwxkqu11qSpNyiqHGzhw0CdMY3LONEHgUkv0ejPvVPT9SzNuz0FE%0AsCE7QKLGAfhqGjEZHmRjdoD16PpeWalQcptcZebkspMjFUXWbT0nBgtpkzW7y8zKIrl5nR55Nepp%0A2L6Ryzk+80mDsptjFm3LecenUY/B1fNkimJlWqLGBImfHu7LcIa5A4vAOEOZXt65U+HIHAVH261y%0AFRl8PhM3qMmUtt27E/o9l2Kg50kRYSpepNmI+MtU63+fc5BNC/2kGd22B5pTZKZ9ahNNAkc/11Zw%0AMgw2C+wNZwiNLa+Z7OPOxg6GTf/3OFkOhRXibyRsyekOv7bqskftJafMPB16/EG6yBnOaj68qNeJ%0AE7MpE3GVhapuRzON6PeLNOKIjU1jI2oPGdcn7/jtu24viNnzQIWhjNbuWunhU/EYw0Ev0w09v23M%0AwEg8z2Rd29aqbD//uHeMs3sCRiraTheTJmsyCavcAhXTv+PxAmESk6/qdqRqgZmkyonBSiIvAcAZ%0A8cgF84RKv+9zskwki7iHfPpcLdO+6ACf2N4k5+r+EISeIMv0gQahuS9a5cNYOMfehR1sSdeaNIde%0AL8Mti3pdfnphHbFqEpESGbv9WLPJJj/gHvS901Bc5J7kQYaDXrJ1bX/31/fT7xfJ4NOs6LVrczZL%0AQ8VcgW5/n5dnT2MvW/NrmUy0DV4lPrdU7+LUnnW6b1WG2Zsg8CaZNmtHpuoz4KXkXH2fOi9NpqMq%0ABXeevx3X91O9MwWGvZT72U/O3Hc74pD1PArmHigipTJdI5XF9po3HzX4qpvDFS3PZ6eEsWiUFTuL%0A7TnR9yp44vLAvknWZXXaF5OU8eQg/b6+V88lAVPJAoPjJVxff21UiSLnRuxv6meSr4x8Cm7IfYuH%0A2JjX33tSV1FSGSZT3Y5M7OONulTS/ZyQHQBgLmlwJULZDXl3Q98rFNwZhpISYxPalqfju9haWM/I%0AXJWir/U/G9aoLFZZnx3UZTselVqNst/6ugr4NWZr+r63OanTN2UdamnISEPLPRSUCZOYSrJISfTa%0AsZ5+Jqky2dR96zsuOSdAEKqRnicViqGgTDPU5V6GxXJs2KNWLRaLxWL5+WA3sFpEzgEQHd/RA/YC%0AW0XEEZF16KNOW0Rmhx7AtejdYEPm+n7R8f0GAEcp9SXgbcDTj1Ged6CPxGxxNfB7ZvcaIrLG1PUD%0A9A7FrPnslzuuKQGjRsZLOtIXzGdLcZ2R8Q/oOma1o52/3jpyU0ysTLSezjKvX8bhnWXddV0N/ElL%0AbyJysugYgRuACaXUx4BPsIyeRGS1iHR+thXYZ3ao7hGRV5p8Yhy+bY4lzxLcAFwsOibgIHA+2ul5%0ArPyQw7ERL0H315Eoo/UQicjzgQ0dclwkIjkRKQGdR8wu18/AkdstIpuVUrcopd4OTAHrjiDb99C7%0AC1/D4WNWQffp64zDGRF52lHa2JJrDpiVw/E8Xw1cf4RLWnU9zH6OkL8MjJjXl3akXwP8sRnjLTu+%0ABxgUkWeZNF/00cKwvI6vAV7beiMiR9uVbbFYLJbHEOc4fuo+Ucs9b/TkJzYOy+ORwDl+9y+0nGPH%0AI0OZ3sdbhJ8azTQ6eiaLxWKx/Mw5fu8YLBaLxWKxtDFHSV4MfEhEcuj4jheij6Lcgz4+8w5gW8dl%0AHwV2isg2E+fxr4FrRMRB7wN5jSnnUyYN4GE7IpeR504R2YZxwCmlrhEdR/Im49+pAr+llLrVHIG5%0AA9gH3AZmu4F2dN5i0ndx2AH4X8DHROT1QOvIyla9iYh8A+2k+Z1l5HoHcL2IJOijXy8FPgZ8TUR+%0AhHZOtnaf7gRiEdmB3jX2AfSxmduMo2oSeDl6B9mbRSQybXtIDM4OfOC9IrIaHQ9xEvhj89klwEdM%0AP/imnTu6rj+WPJ18BX1c6g70Drk/V0qNicgpR7imk9ejj5B9s5H1d4+S/0rgKhG5DR3ncjeAUmqb%0AiHzepO0Dvt9xzXL93Mly7X6POYZU0P22rC6UUqk5ZvWVaEdoi78H/gU9FgTthH7pUdrZ4neAfxeR%0APPAgR9fPx1nafpbjn9BHrb4J+G5XOScbmSPgY0qpfxV9hOsHRR8D65l23cnyOn498GER2Wny38Bh%0Ae7RYLBaLxWKxWCwWi+W4IT1+n/n6mWMdjxaLxWKxPAFQypzD99C06zBHJyqlLuv67HK0o6v1fuNS%0AnymlLu1IvxV45hLVP2wXmcn/FuAtHe8/z9K7BI9pl2OnLOb9K7refwDtuOvmvUqpy4zz5gbgn03+%0AjwAfWaKeG4HTOpK6630tHbu4TNrGjtdXoOPxdX4+zkN195cmPULHYuzkr8xfJw8rcymUUvvQcSaX%0A+mwP8JIl0i87hjyXdr0vmv8KeLP56/z8Og4f24lS6oKlPlNK7V1K3iPUN4V2dD4MpdQ70Dthu9OX%0A6+fLOl4v1+5XdKcdCaXUnwJ/2pVWB/5oibzXcVgPl3N4zHXKtZ0lxlyXPqcwMR5NTMyl7GcOHZ+x%0Au96b0A7GFm8z6THwJvPXWe929K7WbnmW0/EUcHF3usVisVgsFovFYrFYLBbLcljHo8VisVgslic6%0AHxWR09CxAK9QSm072gUWi8VisVgsFovFYrFYLBaL5WePqOP4XH2LxWKxWCw/e0Tkw8B5XckfUEp9%0A6vGQ54mKiNwCZLqSX62U2vV4yPPzgIi8GHh3V/IepdRFj4c8xxsXrnuxUkqRor9fhCqhEi+yIbPi%0AIfnur0+wLqPDp86nDQLxqCVNhoMyAJNxlYW4Ts4JcM0pzr1ennoaMRNVAR3PRxDKfp6ymwPAFYcw%0AjZmJ9UnIK/0e5pI6a/wyiZFpPmmQcwKqabMdEyjnBOypj1P2dTjNMI05J7+e0aTKQtIAYNArUk3D%0AdtschBRFv5unktQBWOf1UFFNRsIKoONgteJFDXh6U3sgLlPJImU3R93UPx0tUHSzlNwsAPU0oplG%0AjDZmOLmwWueJqwz5PQRy+LnRWhoSk5IoHUtsvDlL0cuRcwIco7dYJbjitHU0Ec2TdzKMNmfIuXr6%0A6fOLPM0f5MbGQQD6vQL7GlOUvTxZNwAgLz4iQtO0Zy6pEaUJT8mtakcy2x/OEqmElX5Pu20C9LhZ%0ADoSzbXkG/RI58Sk4vrGBkJl4sd2OvJshKx4NFVMxfVmN62ScgAsLm7gjmgagktQ4MTPIvY0JAFYF%0AZWbiRTxxKTiBkbOOKw7T4QIAiUrYkB2kktTImPr73QKjUQVPZDNwXgAAIABJREFU3HZf7W1MsSbT%0AR6gS0ychA16RhbRJ1vRBzvGZihfpNbrtc7Lsj+dwECbCOSNTLwIcbM4AkHF8yl6eiXCOlSbe1niz%0AwspML5VokdWBTjvQnGEw6KGWNAEoulkmo3lOzw0zbnQyGy8y3pjl5OIaACbDebbkVjEZV5mOdHuf%0Aml/Dvc1Jym5e54nmeVZ+PXvjeZSx5bFwjuGgl14ny4FI264nLhv8XhZUCEAzjTkUVnBEyBndhirG%0AxSFUsdFHQN4JWOOV2N2cBCDrBng4BOKyp6HTil6WQDx8EyduwC2wL5wm72RYMGOpkUQUvSwbAz1P%0AzCR1mirmvGCYfaoGwGIaUUtD9tV1/7viUPBy+OLiObovy26OmXiRWCXt/g3TmBMyA+2+raZNAnHZ%0AXR3htOJaWhxozlAwY6Ts5VjpFtkXVZgM5wHo8XJ4jkucJkSmrDCNKbgZ1gd9puyQ8WierOPT6+k+%0AmIkX6XPz9Di67AUVUolrjDVn6Q/0KdcuDiv8ImPGjgLHI+P4JCptz4kOQqhiepxse86bDud5TulE%0Arp+/V8voF1gd9LKnMcmm3BCg54Ahv6dtxxOxnlMbaUg1brR1KQgKxYbsAACVuEbOCWgoPbYTlbJ/%0AcYJzypvb49sR0fNHXff1ecXNVFST2aTeHpOJSsk4HrU0bOsjEI8VXpG6SQtVgoiQFa/d3umoiu94%0ADHh6nh4N5/AcF6UUs9FiW+6VQbk9TzfTiF4vz77GFM1El70y20fRyTAaVnhGfj0A90ezTIRzDAQ9%0AgJ6nik4GByFj7HQhaTIezpF19byRcXzCNKaWNJGOOJwrg3I7vmOvk+VQNMdqv0wl1bodb1bIuXpt%0AW+XrNW88mifnBG25R+pTlPw8g35Pu9x99QlWZ1dQNWvS+kx/ey2dM+Mm4/hMhHN44rbnknlTb4vR%0AxgyDQRkxfdWyt1rH+rbW6+G+cIqCk2HMrGeCsDE7wICj57ubF/cyFJSZiaoUPb12FZ0M+xqTrM8O%0AtseEiDDgFtgf6jlwlV9mf3OaMI1ZYew9VXoda603Lf374rbXkrmkRsnNkagU34zlyNhJxrx/sDbO%0AQKbMRLPCGYXDIb3vXDxIydfjLxCPkptFQbu9WfHY35ymaNbghJS8k+H0YIDvVh/QOsn001AxzTRq%0A52umESU3e3guSRpU4warM33srur1tDco8uzCRnY2xgA9l/Q5OUbjhbYtzyUNRpoznJAdpGHm072m%0ALa15uuBmGW9WWBGUaP2GW09DanGDjWZs9zpZ7m6Mkai0Pd9tzKxgd+1Qu605N8OQ30NDxe34sSmK%0AKI05NTPEg5Eey8Neiamk1ra3jKPvAWpJs70GDHgFqmmTcTMnlr08IkKsEiaa2m7WZwcZD+dYFZRp%0A/fJccvXYOhTp+a0SLSII/UGxPZYWkwaCLgug1ytQT0OKbrZ97yYirPXKTCV6TZiKFhjwS+Qcn1mT%0ABjDRrPD0woZ2Pk8cRsMKa8w8XTNzWsEJmDb3mL1enoITtO9LKmkDB6HgBG3bVigilbKQ1NtyB47H%0AgFtgd+0QAHkvSz0JybuZ9lwG+j6r1dc+Dhu8MneHkwz5ekz8qHI/6wtDrPP1OJ5J6jRUxKBX5I7q%0AAQA25VeSE59K2mjfK/jiMuSXGIt0n6z2y+wPZ8g6AVHr/i2u8bziJnY19drpOx4j9SkGMmV6jG23%0A2lVyc6z19Dx0b3OSSlRt21sgHhPRPKv8HnZW97f75CmFde05ac/iGKeV1jEaVtqxYVOlOCkz2O6P%0AatJghV9kMlpgnemT1riPVNK+f23dJ7Rs0hWHkzODjMfV9lrZ4+WopyHVWNc/lOmlljQJxGuvwQ/U%0Axji3dAK3Lx5sz10Zx2c+PmwziUrJuxkCx+NQfbpd30CmzN7qOAAnllaTEY+R5ky7bSdkBpiMq+17%0A8GGvRDUNmU1qh9eycIGM41P0shyo6bWy5OfZlB1q3xffVR/FE5fZcIE+M08O+iVm4sX2ves98wfZ%0A0rOWjHgcas62ZT8xt5IZ8z0D9D3euqCP8VjfF7bWrQ3ZAapps52WcwISs3YNuAXqKmI2rjFv1tfN%0A+VUALJp1+qaR7x3Xh5F+bdVvPuGdZS8b++yTog+co2exWCwWi8XykyIiiYhs7/jb+BiWfZ2InP0Y%0AlPMGc5zpI73u70TkwtZ7pdRrlFJbu/4e5nQUkctFZE+HTl7/k7aho+xLReRfH4NyLhCRZz+K684W%0AkQ+a178iIn/RnUcp9Ywl9LSro4xLRWSyQz+f/sla8xD5NorIHY9ROb/5KK/94THkqT6aspcp6zpg%0AegmdPyKno4h0H4O6VJ5eEfm/R8lzxPYvN647bevJTvcPoscTrR8hjkfmOn7QO95oOYiPRybND5HH%0AI50/6B5vHM9zScthejzS62QfbxF+aty8uPfxFuGnRtJ+lOb4o/Ww0fHIlHnYxmKxWCxPLI7fu1iL%0AxWKxWJ5Y1JVSWx9vIY7CG4D/BI75V2URcZVSb/8J6nyzUuqLP8H1P20uAKrAUZ1kLUTEU0rdBtwG%0AoJT6OvD1R1n/501MyicqG4HfBD57rBcYm0mUUo/YofsE4a+Adx4lTy/wf4F/6/7gJ21/p21ZLBaL%0AxWKxWCwWi8VisTzROH4fDbRYLBaL5QlO9648EfmG2WHnmt2Ad4jILvn/2TvvOLuqavF/17nntuk1%0AyWRSJgVIQhJKEro0ERFUQEFU9Cc2wGcvT/SpCD584gP1KfoEbIgCKggIqBQxoSckpEOAQArpmV5v%0APWf9/tj7Tm5u7p3MRCCEd76fz3zm3j377LL2WnufOfustUW+aP9+uIgsFJGVInKXiNTmFfchEXnS%0AXnOUzX+UTVtmfx9i00Micq0te6WIfNZ6G44F5ovIfJvvdBF5SkSWisjtIlJh0zeIyOUi8jhwvm3r%0AefZvl4vIYtuOG0VkxCEg8r3cROQ8EbnJfj7flrtCRB61aTER+Y3tyzIROSWvqPEicr+IvCAi384r%0A824ReUZEnhWRi/PSz7B9XSEiD1uv1EuBL1qPw7eISKOI/Nn2cbGIHG+vvcL290HgZjuO9xWOs4i8%0AS0QW2bb+Q0RG74N8Bj3hRKRBRDbYz4eKyNO2rStF5CCb/iUrt9Ui8oW8olwR+a3Ne4dYb9dSYygi%0AU22bV1g5TQGuBt5i6/yi1a1r7PUrReQSe+3JIjJfRG4FVuWPs4hUWHkvteN4dol+/3teuVfatHIR%0A+att02oRuWCEshyqvY+KsbPnROR6EXFE5Gogbvt7yxDyvRqYYvNdM1T/7eev2r6vsHXkON+O6Ysi%0A8pa8tuV0a9g2btPniMgjVv8fEJEmm/5JK4MVVr9zulBU3wtkeLGILBGRJVtsaLGAgICAgICAgICA%0AgICAgAMNPQB+DhQCj8eAgICAgIDXh7iILLef93am3OFAs6rOBBO20abfDHxWVR8Rke8A38Z4KQKU%0Aq+pxInIi8GtgJvA8cKKqZsWEQv0v4L3AxcAk4Aj7tzpV7RCRLwGnqGqbiDQA3wROU9V+EbkM+BLw%0AHVtfUlVPsO07I6/tP1XV79j03wHvBO4doq/XiMg37ee9nW94OfB2Vd2SJ5NPA6jqLBGZBjwoIgfb%0Avx1l5TAALBaRv1pvsY/Z/sZt+p8xL2P9wsprfZ5Mrgf6VPVa26dbgR+p6uMiMgF4AJhu65sDnKCq%0ACRE5uUQfHgeOUVUVkU8AXwW+PESfLxCRE+znvZ2TeanNc4uIRICQiMwBPgocjTlubZGIPAJ0AocA%0AH1fVJ0Tk1xgPvWspPYa3AFer6l0iErMy+xrwFVV9p81/MdCtqvNEJAo8IWYzFux4qOr6gnYngXNV%0Atcfq3UIRuUfzDiIXkdOBg2wZAtxjdb0R2KqqZ9l81UPIpxgf30t7ZwAbgfuB96jq10TkMznv5SHk%0A+zXb11y+k0v1X0TeAZwDHK2qAyJSl/dnV1WPEpEzMfZ+GrszbBsXkTBwHXC2qrbaTdrvAh8D7lTV%0AX9j2XGXlch3wY0rrOwCqeiNwI+w64zEgICAgICAgICAgICAgIOD/LsHGY0BAQEBAwOvDSEKtrgMm%0Ai8h1wF8xm2nVQI2qPmLz/Ba4Pe+a2wBU9VERqbIbc5XAb8V4vikQtnlPA65XNafaq2pHkTYcg9l0%0AeUKMw1sEeCrv738s0fZTROSrQBlQBzzL0BuPIwm1+gRwk4j8CbjTpp2A2SBBVZ8XkY1AbuPxIVVt%0ABxCRO23eJcDnRCS38Tses6HVCDya2xQqIRMwspshuxw5q0Sk0n6+R1UTe+nDOOCP1tMsAhRuwhUy%0AklCrTwHfEJFxmI2ktXbT8i5V7YdBObwFE/p1k6o+Ya/9PfA5zMbjHmMo5nzEZlW9C0BVk7a8wjac%0ADswW6wELVGPkmwaeLrLpCGbD7r/sRqIPNAOjge0F5Z4OLLPfK2y5jwHXisj3gftU9bFhymq47V1n%0A+3kbRn8KdXUo+RZSqv+nAb9R1QHYQ/dyev4MJqxtIdUM08ZFZCZmI/4hO24hYJvNP9NuONZgZPtA%0AXjl76LuqBofpBAQEBAQEBAQEBAQEBAQEFCXYeAwICAgICNh/ZNk97HkMQFU7ReQw4O0Yj773AV/c%0AS1mFbkYK/CcwX1XPFRM2dIH9mxTJX4hgNu4+UOLv/XtcYLzg/heYq6qbROQKbJ9GSH7bBq9X1UtF%0A5GjgLGC5iBxu2zmccgDUep6dBhxrvcsW2DqGIxMw43Vs4Qaj3ZjZQyZFuA74oareY9tyxTCuKSRf%0Ab/Llc6uILMLI5wHrUTlS+ZQaw+GGzBWMV+4DuyWavpaSz4WYjd85qpoREzq2UG8E+J6q3rBHhcbr%0A8EzgeyLyYM5b81VobzGbKnb9cCnV/6F0L2V/exS/bx+JjQvwrKoeW6Scm4BzVHWFiFyEOdsUSuh7%0AKeaF6jk07bDDtnS9k+Ft3hj6sg6Obc44P8WMY8q5d+ko3lLXCkB/XwTC5STSZt/0+kickyTOUbFO%0AliZMROlYVnkuAu90TIRaN+SzMl3NoW4vS32z91+b8fFFcMTUdXhtGzvbG8mkHSoiGQA8qWQhFbgO%0AzLFDUh5L85gcziEZI+5J4zsJhbt5aPNYDjZ77CTTIV5xw5w9dxMAtywdT60Hk9JJno4YB+z31G/n%0Axo5RHBKr4h1WYiujLoekPXr8EADrwsq7nDBr05UcFDH7t5FYnOcGavA8c02jnyHmePRHx7FTjUzG%0AkKHDc+lzjMqd3LCDezqbOCyVor7MtPEFHcfKKHww0smW7kpbX5i4D5MyJk9lLEJVTZLe7oksSRsH%0A4fVhZXoamqOTTF2eUBEeRYskWEOZUQSFsK+M81M85zaZscx4jMomSXhmwFeGJ3JYJklHJsJ9MSPv%0AzzsJdvaXkcW0p6Wui0d6G6jP+PSFzDTWkM2yJdxA2GrsFC9JQl0ieKQZBUB7NMSJE7exYGOEy8YY%0AGdzaPoXxGXjHUd2mH8viPBZu5GR6aU3FAcggjHKT3F8+HoDTMwnWahlNmqFTTbtTnjDViVMWzdCT%0AiAJQV+PwQm8Np76rDYCrHhpNsx9idTjFlyNGb/6QqqXJqWNy2vS1TDy2ylj6HGF62OjEAreMw5NZ%0Ayl2jx09HYozLKInoOOZGuwDo8etIZkNsDDeTNiLg5PoQK7vrOCTWA8CqdDWjpIEdmTAH2amgnUaI%0AtTDetmcJY5njdPN4aBxHWTvpSMbYFJ7CkU4vD9hxa8zCxFCMlLWTj1eFuHmggYtHb+P2bRMBOCSV%0ApY40S0PGAXtmNkW3U2/aK0aXjyjrBGB7XzkAs2buYM2qOkKest6ZNDi2PvBKxKUh3AhAmyvM1T5u%0Acc00f1LSwaeKl8IOUTt3HOf1M98t51TP9ON5baLVhUMTWRbGjC5dMnUzC9c0MzZexWLHtOEtbjch%0Ax+e5ASP/dY4w169mRTRC0s7WLRnl8Ggnf0mb/hyXSTG6po8l/pE85/oA1PoOE91GDqtpB+Cv/Q0c%0AmxngjkgTJ/hjzXirz7Sxragf4e62MQCMySjrIsI7HaOTXekq7o3Xc1A2xNvqdwCwdPsE6jIZZszc%0ACcDaZxuJhMpYXD6RAdvG051uNiUqqJJKUOhXl52Oy73hXo60tnRB1U4e7hzLW2t38oteM27nh/vZ%0Anozymdg0AP4WjXJKwuMfFQ2M8Y29VYUaSQC1WTP+ZX41daTZKlFSUdMARyGsSqXv0WLnqSX+RJqy%0AGcqdLADzIzGmMpEp2s/TkalGb9IZGt0BNoZnGF3LpOjwKpk+Jk2s0syvy9aOZly8n1EtWSBK57Yy%0A/paq44KmrXTuNOPYlYjSVNdLOuWyKGls5/BIjI5UjA5rt2VaTRch5lR2sK67GYCmaIKtqTJ2ukZH%0Az5y2iRXP1bK4rIGxWdO3Q/wEM8/q4557D0GswX0KZbPbxNNhM/7vSmZQX+ggzD0xk+nCbB3dsSbG%0AZkye7SGHGX6KASfE4pip77xIJ6v7aqnxjYwyCA7VJDMOM2rNO0WRaANbtlczuq6XxV1GB5upxFWf%0AdWLmrdGRMTTGEmxPljH3SPN+kJeso78twl3d4wCo8eHMQxI8/VLD4GK/2XGYHaon4ngsCJm5+/ya%0AVra0VbHJMXPb8ROi3Ns+mjnZBItsfWOyStRXGu0M1OpFWB9pYV46xdqomTemZFKs1ShtwKzyQzm/%0AvJWKhhR/XTeNQ31zNPxToTLcsiZmpVP023kq4TiEPaXPMTZZlfEol0rCrk+PZ9a3reEQm1zlpISR%0AW6fjMtZLspUYdlmkPSyMzfi0u87gWjHJT7I+FGNS1qxvy8vHUO3D6iqPtyfMOG1ywxwUKWermP53%0AhYQNrs9ZqRRdvqnfBVoaHFZ3mvnuxajDtJRPV8bh6jlVADy3oo7V4SjNvs/T9hWvDMr5mSTtWVN2%0ADI/NkSh12Sz9ZWZOGK1pMgmHFGYNKst49OPSFaqmNmX6G6WCZGgUldksZa5ZT16JjmFlVKhWo7ez%0AUxkG3DHMjyhfnWDey3tk7VRiYSVsdfKhOHxGJvNY3OWgjLmuJZNk2nE1fHeVGcc4DicnPDyEhVZv%0AG3yhxnSIU1vMurT1lRDPSBP2FoSD02nG1fWwurOJnXbtnpFOcUusjHOdXfPfyQdv4efrx3OUZ+bJ%0AWWNbeWbTwSwNC1Ntm9aJMt4TEnZdnO5nqA6n6MxEydEvIfodh+Mazbz50vY6wvi8IFEief85iwdz%0AowrROKuS1UzSBBuzcebWGyV5qLuRMeFx1KUzbBMzlrW+R8JppFNNQbWej4OS8YSEY9apZa7HvJRD%0AtW800Keao+du45klNZSLGbdbYg7TvQgHZbOsjRh9TwuMyyi1rrm/qgql8cTh0JPaeWKBkdOkih76%0AkxGiYVPOw341s5MZOp0JOGnT7quqp+M4yvKsafPYbAURPDKew+b4YQCMyni0uiEcYMCO01ztw8s6%0AbFNjbz2ewxTirJUY5XbNX1Thc2bCoyps5p8dmTgTa8pZmqphu1EJ3lvZyh96m5iahowdt4m4zDq9%0AnUfmGxlNivUy4I2mNROlMlIBwJZQFPUgZqOftFWNozarHF7n0t5t5qQXQ3Fm+n3UVBuZPdPZwrya%0AVvr76gk5Rpdv8Oqo1xDvCXWzJGX64rk1RH04NGrWpPukgotGbecfW5voixn9Psbv58lwOTErD09g%0Aoudx9BFbueVZc7pJpmI0M5JZpjfXs267sfk1oTBVAlHftDsjQqsLGYGjPHNdr7hsDYV4W4vpR39f%0AlK5ElJejTZTb60Zn0rzg1lPjme/HNW/j0Y1N1Psed8dN307V8Qw4QkbgpLFmDn6xvZZt6jI9bf55%0A6JSpPBqHiphDrW/kPzmd5bnoaKamTTlr6sdzWDJLXSjNnRXmXvm0hNLquRwRd4iVmbnk0Y6prAsp%0AF481a/C2zY1skTj9vkPEjtOUcB+Oo+xMmr5Vk6bNq+GlaIgWTH1j/QQb/bIDKsTnv4K/vxvwJiI4%0A4zEgICAgIGD/sQE4XMzZceMxoRix4SYdVf0z8C3gSFXtBjrFnvMGfBh4JK+sC+y1J2BCR3ZjvKG2%0A2L9flJf3QeBSEXHtNbnQjr1AzntvIXC8iEy1ecryQpiWIrdZ1CbmPMjzhso8BDtEZLqIOMBgSFoR%0AmaKqi1T1cqAN4634KGbjCtu+CcAL9pK32RCTcUwoyycwMum0m47TMJ6dYLwFTxKRSbasYjIBI7tB%0AD0S7+TkS8sfkIyO8NscGTFhXyJOxiEwG1qnqTzAed7Mx8jnHjl85Rp45r8AJIpLbhPoAJgxs0TFU%0A1R5gs4icY+uKijkHsFA+DwCfsmE9EZGDbb1DUQ3stJuOpwATi+R5APiY7DpntFlERonIWGBAVX+P%0A8dY8ci91FSu3VHuPEpFJVg8vwMgHIJPLT2n5FsplKB60fcudq1i3l/z5jMTGXwAac2MuImEROdTm%0ArwS22X5dWFDOv6LvAQEBAQH/Av365n1XvHNb2f5uwmtGZkTvJR1YnF/eur+b8JrxYvTN+4g0/iZ+%0A/LsqOdKTFgICAgICXg/evHexAQEBAQEBb3yewITaXAWsBpba9GbgN3bDA+Dr9vdHgOvtBsU6zNly%0AOTpF5EmgCnNmG8B/Y8Iwfgn4Z17eX2LCka4UkQzmbMOfYs5p+7uIbFPVU6zn020iknsF9ZvAi6U6%0Ao6pdIvIL258NwOLhCqKArwH3AZswcqmw6dfYkJICPAyswJxxd72IrMJ4Al6kqinrgfg48DtgKnCr%0Aqi6x+S4VkZWYjZiFtu2tYs4nvNPKfSfwNkyY2DtE5Gzgs5hwpD+z17uYjadLR9C3K4DbRWSLrXvS%0ASIWD2WD7k4h8mN3H9QLgQ3ZMtwPfsSE2bwKetnl+qarLrHfcGuAjInIDsBb4ud2QLTWGHwZuEHO+%0AaAY4H1gJZEVkBcZr7seYkKBLxQxCK2bTdyhuAe4VkSXAcsyY7oaqPigi04Gn7Nj2AR/CjO01IuLb%0ANn1qL3X91coHzGbzBUO09yngamAWZpzvsuk3YmxnqapeWEy+ACLyhIisBv6OCZlcFFW9327oLRGR%0ANPA34D/20o8cw7ZxVf2pmJCyPxETutkF/gcTDvlbwCLMeZar2LVp+q/qe0BAQEBAQEBAQEBAQEBA%0AwP8xgo3HgICAgICA1wFVrSiSpuzuXZTPHp5bqrqcXR56+eknl6jzKXaddwhmcwF77tuX7E9+/uuw%0A5yXa7/8E5hUpt6Xg+0V5n7+J2aDcK/nXFaTfwZ5n6aGq7ymSPcnunl65vDdhNsIK01PAO0rU+3fM%0AJlF+2osYz8F8Lihy7RUF3xdgw17mt0VV/wL8pVj9RcocvK4g/fmCNn3Tpn8P+F6R/D8EfliQtgFz%0AhmexeouOoaquBU4tcslbC77/B3tunC1gVxjQXHkV9ncbUCz85252o6o/xmxs5vMyu84jHJJSdlKs%0AvXZzc0BVi431ZcBled/3kK9N/2BB0oKCv+f37WrMJmfR9loZtdjPC9ilWyO18eXAiUXa+nPg50XS%0A2yii7wEBAQEBAQEBAQEBAQEBAQGlCDYeAwICAgICAgICAgICAgICAgICAgICAgICAv7P4subN1z6%0A642o/l85GjQgICAgICBgfyAiPwOOL0j+sar+Zn+0542GiHwU+HxB8hOq+un90Z4DHRG5iz1D2F6m%0AqsPyjAzYd44Yc7xWu3FcCQGwJdVJpRunNlTGtkwXAOMitazo3Uhl2Jzt5avSHK2l30+T8k0U3LgT%0AIeGnKQtF6feSg9d1ZAfw8AfrK3ci9PtpGkLmWE4f2JhqI+WlAShzY5SHYrSmumiJjwLAU58ub4CM%0A7xFzzFGdo8JVDPhpkmrqrw2V0ZHtp8Ytoz3TB0C/l2J0pJqEnx4sZ3uyk/FljSRtmq9KpRunzB4B%0A6uHjqeKKQ7/NExOXhGYY51azOrEVgMmxUWzLdBFzIgBExaXbG6DMiQ7KpNqN46uyKdkGQGW4DEEI%0AiUOjayLjPj+whdnlE9iW6caxkbrb071UuXHKQiZidnd2gIjjMuCliDjmHdTqUBkd2T4mRusBeCXV%0AQcwJ46lPY9iU3ZHtJ61ZpkdHA7A6uY3ykDkSVjH/T27o30FL+WgEocE1YxLCYVnfBuK2/hnxJnZ6%0A/ZRJmB4/OTiWqkq9a5yAN6c7SHoZpsZHU2VlsiHTiapSEYri2/9fM/hUOlE2pToACDshKkNxAPqs%0A3lSEYsTEJWTl0eMlSWuWyZE6dmT7Adia6qQl1jA4RttSHVS4cUaFq0hY+fd5SSrdODtSXcwpnwDA%0A9mwf3d7AoL6rKh4+ZU6Urcl2AMbE6lCU3mxiUEcGvCRTy8YQtXqS1iy1oTjbsr1UOkZOLyd2Eg9F%0AqLNyjDlhQgjbMz1UWLnvSHdTEy4nbOtP+GkqnCgeulv/NyfbqHDjg7IeF6mj20uw2erStPJmerwk%0Ak8K1dPkpM95eP41uBdszPVaPehgbq6cz04enxgYbIlW4OIM2Ue9WsCXdiaJUuca+PfXpzPRxZNl4%0ANmdNWQ7CK8ldZ8QdVNbEtnQXroSI2/GuCsVoy/bRlzX9qI9UUhuK05rt44TIWAAeTKwHGLym3q3g%0AxYGtZNTjmMrJAOzM9tPtJRjwUtSEjSy7MwO0xBrosTLqyvZT6caJSZjn+zYDMLdqMn1+mmzefJPx%0AszjiUGbnje5sAtcJ0ZHu49SKKQA8n+mgzImw08qtzi3n2b5NNMXqaIpU23HKEJbQoL5tSrQyKlpD%0AZShGUrMAbEm0MaVsDN2e0ZuQOFSH4qjqoC53egNGf/wsbaluAMrdOLPLxrLZ1l8VirEj00OdWz5Y%0AVtQJk/Izg/NGa7aXtJ+lMVw5mKfOLWd7uptKN86hYTMvPNy7lppwxW792JhsoylaS5XV2x3ZXqpC%0AMdYN7DA6EjV5U35msN192STxUASxZyB66hN2QiS9DI590FfpxhGE+lAZG1LGlhrClVQ4Efqs3Ewb%0A0tS4Zawd2DaoS/1+mqx6RjckzLZ0FxHHHZwDB7wUk6KYQPgXAAAgAElEQVQNdHoJRts5Z0O6w8jX%0AzmVbUp2kvDSjojWD+p5Rb7d2t6a6iIYixJ3IoE1uTrZRG6mkNmT0f0AzOAg7092MidSYvoWi7Mz0%0AkvDTRK0uRZ0wY0IVZG39m9Od+Ch1bjnb0mbtHBWuoj3bx6hwlZGjnzJyzTu3z8NnUqSeTi9Ba6YX%0AgNGRKnakewbn8gE/jac+Y8JVZKx+1zhRXk610+8Z+x8brSHpZ9mZ7qYubGTko3jqD/Z1wEsRdcKE%0AJcTWVCcAk+KNAKxPtDK7rNnIMtuDrz6jbP0tTgUveT0Iwua0mbvHRep2Ww8GvBRxJ0Jas4Pza7Nb%0ARbvV+XJr8y8nW3FEBteyOreczuwAKT/DxGjDYH/jTnjQ3rPq4UqIcidCxuqJI4IgvGLn7XI3iish%0AKpzooBwdEercCnx2PT/tyvYTdcKkfWO3B0UbebJ7LWPj9YRtm/q9JJ761Fo51obivJLqoNotY2fa%0A2G3Wz1Lmxgb7DJDwjH6MsfaWVY9ax6wTOf3emepievm4QbuNOS4p9WhL9xAPGRmV2zVwXcLY5Ozy%0ACaxLtVLnVgz230fx1Wd7qpOmWN3gGFS5ZbhWv3yUjHqEJUR31ozD9Nhouv0UcXOcODuyfWTVQ0QG%0A17y4E0FEqA7F6bVjkFGPrkwfh5SZubzLSxASh6x6dGXMujw5NgoHBufJilCUtYkdjIvWEbP1tXn9%0AVDkxtlobqQmX0+8ld1tLPPUZ8FP0Z1ODMql2y3i5fxu1EaOTlW6ckDhUObHBOSDpZ0hqlva0Gf/x%0AsTpeSbZT6cZx7ByQs4mYE2ZaxOj+Tn+AtGYH1/ceP0lPdoDmSO2g7iT8DGnNUuUYW4o6Lgk/Q7+f%0AHtTttQPbCInDuJjR45Sf2W1dBxgTrqLPTxERd/A+qDPdy+hY7eC8NT5Sy4uJHcwsG8sraWOnHZle%0AppU184qdW/PvnWrt7x3ZXqpDcdJ+dlDjO7J9+Kq7dMuJksWnPlTGjqyRU3u6d4/5ttKNE5fwoJ62%0Ap3uoDpcPzklbUp1Uu2X46G5rfn2ojLZsPzFrS1EJ0+H1050x+jchVk+/nx5cLwF6vSQJP824iNHj%0AlBq5xiXMpLCZgxcNvEJtuAIXZ/C+f8BL0RyppcLKf1u2F1UlrdnB+7AX+7cyNlbPNitr195bxkLh%0AwXm4OVJDn59iR9qswQfHRpFWj34/TbWV7drkDpojtfT4SQbsnDsuUkefnyJu14SdmR5iToSouIx3%0AzZy/NtNOXzZJg5Wbj+IgRCQ0aMuKsa9x4SpWDGwBjF146g+uN6NC5ZSJy8rktsH1rD+boDs9wMGV%0AZt7uzg5Q6cZpT/dSb+3EQWhyK1mT3A7A8zsXv6l35u5ouvANv1l23rZbDogxePOeLhzwmiEinogs%0AF5HVInK7PWvstayv71Uoo0ZE/m0fr/2biNTsw3UbRGSViKwQkQdFZMy+1D/C+hpehXKGe65U4XW/%0AFJGiYfsOZETkUhH5f69xHee8kWQnIleIyFfs5++IyGn7cP2WvHni3a9NS3er7yuvQjn7NA4i8m4R%0A+dq/Wv8bDREZKyJ7hDvdF1T106p6eMHPb0SkRUQKw1HuN2x7VtvPc0XkJ/twfcLq/nMicn3eOZ0l%0AUdXfFJHPXjcd89v7r/CvjIM9V/QNhaqeW0SeI9p0fD3WNBH5wmt9DzUSRGSBiMy1n/fp3mek+G/i%0AFyDzN0jfbKxObtvfTXjNyD1QCjiwyG1avxkJ7f024oAl93D8zciAZvae6QAl97D8zUi5G917pgOU%0A2falmTcjuRdLAgICAgLeWLx572IDXksS9iHeTCANXDrcC0XsK2uvPzXAiDYexeCo6pmq2rWP9Z6i%0AqocBS9jzvKuh6t5fcoIRtDOHiIRU9ROq+txr0aBXk5HKVlWvV9WbX8P2uMA5lDhrbX+jqper6j/2%0A4dIfqerhwPnAr4ez+QKD8thfjHgcRMRV1Xvs+WxvaEYqW1XdqqrnvcbtaQHeMBuP+ajqElX93D5c%0A+rLV/dkYfTpnOBfl1px9qO/VoIURjkNuLlXV416LBr2a7ItsX+s1zcrvC8AbZuMxn3/x3icgICAg%0AICAgICAgICAg4IBDD4CfA4Vg4zHgX+UxYCqAiNwtIs+IyLMicnEug4j0Wa+pRcCxIjJPRJ60noBP%0Ai0iliFwkIj/Nu+Y+ETk57/sPRGSpiDwsIo027ZMistiW8+ec14CIjBaRu2z6ChE5DrgamGK9UK6x%0A+f7dXr9SRK60aS0iskZE/hdYCozP9yQs1cdh8GienH4uIktsGVfm9XGDiFwuIo8D54vIVBH5h+3D%0AUhGZIiIni8h9edf8VEQuyqvn361MnxaRXH3vEpFFIrLMljfapleIyG/EeGWuFJH3isjVQNzK6Rab%0A70O2vOUickPuYXORcc33lCjax2KIyJki8ryIPC4iP8n1T0TKReTXdoyWicjZNv0iEblTRO4XkbUi%0A8t95ZZ0uIk9Zed0uIhUlZFtUd0q0L9/7b4GIfN/K40UReYtND4nItXmy/KxNnyMij1ideUBEmvLK%0A+S8ReQS4DHg3cI2V8ZQhdLvRfl9sfwpDV+a3+yRb3nIrv0qbvofe2/RviMgLIvIP4JC89JtE5Dz7%0A+WoxXlwrReTaocY1h6quAbJAwxC6eIWI3CgiDwI3DyHPfFucKyIL8qo6TET+aXXikzZPhZg5Y6kt%0A6+y8fv0/W/YKEfmdmHmicBymWD17RkQeE5FpeTL5oYjMB74vefNXqT6WGKNGEXnItu8GEdmY17+h%0A7O67tt0L82RYVDeKyLbF9mWp/Sm5aSS7e/8NZXdn2LJWiMjDNm0o+71dRO4FHsTMzW+x/fziUO0r%0ApbtF2l0uIn+17VktIhfY9FL2OMfmfQr4dF45g/OtlLCnoVDVLPAkMLWULkrxNaeYPHfz6rX9arFf%0AXRH5rZXLHbJrvrjcymu11QGx6XusLUXGISQi1+TJ+5I8mcwXkVuBVTatz/4uaW8lxulbYub+h0Tk%0ANtk1zw5ldz8Rc/+wTuy8ZP823PV8JGtT/ppWyu6K3W8Md938BjAWmC9mLhnq/qCo7pZo9+dk1zz9%0AB5tWyh7jIvIHm/ePQDyvnA0i0iAl7Kmgzottu5e0DWwfSqwBAQEBAQEBAQEBAQEBAQH/B9ifniUB%0ABzhivFXeAdxvkz6mqh0iEgcWi8ifVbUdKAdWq+rlIhIBngcuUNXFIlIFJPZSVTmwVFW/LCKXA98G%0APgPcqaq/sG25Cvg4cB3wE+ARVT3XPuyrAL4GzLReKIjI6cBBwFGAAPeIyInAK5hNl4+q6r/ZvPlt%0AKdXHvfFO7ENa4Bu2jBDwsIjMVtWV9m9JVT3B1rsIuFpV7xKRGOZFgfF7qadHVY8SExr0f2y9jwPH%0AqKqKyCeArwJfBr4FdKvqLFtfrar+WUQ+kyen6cAFwPGqmrEPcC8EbiZvXIvIaag+DmL7dQNwoqqu%0AF5Hb8ssA/qmqHxMT7u1pMZtiAIcDRwAp4AURuQ6jR98ETlPVfhG5DPgS8J0isq0voTvDwbUyPhOj%0Ai6cBFwOTgCNUNSsidSIStmWeraqt9mHtd4GP2XJqVPUk24aDgPtU9Q77vatE+36M8SR8XEQmAA8A%0A00u08yvAp1X1CTEbsMkh9L4feL+VqYt5SP9MfmEiUgecC0yzujSsEHwicjTm2K1WSusiwBzgBFVN%0AiMinCuU5jKpmA8dg9HKZiPwV2Amcq6o9Yjb0ForIPRgvtG9g9LpNROqsvt7D7uPwMHCpqq61/fhf%0A4FRb38EYXfNk983/ofpYyLcxOv49ETkDo0fDsbuFqvoNMZt/nwSuYmjdyJdtGfA2VU1avbsNmDsM%0A+UJxu0sCv2CXDefGaij7PRaYbWV+MvAVVX2n7XvR9pXSXVV9tEg7zwC2qupZtszqvdjjb4DPquoj%0AYl9MKcIe9rQ3Ydm+vBW43OYvpouQt+aIebGmmDyH4hDg47Ztv8Z4918L/FRVv2Pb8jvMenAvcAt7%0Ari1fY/dxuBizPswTkSjwhJjNazBjMFNV1xe0o2gfVfeMpSlmQ++9FJ9zbqS03TUBJwDTgHuAO0a4%0Ang9rbSpCKbvb435jhOvmxzCREdpsPXu0D1jD0GtJIV8DJqlqKm+eLmWPlwADqjrb1rW0SHl72FNh%0ABlW9ETNuHDHm+APpBcyAgICAgICAgICAgICAgIDXgGDjMWBfiIvIcvv5MeBX9vPnRORc+3k85kFg%0AO+ABf7bphwDbVHUxgKr2wB6bVoX4wB/t598Dd9rPM+2mTA1mczF3ftOpwP+z5XtAt4jUFpR5uv1Z%0AZr9X2Pa+AmxU1YUl2lKqj6WYLyIesBKzKQbwPvtQ18U8RJ1h/06un2K8aZpV9S7bj6RNH6IqwDyk%0Az/3+kf08DvijGA+JCJB7WHwaZrMJW0dnkfLeitm0WGzrjmM2c2D3cS1kqD7mMw1Yl/cA+zbs5gtm%0AfN4tu7x8YkDuYIKHVbUbQESeAyZi9GAG5gE5tq9P5dX1x7zPpXRnOOT07xlMeEIwsrzeejhhHxzP%0ABGYCD9n2hID8Q5Hy21NIqfadBszI04MqEalU1d4iZTwB/FCM5+qdqrrZPqAvpveVwF2qOgCQtyGS%0ATw9mY+GXdlPvviJ58vmiiHwI6MW8aKAiUkoXAe5R1dxLCHvIcy91AfzFXp8Q4z10FPBX4L/sJoQP%0ANAOjMXPEHbmH/cXKt5tLxwG358k7/9CP2+38UshQfSzkBMxmLqp6v4jkbHAou0uzS/bPAG+zn4vq%0Ahv2cL9sw8FMRORxjwwcP0b5CitldLfBozobzZDmU/T40xJiWal8p3S228bgKuFZEvo/ZSH6slD3a%0ATZQaVX3EXvs7zAs1hexhTyXaD9a7HhMB4y+q+ne78VlMF2H3NecYistzKDap6hP28++Bz2E2Hk8R%0Aka9iQnnWAc+K8RIeztpyOjBbdnkVVmPknQaeLrLpCGbTr1gfi7nAncAum0WMB+xw7O5uVfWB52SX%0AN/FI1vPhrk2FlLK7YvcbH2bf1s1S7fMZei0pZCVwi4jcDdxt00rZ44mYzVNUdaWIFJPFHvY0RN0B%0AAQEBAQEBAQEBAQEBAQcsb94TqF9/go3HgH0hkfOIy2G9Vk4DjlXVAftwM2b/nMx7QC8UD0ecZffQ%0Av7EieXLkrr8JOEdVV1iPo5OH3wUE+J6q3rBbogld11/0gqH7WIp8TwZEZBLGc2aeqnaKyE0FZeTq%0ALrXDuDc5aZHP1wE/VNV7bB+uyKtjb54JAvxWVb9e5G/547rrgr33sbD8oep+r6q+UFD+0RiPqxwe%0AZi4TzIbGB0qUlz+uN7HvupOrO1dvrq2FshTgWVU9dhjtKaRU+xyM/u3NSxhVvdpuEJ6J8Tw6jdJ6%0A/4Ui7S8sLysiR2E2xd6P8To+dYhLfqSqheFYS+ki7C6P4cwTQ+l+7vuFQCMwx3oebbDXDUf3HaCr%0AcK4r0d58hupjIaX0fyi7y+R5kOXrYFHdsBsV+W39IrADOMxes1fPvTxK2V0xWQ5lv0Ppfqn2FdXd%0AYqjqiyIyB6P737OeendRxB6t99dePbSK2ZOqPl8i+8tF9KaULsLIdR921/89dN96Mv4vMFdVN4nI%0AFezS/eEgGC/Q3V7KsDpdavyG6mOx8ouxN7vL10HJ+73X9XyEa1MhpeyuGCNeN/fSvr2tJYWchdlQ%0AfDfwLRE5lNL2CHuf+/ewp5wnbTEe/2Qz//iFy0knmb3R8OxpMJDgyV86NFcYFV41UENdpJL6SJLO%0AtBmCalK0efVUORkA1hPnlSjMSWY5/mLzr98/fxGiPVTHmGwWgHLJMn1WK7FDa9h8n0l7KFHHNKli%0AXJ15H6enP8ah78+y48EYmbQ54nnCpc1s/sUmlnXVE7PDmswKTZqmV83QrgqHmEo9Z109GefwkwHI%0A3no99/06wuwK847IxC8fROap1ax5qJpeDQMwICHe9uVyZOoh3HOJ2Qt3gDo/y5zTWgFY+I9GGsJJ%0AVnsVvC9cBcBMt4ep33kLRMw++6arFrOjs5m4k2XG18cC8Ov/7uEj7+liwZ/MUcTb3RDvf3c7C+6s%0Aoc8zsvWj9TSl0mwL1TCv2tx+jvvcbLw16/nRX4yz6r/N3Mxtz41ngvo0uwMATHufz+o/VLPdjkez%0AG+Xvbhknp9LM/Zrd4w+HceacxJpzf8NWJgMwPtLHxmQFdZhxy8RGc/T1R7PxK/9k3HtN5N51t6Vp%0APr6exxY3mzam4dip/Tz+ciPbXWPGF53dgVNdjiaMiT9+yyROvKyMm3+SZnLSjG23U8EUtw+AlWre%0Aq7ngvyeRXbycxbe1mDFSh7dcewj3fOklxtnp4ogv1vDsj9pJZs34e1rJ0TfOQ1/ZwKNXmXc7ku5o%0AutRhU1j5yq3/D4D7PvAw4/0Ez9to/NGQcs6N87jzk0uY7hv9OuRj9Xg7XbbON2W395QxbmwXj+wY%0Aw7jwKACOubwJGT+JTV8xAWKaThEe/XMNs8bsRCQNQMNn5sGEqWz97O3saC8H4JHyGby3rI3Vncbx%0Afd7YHWTTDuu3N7PD6tsxYx26u+J0JY3eHH3dLLp+Mp8Va0eTtMfannZBH0tuqee5SJSLPm/G93f/%0Ak+TDnw+TXWeuW3x3Dcffex53nXM37/6s0ZP7fpIlnFaWx8y7myf7GaKeT1V5BVsGTBubI/20vCPL%0Aw3caHWnyklRVCet6qplc1g1AZ1+cbGgUE2q7iFYYe3vi5Sbq3Hqeitl+JLOUh8pJ+yHmfsOU9Zfv%0AdtLkV7Le2kRTNsvEsh7Gf6CBW24xdjolchBnVLayrLMBMWpCU7icrRJlvV0iTvDDHDIvy23LJ/Oe%0A8VsAePblKYxxB5jyRRNIZufNG6g5JMvKR+qY96tTAHjy06uIO1nWhIwev+fYzTz8+ATGkyCdNbKt%0AiJSzLRWnpbqXli80AtD6m05q5/nc/tdJAJw1eTNd2ycx7r1xlvzaXBdxfNo1QkzN3PZ8+VjeFu9g%0A1PR+1iwy5WyOjmWnCGkjIk7RXp7RSmZkkxx54zEA3HPJMk47cjM3r5rMpT8w9b3wHyt40q+i3trI%0AwdJHdWMFDccJW+eb+WZ1by1nXjmKZZdvAiCjFbQ0ddF4wVjcc40z/dYLrqK8Icr6NbVsS0YAODE2%0Ai4N1gIkTzBxY88mjWXrZS1SGU6xKG72Z7kboy0Q48hLz/ae3xjnd76UvE2Fh1Izl6dEeelMRc1Mj%0AUBbJkM6G6NQILdU9AIx9S4bVf6uiPROhPmRssCsbpj6UZsa7jR65px6H/+KLbLq5g1XZWQD0qHBC%0AZTuLeusBGJdNszXcxLF1rexorwBg1rn9/ODvNfz7JTWQMXPXlb8bz5XfaWHF18wyuT48mlrH46Sr%0AxkFdAwC6/mVu+2GC888yc/nf75lJre8hqhxzvplLH7ttOm2OS7eYvs3JJjji1yfB1lfYdO1qM0ad%0A1dRRRlk0Q9bO3ZOP7GDLKvglxraOiVbzuXN7uP+PVcyqMUqwtqeaTZEmjvRMXX+LjOJcv4+DP1HB%0Aop+Zfhz735NZ+fUXeSZUw4fONvPSY/fUk3JG4di7j7Bd96bEu3m+x8rJHWALE6mwmY65NEz//E1s%0AfL6FGZcY+fc/spn49CoW3GHGdkAcZkR7GDWxl//ZMA2Aj5e1c3dfI0eEajhijnnvLPaOI5G6ep7/%0A0mKj28kQSalnariPWJWp//FEHeOzWU78TxNJ/o9XtvL+/xqHdnUh9SZP4vbHeWbhGI48ajvdG0zf%0A+vua2JCo4MR3mDFxJzay9PoMK6IxDk6bSeGFiMtB6SzHn290yz3rDB746ELKPJ8TrjTzzVPf3s6x%0AX6/hjmvM9+n0c+iXG/jJjxOcFTH9fyFZxbzRO3h2SyPHnmj6FqqrYf5f6lloA9XPSQk/mjSe5dsb%0AOXyUadMTO8czlQH6smYcJzd0sGLHZFK+gGv62+BnGV/XTTjisXa76e/Yyj6mXHca/pPm3cKHfhXm%0A9K+WIw0zueZbrwDQHJqI48O7Zhlbjs0qZ9nvw8z90XFkHlsCwJN317Il7PL2qR4wQMVkZek/JzK2%0AvI+JPzfH0D/2wX9y3EVpnrppLLWOWTv7vDCz5+7khuVm7Z6d9GiO9TP1vTD/ViOnulQGCDPrLDPf%0Ab32sjCcG6jhj/FbqrvyoGcuPPklzNgM+HP9N07eFV7WhrpjX+oDl0QZqfJgX7qbLN2WPLu9jwpXH%0A8NLXTD/WJSqJO1Uc8/Z2ltxn5rc5p6cJjatkzc3GbnZmY8ydvg31oWu7We9qxw7wwvPjCLnKBsek%0AvWPuJjI9o+hvM3PSqHdWcv9NMTIKE807mawJxbnw3veh68w7eUs/s5zKijjdySjTDzNjKy6Eqhza%0AV0VoPNrcFzzwt1GcfsYOdiw0dnbnQDNnl3XQn4jQlrH3WGX9dCWivCzm+7TsAIeeo2S2pVm7yPSt%0AsjZCe3+cuTeYU0f05Rd5+X+2sCJVzSFi/r151ivnqFgn1aMSPPyKeVf3vZekuftXEd5udWLp8mqO%0AOddj3YMOB3/Rvs/rCPOvTTClxqyTW7srqHFSNIzuY8c2M993eU2ccPMpzL9wAaf8YAoAf/7qRs44%0AbBOLlpr70u2hEO//lMP6X3WwKmvW0wrX59R/c7jv56aqkw/dzJaXanglU86msJnvPnzKFqLvPpGV%0AXzYB4WZeWkfi6R0ku0Ks2WD07fgvV6Gd3Sy4sYpRYsZk5g0nkbr1Hn71mJlvJmaUba7wiR/M46//%0AYdb3afFupnx7Jg9eZmyk13EY66VJ4+Db+4R/c8cTdbNksiFc16zDrV6cloouOrvN/cWM88qReIR7%0AfxfnIDXyXlBxGJ+6GF64wcyBz3mVTPSTPO/GGJ8xhXdmQ0R95e2fNzJa/6sOViXraAsJYv/j+u2x%0AvZRfczkDX/8mf1p0kKkvk6RlfJpw3NhfT2s1zedVkX2lHSduHu+kNwn3LzuYM48z7z9HT5jG367u%0AZbLbxytZYwNdIYcwkMnC8XGz5jdmYVqojzHNZg5ctrGSbifE+TKFd9x4JAD3XbKMSfF+Iq5ZA5xY%0ABdX1CdxoNX+zYzIgMD7tI85eT5wJCNiN4IzHgFeLaqDTbshNw3htFON5YKyIzAPj2ScmZOsG4HAR%0AcURkPMZbKYcD5LwuPogJZQjGS2ub9SS5MC//w8CnbPkhMeFce23+HA8AH5NdZwA2i8ioV6mPQ1GF%0AeRDabb01innW5DxBN4vIObZ9UTFh+zZivJqi1lPnrQWXXpD3O+ftVw1ssZ8/kpf3QczmEbaOnFdo%0AxsoUjCzPy8lGTAjRia9GHy3PA5Nl11ll+WdHPQB8VmTwXLIj9lLvQuB42XW2ZZmIlPLmKqU7+8qD%0AwKVWl3NhSV8AGkXkWJsWtg+Ai1Gon6XaVzhmpR7OIyJTVHWVqn4fWILxLi2l948C54o576sSeFeR%0A8iqAalX9G/AFTNjNkVJKFwspJk8w88Qc+/m9BdecLSIxEanHbNQutvXttJsgp2A89MDo9fts3vzy%0AB8fB2uB6ETnf5hEROexV7COYuex9tvzTMd6DufaN1O6GqxvVGK9zH/gwxnvqX+Ep4CS7aZIvy+Ha%0Ab6Hul2rfsOdsERmLCR/5e4zn35GUsEdV7cLMVSfYy4vOByXsaSSU0sVCSslzg+0HInIkJhRxjgm5%0AfgEfwOhVbkOtzcrsPBhybSm2Rn4qtxaIyMEiUv4q9RHbxndZm63AbJbtq90NVzdGsjYNl2L3GyOx%0A33y5l2rfsNcSEXGA8ao6HxPmOd9rvpg9PorVeTFewbOLlFnMngICAgICXidOKRrY5M1BWSSzv5vw%0AmjEnu9f3RA9YBuTN+xhx+pDvRx7YVEx+80bD35kd7ruEAQEBAQGvJ2/eO4aA15v7AVdMmK7/xGwC%0A7YGqpjGbS9eJyArgIcwD0icwIQlXYR5s5Z8z1A8cKiLPYDyscm/afwtYZMvI9zz5PCbE3CpMSLRD%0A1ZzD+ISIrBaRa1T1QeBW4Cmb7w52f+i6z30cClVdgQkH9yzwa9vvUnwYE9p1JfAkMEZVNwF/woZS%0AY1douRxRMWdDfh7jOQTG4+p2EXkMaMvLexVQa2WyAjjFpt8IrBSRW1T1OUyI2AdtOx7ChH97Vfpo%0AvbP+DbhfRB7HeDp12z//Jybs4koRWW2/D1VvK3ARcJtt60JKbw6U0p195ZeYsH4rrSw/aHX9POD7%0ANm05JoRgMf4A/LuILBORKUO073OY8+5Wigl1eekQbfpC3tgmgL+X0ntVXYoJ/bocEwawWCi9SuA+%0AK9tH2KVfI+EKiutiIXvI06ZfCfzYXl/oNfQ0JrTqQuA/VXUrxkbmisgSzMP15wFU9VnMGWmP2PJ/%0AaMsoHIcLgY/bPM8CZ7+Kfcz153QRWYrZZNgG9O6L3TF83fhf4CMishATxvRf+u/a2t3FwJ1WTrkQ%0AwsO135VAVkRWiMgXS7VvhHP2LMwZdssxZ9tdtRd7/CjwMxF5itJnDu9hT0MKZk+K6mIhQ8jzz0Cd%0A7dOngBfzLluDkdlKTEjVn9sN1V9g1tS7MRvxOfZYW9hzHH4JPAcsteN3A3uPkjGsPtp+Lsac0bgC%0AE756Cbvm/hHZ3XB1Y4Tr73Apdr8xEvu9Efi7iMwv1b4RriUh4Pe2PcswnuddlLbHn2POpVyJ2ah8%0AukiZe9jTMOQSEBAQEBAQEBAQEBAQEHDA4csb/+dAIQi1GjBiVLWiSFqK0t57FQXfF1PcW7Cop0ne%0A9d8qSP855qFZYf4dFHlQqaofLPj+Y+DHRaqcWZCvJe/rsD0kCq7LT79oOPlVdS1FQlmq6lcxDwhL%0AXX9lQfpfgL8Uyd9HEY8sVb0MuCzv+x8pch5hkXE9Oe/zRYX5h2C+qk6znhg/wzyAzm1KXlKk3psw%0AoUhz39+Z9/mfwLwi17QUfC+qO8VQ1SvyPp+c97kNe8ajmrMIv2R/8q9djgl5V1jmyQXfn8Cc5ZWj%0AlG63sbtX6FDt/myJ9KJ6r6rfxWzGFaZflPf1qDveTy8AACAASURBVMK/l6jjihLppXTxioLvpeT5%0AGEXOJByivjagaHhCVf0t8NuCtMJxADijyLUXFXy/CauTpfpYgm7g7WrC2B6LCc2csuXs1e5U9Q7M%0AJktJ3Sgi27Xs7tVULBxkLu8G7Hy4F7v7OwUbcSOw3wx7em4Xbd8Qc3ZhHQ9Q5NzWIezxGUxo1xxX%0A2PQFwAL7uag9FSlrAwVriE0vqYuF+YeQ5+klri/U2dw132TX2cL56UXXFvYch/+wP/kssD/55VXY%0A30P1sRjXquoV1uPyUeAHtpz1DM/u8m1huOv5RUXyFKVgvi9ld6XuN4a7bl6HCc88ZPtK6W6RfBnM%0A+ZmF6aXsMUHeWc8Ff2uxH4vaU0BAQEBAQEBAQEBAQEBAQEApgo3HgICA/c0nReQjQATjobHXM9wC%0AAt4kTAD+ZMMjpoFP7uf2BAS8ntwoIjMwUQ9+az2vAwICAgICAgICAgICAgICAgIOcET1zRvnOyDg%0A9cCGNo0WJH9YVVftj/a8URGRu9j9XDKAy6x30n5HRL4BnF+QfLv1BHzDIiIfxYT7y+cJVf3061D3%0AASmz15v9OUbDQURmAb8rSE6p6tH7oz3DRcwZnQ8X+dNb1YTXfi3rPiBl9nqzP8douLzR16ZSiMjP%0AgOMLkn+sqr/ZH+3J8diY8/TpyO7n7ExN+zS7AzyDcfhUgWpPSYlQ4/kAJByhOyRU2CDanSFoyXh4%0ACDVqzgAbW9fL/N4GxmVMpqwIsxrbuKt7FHNSKQBanQg+MLuiE4BtPRVUuhkWO+UcK+actAekkgzK%0AqakUvWrewaxyMvT7LiHM/0Wb3QgznV6e0UpSNpTNxIzHwTVdPNxfD5h4380Zny1hh8Mypv6o4/GC%0AlBFSmOAnAQiJslFiNHhZANZGwoQUDvMHuCtibh9PSSgbwy6ercsBTilvJxz2uKa3BoDDvAgvhTwu%0A9AeMzDIufX6YVVGX6SlTdpvrMp1+WrNRptZ1AfBSRw3doRBVVtbj432IQFVtgh92NADwvmSWqniK%0AlxMmSvGiGEzNOpxQ0c5LnTWD8u4MOUzxkvRbuS2LucxOeiScXad3vBCBY5MZOhxzXHhYlTVRhylp%0AI9tFUZ+zkxkaKgd4wfbtefv3Mcbpn6SGWBcOU+HDGM+Mf3koQyycZbFXRdj++7ourJyZTlAVN9et%0A76uiJ+RweHknjybMEblVvjLay7DZjQDQ58CsTJK0hpg5YzsAW16qYUOmnKgqq2LmaOEzpZt1yV1R%0Am1uifaxLVdAXcjiqvAOAVb21+FY2AOW+jwCVmuWpmOn/sckMXeIywTXj9rJnjsudXdHJi7b/GyIO%0AWRgcR4CMOHjA6qgpu9YXmjM+j8V8jk+ZNs5r2kEq4bK1w7RzRTRKQxZqPI81UZOnJaNMdAZ4lvJB%0AuU1hgHYvSqWY+rpxaYn30ZmI4ds88ZBHNJxlY8rY7YRIP5vTZRx96FaWrjbRo7udEM9GYWrGtLE1%0ABMdnB0j7IcaPNvqX6IvghJQFiTpCtuyj3W56k1GmTjMR6VevGU23hEg4Dk1eGoAucTnxiC2sWdYI%0AQAcRxjhJ/h6Oc0bGREW/KxLl/f4Av3CifMIzOrAhU87ymHBI2rSpNwSbQj7nax/9KaMDdZUDjDl8%0AgCWPjjayRnCAZ6MukbxHI80Zn07X6HanAzNSWTZEXFrSRm6rYy7Hp5KIKP2+sYnacIqdmdhub3dv%0ADLtElUEbDKuZ/xrIWFln2e7F6HMcklaXtrrKxyduYe2LxkYXRKPMSildIWewnIPLemjrj1MTS/GM%0AV2XkLXBGZSsvtptjw9tclwnZFM9Fooy3c2dbKMThoV6W+kZvpnsJWjVKpWYpD5m+VVckWd1bS0uo%0An8oKI9slPfWcOnkL969vBmCW9FFVmWRhTwMtVv4ZdRCUcXU9APyzr4Ep6QxTx3Swo9XUN6q+j0c7%0ARpETdbXnsz7icEw6SW25GduBVBhV4VnKB/NtdpXzIp08029su9+BMVmfsaEEnVkzl9aFk6jK4Hlv%0AJ5yxk/ULypmvVby7qhWARzsb6Xfg4HSWyfVmrVjU1ciGsHJU0vS/xk2zyCmnw1Eq1YzJ09LH18Vj%0AaabajqOZn5qre3mux9hyAxkqwmniMTO2m3qqeCniMs/vpz9rtGKHE6HW95hY200iYeaJl9KVjJcE%0A0bCVf02CX3Y38vb/z96bh1l6VQW/v/VOZ6y5q+cxCSQkISRkQEbDIIgDg6K5CGjQD8RPRVQcEYw4%0A4UVFRGXQ6w0KKBeQ4fPzChoTgkAGSNKZ5+70VN1V1TWe+R3W98fe5+2Tk1PV1R3aTuL+PU89VWef%0APay91tp7v3XW2Xu3Yh4I7DoxNk29VuDulrH1UJYyJAl7/CLPGzF9u2tugrIaO+8NTd1jqRKq5r51%0AXmmRZjvkq36Fi9pGzmk/YIe2OKpmjHy74LExE7Z10vw4twcjn0DhR888AMDUnmEanZBvhiXO6hif%0A3BI0mI8LLHoBl246AsANUxs4FArbYmPJZU/YmsRM+2Fu23O8GlvPWOAze7YC8LLiHNe0xvGAqqma%0AvYFydsccL/fMojmdv96KuCEo53PbSArnBsvMtEvU7D2U2/wmpULM/Q2jt6Jm3F0IaIhyScvoatSL%0AuSUocWlq5umxkQb750YYCdvcYK4Qp5rBwUB5UbvNUYye2iJMZjG3FMzriRQSgVTgBaFdgxvDjGpM%0A3c4Kj0Q+P7hxihsPbOQ8+6zi+crnmxM8s5UyLMYmh6XAgVB4VtvMiXXxaYjHTCCc3zHj7ZyzZ9j/%0A0BiPZGUAap6QCgynygUjZp0Kw5R7p8c5d5N57L52ZgPlTBnPEpbFz3VS93w2aIe9vvG3psDT4g5j%0ABdNWoxMyJQWet+sQ//6ImQPO95apxVH+LAWwo7JMsx1yvW/WuovaHe4oRJzdTrirYPKd107IgM1F%0Ao++DLZN3OvB5lmee1b7iDfHCdosFNX78cOTzPaU5vlUbZ3tmZPpGocAze55BxrKETdUa32qNcbaa%0AuhfTiIZ4hKp8s2Sc+c3Vo/zHwiTnJOY5bYaISTosa8CuYTN3/Wt7nGVRLm4ZB/x20eNZbeVg6HGW%0AXQO+UMp4RSsgBRpWhmeX5mm0Q2qxkXtfUKDmwStGZvjavFnPCqrsosktvrHbvKec1YFDoXCBHZM3%0AFANe5S3xDTvfXOYt80inwkORx5l2vGW2ru3lGmPrze0pnz+0medqjTQz8lSKHf4zHmV9nDFk54Z1%0AhRZH2iU2l0yZe9rDjGQp52w6yl1TZs1JRNgfekwmylhmyh31fapZxo5izfhos8L1JY+zYo+KfXgo%0AasaQJjQwvnUkCFiXpoSqHA6M/SfSlJ2lGrvbpm+Cee7fFmf5/DUWtrmVKuckLYq+SZtPCtxeCDjD%0A9n9EU5717MPceMvm/Hlmn1eg6cH6xOS5aOsRHtw/wYIE7AxNf2/WIaoZBKpsyDq5794ZFbjcjts7%0AWiPUPCFUODM1fhJ5GTf5ZXbatXRL2GB/XGHZ87ggMnOSCNwQj1C1+hhJU0YkYVEDZm3/U2DBhxdm%0ANe60h+EMp+Z5Yzg15TZqmxujIlsS5VBgnzEVtnVSxM6cXy0JIcKlLahavU35IZvSmCk/5PzQ+PLB%0AVoU7ij6XtUxfh4KYTuqTIoyXzZobFRJ2L0ywBdtXP+UmqRIq3BMY3b5Z6nw1GaFk59ufOvCJJ9Fh%0AnyfOJze/8QkfLHvDoSeHDdyOR4fjceI+aF4bqvra0y3Daqx01OgTHfsh82n5oPlU6kxEUsz9dAH2%0ADjtV+x/E2sr/pqr+weNovzboWOkTrGMUc9/nX3GCNhKRf7FlF06i3Ysw9+R+b2/wZKU+2S9JXLha%0AnlNFn45OCFU9KiKvAf5ZVR9zvOkJyrETeJ6qfmqNbffq7BuqutKde6u1uRH4M8zx0G1gL/AOVb1/%0AtXIr1HU1Rg+fXSXPXuASeyTqSXMiY8sGFy88Tn1XcxzZTwQReSXmDsMK5n/Zf1bVd64i44pr0/HG%0Ag4hcDryz9+jhk0FELgQ2q+q/rLXME+WLCw6Hw+E4tVxX6P9+61OHERtEfSqyf2n4dItwypja89Tt%0A29jImv/dfNJx7cyG0y3CKWMsS46fyeFwOBz/5XjHz+JwOBwOx385TVW90AaUOsDbet8Uw2prWP/d%0AdKeDUeB/nkiBbr9U9ftOJuhoeT3wn/b3aUfEfp12MCeso1PETuDHjpepl26/TjLoKMDngetU9UxV%0APRfjs0+GTwROeGwdxwe+Y4jI+cBfAG9U1Wdg7nh8+L+i7cfJhcD3nUgBEXFfHnQ4HA6Hw+FwOBwO%0Ah8PxhMQFHh0Oh8PxROdrwFkislNE7hGRv8Ls6NsmIq8XkTtE5E4R+SMAEXkfUBKR20TkkzbtjSJy%0Ak037aDcQMqh8FxH5ExG5RUSuEZFJm/YWEblZRHaLyOdEpGzTN4jI5236bhF5HvA+4Ezb5vttvl+x%0A5W8Xkd+xaYP6tVdE1tn3vyAi3xaRu0Tkraspyga0XgdcCbxcRIoD8lwuItdbee8WkY/0BnFF5Pdt%0AH24QkQ027QdF5EYRuVVE/r0n/SoR+XsR+Q8ReUBE3tLTxrUi8inMzlVE5Jesnu8UkXfY5tako1XK%0AAwQi8nGb/7M9NnmPredOEfmY1Q0icpbtw25r3zOtHC+0cvyiiPgi8v4eOX56lX7V7O+q9ZVbrE+9%0AehVTvRiIVfUj3QRVvU1Vv7ZSPdZP7uzRxztF5KoB9n2ptdMdIvK3ItK7VeJX7Di4SUTOOo5tqyLy%0A/9p6bheRH5YTG1s1EXmvmOPIn7uSPfpkv1hEvmr9/csissmmv9366u0i8o+r6PVXgd9X1XutTpPu%0Abtrj+HC+I9LKt7NPLrH+cKfVxxU9bw/LgLEkIh8WkW+JGbe9fnypiHzD+t9NIjICvBe4wurwChGp%0AWNvdbOXt+sCVIvIZEflfwFdW8zkR+XGrr90i8vc2bVLMvHWz/Xm+Tb/MynSr/X22TR84DgbY7a22%0Ar9/6UuPJEOd1OBwOh8PhcDgcDofDcSpxgUeHw+FwPGERs6vnldggD3A28HeqehEQA38EvASzY+hS%0AEXmNqv46x3ZMvkFEngFcATxfVS/EHK3/BhHZPKi8bacC3KKqzwa+Cvy2Tf8nVb1UVZ+FOQL2p2z6%0AnwNftenPBu4Cfh14yMrxKyLycuBpwGW2vYtF5EX9/VLVR/rU8JOqejFwCfB2MffmrcTzgT2q+hBw%0AHSvvoroM+GXgmcCZwA/19PsG24/rgbfY9P8Evsvq/R8xAZ4uFwDfDzwXeI/Va7eNd6nquSJyMfBm%0A4DnAdwFvEXMk7Jp0tEr5ru4+pqoXAEsc20H5F9ZW5wMloHsc5ieBv7R9fB4wZeX4mpXjAxi7Lqrq%0ApZijUN8iIt17APN+9em0BbzW+syLgT8ZFFyznA98e4X3TqSeRyEm0Hw1cIWqPhNzVPHP9GRZUtXL%0AMLsC/8ymrWTbd2N08Eyr2/9Y69iy5SvAnar6HFX9T1a2R1f2EPgQ8Drr73/LsaOcfx24yMrxqN3P%0Afaym19V8+Hj8EMYfnwW8DHh/NyjKymPpXap6CWZ8fLeIXCAiEfBp4Bes/70MqAPvAT5t9fpp4F0Y%0AfV+K8YH3i0jF1vtczNHTL2EFXxGR82wdL7HtdO+Y/SDwAVvvDwN/Y9PvBV5kdfMeoHuU7mrjIEdV%0AP6aql6jqJa8qn3ECanU4HA6Hw+FwOBwOh+OJgz4Jfp4siOqTSVyHw+Fw/HdAjt3xCGbH4y8Dm4Fr%0AVXWXzfNq4IdV9cft658CzlPVX5Keu9lE5Ocwx0NO2/pKwD8At65SPgUKqpqIyBmYgOOFIvLdwO9h%0AjgitAl9W1beJyAywVVXbPX3YSc/9gyLyx5jdiN0jVKvAHwLX9PbL5t2LvY9PzK627j10O4FXqOoN%0AK+jtL4HbVPWvReRVwJtU9UfsezVVrYq5l+69qvoim/6TwAWq+g4RaQNFVVW7q+t7VPV/iMgzgT8B%0ANgERJrj5vVY2T1XfY+v6O+CfbB9/W1VfbNN/AZjoyfe7wAzwpTXqqLpK+etVdbtNfwnwdlV9jYj8%0AMCa4VAbGMUGtvwTuUdWtfXq7nJ67+kTks5iAUfeilxHgpzHH/ub96tNrCHwAeBGQYQKiu1T18AA7%0Avd2+94sD3htYD1Ds09U7gaqqXiX2nkTgAeBDPbZ9KfCzqvpD1qdeoqoP2zYOq+rEKrb9NvB/qeoD%0AffIdd2xZmRLMGEpt3sfYQ1Xf1yP7vcA3OHY0qg9MqerLReRfgRrwBeALqlrr15tt4xbgzaq6e8B7%0Aq/lwTVX/2Oa7E/gBVd3bY9sPAHeo6t/aPH8PfAYT6F5pLL0NeCsm+LsJ+HnMFxI+oqrP75PtSsx4%0A/zn7+lsYe3cvrBkHXoEJvH+3qr7Z5lvJV34E2Kiq7+prZxo41JM0CZyDmc/+HBP0VyBU1XNWGgeq%0A+pVB+gd46daX61xSZy5eBmBHcRIFFtMGk8EQAC1NKHkhk14JgGWNWUpbHGjPMRGZPBuDYfa0Z9kY%0AjQBw1/J+JgrDnFfcyEJmptmUjHrWYdgrovbfr9i4GwuJETn0AtYFFW5d2ssZlY0A7ApGub09Rdkz%0Am4EzFF88Ajxm4iWjmHCYQDyOJjXOLqwH4P72DKH4hJ455TbOEjIUD2FLaOS8vzVN0QvZGJr7r44k%0Ay3SyhMlwiE2+uS70QLKEJ0Ks5m6zA61ZdhQnmeosENm6F+M6zx06kyNJjabGALSzmCG/xGarxyNJ%0AjYoXUcs6NLMOACUvYl9rhkmrt03hCEeSZeppi4nAtL+ctpjpLLK5OEE9bQFQ8Yt4CCUvBKCZxRxp%0Az3NRdQffWDRTwDnVLczEy5S8yOgoqNLUGEGY6pgpezgosyEYyr/ZGorHva1pziys46G2uV52LKgQ%0AiU8kPnvbRwHwxSMUn4drZrocikpcNnQGS1mbo3HN2mSI5axNKzV9LfsFDrcXeHppAx1r97mkTqwp%0A7SxmV3HS1I1QzzospMYnhvwSD9cPc97QNhJbbilt4SGk1iYbw2Eeas0wEQ1xqGVkHA2reEhu23rW%0AoWH13vWJVDNaWYeJoMpGv2LtvUzZi6hZv11MGmwIh0nJmEvq1k6jHE1qZNaPz4wm2N04yJbCGNPW%0AJ8t+gWGvmJcB2BSN0M4SdgVGpoeSRWpZm63BCPe2juQybS9OULeyLiUNnl3cwu3twwz7JduXNgtx%0AnYK1/5bCGDPxMpPhELW0bX2iQy1pPaau9eFwroeJoMpcWqedxRStnywnTdpZjFrdVoISZb9AUQKq%0AvhmDBzrzFL2IdUGFW5b2ALC1tI5YU0J7UnesKSN+iVrWpp3FuS3n4hrDQSmXcXs0zkyPLn3xqCUt%0AKratiaBKLWsTa0rRnljd0oSiBITic2/9oNFBaR0ABZtnKW2ynDS5tLKDu1rWT4MSQ16BGTvfrQ+H%0AicTn3uYUm6JRwEyo80mdkm/00c5iRv0yLU0Y88sA1LI2h1pHuaCyjaUsf4yk6hVyH93bPspkOERM%0AxnR7EYBG0qIalhiy/fcQhnzjI1XfHHhRS1ucU1jPdFrHt4dblCRkLm3k88bBxiwvGT2HRe1wb2PK%0A6CkaYsQv5e2LHUeznaV8nl6MGzTSFrtKG3IbNbMOnSxhXTj0KN8aD6tsC41OppJlIvFzv6n6Bape%0AgYdaM4wE5dxuHsJS2gTM+O+OhfHAjK1GFpNplvsRQCA+HpLbv5MlPFCfYrI4wkY7Twfi5XMGmDHS%0AzGIaWZuzCmbeeLA9w6hfzv1vOWtTkIBYUxrWRgUvZDlpsjEaYYOd379V30c1KHK00x23RXYVJ6ll%0AbQ63u/NkicWkkftExS+SaErVKxBjxsmwV2QxbSIiBHZGHfVLLKbN3N82RiO0NGHUK9K9KfNoUstl%0AAzjcXsATYVM0mq8lPh5PC8dp2keM6cT4RqIZLZun4kXUsw5jfpll219VRUSo2LE96hWoZzH3Ng6x%0ArjCS52llMZ79vtzWaIxRKTCV1vL5NfIC5pI6qWa5TXwRRqXAsm3/1tpezihtYC6pU7R9GfFLHOpZ%0AJz2EWFO2RWPcVT8AwIbiGJ0sye3W0YRIAkIvyNvfEgxzb+sIZxYn2deZA4x/l7zo2JzUniPVjNGw%0Awg7rt/Us5mC8QMfeJRh5ARW/SMWL8nl5vrNM6IVsK4xzyK6L5xQ38FBnlk22nkbWydeE7jPLctJE%0AUYat/3f1P+QVHjXnF7yQRft8s6UwZmzcWcyflYoSMJ3UKHthXm45Nvm3Fs2c1n3OaaZtdth1ciFt%0AkGrGuH1OWErNvB15Ab71vwwl8gJqSYtqUMx9KUNZTsw4LfkR64IqhzoL+ThdTlsc7SzlPlLwQrYE%0AQzzQnmWztf+RZJlm2mEptmticZxt4SgtTbi7Yebk9YVRFuI666ORfA1oZTHbC+OEVsbptM6mYIiH%0A2rM07bPCxmiEo0mNSTsnHekskWrGzuI6Fuz8UpCAuaRG2S9wYWTmsxDh2sbeXPe+eFT9IuuCCoLx%0A75uXHiLyAi6q7gDIn3O2RWMcjI/dmNJMO/k8HUnActpkyC9x1I7lyAt4TmkbdU14xJZrZG22hKP5%0AnHA0ruXPq119R17AeFDN5/LFpMHR1hLbKpO5v49ZO+xrzVCy/r0pGqWZxbm/h3gsZW3OCEZpYXxy%0Af7yYrxld3yp4AY2skz8DVLyIVBXfjvdUlbYmxFlC9zuzqkoz6/CC8g5uah20+TIiCRixOjncWSTV%0AjF3FyXy+KYhPPeuQZEaerdEYR5JlEk3ztXMpa9FMO2yJxpiyeqv4RUK8fA4C+7yWtinb/jbSNgud%0AGmeUzf8FAngi7GsdZTw0Y6CjCYLkfhxJQEcT87+K9aW5uEbo+YwGFR5pmn+Fx+362C1XzzoE4qOq%0ALHSf+aJRZuJlFuzz7bmVrWQoQxLxcOfYc3HBC3mwdojzhrYBMBvXONycY1vZjNsUo0dPPEbt89xD%0AzWkuqmzlAeuLkRdQkvBRa17JCx/1LBWIz4hfouJFuW83rNyH40U22OdeQfJ1CeCbB69d0xejn6x8%0AYvMbn/DBsjce+sSTwgbufhiHw+FwPBFp2h1UOfYhp96btMa6BPi4qv5GX32vWSH/ILoPHlcDr1HV%0A3TZYcPkJ1CHAH6rqR/vk2Mmj+9X73uWYXVHPVdWGiFyHCUgMyutjdjG9SkTeZdubEJEhVV1eoT/9%0Ar2M99o2klGPPCR8C/lRVv2RlumoNdZ2srQbp6B0r5B/Yvt3591eYYM5+G1wqnqAcP6+qX+6T43JW%0AsBVmp98kcLGqxjbQN9BWmADU606wnoRHn1QxqO7j9U8H/L2SbYXjf5lu4NiytHqCjivZo7+uu1T1%0AuQPq+n5McO1VwLtF5DxVTQbkuwu4GHhM4JGV+/l49TrI/3YB7wQuVdV5G1zt+t9a/okRzJci7ntU%0AoshzeLT/reQrK7XjYeaSZl+9H8J8+eG1dj66rkeOx4yD7yTdDxlX467l/aeq+fzD6VPBkaR/2n0s%0AB1qzp6z9TfYDvVPBpP1wcjXCVa9hfnyU/cLxM50k3cDianQ/dDsVnBmtdqjB42MpaRw3T/fD7FNB%0AxX7IeCporsEmE2vw25Nl/Rr8pvsh34nSDdCvhrfmx5sTR9ZQd9zzoeaJUF3DWO4GDE4F3Q/nV2O5%0AJxh8IpT9lR4Bj1FZQ56TpRvoXI3pZKVH2tUZ9Y5vt63RqZtL1uLvnYGPicfnQHvuuHm6wc9TQTew%0AuxonO093g46r0Q32nwq6AfHV2FQcP6m6p9Pj+/KRzvH7f7J0g46rEZ3C69kX17C+nyzFNcidnsIN%0ATadyLlnLynkq7XZuZevxM50ka5mnAvslDYfjVOKOWnU4HA7Hk5UbMUcYrrNBt9djjkUFiO1uIDA7%0ACl8nIusBRGRcRHYcp7zHscDQj2GOaQQYAqZs3d0jJbtt/Iyt3xeRYWDZ5u/yZeAnRaS7W2xLV6ZV%0AGAHmbdDxHMwxoyvxMmC3qm5T1Z2qugP4HDAowHqZiOwScx/dFT39W02Og/bvn+h779UiUhRzBOzl%0AwM0Dyl8PvEZEyvbIyNdidrKuVUcrlQfYLiLdYNXrbV+6n+TM2rpeB6CqS8CBbtBZRApi7oQcJMfP%0AdH1IRJ4ux466XE1H0zYA9GJgxyp5/wMoiL0T07Zxqd1Ru1I9R4D1IjIh5t7GH3hMrWbX4E6x9zcC%0Ab+KYT4Oxdff3N3vkHmTbrwA/1yNf97++tYytfgbao4/7gMmuLUUkFJHzrI9uU9VrMTsmu7uNB/F+%0A4DdF5Om2Dk9Efuk4/dyLOR4ZEXk2ZsdgP9dj7mD0xdz3+iLgJvveoLE0jAkQLoq5S/KVNu+9wGYR%0AudS2NyTmOOlB/vfzIvm9pBcxmJV85RrgR+2YRES6n+L02/TCnnq6urmyT44THQcOh8PhcDgcDofD%0A4XA8Kcnkif/zZMEFHh0Oh8PxpERVp4DfAK7F7HC6RVW/aN/+GHC7iHxSVe8Gfgv4iojcDvwbsOk4%0A5evAeWKOm3wJ8F6b/m5MwPLfMEGELr8AvFhE7sDcMXeeqh4Fvi4id4rI++3xhJ8CvmnzfZZHBxsG%0A8a9AYOX+XWDgEauW1wOf70v7HCZw2s83gfcBdwJ7BpTr5yrgMyLyNaD/K503Af/byva7qnqo731U%0A9RbMbtGbMPr7G1W9da06Wqm8rf4e4CesjsaBD6vqAvDXmON6v8Cjg6FvwtyVeTvmaM+NwO1AIiK7%0AReQXMXff3Q3cIubozY9y/FMiPglcIuaYzDfwaP/o14digqffIyIPichdGB0fWqkeVY0xfngjx44m%0A7a+3hbkL8zNWfxnwkZ4sBRG5EeOv3WNer2KwbX8PGLO22Y25QxDWMLYGyLWaPbp5OpiA5B/Z9m7D%0A3MHpA5+w/bkVc0fhwK/xq+rtwDuAfxCRezD+3ZVnpX5+DhgXkdswXx64f0DVn8f4yG5M0PhXe47Q%0AfcxYske93orZgfm3wNd7+ngF8CHbx3/Di+48mgAAIABJREFUBGWvBc4VkdvEHHH8u0CI0fOd9vUg%0AVvKVuzD3Y37VtvOnNv/bbf7bReRujt2X+X8DfygiX8fou8vJjAOHw+FwOBwOh8PhcDgc/81xHx44%0AHA6H4wlH9w65vrS9wPl9aZ/CBKr68/4a8Gs9rz8NfHpAvpXKd9t/d1/6h4EPD8h/BHj1gPQf63v9%0AQeCD/fl4bL929rx8JWtAVa8ckPYlzD2I/TptqOoVA/JXe/7+LCbwhw3IfrE/v+V+VX1rXz3Xcey4%0Axm7an3IsANKbviYdDSpvfeLcQUKp6m9hgmL96Q9ggsn9vLTv9W/an16u47H9qtrfs8CgY0IHYgO0%0AP7rC2wPrUdU/x9zF159+Zc/f1wCP2SHX41O/05c+0Lb2HsX+3a0nMraqfa9Xskev7LdhdhP284IB%0AaQNR1X/GBGb701fqZxN4+Qp1dW2rwK/Yn973r6PPH3reu3KF9JsZvHP50r7XPz2g7NWYAHz39Yo+%0Ap6ofBz7elzbLsV2vvenfBJ7ek/Rum54xeBw4HA6Hw+FwOBwOh8PhcKyICzw6HA6Hw+FwOBwOh8Ph%0AcDgcDofD4XA4/tty/BugHWtF9BReAutwOBwOh+M7jz0us9CX/CZVveN0yOMYjL1j75oBb73UHjPr%0AOAlE5M2Y42J7+bqq/uzpkMdxjEs2vVA7mlD2zPS0mDQ4szjJN+bvpxyatKeVN/FQ4zDnVbbS1BiA%0AWM2/d7W0BcCIXyIUnz2tGc4rbwFgq1fmQNaglrUBmI6X2FVYR6wZ670SAA/EcwA0bJ7luMFENEzo%0ABXT/52lnMQUvZDKospA2TZombAiGeKRjhuX2aJz7moc5v7SZ/fFCLlPVi1iyddezDqH4NNI2FxQ3%0AAnBba4qCF9LOYiLPfL8z1Yzp9kLe/rbSJCkZqWYkmgLQyRImw+Fcj5uDIXY3DzIRDlG1uvSA+bTJ%0AiG/6WsvaFCVgzC8yb/W2r32UyAtINcvri8RnKWvl9RQlYD5tkqH4Ym7dmG4vUvRDzi+ak4ljMmaS%0AOnNJjZIXmfbFQ1HG/DIdTay92sx0FtlVMtcVz8Y1fPEY9ku0bR4PoZa2cn2ss3qf8MvMW/1nKMtJ%0Ak6Jnro+dCKvsac6wsTBKIzX6LvsFMpRW2mF7NGZ10KGeddjfnDHlCsNkqhS9kIKta8wv0cxiUvsR%0AQqZKyYs4mtQI5NjJwstpkyG/xJjV70OtGRQltb5Z9gvsLExwsLPAlmgUgD3tWc4oTLKvM5f3dXs0%0Axn2tI5xRnATg3sYUE9GxU9UX4wYbohESsrytextTnFXaQDOLqVv/2hyOcCheJBKjt2bWoewXKErA%0AVMf45GhQYW/jCM+obrV5Ykb8Eh1NaGZx7rczyTIewvrQyFGWgAfas7lNlpMmVb/IpnCEh9tGl8tx%0Agw3FMWqJ8a3JcIj9rVk2FMbIUKvLjLIX5T65mDZZTJtsDkdy37q7cYiSHzEclClYfaeqFLwA3976%0Aspg2KXoB80mDSSujqrJo/QMgEJ8MJc4Sqr65NjjWlLm4xjNKG7m7OQVAO+1wydCufE45GC+wORxh%0APm3SzDoAjAcV6lknH5O7wlEmpMBRbXN3exoAXzy2hKP5HJFY/9kejLAvWbR6ND52sDPPhJU7Q6mn%0ALUb9MgAtTVgXVHi4NcNwYNIqXsSB9lzet3NKm7i7cYhEEy6t7gTgntYRNkWjLNmxPewXWUpb+OLR%0ASk0/FpMGO4rrmImXCa1uzylMsideyOfSbdEYR5JlAvHxMBcC1dIWVb9IyY4RRXmkOcPm4gShtdvB%0A9jxDQYlhv5j74GxSY8wvc1YwAsDuzkwuR8k380Q3r72imIPNWcpBkU6WcFZpg9EtQkzGvpaZb4t+%0ASKoZguQ+uTkc4f7mEapBkTOicatb2NeZz+04GQ4x5BW5s76fyYIZk4dbc4xFQ/m8dah1lKGwTKoZ%0AWdfexUkW0ybLaZOyb+bFrcEIR9MGy1ZvIkIkASKS63shrnFRdQcP2jESiM/OaJyOpkwnNQAaaZux%0AoJL7y6hXZDat00w7eVutrMNEUCXVjLmkDkAz7bC9OEHd9m0+rvHs8jaOZk0WkgYAQ36Rjqb5XO6L%0A0M4SlrM220Njk6Npk+l4icW4zqai0duwVyTWlI5db7p2TzTL/aSetgk9P18DFuw8tJS12BUY3e5P%0AljjUnmej1fXReDlfb9b3rF8H2nMsdGqkmdHBRSO7aGhMxdqkmcXMxTW2FMbyOWA6XqKXZtZhIhwi%0A1YxD1k8momG2RKPc3zxCxeqy4IWM+aV8Dg7EJ9WMdhbnY3IhqTMclJmPjY3OKW2iIB4Pd+bYEZq1%0A5HBaQ1Xzua0oAXNJncgLuLhgdPK1xl52FdaxlLVzG0R23M1Y+1f9Au0s4cH6FGdXNwOwmDQRkXy9%0A9/EQEcb8cj7HZSjtLKbiF6lbm5S8iEB8tlrdzqYN5pI6cZYSeqbdiaBKyQs5bPU331lmsjBKphme%0AHcsLcZ0thbF8jphPGwiCLx6bAqOjA/EimWaM+CWO9NS1vjCar521pEUgPhujkdyXUjKGveKjfGvY%0Ai3i4M5evndujcabiRWJNWYqNv28rrmNHMMKh1Oitoym+CPWsQ9HOq3NJjS3RGFXrN19fuJ+zq1uo%0AZW3G7Pw6nzaoJa18/hn2S+xpHmFjYYwHls3NH08f3kKSpaRkbAlHcz850JknsHosSkhbExRlum3W%0A1x12nujqrfscmZLlzyXLcYNtpUmGvQIPtcy8MBpW2BGOciBZyn1pMW1S8QpsCMw16fUs5mC8wHJs%0Axvbm4gQZynxcY0dhHQCPtGcp+wUWrM5GgjJz8TKpZlxk14lG1sEXj4Od+Xx+Gw0rLCfNfA0eC8rU%0A0jYdTfLnokgCmlkn98muX26KRvj24sMAbCiN0ckSthcm8nUQYMgrsJTZdckrMuYXubc1zQbrp754%0A7GsfZSgwzwUbgiEOxYvsjMa5o2Guk99VnOSh5jST0bF5YyGp84ziRh6J53P/O6e8GRHJ1+oZ+9yW%0AP4MmLTZEIxS8gCExPrA/XsATj8z631LSPOZ35clc7uWszbqgwoNNs+ZPREOUJWTZzn1xlrAlGuVQ%0AvJiP90Zmnj+7/l7L2jSymDhLcl9SVbaEI9zZMP7XStucV93GfNrI/abiF/EQNofD3NM0N3d8V3kb%0Ad3Vm83lqR3Ed9azDUtKgYp95jnaW2VYcp23bD+38Wcva+ZpX8kJm4uX8eRFgX+soz6psZcauN+N+%0Aidvq+6y/HDugyDw/mroXkwabo1FiTWnYdametulkCdvs2nLdgX9/Et0yeOJcveWNT/hg2ZUHP/Gk%0AsIG749HhcDgcjpNERFJ7L9udIvIZESmfYPmTOsJQVZ+jqhcCZ6nqhfbnpIKOIjIqIv/zJMv+i4iM%0AnmTZi0REReQVfem1NZQ9bp7vJCerI1U9au30GiDosdVJBR1FZKeIDLqzcy1lv3GS5Wo9f3+fiDwg%0AIttF5G0i8uM2/WoRed1J1v8qEfn14+S5UkT+wv59FTDRo8vuz8/25L9KRN55MvIMaPtyEfnnnte/%0AJyJfFpGCiPyNiJxr0/eKyLqTbOO9IvKy4+TJdSwi14nIJSfTlsPhcDieXAzbDx2fihT98HSLcMoY%0A9Z66djsaL59uEU4Z3Q/rn4rMp43TLcIpY9h+AcbhcDgcTyxc4NHhcDgcjpOnaYMe5wMd4G29b4ph%0AtbX2iXB32ihwQkG1br9U9ftUdeEk23098J/292lHpGfry2M5YR2dInYCJxR47PZLVZ/3eBoWkZcC%0AHwK+V1X3qepHVPXvHk+dVq4vqer7Hm89/xWIyLuA5wOvUdW2qv4PVb378darqu9R1X9//BI6HA6H%0Aw+FwOBwOh8PhOFn0SfDzZMEFHh0Oh8Ph+M7wNeAsuyvtHhH5K+AWYJuIvF5E7rA7I/8IQETeB5Ts%0AjslP2rQ3ishNNu2j3aDRoPJdRORPROQWEblGRCZt2ltE5GYR2S0in+vuxBSRDSLyeZu+W0SeB7wP%0AONO2+X6b71ds+dtF5Hds2qB+5bu8ROQLIvJtEblLRN66mqLEnMH1OuBK4OUi8pivhdudZtdbee8W%0AkY/0BnFF5PdtH24QkQ027QdF5EYRuVVE/r0n/SoR+XsR+Q+7Y+8tPW1cKyKfAu6wab9k9XyniLzD%0ANrcmHa1SHiAQkY/b/J/tscl7bD13isjHrG4QkbNsH3Zb+55p5XihleMXRcQXkff3yPHTq/SrZn9X%0Ara/cYn3q1avZypZ5IfDXwPer6kM9On3MrkIReanV/x0i8rciUrDpe0Xkd3raPcem9+5mnLT+erP9%0Aef5x5Bro5315zhSRf7W++bWedn/E6ny3iFy/Bh38MvB9wA+qatOmDdx5OMgHesbPX9sx8hURKdn3%0AenczXiwiX7XyfllENh1Hrg+LyLdsnb1+eKmIfMP27yYRGVrFX1b0CVlhTuqT4a1Whm/NNA4fT5UO%0Ah8PhcDgcDofD4XA4nuK4wKPD4XA4HI8TEQmAV2KDPMDZwN+p6kVADPwR8BLgQuBSEXmNqv46x3ZM%0AvkFEngFcATzfHs+ZAm8Qkc2Dytt2KsAtqvps4KvAb9v0f1LVS1X1WcA9wE/Z9D8HvmrTnw3cBfw6%0A8JCV41dE5OXA04DLbHsXi8iL+vulqo/0qeEnVfVi4BLg7WLuN1yJ5wN7bBDrOkxAZxCXAb8MPBM4%0AE/ihnn7fYPtxPfAWm/6fwHdZvf8j8Ks9dV0AfD/wXOA9Vq/dNt6lqueKyMXAm4HnAN8FvEVELlqr%0AjlYp39Xdx1T1AmCJYzso/8La6nygBPyATf8k8Je2j88DpqwcX7NyfABj10VVvRS41La3q79ffTpt%0AAa+1PvNi4E+6wc4VKABfxOzyu3eVfIgJIF8NXKGqzwQC4Gd6sszadj8MDDoK9YPAB2x/fhj4m9Xa%0AY2U/7+VjwM9b33wn8Fc2/T3AK2zZVx2nnedjdjO/UlVXPeb3OD7wNIxNzwMWbB97y4aYXaWvs/L+%0ALfD7x5HtXap6Cca/v1tELhCRCPg08Au2fy8DmqzsLwN9YqU5qV8AVf2Yql6iqpdMljceR1yHw+Fw%0AOBwOh8PhcDgcT3WeugeYOxwOh8Nx6imJyG32768B/w+wGXhEVW+w6ZcC16nqDICY3Y0vAr7QV9dL%0AgYuBm20cqARMH6d8hgkwAHwC+Cf79/ki8nuYI0KrwJdt+kuAHwdQ1RRYFJGxPjlebn9uta+rmIDJ%0Avr5+9fN2EXmt/XubLbPSXYavxwQGsb/f1CN7Lzep6sO23/8AvAD4LOZY2+69e98Gvsf+vRX4tN0l%0AFgF7eur6ot2p1hSRazGBuQXbRjffC4DPq2rdtvlPwAuBL/XJtZKOqquU36+qX7f5PwG8Hfhj4MUi%0A8qtAGRgH7hKR64Atqvp5AFVt2fr69fNy4AI5dr/iiJWj09evXgT4AxtMzoAtwAZgpa1qMfANTNDq%0AF1bI0+VsTED5fvv648DPAn9mX3dt/G2OBZF7eRlwbk8/h0VkaJX2VvJzwOzkwwRtP9NTZ8H+/jpw%0AtYj8fwz2vV4eBMYw+v7scfKu5kN7VLU7X3wbc3RuL2cD5wP/ZuX1MQHn1fhRMTuMA2ATcC7m9JUp%0AVb0ZQFWXrCwr+csBBvvESnPSilT9Ao3MY8TetbOYNJhOaqwvjXJpaRsAd3Wm2VlaT8kLKRFyf2ua%0AUHw6mjAaVPJ6mlnMOeVN1LI2AN9KlijJsfvASl7EnvYsZxUmubV1CIDthXGm42WWY3OP0UQ0zFxc%0A44zSeu6tHwRgR2k9zaxDSsaQX2Cqs0hHEw5kCevDYQBmkzrromHubB5iIjzmglPJMr7deB1nCbPJ%0AEs8qb+X+eA6A5aTJeLGCh/G3ZtZhWzTG0c4Su8rrAQjEJ9EUQfK6Us1YTluUvAiAh+M5JsIhRvwi%0Au5fNdzw2FccpexEVz+hgOl6iRovZpEbZN259VnE9M0ktb3siqHKwM0/kBXQ0BUBRIvFZSBtsj8ZN%0A+1GGh3B70+hxMhxiLqnRyZJcl5WgxNOL65lLm8ZGXsTttUd4xvA2WlkCwLqwyphX4p7WYYYDswG5%0AowlnFtYxa++Wuq9xiEACysVjtjwzHCMOR7ilvj8vUw2KdDRhyN5vV8vatLOYRtJiIa5xXmUr63zT%0Axnar26IEzCV1Cl5ILW0BMNNZYmM0wjrrWw+1Z5nqLHBGcT1qDyra6le5sbmfRtamkbXpZAmjYYUj%0A7XkmIuMTY36ZexpTTERDpJoB8PTCehayFgVrk6WkwZBEPK24IffbM0rrqUjIfa0jAIyEZQ53Fuhk%0AMWOVrab9wjgTXpEDWUzFK3CoPU/FKzDfWWZz8dh3eArik2rGQsfYeFM0ytbSOppZbOwWVBmViAXt%0AULG+dMPCA1w8cibT8RJTnUVSMkb9MrWkxeaCWf6b0mEurlH2otxurTRmazBCFBofubn+CN9V3cWe%0AeIHY2hvMWH2kY5b6Ib/E5nCEw/ESRd+0f255M4fjJcp27LY0oZG2CaTMgvWJTeEIQxISiM9Ux5ze%0APh5UKXkRIz32n0vqdLIkr3s8KFPxIubSJhujURIytgcjLGXt/J62qldgf2eeyZ5x3MkSDrfmGA2r%0AAHyj9jBnlzez3jN6Abissp0H4znaVreZKkUv5M7WFBUr0+FkkYmgSpylHG4vsL04QdUrkGpGan1r%0AyCswJBFbC+PcUztgfCkaYmM0SndVSskYCytMBlXa1re6c+FCXGchrjMZDbM9HGFfvMhGO0+JCKlm%0AbAiH8/F9OK3TzDqMWDseSZZJNSPRlEyNTEUvZDFpsK44mevWE59I/HzuSjWj6hXY0zRT/kuGnsZs%0AUqOhMQtqdNLRxNgoKDPdWQQg8gKaaZtzy1tM50rreLg2xebSBL6t+1C8yGQ4xHBQsnasMOEVubs9%0Anc+J+zpzjIYVhv0ivv2u/L54nvm4TiUw893+1hwbC6NMRMNsCIx9Jypl7m0c4syquXI50ZTxoEIk%0APodiI+PDrWkmwiF88WhnMUN+iUh8Glkn120GTMULLMcNhkKjy/MqW9kfL+TybAyHuWn5YcajIcat%0AvTLNaGnMYtzgKMs8vbQBH49EU1pZB4CKX+RAe46zSxvzo9J88ehomvd/a2GcCI+ltEVHzXg7mtTY%0AGI7kr9d7FRLJ2NeYZj40c0LJj6glTTYVzbgtSkg96+CLR2QPLDjQnuMFlZ3c0zlK1fpyrCllv8AD%0AnVkAVJWyb3y5aMtNBhXqWZsRv8iIX6SWtjlq15u5pJ7re2th3Kw5dp4Y90s0kjjXWy1tMRkOMeGV%0A2BPP577UyRJ2WZ+cTWr4CLWsk8/BXd2MWHsIwnRnkedUN5KZKYEZ6+/PLG/J59yN0QhtTRmz470s%0AZj1cF1RznSSashDXKfkRLTqUvQIvKe3gjmSOhxPjNxeVtrCQtWlmHTYFpq6FrE1JQs6OzDz9YDzP%0Ag7VDnD+0nYYdJ8a2CZvCUZOneYTtxQkOx4v5ml9LWpxVWs+tS3uNzgpDdDSh7EUcTMx9moHV33hY%0AJbbjfaqzwLNLW5np+k1xHbW0RdGPONox5SIv4P76odyPR+148EQ4FC8ZXwqq3Nc8bMaKZ+bO0ahK%0A0Y8oWB3NtBYpB0UOdxZzG4z5ZUoSsK9j7NjSOJ8Xuuvkvs4cBS9kSzjElmiU5bSNLx43N/cjdk7w%0AxWMoKKGq+J5JGw5M3Q+2Z4wdS8avNvfceetLlUB8Cna+P9JZZFdpA0c6i+ysbjDlgmEebs8QScBs%0Aavz0jHA8X0dMPUKWZQTiM27XiqnOAuuiYYa8Qu5vvggewoOJeQ7aUlrHYtJgOCpwZnEy99G98Txj%0A9vkkEI9UM2biZVrduTNL2BiO0EzNnNBdZyIvyJ8dthbGOdieZ0dxndVtwjnhFqbjJVKyXPZmFrMx%0AHGFf26zDe+qH2VyayMdfSUJST6nFLYbss3nJC2lmnXxMbolGmU3qNLOYDSXzXLA1GmM6XuaI9REP%0AMWXCR+9d2tuZxxePWTsXrAuqbIxGqNv5Dsx6ck/zcP6sOpvU2FwYY9beFVv0QlLNmE0bbLHjpOCF%0APNSaYSmuc8nwGQCEXsCoV2TePoe+oLKTa5cfINWMM8ob8jwhHqFn/DbWlHbWoRqUcpvcVdvPzvIG%0ADnYWKPkRvngUxGdf+9icWPWLHEmWUVUWbXsFL2TJPosATDXn+P7Rc9mbLufPYQ1rv/PL5vvNR5Ia%0Ac0kdEWGrfeaejpfYEo1yW31/vlbf1ZllKWlwRnG91bdhPKjStnN+5AW0soTEjv+t0TjzWYs0bebP%0AvB7CiF/i4aaZ/zYVx7mssp19yRJzcXe+rnFWaSMPNg/nPhtJwELayMdk5AUMewWWtUNs/S3SlAtK%0Am7nfjsmnOtlqX8t2nBAu8OhwOBwOx8nTtDuBcuwH9PXepDXWJcDHVfU3+up7zQr5B9H9DONqzA61%0A3SJyJXD5CdQhwB+q6kf75NjJo/vV+97lmKDRc1W1YQNnjzk+1eb1MTu9XiXmzjwBJkRkSFWXV+hP%0A/+tYVbt/pxx7nvkQ8Keq+iUr01VrqOtkbTVIR+9YIf/A9u0Owb8CLlHV/SJyFUZvJyLHz6tqf8Dt%0AclawFWbH2iRwsarGIrKXFWxlyYAfBf5dRH5TVf/gOPKsRtv+7rVZLx7Gh5qPqnTlDZlXs7qfe8BC%0A/xgFUNW3ichzMLtgbxORC1V1pUD5EYzerhGRo6p67UoCsboO2j1/p5hAXn/Zu1T1uavUcSyz2a34%0ATuBSVZ0Xkas55j+Drn5YyV+uZLBPDJyTvpPc31o1jnnKmbIflp8Kmj0fupwOJuwHo6eCqhcdP9Mp%0A5DwbsDsVdHqCaqeDQ+35U1Z374eVp4OWnjrdJqe5b9uLqx3y8PiYtIGX08VLhp52yuruBuxOF90P%0A4k8FTy9tOGV1r4Vizxd1vtPU0vbxM51CZM2PySdO2SscP9MpZLyw2vftHh+jp3m8LZ9CvzlyCp/n%0A1oIvT93DBL1TON5ON09lu3W/gOJwnG6euqPM4XA4HI4nBjdijkBcZ4Nur8cciwoQ2+MVAa4BXici%0A6wFEZFxEdhynvIe5KxHgxzBHjQIMAVO27t6jEa/BHn1p73sbBpZt/i5fBn7S7hZDRLZ0ZVqFEWDe%0ABh3PwRwxuRIvA3ar6jZV3amqO4DPAYMCrJeJyC4xdzte0dO/1eQ4aP/+ib73Xi0iRXsE7OXAzQPK%0AXw+8RkTKIlIBXovZybpWHa1UHmC7iHQDSq+3fekG/GZtXa+DfIfagW7QWUQKYu4vHCTHz3R9SESe%0Abts9no6mbYDpxcCO4+RHVRuYI2DfICKDjjPtci+wU0TOsq/fxDFfXQtfAX6u+0JEHhMw7GMlP+/K%0AvQTsEZEfsfWJiDzL/n2mqt6oqu8BZjG7dFfE7uL8IeATx5FrNR84HvcBk10/EZFQRM5bJf8wJsC8%0AKOY+01fa9HuBzSJyqa1nSMxx0Cv5y0o+sdKc5HA4HA6Hw+FwOBwOh8OxIm7Ho8PhcDgcpxBVnRKR%0A3wCuxewg+hdV/aJ9+2PA7SJyi73n8beAr9hAWwz8rKresEr5OnCeiHwbWMQE5wDejQlYPoK5d7Ib%0ArPoF4GM2eJQCP6Oq3xSRr4vIncD/b+8wfAbwTbvTrAa80eZfiX8F3iYit2OCJysdxwom6Pb5vrTP%0AYQKif9+X/k3gfZg7Hq8fUK6fqzDHah60Muzqee8m4H8D24HfVdVDIvL03sKqeovdNXaTTfobVb0V%0AYC06Wqm83S16D/ATIvJR4AHgwzZQ+9cYG+3l0cHQNwEfFZH3YnzhR4DbgUREdmN2+30Qc1znLWIE%0AmWFwALeXTwL/S0S+BdyGCVIdF1WdE5HvBa4XkdkV8rRE5M0YGwS2Px9ZS/2WtwN/af0owNj8bavk%0AX8nPe3kD8GE7tkLM0b67gfeLyNMwY+oam7Yqqnqz7d+XbIBuUJ7VfOB49XfEHIP65yIygtHBn2Hu%0AYh2Uf7eI3GrffxhzfGy3niuAD4lICXO/48swd2bu5LH+MtAnVPXuQXMSRt8Oh8PhcDgcDofD4XA8%0ApTi952g8tXCBR4fD4XA4ThJVfcxZdqq6F3NPW2/ap4BPDcj7a8Cv9bz+NMfubFxL+W777+5L/zDw%0A4QH5jwCvHpD+Y32vP4gJavXT36+dPS9fyRpQ1SsHpH0Je49in04bqnrFgPzVnr8/i713zwZkv9if%0A33K/qr61r57rgOv60v4U+NMBba5JR4PKW584d5BQqvpbwG8NSH8AcydnPy/te/2b9qeX63hsv6r2%0A9yywpqM8e8vZv/dzLJj7xZ70K3v+vga4aEA9O3v+/hb2WFRVvRoTRO3KNsjevXmu6klfyc978+wB%0AvndAnkF3TD6Gfh9R1a9ggtfQc7RrX/9W8oHze17/cc/fV/b8fRvmDtd+OXrzXD4ovS//zQzeeTzI%0AX2AFn1hpTnI4HA6Hw+FwOBwOh8PhWAl31KrD4XA4HA6Hw+FwOBwOh8PhcDgcDofD4XjciKqebhkc%0ADofD4XA8BRGRG4FCX/KbVPWO0yGPYzD23strBrz1UlU9+l8tz+lARF4B/FFf8h5Vfe3pkOfJyuVb%0AX6aRBCylLQBKXsioZ64y3duZA+BoZ4nQC9lcGKOlMQAXRhv4RnMfm6JRAOaSOr54qCodTQBYHw7T%0AyRI6ak59HvFLTMULjPpl7quZq12fOWyuoNzTnAFgc2GMshcx6ZW4tWXyTARmE68vHg80poycfoGq%0AX6TgmSt3a2mLRto27UYjABS9gF3BCHuTpbxvqSqPtGepJU0ANhXHqXoF1vll7m8bGZaTJmeU1nOw%0APQ/AmcVJFtMWgXh5X47Gy3SyhJGgDMDOaJyjaQNfPJatLieDKrctP8KW0gQAo0GZ++uH2FFaz4bA%0AXO1az2IOxgtU/CKzHSPnWFil4kU80jInJJ9b3sweK/Ok7Vs9bXNeaSPTST3XTckLOdCZp54YPURe%0AQDUoEojPhG/kvKt+gGdUttDOjI2FiGMoAAAgAElEQVQi8ZlPm9gjqPP+rwurzMTLADTTDp0sZldp%0AA5H4ALkeyl5k9J+1GfYKzKZ1IjEH9CwkdSp+kSGvwOF4EYA4Syn5ER3b/mQ4xMH2PGeXN3J7bZ/x%0Aico29rRn2V4weruvcYhzy1s4HC8xEpQAeKA+xdMqm1hMmgSekWlHOMo9rSOsD4cBUJRGFuOLx5H2%0AAgC7ipMc7MxT9s0yN9teZCgsc0Zhkrm0Yf20SKpKM+vkery3fpBqUKJk+xt4PkmWsmT9CGA4KCEi%0Aef+H/SILaZNW1snTNoUj3Fnfz7biOgC2BsPcWH+EkbDMUWv/M0obmI6XKHlR7vspGc0sJlVzkNS2%0AcIQ9nTl2RmPMWrkjCRj2Ir6++CAAFw/vYjqpsTUc4VBs6k40pWb9s+s3i3Gdy4bO4L7WEQC2R+Ms%0AZC0ONmfZUBwDQBBaWYetkXk9HS/jiUc7i1HMZxMLnRrrCiOMWV9bylpmLBUnebhlxtZQUKKRthEk%0ALzdu+1jP2rlcO6NxjiQ1dgVmfrm7M81kMIRv/fSB5hHaaYctpXUk1heHvSLzaYMjLTNut5fXUxCf%0AmXiZYTtOJ/wys0mdRmZkMO1XmPBLTCU1AA63F4i8gI3RCJt8I9uN9UfYWVyX+3EgPs20w/nlzexp%0AmyV3yC+ymB7zB188Ek3ZFU3QtHPibFJjYzhMLW2ztzkNwDMqW6n19H0urrHQqfGikaezrB1brk5R%0AAnwx30Ef9YrsjxdINSOzeoy8gJKEDPvFfD73RJhL6rndZpIatcS8tyEy4+RwZ5GhoMRs2/RtsjBK%0AI22jaO63rSzGE8nbnwyGaGhMnCX5ONkajZNoSkuT3Md2RuPc1zqS++3GaJRAvHytAMhQ5pI6y3Ys%0Adeesc6P13BebOVBVqaUtCl6IZ+02GpRJNMt9op51aKRtzipMsqdjbFL2CqRkzHWMbSejYSLxWRdU%0A+NbyHuM3YYVdhXVMWdt64qEoC3E9n99DLyDVDA9hzC/ltppN66zzzVy+lLXxEY4mtVxPkQSMBxXu%0ArZu1bCwaouCFxFnCJjuXAyymLSpexKz1wU6WsDEayf2p6hXoaMpUe55qYNbnTJULipuYzsz4X0ga%0AFLzw/7B35uFyFWXifr9zTu999yW5uVkuSdghYV8EMSzihggjiog4zIy4/FTUER33wdGZ0dHRccYB%0ARUdRRMcRRBEdAdn3nSSEBMi+3Nz93r739nrO6fr9UdWdTtM3CSiDCfU+Tz99uk5t31df1anur6uK%0AZidWHUsXJmczWMow25S1qTDM/skeEhLhwcxzACxOz8FBmAiyLIx1AbC2MESx7HNCqg+A9f44bW4C%0An/JOz4Ahf5IDTJr7MmtxHYe58c7q8yQpETrdJFnl8+S03vE96caJuxF6IrpvR8QhJRE2+OM0u1q2%0ASp/OGJvIBDmSbozOSJrNBd22HdEmouLtVJ+thRF6Yu3V8pVSNLtxfBVW2wQgVOXq821+rJ3NxTE6%0AI2n6zXNicaKbkgoZ9aer7V+xid6Y7kuDpUlavKSZC+h5UXukiVYvSdb0ickgR6uXYm6kuTq/mA4K%0ANHkJlsRma10H44SqTKFcot3MC6bDIhHHo9/IelCyl3y5hE+ZbmNvJRUyUS4w7k/jGR3MijSTUz6T%0AQa4q5/xYByPBdLUPzom08Ex+oGrbMSdCJsixX7yTYWN/+bDEpJ/l4NRchsyzoyfawliQY8zopCPa%0AxFyvmWeKQ9VxotVLMupPV8ek/WOdPJ7dwv6J2USM/vNln5zySeqjyxkPc0z4WVojqeq8IOp4zI40%0As6k4Wp3jlcoBsyLNjJvnnScuZVVmOiyQNnaTL5dYHOtie6DbdirIk3JjeOKSM2Ps4lgXI0GW7aUJ%0AFpjn8GRYIOloWwXYWBpnOtTtVNFbm5vEFYfNZrxfEOtkfWGItBun18yDh4Jp+gujHJTqBaBJogyF%0Aeo42auztsEQPk+USC9wm1vh6jt3pJglQPJMfAODE1AJWl/TYl6qZY7k4Oz2/k26MXFikzdhN0omy%0AKruF7lhr1SZi4lXn7aD7RHekiamwSL+Z4x6WnMM2P4Nv+t0BsS5WFwZJu/HqeNfvZ2jzkiSq7ZZn%0A1J/i2OR8tpg59rA/iSB0RZoomGdeoVxCECaM3eyf7GEiyNHqJZnt6HqvC8aJ4FTnVxFxmAwLjAbT%0AtBrZcmGRnmgL42G++gxYnx2gPdZUtb98uYQnLgk3Wn3O9cbaSJk6g+43KSfC9p36RDNri8Msimp7%0AeDK7mQWJLtqcBKsLA9X2VijSTrRqXyOlSdoiaQqmv8+PtrOuMExfrINpE5Z0ogz4GZqNHj1x6HHT%0AbAkmGTE20RlpotNNsskfJ+3ouWmIYrg0ScKNVusedTyjS21T+8W7dppzZIIcubBAk5ekM6LnLnPc%0AJlYUtlc/37n1Dzsm+/sg35v7rj97Z9klW3+yV7SBXfFosVgsln0CEQlF5EkReUpEfiEiyReYvtH2%0Agy8k/fQfk97k0Soi/+9Fpv2diLS+yLRHiogyzpfa8N3KtKs4SqnjlVJH1L3+KKfjH6Mjk77PnNX4%0AR2HyeefuYzZMe/+LTFdr47+ptLeILBORm2ZI830RabjNawWl1Gh9OwGtwPMmsyLyfhF5927qebmI%0AXLbnku0eEfmWiGwzZw3+yVFK3Vwn/0eBr9WUv1u5/6/4U4w1FovFYtk7cF+ax96fBV1eo6OZ9w2c%0AfbjdNhnn/75I5Y8w+yIHJXtf7iq8ZFSciBaLxfKnoLwXvPYW9t3ZkMVisVheaeSN0+AwoAS8v/am%0AaHb13PujHI9/IlqBF+RUq8illHqjUmriRZZ7AXCveX/ZETF/rWzMC9bRS0Qf8IIcjxW5lFKvepFl%0A1tr4GPDB3SVQSr1HKfX0iyyvUX7fUUr9+E+V355g+u25wBYanH+4m7S76/czsQyottPLIbfFYrFY%0ALBaLxWKxWCwWy96IdTxaLBaLZV/kHmCxWZW2WkSuAB4H5onIBSKy0qwa+yqAiHwFSJjVZNeasHeJ%0AyMMm7LsVp1Gj9BVE5F9F5HERuU1EukzYJSLyiIgsF5HrKysxRWSWiNxgwpeLyKuArwCLTJlfM/E+%0AYdKvEJEvmrBGcm0UkU5z/1ci8piIrBKR9+5KUaL3EDoPuBg4U0TiDeIsE5G7TX2fFpHv1DpzROQf%0AjQwPisgsE/ZmEXlIRJ4QkT/UhF8uIteIyO0i8pyIXFJTxh0i8lNgpQn7W6Pnp0Tko6a4PdLRLtID%0AeCLyIxP/upo2+YLJ5ykRucroBhFZbGRYbtp3kanHq009PiYiroh8raYe79uFXNPmPW1s5XFjU2/Z%0AVVvV8QBQ+9fltJFljYhcW1P3O0XkGBE529T1SRF5RkQ2mPunmzZaKSI/EJHarXE/YfrAwyKyuKb9%0ALjPXDW27FhFZJCK/N/Z4j4gcZMLfZvS8XETu3o2spwJPAVdS4xyXupWVJr++GfrHlSLyqOkTtTay%0AUUS+WNMGB4lIH/qPCx8z+np1ndx3isg3TZ9YLSLHisgvjT1/uSbv59lfTd2+Z+pyi4gkdqVPEdlP%0ARB4w975Uk/+M9iMi7zZ2uFxErjFhXSbfR8zrJBN+nIjcb+zgfhE50IQ3tOkGbfxeo9tH+80WcBaL%0AxWKxWCwWi8VisVheuVjHo8VisVj2KUTEA96AcfIABwI/VkodCfjoc9xOA44AjhWRc5RSn2LHarIL%0AReRg4HzgJLPtYghcKCJzGqU35aSAx5VSRwF3AX9vwn+plDpWKbUUWA38jQn/d+AuE34UsAr4FLDO%0A1OMTInImsD9wnCnvaBGprPiqyqWU2lSnhr9WSh0NHANcKvoMv5k4CX2W3TrgTuCNM8Q7Dvg4cDiw%0ACPiLGrkfNHLcDVxiwu8FTjB6/2/gkzV5LQHeBJwIfMHotVLGZ5VSh4jI0cBfAccDJwCXiMiRe6qj%0AXaSv6O4qpdQSYJIdKyi/bdrqMCABnGXCrwX+08j4KmC7qcc9ph7fRLdrRil1LHCsKW+/ernqdFoA%0AzjU2cyrwrxWH4a4Q7QQ/HbixJvhI9PaghwAL0e1aRSl1Y802osuBr4t2Ml8NnK+UOhzwgA/UJJtU%0ASh0HfBv4twZVmcm2a7kK+LCxx8uAK0z4F4DXmbRn70bkC4CfATcAZ4nUHLAxM/X947NKqWPQtvca%0AEVlSE3fEtMGVwGVKqY3Ad4BvGp3d0yD/klLqFBPv1+jVp4cBF4tIx27sb3+0PR0KTABvNeEz6fNb%0AwJXGtgZq6tDQfkTkUOCzwGkmr4/U5PNNk89bge+b8DXAKaavfgH4JxO+K5uuopS6Sil1jFLqmDmp%0AfXcbL4vFYrFYLBaLxWKx7Nso+fN/7S14L3cFLBaLxWL5E5EQkSfN9T3AfwFzgE1KqQdN+LHAnUqp%0AYQDRqxtPAX5Vl9fpwNHAI8YPlACGdpO+DPzcpP8J8EtzfZhZBdUKpIGbTfhpwLsBlFIhkBGRtrp6%0AnGleT5jPabTTYnOdXPVcKiLnmut5Js3oDHEvQDsGMe8X1dS9loeVUuuN3D8DTgauQ29rWzlf8DHg%0AteZ6LvBzEekBosCGmrx+rZTKA3kRuQPtmJswZVTinQzcoJTKmjJ/CbyanZ1tMLOO0rtIv0UpdZ+J%0A/xPgUuDrwKki8kkgCbQDq0TkTqBXKXUDgFKqYPKr18+ZwBIROc98bjH1KNXJVYsA/2ScyWX0CsZZ%0A7OxcqqVi431oXd9ac+9hpdRWU7dKnHufV6CWL6+U+k8RWYp2Oj9rbv8I7UCrOBl/VvP+zQb1mcm2%0AK2Wl0Y7aX9Toq7Ki8j7gahH5HxrbWyWPKNoZ/jGl1JSIPITW9W9nSmOo7x9vF7361wN60A7aFeZe%0ApfzH2OFQ3x0VO1wJrFJKbTf1XY/uc7uy3w1KqcpY9Ri6rWBmfZ7EDufkNeg/P8DM9nMacJ1SagRA%0AKTVm4p8BHFLTFs0i0oS21R+JyP6AAiqO3ZlsupEtA5Ar++DAq6KzAXjIH2JdaYShwgSHpudhdMHm%0A7BBtkZTO1E3wUGErTW6CgVKmmpcrDl2RJvJlH4DpsEiP18TWIGPuC9mgSD4s0RXXx9u6OGwqjtAd%0Aa6nm0+REWFUcrJ6TNhHmaHWTtDpxWkwdEk60WheAiLgoFAknWk3X46ZZVRohYnaCDsMy20sTzI21%0AU4iktfxhkYlySEmFpN04mSDH4sQsNhSG6Yw2AzASZGlzE4yEWdZNbQegNZZmVqyVbFgAYH1plIQT%0AJVR+VY6SCjm0aR7D/pSWI8ixINHNhvwgJGYBEBWX4+K9rA0mWGrOchoMsiScCHNj7QBsLI7SHWlm%0AfrSd6XIJgHE/y+PZLTR5Wv52L8Wa3HYOSvYwJLq8ySDPvEgr24MpRsMcs900XbFW8mW/eiaWKw5R%0AcdlaHONQU34uLNLixJGItrusW8IVh2y5SMLTehspTdAZaWKyXDBl5RguTzI72sJEzblNbW6SovKr%0AbdIcTeIgNEdiRtYpjkrNoz+Yoieu5Z3rphnxskyEeQAWJmYx4E8ScTwmjb4PS89nNJimO6LbaE1u%0AG564dHjpqr6bvARlVWYyyJH29MYAU+UioSozXjJxIklSbpz1xWFK5UDrJCqsyw0Qc7WNeeLSGkkT%0AqJC4CVNK4bkurjiUUQCknBjtbgLfnOIyEmSJiYdPULXTzaUxFiZmkTXteN/0Og5K9rLIbeLG4kS1%0ATVxxWBTV/z/qD6bwxGGWl2Yw0MfFPlscJunGGAqyO8rzpxlxPI5pXgjofyu74vBsYYikq/W9f7SD%0AjCqx3pz3tjjWxVrgmcIgflnbxJbSOLOjLSxJz6ff13137WQ/nYmWqm1NhwUSTpRSOSBn2qQj2kzG%0AzxFzdvzPZEGsk1Ap5se0LL4KaXOTlJTW9bA/RVEFdLhJsuUiAMWyz7OFIaaCHC0p3W4tboKouAwb%0A+efG2ml2YgyFWUKl5U84EabKLq1RbaOBCsmGBaaDfLVOKwtbODrdx8rcNnqiO47YnigXGTJjWXes%0ABaUUnW6S1cWhaptkwnxVj7O9ZgIVMh7mmRvV08BMmGcqyFfHjW35ERYlZzMUZhkq6rzTXpyM0VfS%0A2OSGwjDtkTRxx6uW1RRJsjnIsDmny1+UnM10uVi1o1X57YSqTG+srdqXc+Ui0+UC6/ODLEh0AzBQ%0AzNAX76zK2ebqTQ6anTgJo5Oo4xGVHT8xDRcnaIs20eImKJh2mh9t4+n8dlq8JJkwT0kFxJ0ojjhV%0A3T6XH6DJS5BwonRF9DmQzxQGiTpetW9NhwU8x2WwMM6suNZbqMq0ecmqbJWx4ll/lLj5z1JZFCUV%0A0BVpYjosVm2nK9LElNHncClDT6yddcUR4qZOEXHJ+DnmxHRZBeUT4vBMYbBqJz2RVgaCSSaDfFUH%0AvbE2Sm7AuJ/V+vIS9EXbGQqzbCzqqXmTl6DdTeGZ58tUqO1sQayDkSBblaXDiTMnru0/7caYCHLM%0AjjQzFuhxslj2Sbox3Jojutu8FJkwX22XqbBA0okyK9ZK3IR1uAmWF/ophPqZ0xfvxBOX0TDH0qYF%0AxiZKHJacQ7bsc1Cyl9FgmlF/GlccjjLjxGgwTU+khWLZZ1VO74BwYGI2w8E0906tBWBpegFjYY7p%0AsEDRPN8FYX6sA9esi+iOt5J247S5CQb8Sd3+xWEKiW7G/GmOTvcBmPaJosy4mS/7bAnGmRNpYZuv%0Ax8AWN8mIP1Vtx55YG/2FUaKOxwJjz5kwz0SYJeXqfpRyohyU7GW6XGR7cbyqy3JUoVAEZnybG21j%0AeXYTnWbOsWJ6M62RNEUV0myepyUVMhZkCc3Y2uUmEIS0EyNl5h5EmxGE/eJdbCvp8hbFOiiosGrD%0ASSfCWJBlquzT7lXmT0kKymdrWHlO58iHJTqjzdX2dsSn003hxR1y5RLbimN0RpsZLI4TiTvVti2p%0AgLQbp2DaZE12G/OT3ZyS0O2/qTzNcDBNxtfzGoC88lmcmEXClJVXge4nYYF2V9dxqByyf7KHAT9T%0A7btJ8RhQQfVZGqoyI2GOJjeBY2x3e2kCQZjw9Ti9eXqIA5vnMhZmmVVzNmwhLDGldvS3xYlZuAjr%0AzHNpSbyHTUGGXFCgNa7rVCoHjAVZ/Mp4p4p0RZpp9ZLV8of9Mk/l+qt1zIUFZkdbGAuyVTmeLQzR%0A4iWZH+tAKcWW4hiBCumINpExY0DE8XDFIR+Wqu02EkyjUNW2bap5zlWek7mwyOGpeYyEuv8XJWB7%0AcZy5sXY6zJg4WS7pOZhbZqCk7b1fjdMbayNryr8/uxFBiLsRCmaukA9LLE328qx5TsadKJNBjqQb%0A2zGWi8vceCdbCyMAzI610W9sMxfocbI91sRUWKTLSzHbzOfGwjzdkSZWZbdqPXpJoo7HqD9F3pQf%0AqJDpsEh/oOvcG2tjbqydDcEEg2busl+8i8lygajjkUL3kw1BjiYvUR0DB0oZ8mGJbFhk0itU9Rao%0AsDrnVUox5E/q+bxp255oC+sLw3SZOZ+vQuYlu2hyYuTMvLsv2k63E+cpf5R2M8dPSISkeGwwY0vc%0A8UiZr0yVsWytmf9V5nJz451ExWOiXKjOE/LlEsrYQWBscGG8m6i4DASTxkayzIvpeXqfp8eXTUGG%0AUJXpN2NSSyTJRJAjE+Q4IqW/Y63MbaMQ8cn4OTLkSLhReqNtxGPt9BsbaY+kq/OmimwbCsO0RJJk%0AfP0sSXtxIo7L3Ggbm8xzajzI0RVpYtTMnSyWPcU6Hi0Wi8Wyr5A3q7mqmB/Ys7VBe5iXAD9SSn26%0ALr9zZojfCGXerwbOUUotF5GL0WfH7SkC/LNS6rt19ehjZ7lq7y1DOxhOVErljOPsedunmrgu2qFx%0Atoh81pTXISJNSqmpGeSp/+wrpSrXITvmFv8BfEMpdaOp0+V7kNeLbatGOvroDPEblm9W/10BHKOU%0A2iIil6P19kLq8WGlVL3zbRkztBVwIdAFHK2U8kVkIzO0lSGvlDpCRFrQzt4PolfOAhRr4tW2Q21d%0ATgfexo5zEncnm5rhusLV7Nq2HWCivl8CKKXeLyLHo1e+PikiRyilGjnHX492eK00/TkJ5NCOx4Cd%0Ad++o1V1V52aV3mXAsUqpcRG5ui5uRXcN9TYDlTRldtZ92eSxK93Wt1XCXF/NzPpspP+Z7EdmiO+g%0Ax4V8baCI/Adwh1LqXDO23Fm5RQOb/lNS+XF4XyQT5HYfaS9ltpt+uavwkrEmt+9uF9wf1D/W9x0q%0ADuJ9kW35kZe7Ci8ZlR8/LXsX+/IPz1Vn4D7ItuLY7iNZXhRb9mHdzo7V/y9636HifN4XSbj77lhm%0A2buwW61aLBaL5ZXEQ+htFjuN0+0C9LaoAH7NFo63AeeJSDeAiLSLyILdpHfQZyUCvJMdq82agO0m%0A7wtr6nIbZltLc5ZaMzBl4le4Gfhrs3IMEemt1GkXtADjxul4EHqbx5k4A1iulJqnlOpTSi0Argca%0AOViPE33WnIPehvZ5q+ka1KPyC+5f1t17i4jEzRawy4BHGqS/GzhHRJIikgLORa9k3VMdzZQeYL6I%0AnGiuLzCyVBxRIyav8wCUUpPA1orTWURios/ea1SPD1RsSEQOMOXuTkdDxml0KrBgN/ExdcqgV2le%0AtofbjmLs9wrg7TWOpzVAn5jzG9GrXe+qSXZ+zfsDDbKdybYr9ZwENojI20wdxKyyREQWKaUeUkp9%0AARhBrxJsxAXAe4x99gH7oc8iTQIb0dsUIyJHmXuNaEY7IjOizxp9wwzxaqlv3xfKruxvJmbS533A%0AO8x1bfhM9nMbeoVnB+jxy4TfAnyoklhEjqjJp9JXL67J/8XYtMVisVgsFovFYrFYLHsl5b3gtbdg%0AHY8Wi8ViecVgtkP8NHAH+py7x5VSvza3rwJWiMi1Sqmngc8Bt4jICvSWlj27SZ8FDhWRx9BbHf6D%0ACf882mF5K9rRU+Ej6K09V6K3WzzUrPi6T0SeEpGvKaVuAX4KPGDiXcfunSG/BzxT7y8BM23HCtqp%0Ac0Nd2PVox2k9DwBfAZ5Cb7VYn66ey9FbbN6DdizV8jB6xdqDwJeUUv31iZVSj6NXgD2M1t/3lVJP%0A7KmOZkpvsl8N/KXRUTv6/LwJ4HvorTN/xc7O0IvQ29euAO4HZqO36QxEZLmIfAx9Xt7TwOMi8hTw%0AXXa/eu5a4BgReRTtUFqzm/i1+nkCbYPv2F1cw8VAB3CDiDwpIr8z28b+FbqdVqLnsN+pSRMzW5t+%0ABPhYgzxnsu1aLgT+RkSWo88xfYsJ/5qIrDS6utvIshPGufg6arZVNVuX3gu8GW2r7aK3lv0A8Gx9%0AHibNcvRWvKuAH6AdebvjN8C5Rlev3oP49WXuyv5mYldjxQdF5BG0k7BCQ/tRSq0C/hG4y+j9Gyb+%0ApSb+ChF5Gni/Cf8X4J9F5D7Arcn/xdi0xWKxWCwWi8VisVgsllc49scDi8VisewTKKWet/ebUmoj%0AcFhd2E/Rjqr6uH8H/F3N55+z48zGPUlfKf/zdeFXAlc2iD/IDidMbfg76z5/C/hWfTyeL1dfzcc9%0AWdGFUuriBmE3Ys6vq9NpTil1foP46Zrr69COP4xD9tf18Q3PKqXeW5fPnezY4rES9g12OE1qw/dI%0AR43SG5s4pFGllFKfQzuc68OfQzuT6zm97vNnzKuWO3m+XGnzPgKcyB5Sb+NKqTfXlVMJ/1DN9TJz%0A+SjwxQZ53gYc2SC8z1x+sS788prrmWy7Ns4G9Hap9XF2e5aiUiqHdgzvKu2ZMySv7x8Xz1BGX831%0Ao5jtTc25l0tqot5TE29ZzfWd7Kz72nsz2d9hNZ+/XnM9kz43sLOdfMWEz2g/Sqkfoc/srA0bYccq%0A1trwB4ADaoI+b8LLNLZpi8VisVgsFovFYrFYLJYZsY5Hi8VisVgsFovFYrFYLBaLxWKxWCwWyyuW%0AvWkr0z93RCn1ctfBYrFYLBbLS4zZMjNWF3yRUmrly1EfS2PMuXy3Nbh1utlmdp9ERF4HfLUueINS%0A6tyXoz6WF8eS2Seqdi+Fr/TXtZIKWBhpZ70/RrOjj1HNlksAjPpTHJ7sNWE+42GOlBOt5jXXbWJ1%0AaZhMkAOgI9JEj9fE1iADQFAOafESbCuOM1nKAnBgupeCCiib8hNOFFeEZ6b7ObpZHwFaRrG1NE6H%0Al8YVferERJAjVGWaXF1HR4SHRp/jiPaF+OUAgBY3QUmFTIcFXb9oG09MbyThxpgdbQXg2elttMWa%0ASLox5kV02FiYZ9ifZHZU75I74k/jisPCaAcTZZ3Xc7ntzI610eHpRc0OMB7mGSpl6Dbp4o7HWJDF%0ANSdllFRAzInQ6aVZmx/UdfSS9EXb2eJPEBodpN04Y8E0PaaOk2EBhSIoh5SUls0vh3RFm2kx8ufL%0APlHxGA2maXETALjiMOxPEXej1bxHS1P0xtoY8icBWBzv5snpTRyRXsDawhAAgjAn2sq20jgAzV6S%0ADjfJeJiv6rLNS5F2ovjma/50WCRfLjFSzDAv0QVArlykJ9LKaDBN3thQyo3T4SYZDKaqbTRdLtLl%0ApRkzdpMvl+j00gybOPtFO9hQGqUn0lo9cyRbLjEVFiipgOlAH4HbEknR5CaqZeXDEq44dEbSDJS0%0ADR6W6GEwyBIVvUPxcDBFVDxEhNles27vMEs2LJDxtY0uiHeRcqJMlAtMVmzb03m2RlJMmfIPiHez%0ArjhCwtV9Ii4R2t0EWeVXy1ubHyLqeHRF9A7sPW6a53z9mCgZu406HlNBnqWJXqaUlsXFYZs/wf7R%0ATt3+lFlbHGasNMWS9HwAVme3MSfeUe1/oSpXy5owYfOjbWz1M9U+UlIBSTdGUA7JhkUA5sRayQR5%0AIo5HXPR/nh0RMkGeuJEt5USZDAuMlqYIjE3OirVRLPt0mj5RUiEBZeLiUTBxBosTtHhJ0m682k6h%0AKtPupSijjN48ouKSVX7VbqfLRVJOlC5XH1m7NZhkoDBGayRNu5eqlgcwy3xekesnUCEHJXtwEGNb%0APgADfoaYo49bHi1N0hVtwXSW2rcAACAASURBVDNt1OImyIR5ouKSM3WMORG63RQbS2O6/SNpJoIc%0ASSdajdPhpVmT28aByTlaVn+S2ZEWisonY2yk3UshIjgInhnLNhfHqu0OkHZiKECAsUDbYNyJ4KuQ%0AvqjeUKA/mCTj5yiWS3REtd264pCQCOvzgyxI6KPFHYR8uUSrlwRgQ36YiOPS6qWYE9HpNpbGcMWp%0AjuVR8QhVGU9cAqPTggqY6zXz8PQGYw8uc2JtTIZ50tUxqESoygQqrOpSoeiNtFbHzXF/mgWxTqLi%0AMhFqncz1mhgKcwz4uo+WygGHJ3uZLpeYNONNoEIOjXXzZGE7EZO3Jy65cpGUKT9QIe1uivEwR9K0%0AbagU63MD9CY6q7YVooiIUx0TykrRGtlxFHKx7DPpZ1mYmEWbyXtjaZykE2WglGFRvKtqb564bDU2%0A0RNtpVQOSNTYxFgwTajKLDRphoNpPHEZKmaq/WZBvItcucT8aBuusdPhMFt9JgNMhXlCVWasOEVv%0AokO3Sdkn6caqth13PHxVZmthhKiRf794F1Om72h9lJkIcvRGW9lY1ONOk5cgLl51jACY8KeJudFq%0AOybMM6TLa8IVXd5IoMfJZmNbFf0P+JlqG3VHmthWmmDSz9IVa63ahFKKiLH3oWKGQ5JzmCoX2FwY%0ArdbbFaf6nAzKAXPiHUTErY4TDkIZVR3vWrwkCSP3c7ntACxMzGIqLOCJS4+nx9yJcoGoeNXnW4uX%0AJBPkUKjq/CIfluiOtlT1lpIIo2GOBV4LW0L97MyVfbJhgZQbr/aTlBNj2J+s9uXKs78n2sKaap26%0AyYR5pgNt244I7V6aTJirxnfFoaQC4qZ8hSIhEbaXJmjyEqaN9NhwVGoem/wJHc/8TlzR7Uhpkt5Y%0AG4JUZRv2p6pjNECzE2NdaYSeSCubiiNG/iJz4h0EKtxpHtjp7egn6wrDpNwYrV6SiKn35tIYKTde%0A1VvCiTAcTDMdFCiasbc1kiIXFskZ+Zek55MQjzsn1tCXmgXAgkgrW/1JMkGuqtuDEj14CFm1YwwH%0AGC5kqnPFbaUJCmWfTvN8LaqARZE2tgZTZEJtJ564jJemOCg5h3WFYWDHs7IyDjQ7cbaVxkm40aqe%0Ak25sp/eUE2VTYYT9E7PYamxpQbSDXLlUta2o49HkJhj1p6pjQNE8e6fKRcb96Wq87khzdbyPiFt9%0APlbarVQO6Ig00e7q/vZMfoC4G6En0sqkGV8ngxxJN0anmyJv9OSJS7Zcqup/pJjBFYf9kz3V8Qa0%0Aw6bS/gkniq9C2r0UoelvC7wWVheHqv1vsDDOolQPcfGq3xEGi+NEnAizoy10G1vZFkyhlGLMyLpf%0AvIvJcoGpIM/Bcd3eA8E0mwvDLE7MBmB9fpCkF6c70sx6MwakvQSuOLR7KfqL2t4dEdoi6eo8ISYe%0AI76e4w77ev44Hej58yHmubyxOIpCMTfaznRZz3k63SQbSqPV/uc5LrmwyNL4HB7JbQZgbkzHj4pH%0Avxmnzmk6mGfKk9UxGGA0zNHkxJgyeUdw2FocY7/qM0DPORNOlIJpo6kgz7GJeazxR6p1yJdLtHlJ%0AomYONh7mKJWDncZAgFxYREz5rji0eSl8FTJlnq9lpWiPpGkz3wtu2vzbHZXdB/n2vHf92TvLPrTl%0AJ3tFG9gzHi0Wi8XyikBEQnNe21Mi8gtzftwLSf9HbTcoItN/THqTR6uI/L8XmXwUWKaUOqLmtUdO%0ARxE5UkSUcQ7Vhu9Wpj+F3C+EP1JHiEifOc/uj61Hn4g0OitzlxjnYq6unY7YE6djnY3/RkRaTfgy%0AEblphjTfF5GGW8/upqyNItLZIPz9IvLu3aS9XEQuqw1TSt3cQObdOh2NbBkj9woR+YOIdL9Qeery%0AvFpEznuBaWbSx9ki8qkXUYfn6ciEzxGR615ofhaLxWLZOxk0jv19EUfc3UfaS6n8OL8vEqp9dy1I%0Ai/eCvh7uVSj+7H9Hf9FU/jRjsVgslj8vrOPRYrFYLK8U8saZcRhQAt5fe1M0u3ou/jmcc9YKvCCn%0AWkUupdQblVITL7LcC4B7zfvLjsguf6l6wTp6iegDXpDjsSKXUupVL7LMWhsfAz64uwRKqfcopZ5+%0AkeU1yu87Sqkf/6ny20PuMXIvAR6hgdwi8pIdL7Are1RK3aiU+sqfqiylVL9S6gU5RS0Wi8VisVgs%0AFovFYrHsHrUXvPYWrOPRYrFYLK9E7gEWm1Vpq0XkCuBxYJ6IXCAiK82qsa8CiMhXgIRZVXWtCXuX%0AiDxswr5bcT40Sl9BRP5VRB4XkdtEpMuEXSIij4jIchG5vrISU0RmicgNJny5iLwK+AqwyJT5NRPv%0AEyb9ChH5oglrJFd1RZaI/EpEHhORVSLy3l0pSkQEOA+4GDhTROIN4iwTkbtNfZ8Wke/UOnFF5B+N%0ADA+KyCwT9mYReUhEnjCr1Crhl4vINSJyu4g8JyKX1JRxh4j8FFhpwv7W6PkpEfmoKW6PdLSL9ACe%0AiPzIxL+upk2+YPJ5SkSuMrpBRBYbGZab9l1k6vFqU4+PiYgrIl+rqcf7diHXtHlPG1t53NjUW3bV%0AVnU8APTWfE4bWdaIyLU1db9TRI4RvTLvSfN6RkQ2mPunmzZaKSI/EJHa7Xo/YfrAwyKyuKb9LjPX%0ADW27FhFZJCK/N/Z4j4gcZMLfZvS8XETu3hOBjUxNwHhNXa4SkVuAH5t+cY/R5+Oi+1TFOf9tY7u/%0ABbprZL+hJv/XisgvzfW0iPyD6C2MTzRRPlzTVhU5LhaRb5vrJ2teeRF5jYi0i+6PK0T3jyU1Ii1t%0A0A+qK3Jnksfc+6Spx3LR49eudD1TX0yZNn/E3GtofyLyXhF5VEQeHcsN7klTWSwWi8VisVgsFovF%0AYtmHsY5Hi8VisbyiEL3y6Q0YJw9wIPBjpdSRgI8+Z+404AjgWBE5Ryn1KXasJrtQRA4GzgdOUkod%0AAYTAhSIyp1F6U04KeFwpdRRwF/D3JvyXSqljlVJLgdXA35jwfwfuMuFHAauATwHrTD0+ISJnAvsD%0Ax5nyjhaRU+rlUkptqlPDXyuljgaOAS4Vfa7gTJyEPmtvHXAn8MYZ4h0HfBw4HFgE/EWN3A8aOe4G%0ALjHh9wInGL3/N/DJmryWAG9CO3S+YPRaKeOzSqlDRORo4K+A44ETgEtE5Mg91dEu0ld0d5VZQTfJ%0AjhWU3zZtdRiQAM4y4dcC/2lkfBWw3dSjshLvm+h2zSiljgWONeXtVy9XnU4LwLnGZk4F/rXiMNwV%0Aop3gpwM31gQfCXwUOARYiG7XKmZl3hHGnpcDXxftZL4aOF8pdTjgAR+oSTaplDoO+Dbwbw2qMpNt%0A13IV8GFjj5cBV5jwLwCvM2nP3o3IrxaRJ4HNwBnAD2ruHQ28RSn1TmAIeK3R5/noPgZwLrrND0fb%0AZ8WBdztwsJg/CaDt5YfmOgU8pZQ6Xil1rwkbMXlfaWTZiRr9fh54FLgf+CLwhLG1zwC1q0Vn6gcV%0AGsojIm8AzgGON/r7FxN/Jl3P1Bc/C9xubPZU4GsisuNQnh1yXaWUOkYpdUx7clb9bYvFYrFYLBaL%0AxWKxWCyvMF6ybacsFovFYvkzI2GcE6BXPP4XMAfYpJR60IQfC9yplBoGEL268RTgV3V5nY52aDxi%0A/EAJtBNgV+nLwM9N+p8AvzTXh4nIl9FbhKaBm034acC7AZRSIZARkba6epxpXk+Yz2m0k21znVz1%0AXCoilfPz5pk0M50heAHaGYF5v6im7rU8rJRab+T+GXAycB16W9vK+YKPAa8113OBn4tIDxAFNtTk%0A9WulVB7Ii8gdaMfchCmjEu9k4AalVNaU+Uvg1ezsbIOZdZTeRfotSqn7TPyfAJcCXwdOFZFPAkmg%0AHVglIncCvUqpGwCUUgWTX71+zgSWyI6zA1tMPUp1ctUiwD8ZZ3IZvYJxFjDQIC7ssPE+tK5vrbn3%0AsFJqq6lbJc699RkY+fJKqf8UkaVop/Oz5vaP0NuYVpyMP6t5/2aD+sxk25Wy0mgn3y9q9FVZUXkf%0AcLWI/A+N7a2We5RSZ5k8/w7taKtspXyjsSWACPBtEan8WeAAE34K8DPTz/pF5HYApZQSkWuAd4nI%0AD9EOwMr5lSFwfV09KvV8jB2O950Qkf2BrwGnKaV8ETkZeKsp73YR6RCRFhO9UT94sia7meQ5A/ih%0AUipn8h3bja5n6otnAmfLjrMm48B8tBO5Ife8IcUTv2vjuE+3A7D9+xvpXlZiw00teK4+E6qtx2f9%0A2g4OPEoBGX729DzOah/k/uF5tPkBAD2xPMuDJBeUe5nfpI+JzRcjeJQpoo/SLItw+Dl5cHq46Tqt%0AssXkeNLZ4Rtd5Jc4+vWj/PIPR9FS0uWf+up+Nj7UjeeWearYDEBLOWR2NE9FNTdLEz9Y7NB2QAkn%0AGQXAHypy7/JeXLO5zUlH9uO2zmLDnSn2W5YFYM2th9CcKtD35eMB+M4nnuOMqDARtnHMvx0BwL0f%0AXEmckLFSlLTSi4Cj0RaWnj1FaXMOgBWPz2LQbceJ9HL2v/QBMPofD9ByfAc3XtcKQHfoc9wZI2y4%0AO8oW7yAATlzaz+anHSLxVrbktB5OOm0Yd/Ycph8a17Je9ma++uEneKszycZ8GoBXnzbAlodTDOV0%0AfZ6MRZjrK7ZEOvjgF7W/O3jiaYZuT7NlWOss5QX4kU7iTsAtiR4ADi2GnHrxQu66NsUp79DKfO4G%0Al3kHTTC8Xh+9erPfxuJSiKNa2RTVuxT/1TWnMfjRn9H5Bp33oz9o5vhrTuWhi+5gXrs+365/pJM1%0AKs6ccitxdFue8H4PaWvhzi+PaXtzPc6/MMv3fp5icVnbxBn/fjB/uHQ1MaVtMu37LHlXN8VnJrjj%0A0blal6qEoFi0aBRI0nxCE1f/opnjy1ked7UeD1EFjv5sN7f94zgdrs77iMtmoYbH+NX39VfqRU6a%0AUtklV3Z5ytNh7319EVVKctut+n8mQ47DMWoax4my4Dgtx8QGj46lzUysctkyoP/nkC16dHgRHjP2%0A7CpIB4pXzR5k1TY9FVgfb2dhKUD5WtevubDIih93MaxiPBXTYR8+Y4hNt7fwWEm39dsvjXDHNwoc%0Ae9gUyaW6/Cuub+baLy/mrs/2c+JrhgG475aDWed4RCMAMCcIiSnFWjxOjEwBkClEOe5vF3LfN7Td%0AbvcixMoKR6DXK2jbJiRwdLtuKicAGPeEiRi8Ht22rW15JsZbiKdTdB+s+9JTD3XTHCsyVdT9b97s%0ADI4H7aemue0anU9XpJ1NEueNZwwAUUYe83huuI2p0GVzRMv/WidD3+tK/Ph3XcwKdd8titDuBxzS%0Aqac9Y6PNJNoTbJ9Ms+RQvWr7qSe7WRON0VsMATh5WZp77+nBLSpCM1AsbsqwdqqF3miCrtl6nHps%0Ay2EsW7adm+7SGw7c55aY47TzgUO2cueT+gyyjAgH+3minm7r8VKMhV0w5+NLueNTm7XCS9ASSfG0%0AioPXySnpUfySy5OFDs5+k65j9hmfphNbuf/HMU68wIxBv+hhPIgRLet6DxLFAc76+kL+8PG1ABzY%0AOk4i7fObAT2WjEda6HaEv1i6hcKY7pPRdMialW3kI110OvoRurzcxMGSo3d2BoD2Nx/MY1eUeMaJ%0A4emhm6WesDps4pz36PKv+S+Xk6MT+IHLSElvmNHqlXjGT/H6+OEAtIRl2gOfmxIeZ+Z1Gx17ygC/%0Avn8uUw6c3aWnPBu2tZEteSx7r85bOg9EDj2Chy68jRLavrvcPFNBC4/E9Hhzppvh6UITDtCLtslD%0Az5hgbMUknWe1MnKPPodxw0AbJ3yukwe/PALAqBOhHMDrTisSXTIPgPy967nuiSO58CKtj1/+OEFf%0AWATgyHdqm1zx3zE2EKfoAA4Mu/CRry8ge829/H6lrtNrD5zksdVdPJfoYXHFvs4cYvtDHpEW3SZr%0Ahtvp9gq0NeW4bVKPr4dJgf9NRPmbFt1H25dEeOCWLl79gS5u+r7uqGd9yOPmb/k8i8OlH9F1evRf%0AJkhHSkyWdF/a7MXwBebjk1S6/N6eDL8bncXRoe7LS356NuFvfs2G61L0vVm3iXvIImThgdxxkd6E%0AoiQO3VKkI5ljhb8IgMXuNFOlKA9HZ/F6T5/usOgrr4N8jjs+uVGX73qcNaeftRvTbHX1NKQs7fgR%0AOLNnOwB39Pfy5hO2En/za0Dp8ld/bjX3RRZywZFbWLdc/19yoBxntlPgsEt0PoXHyly9vJWD/YCO%0AqB53mmJF1mRbeMP3lgGgNqzj4a/quh1nnm9f/+cRPnLKACtunQshpCI+B13aweRv1jO2Tbf/98Im%0ALolN8b9+G+f39APQdkYHv7g6xnyaAEiqgEGZTZcUSUR0p9heTLBNPJYY3c5fOM71m3o5uOAT1Uex%0A4yuHzV6UERfSZv+8Y9Q0i14T4jbrtr3rt50sO2ecwrostz+l/6eYLwsppWgR3Y5HHbGdZ1e0csSn%0AFlPeru3k4as95rRMs3xKPzfO+gDc/58BOJ0ce5qOE4y5RGZHGHywxHNjeuzqdIsceOoEP7pH66g7%0AMoelsQkWvKeTm/5dy7bQTRKPBAShXs8yXoxRYgEnn5+HiB7vvnttgre2D5KbStJ7su6Dgw/HWTvW%0ARKuj+9+As5jFsSmmi1EeiWi7bfY6ePvFRZb/QD+nBoIYC2Mei98Ba83se8Fxk0T6uvivn5vndNEn%0ARLj60qXc/j09liULZVZHm3nrwm3ct07LMqtUJBXxeSbUdvSmN4U8eFMHt7UKFzn6+ebTyeKzSuDp%0AfB74eZpVnsflTUW6DtTyqwASb3w1G7+xgblv1Hlt/YPH/PNiPPcz3SaPlptodtrpDANSES3vnDkZ%0Abh3o4cSYnpcBzH9bL4XVGa5dpfvSq8Ist3gtfOzv9dR+6hdP8djqbgYjc6ic+ntkUCSnXBwg6ujy%0AjrmoxPCtOVKd2m6eWdXF0X/bxK3fLHLGe7Uule9zyw9jPG6e71+Mu6wOmzixdYiVw3q8OemobSRP%0A358nvj7BkR/Xfel//q1EoqxYHzVzDvIc9sZJfnJLJ6en9PNUlYXe1zvc/Atd7z43SypR4pFcOyc0%0A6/F13mcPYc1nysxZqJ8lpewc/ILLIyNdjHs67zctdEnNDVhxfzvz2rTEPe85AGJRfvsPes53XNcg%0Adw32cu4FGW74he6DB+Nw6Bf259Z/1mnCSCdJVebIxQPct+YwAPaLZvHcMuP5OO1N+rm0IdfEas/l%0AL1K6T8x+UxKn72Bu/dIYCt228xNZDniny+qf6E7a1NLOtkwTt7suB5Z1H+gp+jwda+W9X9bjxk8/%0As4X5oU+nKjDs7A/ACW8Yo7RViO2f5PrrzX9KfXhfCu7K6X7qAOe9KkvspAVM/2aNacsO3EgrC+Zp%0Au0nNjzP2dISh0TQHnarHtD/cfgBthYCodLMyomXbP/Q55sRB7r9bzzlaJY3rlLklkuCjr9dtMnC3%0A8HCmjxYzdxjwXNJlxbQjLEGPXYecnePJX6VZx/M2v7JYdol1PFosFovllULerDaqYn6Az9YG7WFe%0AAvxIKfXpuvzOmSF+Iypbs18NnKOUWi4iFwPLXkAeAvyzUuq7dfXoY2e5au8tQzsmTlRK5YzjrOEM%0A0qyceyva+fBZU16HiDQppaZmkKf+s6+UqlyH7Jh7/AfwDaXUjaZOl+9BXi+2rRrp6KMzxG9Yvln9%0AdwVwjFJqi4hcjtbbC6nHh5VS9c63ZczQVsCFQBdwtHFSbWSGtjLklVJHGMfVTWgnYWVVX7EmXm07%0A1NbldOBtaEdcpc67Qs1wXeFqdm3bDjBR3y8BlFLvF5Hj0Sv+nhSRI5RSMznHa7mRnR2Ctbr9GDAI%0ALDVlF3ZTf9ArHH9j4v5CKWV+XqVgHJW1VHQ8k35TwP8Alyil+ivBDcpUde8z1XEmeaRB3Bl1zcx9%0AUYC3KqWeaZDmT8LPnp73UmX9svOdTzz3clfhJSNV8TLsgzSf0PRyV+El4+2XRl7uKrxkjDy27/6s%0AcUp6Tx59eyctYfnlrsJLxvCuTiPfyynJvrtxWsU5tC9y1gd2H2dv5ZDivttuFovl/57ynv7CY9kt%0A++6MwWKxWCyWF85DwGtEpNM43S5Ab4sK4ItI5Ve724DzRKRyFly7iCzYTXoHfVYiwDvZsdqsCdhu%0A8r6wpi63Yba1FH0+YDMwZeJXuBn4a7OaCRHprdRpF7QA48bpeBB6m9GZOANYrpSap5TqU0otQDt1%0AGjlYjxOR/USf7Xg+DVbTNajHNnP9l3X33iIicbMF7DLgkQbp7wbOEZGkceici17Juqc6mik9wHwR%0AqZzbd4GRpeLwGzF5nQeglJoEtlacziISE32WYaN6fKBiQyJyQKNtKxvoaMg4HU8FFuwmPqZOGfQq%0AzctqbHaXGPu9Anh7zQrBNUCfmPMb0atd76pJdn7N+wMNsp3Jtiv1nAQ2iMjbTB3ErLJERBYppR5S%0ASn0BGEGvzN0TTgbWzXCvBdiulCobWSo/C94NvMP0sx70tqKVOvYD/cDn0I7UP4Yfolci3lMTdjdG%0AN8bpN2L0ArvvBzPJcwva5itnk7bvStfM3BdvRp9bWTkP9EgsFovFYrFYLBaLxWKxWHbDvvvXQIvF%0AYrFYXiBKqe0i8mngDvRqn98ppX5tbl8FrBCRx805j58DbjGONh/4oFLqwV2kzwKHishjQIYdTpvP%0Aox2Wm9DnTlacVR8BrhKRv0GvoPqAUuoBEblPRJ4C/tecYXgw8IDxDUwD7zLxZ+L3wPtFZAXwDDDT%0AdqygnW431IVdj3aIXlMX/gDwFfQ5eXc3SFfP5ehtH7eZOuxXc+9h4LfobR2/pJTqF5EDahMrpR4X%0AkatNXIDvK6WeANgTHc2U3qwWXQ38pYh8F3gOuNI4ar+HbqON7OwEugj4roj8A9oW3gasAAIRWY52%0AWH0Lvb3p48aRM0xjB24t1wK/EZFH0VtsrtlN/Fr9PGHKfgewZQ+SXAx0ADcYPfUrpd4oIn+FbicP%0ALfN3atLEROQhtFP9ggZ5zmTbtVwIXGn6UwS9ne9y9HmC+6P70W0mbCYqZzwKum+9Z4Z4VwDXG+fb%0AHexYDXkDemvjlcCz7OxcBd0OXUqpp3dRh11iHLvnAQeIyF+b4Peg+8EPTX/MsbPjr1E/6NudPEqp%0A34vefvVRESkBv0OfHzmTri+ncV/8Enpb3RXGZjey41xTi8VisVgsFovFYrFYLJaGWMejxWKxWF4R%0AKKXSDcI2AofVhf0U+GmDuH8H/F3N55+z48zGPUlfKf/zdeFXAlc2iD8IvKVB+DvrPn8L7dSqp16u%0AvpqPb2gQ/3kopS5uEHYj5hzFOp3mlFLnN4ifrrm+Dn3uI8Yh++v6+IZnlVLvrcvnTuDOurBvAN9o%0AUOYe6ahRemMThzSqlFLqc+iVb/Xhz6EdV/WcXvf5M+ZVy508X660eR9Bnyu4R9TbuFLqzXXlVMI/%0AVHO9zFw+CnyxQZ63Ac9b6VZjT1+sC7+85nom266NswF4fYM4Dc9IbBDvTvSKvUb3Lq/7/BywpCbo%0A0yZcAR9iZk4GvleXV72u+2quH8VsK6uUupodKyVn2mmkUT+/vEG8ncasmeQx976C/iNAbdqZdN2w%0AL5qVr++boc4Wi8VisVgsFovFYrHsU+y7G8H/32MdjxaLxWKxWCwWSwPMCuUs8PGXuy4Wi8VisVgs%0AFovFYrFYLHsD1vFosVgsFosFs2VmrC74IqXUyt2lbbQa8cUy00ovi8ac93dbg1unK6VG/6/r83+F%0AiLwO+Gpd8Aal1LkvZblKqaNfyvz3NYIRn3TEr37uPDLAO+UkVl//DOmy/u/os2tb6ItNM7Y5wRF+%0AAYC1A+0MxaCtZpPoJc4UmyXFfu/WO/Q+cmXAdhVlS0QAOLFYwOluw1/dT0+YAKCnL8OD/SnE5NHb%0ANoU/FPCa9iGeHO4EoJxTbC6laFIBvVICwHN03e5TuqwjigFDfprO1im8Q/t0nFyeU5Jb+O9H9XGj%0A/iTElnYxViiz6Wa9APaoeYN0/r+jGfu3u1hS7ALgOWni/rjiwCtvBWDEnctBXoFWt4hryt0+nUYS%0AUZKn67wjT0zgKXCV4rnPrQDg1vIc3pfKc3R6DIB1mRbym0JW+01kjE62P9vMtB9ltYoxR7Qyy4WQ%0A6Gtfy09+fj8AH1i5gr5AcONlRlxzLKin06+P6CNhz+/pZ3o8DlNt1fYQz6HrJNj0K2GFOZ62txzw%0AkCQ4uqDbfMzxkOYU3V6BwuopAFpbY8TmR7ltjc6rK4SCOBzZPsKCgi6v+N1r6HxdG84s3UYbvCyH%0A/8fPiTqdDI5q3fZ2TbJ2LM4xh/STGdDtnb8vT/INaZ6L6a+0faUyEo/QEUI7uk7BvQ+zMdLK4aUi%0AAE3xEs7ihSQOcCg+NqyFU+CK4rebe3nX+3UbHHjteiaI0uooAGa1TbP+mwWK0sJqV5d/8N1PI57Q%0AV+4AYFJF6UlmcfMxTiwFWrVLFiGtrRy96lEt27Y20i0lnplsZX4wAUDP+xZRuH0Vmwc6mFa6TdZH%0APYq+w6Gh7iMOcOhrRhldFSXr6DgnqGkejaaZNGupT8kWiLpRBnA43c/p8g9ewJabpjm+eYxwk5al%0AKG2kXjWL/KODAJzlhYRPT7KgOSB6yUU63S2/57WJMVYaG2ghwMdhqV9gXOmpQoCDyubpSeldqyfy%0ALWyNCGe4GZQuioF8ihUxj7PiY/y+qPV2fnSMbD7Kk6oZgDe0ZSjkIjR1FHCbdVtuc6L4hR2LxLcM%0AtNDZlEPdNkVJH19LIhJAAA/8vottEZ2uU8p0lH0iJf0570TIrZ5irl/mgFQGgBuDNlxcOs/Q+ay/%0AJsbBXz6YzKefJdqnj3M+JBgitaadRFLbUTitWDJnGFUW+gd1vX3f5fDZI1wx0cmn5uq2PHBigtjZ%0Ap9B9+zMAnJcXxh1InNLH4qfHtU4KSSaIMD9hbLLs8OBYF29/8/uZ+ozeFKO9HNDZmuXYfIl8PsLs%0ABZM8+OwcVsZDzp3djLkhbAAAIABJREFUCsDNv49x/mePw/vxvThdup06O7czPBBjVUy30WFFnylx%0ACe57lHZ0v81mY7TMKrDQ2GhKAhbMHSd5wcmoa/Xx3NE5UUZXRjmmb4DtW/WmAk9EfM7smaCUqxwn%0ADJ6UOTTM02xkWZtr5uDIFIS6/ANKIflyhI3lJEmzfuAuN8UxxSJj5gjqoYhDphzjNYWQ7ri2W7c9%0AxrKuQR4d7Cab0XnNaZ/ijqlOysNaj04syv9n78zj5KqqxP8979Ve1Xt3ujshe8JO2BIQFAVRcRdX%0AZFwARx13cAZcRlTcZnTcfo4KiDrigqOi4K6oCIKKBAgEAgECZE8nvaXXWt975/fHvVUpiuosKIOJ%0A9/v59Kdf3XfXc86971add++d/Pj3aE200dll0t041MscrdBjnyU3axtHa5E1sRQnzzXp4scvZfD6%0AIdoHRul+qrHJtT/yuP+/tjLgm2fAuA+zKxHxpb2EG7cDEEwKrZEiyQQAmUhZE0+ytLzrmff7ZJJl%0ApYjeMGReBbJeQOXm28mPxGiLTKXuXTuLYxbvYOFQGrVjd+JFz6Bz2/WsWdNr9DZniImdadaPtLMi%0AYcbSTWQ5qiRs3mH0v+a3MdqlgrdkCT3RI8ZOHxlibbKHs7JD5H9rxo7OTAtTxQSTYvrEhAdP8yb4%0Atd/K6+cMmvY/PItDqLDBM/I49BvfIba4j3h8lPw9pn/n2ncwdfVdHL3I6P+uR3opaIy7xzuZJ+Zo%0A8NVhC0spckqQZzowcir/4g/Ej13CpoQpvyNQRndkCfEI7MO6NYwYinl0X3wGAMecfzPJpx9OtGET%0A4dZhAAqVFnI+xFo9utrtTvljkE5UKNxqpr/J+WlOur2A72tNJ1uncpR8QTeuB6D4hwfJxTtoyZWY%0AuvouANp0LuFUwCgJRisJ1iU8lm4e5NYHZ9MjxrbP7x3hlyO9vCg3TPspxk5kdi9J3cnBC0wdK0Wf%0Ase0JHvLTLLDPnA2JGCfJJOMVI48162ZxYmya0BemQ9MHBvw4xyfGWV1qI2PnSuOaJHHcfHRkzOrN%0AJxwvkXnmAk6Z3mRkm4+Rn0xwe9H0/8wzF9G6bggdm6CwyshkTkeGu8Y76Y3K3PZlWP76gFZfuCaR%0A5KRe83x94IYYy97xdEavu4mRmNHvstnj5NcrKypGt50tBTaNtzI/DFnkmf6WjAdszWdZ0mX6Vmf3%0ANMV8nGhngNdp8l5cjlg30Mmk+GRWmznXnWNddBCyUcx42xpF5MtxDl42TMuDZnz14xFy0CJ6ux40%0A9jaepq2Y5uBDZzNR2mLsfULRh0ZJapaHE3HO6NzBr0Z7OfRnOzjSdCXWbe9ieZhn9bpeSr4xuB0k%0AOa59gqmdRo/x5z2D4OdrmB35DBfSVicJ5q7fQualxwGQ/cFmTigHDJRyJDeasVMVklsGCCOPcNjo%0Ae910FweNDjNU6jT27ikhMKdtkh+UjJ6ioTQvlknyJaP/G70c563bTGJeiiNXmfFkm6RZEYQUfm2+%0Ahsc7YCAeY0GlQjEwz8bViSQrQqOL6ry3snGc74zN4YJTjE7CNULw0FYy2kH1wVxcNUxG+zlLTD+6%0AM2qjLYp4aLCTZX1mXnTnqj6e9op2HvSLHDNtbGDY93maFtiIeXZORXFKm8p0hMotk2Ye1BWGHBSb%0A5pgO0yduHu/hsOk8/WGFleNmjtf3h9s49GPHcfkHjR7f+Pxh1v86TkqVEfvY73hWO/7Bi1m6/XZ2%0AbDF66t2yHW/+HHzbjoe2dnHavAEk2cZxSdNPpooJdHKKSc9k1BkGZCVg7doeQs9IqRz4TJYTDEiC%0AwYLpl4dmxunMp9hYNONrf1ucqWvu4b7kXPqMuhnRFpaMDhKPGbtdN9HGQck8/WFLrfyBIMvhpQo7%0APmfmfLlwFgu7xpicSuFj6i3JGC2f/wDBD64gG5mwbBSyebyFQzB2dH8iiZfyCe/fSHKesZPcugrb%0AShkWxc0Y4bUmuG24h5Yo5I7fme8cixJT9M+fYNW6Pk6JmTnP9nKG1JmnsHDVKgBWFTqIq3JGpUDs%0AyMUADP1kkCOTE3hi6rOz0kZHGHJ0epJbrN3uvDZBq1ehI3RrAR37xkxbPjkcDofDsV8iIqGI3CUi%0Aa0TkahH7C9Xep2/cCnNfy5/6a9LbPNpF5G2PM+0vRaR9X9Op6onAecDRwHtV9Ziq03Fv2vS3aPe+%0A8NfIyKZfYM+B/GvrsUBE/mnPMZum/fO+prHOxaPsxxjm/MZTVXVERE4VkZ/PUNbXRKTpFrJ7qOMG%0AEeluEv4WEXn9HtJeIiIX7muZM1ACtli7PEZVjwHGReQVjyczEblRRJb/jepWn+9HReRZf4N8dqfL%0Ax9XHHQ6Hw7H/0Td/4smuwhPGYPzA/Tkq6wVPdhWeMO56pPfJrsITxrrEgWuTy19/4NrkGZ07nuwq%0AOByOA4hoP/jbXzhwn6oOh8Ph+EelYB0TRwJl4C31N8Wwu+ffX+V4/BvRDuyTU63aLlV9vqqOPc5y%0Azwb+aP8/6YiIv5vb+yyjJ4gFwD45HqvtUtWTH2eZ9TY+Crx9TwlU9Y2qet/jLK9Zfper6rf+Vvkd%0AKKjqh1T1d3sTV0Qe184jf2UfdzgcDofD4XA4HA6Hw+F4QnGOR4fD4XAcyNwMLLGr0taKyKXAKmCu%0AiJwtIvfYlZGfAhCRTwJpu2LyKhv2WhFZacO+UnUaNUtfRUQ+KyKrROR6EemxYW8SkdtEZLWI/Ki6%0AElNEekXkWhu+WkROBj4JLLZlftrGu8imv1tEPmLDmrWrtkJNRH4sIneIyL0i8ubdCUpEBHgFcC7w%0AHBG7/82j45wqIjfZ+t4nIpfXO3FF5BO2DX8RkV4b9iIRuVVE7hSR39WFXyIi3xaR34vIOhF5U10Z%0AN4jId4Hqist/tXJeIyIX2OL2Ska7SQ8QE5Fv2vg/rNPJh2w+a0TkCisbRGSJbcNqq9/Fth6n2Hq8%0AW0R8Efl0XT3+ZTftmrL/c9ZWVlmbesnudNXALcCcus8525b7ReSqurrfKCLLReTFtq53icgDIrLe%0A3j/d6ugeEfkfEanfdvci2wdWisiSOv1daK+b2nY9IrJYRH5t7fFmETnUhr/Synm1iNy0D+2uz/t0%0AEbm27vOzReQaez0lTfqj5ZW2TQ+KyCk2fkpEvmHlcKeInGbDzxXTn34mIutF5B3Wru609t5p410p%0AdhWmiKwQkT/btq0UkRabz9Ui8jPgN2L4tJXBPSJyVl39WqVJX5O96OMi8lzb5tUicr0Ny1rd3mbr%0A/RIbvsDqZJX9O7kun6Z9qkH+bxaR20Xk9m9uHHg8KnQ4HA6Hw+FwOBwOh8NxAOEcjw6Hw+E4IBGz%0Amuh5WCcPcAjwLVU9Fqhgzot7JnAMsEJEzlTV97FrNdlrROQw4CzgqXZrxxB4jYjMbpbelpMFVqnq%0AccAfgA/b8GtUdYWqHg2sBf7Zhv838AcbfhxwL/A+4GFbj4tE5DnAUuAEW97xIvL0xnap6sYGMbzB%0AnlG3HHiXmPMBZ+KpmDPzHsac1/j8GeKdAPwbZrvPxcDL6tr9F9uOm4A32fA/Ak+xcv8e8J66vJYB%0ALwBOAj5k5Vot4wOqeriIHI/ZAvZE4CnAm0Tk2L2V0W7SV2V3haouAybYtYLyS1ZXRwJp4IU2/Crg%0Ay7aNJwMDth4323p8HqPXcVVdAayw5S1sbFeDTIvAS63NnAZ8tuow3B1inOCnAz+tCz4WuAA4HFiE%0A0WsNVf1p3Valq4HPiHEyXwmcpapHYbZwfWtdsglVPQH4EvD/mlRlJtuu5wrgndYeLwQuteEfAs6w%0AaV+8hyZXHbx3ichddfF/DxxW51Q8D/iGvZ6pPwLEbLsuqAt/O4CVw9nAN2WXE/5IzOrWE4BPAHlr%0A17cAj9p2VkQSwPeB823bngUU7O2TgHNU9ZmY/nMMZovjZwGfFpF+G2+mvlbPY/q4lcNXgZfbsl9p%0A434A+L21zdNsWVlgEHi2ldFZmDGJPYw7NVT1ClVdrqrLz5nf33jb4XA4HA6Hw+FwOByO/QLdD/72%0AF0R1f6quw+FwOBy7R0RCdjkbb8b8cD8buEFVF9o4L8H8KP96+/mfgSNU9V9FZEpVczb8HZitVwdt%0Afmngf4E7d5M+BJKqGojIIoxT5hgReQbwccwWoTngOlV9i4gMAQepaqmuDQuAn1vHFyLyGcxqxOr2%0AijngP4Hr69tl424AlqvqsIhcArzU3lqAcfD8ZQa5fRm4S1W/KiIvBl6nqq+096ZUNScipwIfVdWn%0A2/A3AMtU9QIRKQEpVVW7auvZqvpGETkK+CzQDyQwzs3n2rp5qvohm9e3gGtsGz+sqtWVZucDXXXx%0APgYMYZxteyOj3G7S36Sq82z4M4F3qeqZIvJyjIM0A3QCXwS+DKxV1YMa5HYqcKGqvtB+/iHGoZq3%0AUdqAf8Fs+1trV4Nc48Dngadjtuw/BFioqttn0FXVxhcAdwDPUdXQ1uUDqvpsG+8y4E+q+h0RudHW%0A83Z77z0Ymz1HRI4Gvlin19OBt6vqy6w9PVNVH7H13K6qXVZ/U6r6md3Y9iXAFHC5lfkDdc1Iquph%0AInI5xqn2A0xfGZmhzY+Ssw27EmMDPxSRD1iZfwPTP5faPjhTf7zRyupPYlbh/klVl4hZOflFVf29%0ALeNmjDPyOMwLCNWVuZuAk1R1a0M/uBL4uW3r5ar6KMeviJwLPENVz7OfPw/co6r/Yz9/G7ga4wif%0Aqa9tYDd9HOgBXq2qr2ko+3YgBVQP+em08bdhnMrVlysOVtXMTH1KVb/eTEcAy/tPUYCKhqaAWJYt%0ApVH6E+3E7c7JOyoTlKOArkQLAIGGjJQnmZ/qZnt5HICeeAuh/Uo1UpkE4Oj0HNaVh2nz0wBMRSVU%0AlTnxNiYiM3xuKY3SEc/V6jMZFAg0pC/RTs5LADARlfAxfv2cbxb25qMyU2FtCKYzlmU0mCbjJchH%0AZQDSXoK0F+feqc0AHJydTdqLE6oyERUB6PIzjIR5xirTAIQa0ZVoYWdlqlavOB6eCC1eiqloV5mB%0ARmRsHR8pDhJqxNJ0HwMVI34fj7IGtMbMguJuP8twOF2TH8Dx2XncU9jGolQPqyfNeyit8Sx9iTYO%0A8o28Hwp2oqpMhgVCNSeEdMRzdPtZCloBYFNxhCXpWWwsjZD1jd/dF4+JIE8lMrptj2fp8jNsrYxR%0ACI2M5iQ7iFRRoKTGzPJWrgenZgFQiCqMhHmSEmNraRSA3mQ7lSjAswvoUxKjw08zrRUKUaUmy0BD%0A4l4Mz+pvc2GIBelZNTn64pGQGA9PD9CeMPIeK0+RiaXoTbbX7C3UiKQXr+lpYaqbUJXxsGDrWMZD%0AaPFTbCwOGd0mWhmv5JmVbGNnZdeRxr54NZ0UwzJTYZGueAtjwS4baI9nCazcxipTLEr3MhpMM21l%0Ak/YTLE52Mxrm6fRNXg+XhpkKihyS6avZzVRUZjoq1+y238tya34TavtK0ovTGcuS8GIM2X7TF28j%0A68UZCCZrsi1ryFRYZGnSHN8rCPcVt9MVy9Xsvc1Pk/RidNn3Lu4tD7I40cW2YLLWfzwRtpfHSXhm%0A1+iDEh1sLI1weKqP+4rm8dUayxDD46h4FzfkNwCwONXD+tIw/Qmjk3IUoMC20s5ae0tRQNmOIwAJ%0A8RmybeiJGVveGeYZLo3TGs8C0BJLs7UwzPKWhTxYHKzZ3ZaKGVd6bbqHioOMliaIeWZMak/kEIRA%0AQ7riJo6H0O6neaRk9L8w2c2m8ijlKKAn3mp1L0yERVr9FEmJAzARFWu2Csb+j07PYUswwUExk65C%0AxPrSCLNsPqPhNIIwHRZrfak/2UEhKpP04jX9V4ho91JsKI3YvIssSveS9RKMhGbK0eqlGA2nmQrM%0AmJSLpWr2HrfvnA9VJpkOCixI2z6pFQaKo7TFs3TGctYmTPhYZZqMtbeDkz2MhgWSVt/GjkqERMy2%0AbdsRTNEby5GxO4k/UB6mN9bCcDhN9XcnEaEUVSiGlZo9lDVERNhix4SMnyQmPoGGpO24GKEUwzK+%0AHSfa/DTjYYGdlelaWNpPEBefFjtuDVYmyPhJBktjzEuZd5OKdpw7MtHDPSVjJzHxOTzRzbXDdwFw%0AeNs8fIQHp7exNGveiZsICxTCMp59L+ygZCeqSl4rVCIz3rXHMowG07Uxak68jc2VMcYq08xPmf62%0ApTTKQclOQo1q/TTUiL5EG0U7bsbFZzzIk/GTJK0st5ZGSfsJ5ifNO4RDwRQdfoaxsEBkx/KMl2Ay%0ALNLip8hauT1cHKIzniNvx8kWP82W4jCzU1102OcpwAP57SzPzgNgbWkHkSotsV33W7wkO8N87Rlc%0AiCpMhgUOS/bWxheA8bDA0mQ3D1s7bYulafFSjFobTYhPq5dkWzBBp2/67paymSf4VJ8BPjvDAmun%0AtnBozky71xd2kPaTdMVbav0rJj5jwS79t8YyZL0E905uZmnWvAiV8uKUNajNL/oT7YQaUSGi1UtZ%0AWU6S85K1H3IjlMHyOEvTvWyyNpn2E8yNt3NfYYCdJdPeE9qWsD2YqD1LD030sD4YIyPx2vhViMps%0ALYwwJ230FvdiBBqSkFjt+eiLR8ZLUNSg1jZVZSos0mfHSV8EQShElVocTzw6/Eytvw2HeZJejFIU%0A1OY89+e3cUJuIdusjopaIR+WmJPoYEfFnB/bG2/lgfw22uJZMp7p71kvQcZLsHL8IQCOap2Ph3D/%0A9Nba2DFYmcAXjx47bu4M8iS9OB1+hrK15cmwSNpLMBEW6K6OLyKMh4WavntiOaaiEltKo7XnSbXf%0AV+eTaS9BQnymohKt/q5NeZISr83BMhInJCJUraULifDxCDSshc1LdDIWFkjYeen64hDdiVbi4hNZ%0AK9hRGiPpxWu6XZKexVRYoqCV2lgWE58dpZ1UNOT43AJrO7C+NFwbJ1r8NIPlcTriudq44IvHYHmc%0ANjt3mBtvJ68BE1GxFmekMklPvLWmx03lUWLi0xnLMlA288K+RBtTYYmyBjW9TYYFWur6dSmqkLPy%0AarFj+VBg5jDV582CZBcp8bm/OEivfS4VNcBH6I3lGLVzo8moRJefYYe1payXJCAiVreeKe3FGQ2m%0AmQqLNb31xVvZXN5J2jdtmQwKNfkB5PwUk2GBSPVRcdrjWUpRhbIdX49LH4Si/HnqEQD6k50MlSdY%0AmO6p9e95yU7WFXawyM45W70ERQ0ZDwu1+dySdB/bK+OkvQTtVgfr8gPMS/XUbGJ7ZRzBPKuqz8DO%0AWJZCVKmNN1NhkTmJdgbK44T2xL2eWAt5rdBl53LDQXWePsFiO7+pft/I+UnGAjMueuKR9RK1OW9C%0A/JoNddu8ttj+uiFvzjM9uW0p9+S3cmJmPveVB2s6OSTeweryIN12fI0ARWv9vTru1NtkQnwKWqnN%0AHXoTrYwG0xyR7GWL1fdwZZK+RFttznnjlt/t8SXp/ZnPzHvt372z7MJN39kvdPC4zpZxOBwOh+Pv%0AmIJdzVXDLh6brg/ay7wE+Kaqvr8hvzNniN+M6qTlSuBMVV1tnQ+n7kMegvnB/ysN9VjAo9tVf+9U%0AzAqqk1Q1bx0tj9k+1cb1gZcDL7YOHAG6RKRFVScbojdOwqqfK7rrbaaQXXOMLwKfU9Wf2jpdshd5%0APV5dNZPRBTPEb1q+Xd12Kcaxs9k6dlL7WI93qup1DfU4lRl0BbwG4yw6XlUr1rHUVFeWgnWetWGc%0AXG/HrlIDSnXx6vVQX5fTMavgqqvX9tQ2neG6ypXs3rY9YKyxXwJYB+WJmJWvd4nIMTM5H/fAN4Cf%0AYVaPXq2qwQzx6utflVW9nHYni3rZRnWfIx4rZ2HmlxH31r5n6h8m4cx9fKayBfPCxAOPCjQ2vgOz%0A6tLDyLAa/zF96m9JUOdYONCo/lh1INJuHT0HIgXreDsQST2+Y2X3C+odJAca8QN4k6rFqZ49R9pP%0AmRNve7Kr8IRR/XH8QCTar9aR7BtVp/uBSMa+/OFwOByOvy8O3Fmsw+FwOBwzcyvwDBHptk63szHb%0AMAJU7MouMCsKXyEiswBEpFNE5u8hvYdZJQRmW8Y/2usWYMDmXb8S6XrstpZizgdsBSZt/CrXAW8Q%0AkepKzDnVOu2GNmCndUgcitlmdCaeBaxW1bmqukBV5wM/Apo5WE8QkYVizps7q659u6vHVnt9TsO9%0Al4g5U68L46y6rUn6m4AzRSRjt4V8KWYl697KaKb0APNE5CR7fbZtS9XhN2zzegWAqk4AW6pOZxFJ%0AijnLsFk93lq1IRE52Ja7JxkNWqfjacD8PcTH1mkceBdwYZ3N7hZrv5cCr1LV6taf9wMLxJ7fCLyO%0AXfYMRs/V/7c0yXYm267WcwJYLyLVFbRiV1kiIotV9Va7InUYmLs37WhSxjbMyr2LMY7QKjP1x5m4%0AqdoGETkYmMejV2ruLfcDs0Vkhc2rRaTpr/43AWfZvt+DcQavtPf21Ndm6uO3YMan6grvTht+HfBO%0Akdq5n8fW5TOgqhFG935d/H0ddxwOh8PhcDgcDofD4dgvieTv/29/4cB97dHhcDgcjhlQ1QEReT9w%0AA2ZVzy9V9Sf29hXA3SKySs05jxcDv7E//lcwW1D+ZTfpp4EjROQOYJxdTpsPYhyWGzHbZFadVecD%0AV4jZrjUE3qqqt4jIn0RkDfArNWcYHgbcYn0GU8BrbfyZ+DXwFhG5G+M4abrFquVs4NqGsB9hHKLf%0Abgi/Bfgk5ty5m5qka+QS4GoR2WrrsLDu3krgFxjnzsdUdZt19tRQ1VV2+8qqM+ZrqnonwN7IaKb0%0AdrXoWuAcEfkKsA64zDpxvorR0QYe7Qx9HfAVEfkoxhZeCdwNBCKyGuPw+gJmy8tV1sEzRHMHbj1X%0AAT+zW2HehXFa7RW2LauBVwOb9yLJuUAXcK2V0zZVfb6InIfRUwzT5svr0iRF5FaME+/sJnnOZNv1%0AvAa4zPanOOa8z9WYcwaXYvrR9Tbs8XIV0KOq99WFzdQfZ+JS4HIRuQezJem5qlqSPR+5+ShUtSxm%0Ay+Evikgac77js5pEvRZz5uNqzCrF96jqdutI3FNfa9rHVXVIRN4MXGPHrUHg2cDHMGd03m1tcwPm%0A/NJLgR9Zx/AN2BWZqvqbGcadQRwOh8PhcDgcDofD4XA4ZsA5Hh0Oh8NxQKH2fMaGsA3AkQ1h3wW+%0A2yTue4H31n3+PvD9JvFmSl8t/4MN4ZcBlzWJvwN4SZPwf2r4/AWMU6uRxnYtqPv4vCbxH4Oqntsk%0A7KeYcxAbZZpX1cc4b+rjqOoPgR/a658AP2mMb3lQVd/ckM+NwI0NYZ8DPtekzL2SUbP01iYOb1Yp%0AVb0Ys3KuMXwd8MwmSU5v+Pzv9q+eG3lsu3L2/zDG+bRXNNq4qr6ooZxq+Dvqrk+1l7cDH2mS5/XA%0AsU3CF9jLjzSEX1J3PZNt18dZDzy3SZyXNYY1Ywa7OLch2tOArzZJ+0Ee2x9PrbsexjiLUdUixjnb%0AmMeV1K2krO9n9ffq66Sqt/HYlcaN+Shwkf2rL+9GGtrbrGxm6OOq+ivgVw1hBcx5o41x12HOJa3y%0A/rp7M407DofD4XA4HA6Hw+FwOBxNcY5Hh8PhcDgcDsd+jV3ROA3825NdF4fD4XA4HA6Hw+FwOByO%0Af2TEvGjtcDgcDofjHwG7ZWayIfh1qnrPk1EfR3PsuZfXN7l1uqqO/F/X5/8KETkD+FRD8HpVfemT%0AUR/HvrG8/xQta0BMzDGRvnh0+1kiYLAyAcB0WCLtJ+iIZZgIiwC0+WnKGpLzzNA0FEwyGRSYlWhj%0ApDIJwKx4K2UNSdi881GZufF2NlZ21tKNhwUCDUnY4zQ7Y1nW5QeYk+4mbo+2L2pAMSojCEkvbutU%0ApDWWYSLIAxCp0pdoY7AyQagRAILQHs+yszIFQE+8lemoRJufRjHfp2b7LQxGeTq8FKvz5mjbUlSm%0AP9lJdbve/lgLa/LbWJ6Zy0A4VZPddFTGF1PH6vezhPhsKY2aay/G4el+RkNTxw4vzdZggsmgQMIz%0A7VWUlJcw7YzKAKS8BPPj7bTZY2DvKA6Q9OKMVCZrbTs8M5udYYFR2zZfPFpiafpjLYxbHU1GJSpR%0AQNyLUYkCAOJejEgjilHF1CmWZXashQoRE1EJgFAj4uIzbeszWB6nO9FKoCGDpTEADsnMphBV8K2M%0Aijb/e8Y2sKClt5ZPRzxHf6yFsu7aZfyOifXEPWMTmViKlliawdIYi9Im3VBlkpyfqsm/KlsRqV1P%0AhUVaYmmmwyLtfsbKLc5DhR10JXbtHN3tZ5mKyiStvLeURpmf7GbN1CYAFmX68EUoRgEHxVsBWFvc%0AQSEsc3x2HgDbgsmaTMatLothhbSfIOMniVk73VgYZFluHjsCY/9TQZHueAtFrdDqmaOINxSHeVpu%0AIXcVB2pxOhM5EhKr6XYqLDI30cHDxaGanNpjWQpRmbKV82SQZ1G6l5yXZDicNrrFY1Ysy5jVYxyP%0Afj/LA5VR8qEJy/kpAiKKodFti58i6yUYi4oka/20ws7KFB3xHC22n5Y1JEIpWbspa0A5Cpif7Gan%0AlUklCuiJtzAWmqOIq/bSmWhhTrwdgJ1hARGhEgWM277bl2hna2mU9rg5WtkXj1AjAg2Zn+gCYH1p%0AmN54K5Htt754TIUlWv1UTW5pL05KfNYWdwDQE29BEEaCKeYlzLG59+W30R7PMhkUaImlH2NfAB5C%0AhJKQGHErk4yXYNXEIxzduqBmo1U6Y6beRQ0INETYlc9AaZQTcgvZWBmrhU3Z/tlh08XEYyoqsa1g%0ApgnHtixgRzCJILT6xm6mozItXpKK7UdDlUk6rE1Uw0bKEyzLzWNdYUdtnASIi0+LzSdEKWtAh59h%0AfXEIgPmpbsbDAik73mwr7eSwTD+3jj9E2jdjU2s8y8JkN/fltwGwINVNm59iIJhkc8Hksyw3D1Wl%0AqEFtPN9SHiUhMQ5KdACwsTxCu59BgU22/EMys3m4MEjJjjd9yQ7GgzwJL0ZnLFeTfyEqk/LitWdQ%0ATyzHWFggXX2MsimeAAAgAElEQVQmRGUGy+MsTPVQ1qDW/p1BnsDKqCuWozeW447pTXQnTH8vRRUy%0AfrLWJ6rPoN5UB30xE6esIYOVCZJevGa3WT/JaGWK3mR7zY6mwiKBhvQnTFigEdvLY8xKtBm9lSeY%0Am+wk5yXYEZixO+cn8fEYt30DICNxKhoyUDZ2syg1i4HKGJEq85LGlsfDIv2xHHdbnfQm2lgSb2co%0AKrLdPrv74q08WNjB8ow5insgnCLUCE+kJseclyTtJXiosIPAyq032WHGVmujs/wsW4JxpoIiY2VT%0A75Z4hq5ES01uIkKbn2aoMknBhqX8OH3xNpJejEHbZ8aDPHOSHWTsc297ZYLOWJY4HlttP/HxGClP%0A1OSxKN3LaDBNRyxD3o5BSYkxHuZZWB0jyiMIgi8eHfaZkPbibK9MsLUwwtxMD2Ces0kvzlw7Jm2u%0AjJGS+KPGxa54jkJUqY03lShgIijQk2it9bfAzn8qRLUxpDOWYWt5rDYmdPsZ1pdHmQgKzLZ2Ikht%0AzAKYDItMhUUSXoysn6qFF6NyLZ/pqIyPx2RYoMU341aE0h3LsjMsMBmYMTcuPl3xHK123H64NMwx%0AqX62h3nG7bjc6qeYjEq18X46KtMba2E4mKYzZuQ2UB5nSbKb4TDPhoLZqX92qqtWbq2OYZlTUgfx%0Am/wjJu9YhpHyZO25VZ0Dpr14bc61bnqAk1oXs9U+J5Pik/OSjIdF7h7fAMCRbfOpaEglCmpjWX+s%0Ahe3hVK3eD0xt49jWBYwG+do4vb08Rl+inWFra1k/SVkDemIt5NXYTQyPFj9JKQrYYfvJZJBnVrK9%0AJsf+RDt9fpY78ltoixuZLIh38EBpsPYMngoK9CU7OCo5ix2RSVeIKuS8JEO2bw+VJ8jGkoQa1XRe%0ACEv0JNrI+UlK1pYqUcB0WKrFqda7EJaZn+qu5Z0Qn7wdJ9v8NNsr48TEJ+MbfU+HRZJenHIUMMeO%0AQWDGoep4vzDVw/riEH2J9tr8bTwokPNTtbn6uJ1bzkq01ea4YOaC1e8KgYa0xTLExK890xYmu9lU%0AHqXNT+PZvHv9HCun1nNk1oxBBa0wVJlkKig+aq42HRY5OjXb2BUhD5WGKEcBS1LmmPrtlQnGgzwZ%0AP1nTwQmZuawtD9fm+L549MRb6fTTDNt5yUhlsmaHpq15Ul6ckIipoFgrvy2WIWTXdwcPocVP1fpN%0AZyxLoBERysFx8zx7sLKTtBevjdMtfpqUF2M8KDAd7ppPz052sN3G6Yq3MBkWmAoK9NuxfH68nXuL%0A28mHpdo8KO0laPWSFKzdpiVOiDIaTNfGoIQXY0t+mIMyxkYGS2MsTM8i4yUYKI/b8swztGRldvPW%0A6/ejUwb3nU/Of+3fvbPsfRu/s1/owNtzFIfD4XA4DixEJBSRu0RkjYhcLSKZfUzfuI3mvpY/tedY%0Ae8yjXUTetq/pVPVEYBtwqqoeY//22ukoIseKiFoHUX34Htv0t2j3vvB4ZVSXfoE9Q/KvrccCEfmn%0APcfchaqOqOoxmK1tj6n72yunY4ON/0xE2m34qSLy8xnSfE1Emm4/u4eyNohId5Pwt4jI6/eQ9hIR%0AubD6WVWva2jvMXvrdLRtU3teajWsaq8X7iHtmfVtF5EbRWT53pRr458rIl/a2/iPl7927HE4HA7H%0A/oXHfvG70uNiQeoxU4cDhqqj50Ck/qWZA4315QP23b7aC0AHIlUnosPhcDj+vnCOR4fD4XD8I1Kw%0ADo0jgTLwlvqbYtjdM/Lv4cf/dmCfnGrVdqnq81V17HGWezbwR/v/SUdkt98091lGTxALgH1yPFbb%0ApaonP84y6218FHj7nhKo6htV9b7HWV6z/C5X1W/9rfLbS+4B6s8gfTWwei/SnckMZ37+nfH3MPY4%0AHA6Hw+FwOBwOh8PhcMyIczw6HA6H4x+dm4EldlXaWhG5FFgFzBWRs0XkHrtq7FMAIvJJIG1Xk11l%0Aw14rIitt2FeqTqNm6auIyGdFZJWIXC8iPTbsTSJym4isFpEfVVdiikiviFxrw1eLyMnAJ4HFtsxP%0A23gX2fR3i8hHbFizdtVWqInIj0XkDhG5V0TevDtBidmn6BXAucBzRCTVJM6pInKTre99InJ5vRNX%0ARD5h2/AXEem1YS8SkVtF5E4R+V1d+CUi8m0R+b2IrBORN9WVcYOIfBfjaEJE/tXKeY2IXGCL2ysZ%0A7SY9QExEvmnj/7BOJx+y+awRkSusbBCRJbYNq61+F9t6nGLr8W4R8UXk03X1+JfdtGvK/s9ZW1ll%0Abeolu9NVA7cAc+o+52xb7heRq+rqfqOILBeRF9u63iUiD4jIenv/dKuje0Tkf0Skfsvei2wfWCki%0AS+r0d6G9bmrb9YjIYhH5tbXHm0XkUBv+Sivn1SJy0x7auglI2T4jwHOBX+2uDDH96cXAp22bF9vo%0Ar7TteVBETrHpbxaRY+ry+5OILGtox3yrq7vt/3k2/DH9WEQ+JiLn16X9hIi8S0T6xfSj6qrVU6T5%0A2NO0/4rIc62trBaR621Y1urtNqvHl9jwBbZdq+zfyXX5NO0vDe19s4jcLiK3D+W370E9DofD4XA4%0AHA6Hw+Fw/H2i+8Hf/oJzPDocDofjHxYRiQHPwzp5gEOAb6nqsUAFc9bcM4FjgBUicqaqvo9dq8le%0AIyKHYVZYPdVujRkCrxGR2c3S23KywCpVPQ74A/BhG36Nqq5Q1aOBtUB1y8j/Bv5gw48D7gXeBzxs%0A63GRiDwHWAqcYMs7XkSe3tguVd3YIIY3qOrxwHLgXWLOFpyJp2LO23sYuBF4/gzxTgD+DTgKWAy8%0ArK7df7HtuAl4kw3/I/AUK/fvAe+py2sZ8ALgJOBDVq7VMj6gqoeLyPHAecCJwFOAN4nIsXsro92k%0Ar8ruClVdBkywawXll6yujgTSwAtt+FXAl20bTwYGbD1utvX4PEav46q6Alhhy1vY2K4GmRaBl1qb%0AOQ34bNVhuDvEOMFPB35aF3wscAFmhd8ijF5rqOpPq9ucYlYLfkaMk/lK4CxVPQqIAW+tSzahqicA%0AXwL+X5OqzGTb9VwBvNPa44XApTb8Q8AZNu2L99Rm4IfAKzHyXwWUdleGqv4ZI5+LbLsftnFjtk0X%0AsKuPfg3jeEdEDgaSqnp3Q/lfwvS3ZRh7+G8b3qwffx04x+bnYVZoXoVZIXud1cHRwF2NY4/N8zH9%0AV8yLDF8FXm7LeqWN+wHg99buTsM4WrPAIPBsa1tnVeu7hzGlhqpeoarLVXV5T6bvsdpwOBwOh8Ph%0AcDgcDofD8Q9F7MmugMPhcDgcTwJpEbnLXt+M+fF/NrBRVf9iw1cAN6rqEIBdYfR04McNeZ0OHA/c%0AZv1AacwP+btLHwHft+m/A1xjr48UkY9jtgjNAdfZ8GcCrwdQ1RAYF5GOhno8x/7daT/nME6DTQ3t%0AauRdIlI9Q2+uTTPTASdnYxyD2P+vq6t7PStV9RHb7v8FnoZxBpWB6vmCdwDPttcHAd8XkX4gAayv%0Ay+snqloACiJyA8YJMmbLqMZ7GnCtqk7bMq8BTuHRzjaYWUa53aTfrKp/svG/A7wL+Axwmoi8B8gA%0AncC9InIjMEdVrwVQ1aLNr1E+zwGWicgr7Oc2W49yQ7vqEeA/rOMnwqxg7AVmWmJWtfEFGFn/tu7e%0ASlXdYutWjfPHxxRo2ldQ1S+LyNEYp/OD9vY3Mdu3Vp2M/1v3//NN6jOTbVfLymEchVfXyau6ovJP%0AwJUi8gOa21sjP8D0r0NtfU7eizKaUS3rDoyMAK4GPigiFwFvwDhjGzmJXc72bwP/Za8f048xfXnE%0AOrp7gTtVdUREbgP+R0TiwI9V9S6a06z/9gA3Ve1IVUft/ecAL5Zd512mgHmYM1+/ZFdyhsDBdfGb%0A9ZcZV50en+zjtUXlv+JFAGIICfE5v+yzNmbeafB8KHnw7LYhIMvmoVa2SpL+sMxRy3YAsOPhdqaK%0As/BRLk4aFX08SjEZxmtlFfC51qtQibfxmZR57/Ph8VmsT/gcUq4AMBbG+I/ENB8Oeolsuq8mp3ld%0AuYVtcY/20IQt9fMkYwHrIvNewxGZMTZMtfDVZIqDvRwAW7XE6UEGbBV+EZtgSyXk6x3CNeO9AORR%0Ayl5Iv6Tozy7mhQUBDxJhyH+njP/7n4tZpmKH8Nynb+fu35phfPGiEc7bnOFQvw2AN8o0QejR2T3N%0ApaOHAvCycon3hZNcEMwy7feEq2IRH4xm06IBAF2ZIpvyOQTl4YT5mrfOr3BHZYhXRf2mjslZfLx1%0AmgcHl3LwLGMaF08k+ExWWTdh2tHnF1klWbwQ1sbM4uRNmmckLHB5zuS7cyKNANNRjCEvbtsvXBUN%0AcWG5gx+ljd7OLgifS07zSa8FgN+nZzMnUJ532gCb/jQfgKvIcasOcVzMnPf2vIKyLhHnqNZuJtTk%0AHRdlUGNkShETvnl39vpYnqNa5vHR0NRxs6b5ij/MOZl5HFQxGr8p3cWySozZgZHRQ4kYN3iTFDXk%0AfWWzaL8jV2CykGStb/L5VWyKZ4Y5zjgo5PYdRt69WuI//GmuyCT5TakTgNvTWcpEfCFlFkGvicHT%0AixXuSSZ4BhMAfCO9kA3RFM+ITPtDv4W55Ygj2nfyoYIJmyMptmuJ93sB9xVbAQhS/Rymk2yODjLl%0Ax4qMBQn6UnkGi6aeCb+Ndi1xR2wRAN+J7eD8oIeDYnlWWru9LVHgnIJHZ9bo7TLSvKdtJ68a8liQ%0ANH3y/XIQF+oIHy+38eG46TufCLPcEWV4bvugyWe4kwc8eE82xepJY0vztcBn4gGvDU1Zh2TGWD/R%0AyqjfxVLNA9DdOc3kZBvbixmOP2IAgNHNpv7rdxrZVkToixfZWknzOd+cQXaRHMR0JDyjx4wJA4Ot%0AlOP9fDw+wYfDNAD3SxetYUQvZfChqzXPL4qdzE70Ebevgu/0hGtkhLdV2lljd2a/gCw7wxhXxY2O%0APt9Z5OKdnbyhGOPGtLG3F5QLrPEyvBlT16tjIaeWkxyeyLCxbM7uO+HgPDdsmEPWj/jfhGnvG4tJ%0AvpWqcHYxAcCGRIy2EH4Un+CM0Oh2UbnC7e0rmGdEzYmd8OOpHu7xCry0aPpNSYRnLN3KI+uMjjZK%0AikdycziypHw/aez/XRXhK2nhfK3weTH1fn+iQBAk0aQZS+4st7EwSnNFMuLlJWPvrRrwhWSeT9rH%0A38pEL4vLFX6ShiE149RYvI2jvXbe6rcR2jMmAxGObNlJOmd09OnRbk4pxeivlOntMnEGx7LMavf4%0AVNHI6N/CXsZCj9PaVtBruiATPmz3lFcn2iGCXBTxtGO38p/3zOZpobGtL0RDvNDr5TmxcYLQtHec%0AeaS9kK965nMp3kbOS/D2YprbcibdimKFdeluDq+YdgSRsCMepzsMKNp8vhsr8MZyK/+ZGKM3Zmz3%0AvHIr16aSPN/K6O6ksiLs4yd+ibyaB0Ucj89Jlk95pq3/WvF4qJLhY539vLtgDO65sS5eedBW8mMm%0A32/ku8jlEvjicVpk9D8rUBb5KXYGSQI7FflL0meFRixImLMTt+czlPFAYGdk7PbuRMgp4SyOmW36%0ApGobd27p5r9jw3xvltH/R8daOClIcXhU5LKkGQNfW0wwLzdJ73F2TFjZxtZ4F3GFOSVjhL1Zj+Hp%0AJL/KLgXgYZ2mpBGvCdr5L3syQ0J8Dk738rGWPOCxcagND2VU4rUx+ZG4clgZZvmtDHsxGyZc522v%0APbuCSHjKvGmSrWlGNxv7/nqxnWVln18mpwF4VSnN170JlqTbWV027f1o2M9WYvxOpjg9bp4d0wnl%0A6cUyn00WADgk0c3bSjHujadI+SbvOUGFxXN28oEJ05e3h9Pc9LwMj1yf5W1qxoC3aR+/TZV4fikJ%0A0kZnVOG76YjnFxP0BMbe5/aNc//AHHZm5vF1fxiAoxOzOLmSpLNkZH1kd4kdIznKkce47ZPpsrl3%0AR8rI4wUyzteTczgnLFAJjW43kebo1hGum+pmQcXYW39U4L2xHMfbudP5/Tu4eGAWPckEc226c54/%0AxHd/2UuLncusSUUsCDzuiwWsrJix883MoRyDM5duBoTzHs7y+YwyPNbNZXFTt/OKcf7Ln+B13hwm%0A7F42Z+gk7wqn+Ey7nV8NzmW66HOxbuUSz2wMkimHjPoxrvaNjXyGHBOlBJemfBaIGQPeoa3MJk9F%0Ac3wmZ8LOLmXIaESbHe+HwyTtUuEvUZyve0a3YST8v2wbly0aB2DH+gyFcpzr/DSvaTHyf5+/hDge%0A/2bnbgq0VEJWptr5zsGmc02PJ9k6lSMpEX+OmzHvWeEUgXawYLGZA523fj6vCjvpCdvIYgaqitfN%0AD+MRxM3z/o2VgK7OabYPt/DjpBnfKyi/LWzgJz1tXDxpXrx7XpDjN7E8b7Q6WtQ3yuotaf7FW0hW%0ATN4PVLK0kWE8ZuI8tX8Hnx3vZE0wwrttP1mUnmQgn+UiMXU8MTufp0VZ0hEk7POtEocjmKavf4J7%0AN5n52zdSRc4v+3wtadq/VFOUUJ5aDPhhzOi7hRgd6nFGaPpbPohzd2IWK8I8avNe62cYisGLEqN8%0AtWLGrhVlnwhhSdz0pbRf4dOZ+byumCDnmbFkkFn8IFbgJWUTZ4EUeCgxn1Cg287Dfp6OeEBivDHq%0AAeC7sXHeXsqxJhnjsNAY8/ekxOzUHN6TmyAMTVs+UfB5VsvBHB8aPZ7AJI9IN3fklBPN1w5GYh43%0AJQost/OEo8olpllAh1/mertR0+mkmPDixFVJ+6ZOYVFQZhGz89B/98dZHuvh3f07GBkwdrs26ue7%0A/jjnlY08MhIx4vkkI6WQMGNgQpWuqMKHY+anlHdEffRrmWLg02m/G10ZSzJp7ewpgannOYHHgJ8A%0A35T/lJ5B3jginJSaQ9F+g/n3zCS3jvVwQ9Z8d9gaTvOJsJd0ImCtZ/J5anKUOypLODa3k9WFdiMU%0AhZv8Cv12Pv2cSoFcqsx4pZf/TRkbPDqIk8vMZTBmZH142A8VSEpErx0DpqcTxGMRq0tGbw7H3uIc%0Ajw6Hw+H4R6RgVxLVsI6I6fqgvcxLgG+q6vsb8jtzhvjNqO6WcCVwpqquFpFzgVP3IQ8B/lNVv9JQ%0AjwU8ul31904FngWcpKp56zh7zPapNq4PvBzjuPiALa9LRFpUdXKG9jR+rqhWv9IQsmse8kXgc6r6%0AU1unS/Yir8erq2YyumCG+E3Lt6v/LgWWq+pmEbkEI7d9qcc7VbXR+XYqM+gKeA3GoXS8qlZEZAMz%0A6MpSUNVjRKQN4+x9O7tW3tWvAKzXQ31dTseslKuucNtT23SG6ypXsnvb9oCxxn4JoKpvEZETMStf%0A7xKRY1R1Juc4qrpdRCoYx/b5WMfj7sqYgaqcajKy/eS3wEuAV2FWGu6JPe2GUl1F2Qf8jy3nJutk%0AfgHwbRH5dON5mbvpvzJDmYJZBflAQz6XADswKys9zOraavzH9Je/JZuHWp+orJ90XljY2+Fg/2Pn%0ARPrJrsITxq9iU092FZ4wLuPA1VtXa/7JrsITxsbH7mp/wJCLoj1H2k/5Rn53G4js32wcanuyq/CE%0A0RlVnuwqPGGc93D2ya7CE8b+tO2gw+H4+ydyo8rfDLfVqsPhcDgczbkVeIaIdFun29mYbVEBKnYl%0AEsD1wCtEZBaAiHSKyPw9pPcwZyWC2VKxutqsBRiweVe3UqyW8Vabvy8ircCkjV/lOuANdlUXIjKn%0AWqfd0AbstE6LQzHbjM7Es4DVqjpXVReo6nzgR0AzB+sJIrLQbh15Fk1W0zWpx1Z7fU7DvZeISMpu%0AAXsqcFuT9DcBZ4pIxm4d+VLMSta9ldFM6QHmichJ9vps25bqr4DDNq9XAKjqBLCl6nQWkaSYswyb%0A1eOtVRsSkYNtuXuS0aB1Op4GzN9DfGydxjGrNC+ss9ndYu33UuBVdrUpwP3AArHnN2JWu/6hLtlZ%0Adf9vaZLtTLZdrecEsF5EXmnrIHaVJSKyWFVvVdUPAcOYlX174kPAe+3Kwj2WwWN1tDu+hnHi3la3%0AmrCeP2O2TAXT1qr9N+vHANdizqJcgV0JanUwqKpfxazIPs7GrR97Zuq/t2DGnoU2r04bfh3wTpHa%0AmZ7H1uUzoKoRRq9+Xfx9HVMcDofD4XA4HA6Hw+Fw/IPjHI8Oh8PhcDRBVQeA9wM3YM65W6WqP7G3%0ArwDuFpGrVPU+4GLgNyJyN2ZLy/49pJ8GjhCROzDbL37Uhn8Q47D8LcbRU+V8zNae92C2fTzCrvj6%0Ak4issauhfgN8F7jFxvshe3ak/BqI2Xp/DJhpO1YwTrdrG8J+hHGcNnIL8ElgDWbb1MZ0jVyC2f7y%0AZoxjqZ6VwC9s3T6mqtsaE6vqKsyKupUY+X1NVe/cWxnNlN5mvxY4x8qoE7hMVccwZ+jdg9k6t94Z%0A+jrM9pd3YxxQfcDdQCAiq0Xk3RjH1X3AKhFZA3yFPe9CcRWwXERuxziz7t9D/Hr53ImxwVfvKa7l%0AXKALuFZE7hKRX9ptY8/D6OkezHavl9elSYrIrRhbfXeTPGey7XpeA/yziKzGnH/4Ehv+aRG5x8rq%0AJtuW3aKqf1bVxm2Rd1fG94CLROROEVm8h7zvwJz3+Y0ZorwLOM/awOswMoEm/djmV8aMEz+oc5Se%0AilndeSdmpfEXbHht7GGG/mu3d34zcI1tZ3Vb549hNgq928ryYzb8UoyN/wWzzeq0zefxjCkOh8Ph%0AcDgcDofD4XA4/sFxW606HA6H4x8OVc01CdsAHNkQ9l3MD++Ncd8LvLfu8/fZ9eP+3qSvlv/BhvDL%0AgMuaxN/BLgdJffg/NXz+ArscFPU0tmtB3cfnNYn/GFT13CZhP8Weo9gg07yqntUkfq7u+ocYRwbW%0AIfuTxviWB1X1zQ353Ajc2BD2OeBzTcrcKxk1S29t4vBmlVLVizEO58bwdRhnciOnN3z+d/tXz408%0Atl05+38Yc3bgXtFo46r6ooZyquHvqLs+1V7eDnykSZ7XA8c2CV9gLz/SEH5J3fVMtl0fZz1m5V9j%0AnJc1hjWjmV3sQxl/4tG6PrXu3jC7znhERGZjXt77TV2cK7HnPVq7eYwNzNSP7crgp2C2tq3G/Sbm%0AHM3GPB419jBD/1XVXwG/aggrAP/SJO46YFld0Pvr7s00pjgcDofD4XA4HA6Hw3FAceBuBP9/j1vx%0A6HA4HA6Hw+Fw7AUi8nrMys0P2K1J/9r8DgceAq63DkCHw+FwOBwOh8PhcDgcjv0aUXUHZjocDofD%0A4diF3TIz2RD8OlW958moj6M59tzL65vcOt1uM3tAIiJnAJ9qCF6vqi99Murj2MXP+s7WCGHKM+82%0A5qKImCo+ypzMNAC3l9tYHJbY6iU4NDYFwEOVHGURbk8EADy7ABlCUn7I/ZIBoOjBrErEXN8cO7ro%0AuFFWrezjl2nhqSVzLOW4L8ypBCzp2gnAryd7UOCflm3mjtv7AUhJSKQwJnHi9ntQloC+tmlGJ9MA%0ArJc0HWFATkJWJsxQ+CyZAOCBstlt9qEEpFQ4rBSQsu/F9rdOUSjG+YO0sLBswo7pG2JoKEc5NHVc%0AE0txPFOslBwnySQAra1FfjrRQ4fdaPcZ3Tu4b3s3TzlhG39ZORuAiggjMY+zXm3SfOf7LYx5sKwY%0A1ORfFo/NcY9XLdnM6vtMe7fGYrxo2WZuX2U+T3o+K3oHuWVwFkckTJs2FnMUxWOhb3S0RnOc+bSt%0AbLkty5/K7QD0BRGb4x5zK0anAN1+iXmLdjKw0RxXur2cpiweJREq5ihRliXG+WPYxtyKadyC9BSV%0AwGOwnOaIeUMAbNrcwVUpjxMqCQCO9idpbS2yYaidOW2mvaOTaQpRjGEvRm9UNm3zk2yKw9FWBu1e%0ABV+U1myxJpNiKU4Qejyo5hjdKc9s+ZMLlflibCkfxtjhx5mvRQI1trs2luREf4JZc0z55XyMn4/0%0A0hco3bZ8X5QREkz4Js1hZpdiujqnmZgwRwF/SzIcFsQ4+1VG1n++KsOUeJQ8YVZo6r0yFed5TOB7%0Ayi+iNgBe4I2TTFUol8wGRarC1dpKTygcXq4AsC4R5+Bymda4qc+GMEtrFHJvMlazvyWZCTZN55j2%0AfDojU15XqsBkKVF7A3mbJHnQiJ6OyOjtFQdvZt29Paz3TDsO9yfp6Mxzx+AsFsdNvxVRbg1bOTrK%0AA7Dw4FEG1rcyVEwTYvKZl5skjDyG8mmOOGwQgP/P3nmHy3VVh/63zpk+c3vX1bUkS+5ylS3b2IAb%0ADiW0B4ljCCUFAiEQUkgjECeE9kjIIyQQDI9gwBCCqcE822CwcW+yJcu2bKtLV9Ltbe7Uc856f+w9%0Ao/H1XBUbx5ayf983353ZZ5e11157nzN3zd5r1+Z2toRZtiVMnqEqnOTP0dUzz7fH+wH4jYE9JHIh%0AN2wyIX3XZifZMtPGitwspYrRyeOh2dh/fu8okxNmnZiuJDnh2HF2bO8AYIekOD09zbZ8K70xYxfJ%0AeMDuYpaCZ+bkgJYZJ8HeuEfc/mukIHBZapL5olHMw5rjJC0QqfCEZ9aJ3iAgFCGjEY8lTOjdnkBZ%0A6c/T0W5sa2QiRzGKsTEZ54rlu40NjicpFBL8WM1YrylV6c8U2FvIcuKQmRN3DfdTFWEgNGOdkpB0%0AvMp0Jcke38h0XvsYeydbeDieYtYO5hmlgK2JGG9Yadra8Fgfx3TMMj6dZbsdyxVapLcjz4bJLgA6%0AtUpXpsRPwzZy9uc0uUi5JVHhgmqS/sDYTXeiSFfPPEHF6G3dRDddUZUQocU3ci5ZMsO63X2MxYxA%0A/UFIVkMGWvN1XRaCOKuOHWffLrNuTFRSKMKYH2OFDSu9T5P0S5nejjwbrZxbEh6vTE6yMW/Gdt4T%0APKA/CDjWrvk3zfWwulrm9FeYz//5k37O8WfZWG2lLTJrUIRwUsck9850k4lMh1Ma0elX+EHC6Ggo%0A9Dhf5rg/aqE1NEbxSBKOrQplY7akFc7JTPLEXDudmDm4fGiKW4cHOCM1DcBsMckwKcoivPrSvaa/%0AD/lEoeYdDkQAACAASURBVPDYZCeetbc0IVk/YDgy7ed9j1EfLvdmeKxs9PTyy/fxo58MENr2Zzw4%0AtVJmUuIcnzHrSzXwGSmnGY7HSNmxPCs7SbEUJ1JbEFhPjtZQ2RczaSsrAUvT8/W2pn2hPVQuO2s3%0AWx8yYaL3hSmmfL9ua5emJnlovoNlWqIjZ8Zt92wLI36c05MzzBbNvXOLn2JlWOJuq9ueEAaCKh6Q%0AF2NLIbAj4bHMrlsXnT/Mj+4dIu9BV2CU1BkFrE/G6Q/ALlPkwohIhJK933SGxv6zEZydmAHggUob%0Ap/tzjJTNvO2KlRkLkrRIwECnWd+3TnQw4fu0hqb9Wd/jWIoMRylO7zaP07X7URQKP6521HV5ic6x%0Aq2ruLzO+x+Urd/PvO5ZycdWsi0uHpvnp7iX02nl0yuA4UShs3ddJ2jNpe0jRGVXpz83TOWjuI9dv%0AXcqsR30t39ewPl3UbtaJ26Z66AlCzlltolD85xNDjHvKmnJUt61AhCV+kTt9I+Pp5TLzxGiRgJ8l%0AzZw8riqko4gWDRnMmfX95koHbRG8qM20tWGyi+PSc9xbbWOgauROEbEtnuDEwKytnS0Fts62EQn1%0Ae8CxqTla20tMT6W5WY19/XrfXh7e2UOXb+ZNT1eedeM9xFXp80xdvV15bp3s5SUdpv3vzfYwGCjj%0AvnB6tQzALi+JAqvjxv4TsZAn59vYnvC4PGlCsG+bbeX4rimynRW2bTG2nPBDvhiL86E+M7Y3Di/h%0Akq4RysU4D+RNnjsSFV5V9PExioyjbEjGeVlsuv5cNOdBRuHYSsCyViNDuRJjTylDixgdldTnvNfP%0AUHi8yPefNPezl6QnGZnN4oupuz1dZrSQYcqL0WHv048m4vz6ql3c8dggAI8khSsyE9w5280rjjPr%0A++ObetjqJxkKqnVb2ippjqPAZsw98ZioxKZYivPiMzxZNM+vnVrl0USSN6zaBcBPHx8iG0XcnlLe%0AWDG67WwrcN9MN71hlZ1xc387PznFHeUOXtpioqI8OdlBVYSERrR71botd0QBcTF225KoMFdJkFef%0Ax5Lm3r20quR94aTQrBu/SKR513nDjG5Ikmm1z1dx5cu7lvDW3n3ct6sPMM/BozHhxZ7RdVfvPNeN%0ADFAV6LePwue2TDCXT7ItNPa+Lya8pmcf24Y7CO1TT86v0tOV54bpXtJ2nVwVltjsp+pB7vfF4KRy%0ASEYjytaW1561l/Xr+sna+91smGBJNk9n/zyPbOk1OknEGfWUQbtQv7RlnB2TbcSJKNjaH03GeE12%0AnI1TnUzZe+WFuQluz3fV53ZhPsEdQRtdgTLtm7oyEXSFAeO+0eNAWOXBZJzBQElGxpZ6qNDXkWfX%0AZBsnrTTPXLPjae6e72QwMHKXxCOrIRk/IJcy+t5SaCWtEWO27rNbJ1g328kdiYCXlYzcF54zzMTm%0ANL5v2lq58cb9N5WjkI8se/ML3ln2oR3XHhFj4HY8OhwOh+N5Q0RCG0Nuo4h8W8T+h/nQyy88qvJw%0A288/m/K2jnYR+f1nWPbHItL+DMueKSJqnTCN6Qft08HyqOq5qnrGgtczdjo+Gx3Z8sttTLpnha2n%0AWUzKQyl75zMs12jj/1UbbxG5SER+9EzqrJUHrmkyTmfUnI4icpWI/OkzbaOhrdfZnXm/FJ5t31X1%0Axsb+AqcCK54LHR+s/AtVxw6Hw+E4OkhJePBMRygTldTzLcJzRs3xdjRyaWry+RbhOaP2Q5KjkdPL%0A5edbhOeMROzoXScdDsd/P3oEvI4Ujt67qsPhcDiOBIrWebAaqADvarwohgPdq56V4/GXRDtwWE61%0AWr9U9ZWqOv0M270SuN3+fd4REf8Alw9bR88Ry4HDcjzW+qWqL3qGbTba+CTwnmdYz/PJ61gk1uVi%0AiMh/Zxxxp2OHw+FwOBwOh8PhcDgcjhcIzvHocDgcjhcKtwGr7K60x0Tkc8A6YEhErhSRh+2Opk8C%0AiMgngLTdTXatTftNEbnXpn2h5jRqVr6GiPyjiKwTkZtFpMemvUNE7hOR9SLyndpOTBHpE5Hv2fT1%0AIvIi4BPAStvmp2y+D9jyG0Tkb21as35tF5Fue/37IvKAiDwiIu88kKJERIA3Am8HLheRp/1k3O7W%0A+oWV91ER+bdGJ66IfNT24W4R6bNprxaRe0TkQRH5aUP6VSLyNRH5mYg8KSLvaGjj5yLyDeBhm/bH%0AVs8bReT9trlD0tEBygPEROQam/+6hjH5sK1no4hcbXWDiKyyfVhvx3ellePFVo4/EhFfRD7VIMfv%0AHaBfefs3Z21lnbWp1x5orBZwFzDY8Dln+7JJRK5tkP1SOwYPi8iXRSRp019u894O/K8GnXVa+9lg%0Ax/O0hjZObzJui/ZBRN5q61lvx/xFwGuAT1m9rbSvG6y93iYiJ9qyXxGRT4vIz4FPishaEbnT9uVO%0AETlhoUJEJGv7eJ/N91qbforsn8sbROQ4p+ND17G17X+wbW8Qkffa9DUicqut90YRGbDpi615Pfbz%0AffZ1QZMxfKeI3C8i999Q2HyIw+RwOBwOh8PhcDgcDofjaMU5Hh0Oh8PxvCNm584rsE4e4ATgq6p6%0AJlDFxHO7BDgDOEdEXqeqf8H+nU5vFpGTgCuAC+zxiyHwZhFZ0qy8bScLrFPVs4Bbgb+x6d9V1XNU%0A9XTgMeB3bPo/A7fa9LOAR4C/ALZYOT4gIpcDxwFrbXtrROQlC/ulqjsWqOG3VXUNcDbwPjHx+xbj%0AAkxMuy3ALcArF8m3FvgTzFGUK9nvSMkCd9t+/AJ4h02/HTjP6v0/gD9rqOs04FXA+cCHrV5rbXxQ%0AVU8WkTXAbwHnAucB7xCRMw9VRwcoX9Pd1ap6GjDL/h2U/2LHajWQBn7Vpl8L/Kvt44uAvVaO26wc%0A/4QZ1xlVPQc4x7a3YmG/Fui0BLze2szFwD/WnFkHQowT/FLghw3JZwLvx+x0Oxa4QIwT+SvAFap6%0AKiYc2btt+heBVwMvBvob6vlb4EGrm78Cvtpwrdm4Ne2DiJwCfBC4xOrtD1X1TivzB6zetgBXA++1%0A9vqnwOca2jseuExV/wTYBLzE2tOHgY81Uc0HgZ/ZMbgY43zLYnY/f8bO5bOB3QdRsdPxU3X8TmAF%0AcKaV+VoRiQOfBd5o6/0y8FGbf7E17zPAP9nxeQPwpYV6V9WrVfVsVT375ZlVCy87HA6Hw+FwOBwO%0Ah8NxRBAdAa8jBXdEk8PhcDieT9Ii8pB9fxvwf4ElwA5VvdumnwPcoqpjAGJ2N74E+P6Cui4F1gD3%0AWT9QGhg9SPkI+JYt/3Xgu/b9ahH5e8wRoTngRpt+CfBWAFUNgRkR6Vggx+X29aD9nMM42XYu6NdC%0A3icir7fvh2yZiUXyXolxDGL/vqVB9kbuVdWttt/fBC4ErsMca1uLXfcA8DL7finwLbsLKgFsa6jr%0AB6paBIp2t9VaYNq2Uct3IfA9VZ23bX4X48BpdATB4jrKHaD8LlW9w+b/OvA+4B+Ai0Xkz4AM0Ak8%0AIiK3AIOq+j0AVS3Z+hbq53LgNBF5o/3cZuWoLOhXIwJ8zDqTI8zuuj5gX5O8sN/Gl2N0/ZOGa/eq%0A6m4rWy3PHMap/ITNcw3m6NBbbPqTNv/XMc4lMHp/g+3rz0SkS0Ta7LVm43b9In24BLhOVcdtXU8L%0A4iMiOYwj99sN+mwMZPRtOzfA6PMaMbsVFYg30c/lwGtkf5zEFHAMZufiB0VkKcYp9mSTsjWcjp+u%0A48uAf1PVoNaOiKwGVgM/sfX6GIc8LL7mXQac3CBHq4i0qOrcQrkBjmudYXimhZYwAKCIT8HzWBXP%0A80DFqCsTKXcnk3SFsC5qoSuIWN0yxd7ZHJeUzInNK1pneHyunbOWTFLaZdKejCdZkZinUDFdXH9v%0AHyHC2orPsTETtna0kiYjIa0DJQDesmYv99/UzfUPDbFCTNpmP8VgEJDSiIyNndaaLDM6m6UlUQHg%0A9Ng02wot7PKS5GwQje96LZxTihjA5OkrwfpkkpUdM9w1Z34nMjfXTlWEFWq+Dq4ZGqGYjzMfxJi3%0AX7uWVkOKEuN0SgwcPwPA2K4WpjzltLLR2+hYC2ccO8K/bVjKGoyMRfHoDiI2XGvqWR4FJIjI+AEJ%0A3+SphD4rY1U2PtrPmrVmaKN7B7hu4xDb0ibPFWGe70z20SXQ2TcPwNYdLeyICz1lo9sX94zx018s%0AwVOlv+Grbbu1ukCEZck85WqMkV0thJH5LeuUH+Os7CQz8ymq0f7ft7aF0EnVjGOxhTjK5qRPdVcv%0AAP8vFXJlKeJha73ZbJkbZ3pIx6A0Y+ymyy9z/DHjRDu7OXXtqBmDTVmS+Q7iNtJJLllhQ6WNi7un%0AqRaN3dxZ7GQgCGi1Y90TKtviMaoi7NY0AMcm8mwiweqYGdtSJcZL0vM8ku+gs2J0ND2VJgYUPKEr%0AZWxpU6mVQUr0q2l/KkzSEStz03Qvr+wz+l810grA7h+ZsX0sGePkcpUCcfb6psPHVGFHlMNDudgr%0AAJBur3DDXA9vOnuXGf99Psk9rVyamOKRwISGHqyGnHzCKLu3ms9tUUDWC+gPfC44dRgA8SCxM6Cl%0Ay8T2umfzAJOVFnq0wv1Js6y8IjXJjlIng4HSG5pxKk7FCRHGav8tUPj3mV5+/7hhbn3SbCrviyoM%0AEeDHTP/v2LSEqghVXwjsknH2qjy7N7XREqty2+Om3HBc8AV+rWUMgP+Y6yYfttC+N8ercmZJfGx7%0AD3EifHuI+0+LnWxJB7w2nyEupr0BrdDXOk+5FCObrTA/nwBg14521sXM2M55MDif4ZSBcfaNtgDw%0AeLmVNb1j/Hja2N8lZ41x7bohXtk2xq4xM15tyQrxeMjkrDlQ4hiqLBmaYdOuHnLW3kIRBuMFlqyY%0AYXjLUgA6o4BcS4XxySwAy5ZPcdf2AXoDZd3j5rcse+Mxzk9OcVnZrFupbMDO+RwA63b3mfY1ZGsi%0AxglibLKjrcDIZAshQmR1OzWToae1wKXePPfYNeiRZIxfzUwwM2LkXtE1za2zPbTJ/mhAmUSV7+d7%0AuNDaWqTC0rPmOP72HFsTRuFnx/JUqy0Mx2C1VwRgvJImk6+ydcbo6NyhfYzua6GjvUgQmPm+Y3cH%0AE7H9c/+Ungm2j7Zzd8HMQ4D+VIEntnST8kNa/CpLlszw45EBLoxPo2o693glzZSkqUx4+Fb23xjc%0Aw+hwC/OeybM2NcV0IUUFjxvmegAYqkZMEueRG8y6UYpB7+Ac24ZbOLdk6okRUigkWBqWqdrf4Xcl%0ASuysZum369aasMBclGClVvDseGdKMU7tH+euUWM3M77wwHwnvqdsjhl9l3Z24/uK70d05Ip8t9JB%0ABFxQqvCTn5rx79UKx/RPs6plhm2zRpchQiXyOC5tbq3pdIWb5noII48Xr9gDwH/cPEiXKmVM//sD%0AxRdlW8Kjr2DaL6hPd7xEopqgPWHm/CP5DiZ8YUlg1sAzhkY5blecgvp0Vcz6Pi0xWtpK7Jkyelta%0AVSoifGPDEK/sMPM0NR+QKWRYnShRLMXZW8mwOjPLplIrs7P7H+8CgRW/keD2L9t7XlBhYzzF8RXT%0A/taET1fgcebKfdy63fyGMRMp/YFStmM7sjHLWclpbgjaqcZNWq7ssbZi+rTFN2vXcek5Hi21cvlJ%0AZp3cs7mNn0mWV1QiJgKjk6SvrHjxHOWfG9ueCJIkUUIVxqfNPF3ZM0XndBo/piwByoHPtxNJfqUY%0A8oV8JwDLEz5d5RhPVlo413ytoKoeJGBlZtbIPZ/l6h2D/M6SPeSnjIxPbO/mJL9Ab78Z2wf29BKJ%0AcMFxe6gUjEy5yQpzpSTrih34m816vjyssjkeJ2GfJ3z1yIVK0RPumjT2forM09JW5iePDQGwLxFx%0AYsUj73nYZZlMFHF9LMNJFWXES7BcitwdT/Ka2CynzZtx66HMbi/JrMTpsM8B55MnUI9vznebtlC2%0AFFsoxPf/EzkmyolBiWk1ZU5ZW+LOWzsZqgaM2cX7iXIrc2Nt9AYhv3myGadtj5v1yvdM3x4Y72FI%0AikQI2aS5B60b76FNI8KwZu8wEFbYEU8S2HWiIwx4LBnjVWdb/T+cIabKskrEeCUDmHV6z2QrhQmf%0Agj34Z4MvvL4Ysn67WW9bPcWPR+QnEsTs/XxNkKAqEbviph/HVgLODwpMVVLYoeWCcom4F3FXMkOf%0A1dvmao75mNClZu3uzhaYur/K/bsH6bRr2eNz7fT7JbZh7lPTxTh74j6vHNjL9l0dtj2PmX1pdiWM%0AzBeVS5S9OOdlJ9n2hLHJ41aNs6zg88XJXi4pmrqTnrKLNHaZYJo4cYUHKm0sVzN/KvhkIhjZZtaf%0AoajMFHGODX0KoRndTmDOh185fR8j6419zZcSZBTm540Cuv0yCuyJUnTkzH1iTz7F9WnhMvsMFqua%0A+o7J5snMm/6OewmGqgG+b2QeqsL2u1u4gVZ+s9Wsdz/cPkiXwH+ODLDEM/lmPfNs8WTF3Msf3NPK%0AmrDM3ckka7Pm2WF+PkEQeZyUNs/XfqGVmck0a/+6h5s+aqLbHD84Tn7a9KH2rLJHbJ/sfSoXemyP%0A+7wsPcOmWTMni+OmL7Vxu/zs3Wx+sIvsfJmCjThzXKXKeYkSj0ZGxpGpHMd0zPJfhS7OrZh1Y20l%0A5MFqF/sSwjlVo7fp2TTdUcSWMTP+t6d9Xh3N87hkOS9u+qIKbZ1Frh8z95KRWBwfeNmpu3lig5mn%0AE5pgbtLI+/Vh88z1kmqBtCodcTP+nijjlTT9vXPcPG7mwAp7rzs1YZ55u1YUCNd38eJyjDZry/++%0AfohLdI7tVbtu4nAcGs7x6HA4HI7nk6Ld0VTH/oN7vjHpEOsS4BpV/csF9b1ukfzNqP1n5ivA61R1%0AvYi8HbjoMOoQ4OOq+oUFciznqf1qvHYR5h/856tqwTrOnnZ8qs3rYxwgrxGRD9r2uhZxBiyMO137%0AXFXV2vuQ/c8DnwU+rao/tDJddQh1PdOxaqaj9y+Sv2n7dofa54CzVXWXiFyF0dvhyPFeVb3xKYmm%0A703HCngz0AOsUdWqiGxnkbGyFFX1DOuk+hHGwfXP9lq5IV9tHA4k+2JxxJuV0QV/G9MX64McoI0a%0AHjC9cN420Ki3jwA/V9XXW/u/ZRHZ36Cqjy9If0xE7sHsJLxRRH5XVX+2SJtOx0/XcbN2BHhEVc9v%0AUudXaL7meZh1qXgQmZ8RXcGR9HvNw2PN0MjzLcJzxrJk/vkW4TmjVDl6vx7fs3ng+RbhOaPmdDwa%0A6WgrPN8iPGcsWTLzfIvwnPHdysLfJR497LVOnaORcnCgkPVHNsvlOXmUe0Ew8vDRa5MOh8NxJOOO%0AWnU4HA7HC517gJeKSLd1ul2JORYVoGqPDwS4GXijiPRCPSbbsoOU9zCxEgHehDlqFKAF2GvrfnOD%0ALDcD77b1+yLSitk91dKQ50bgt+2uJURksCbTAWgDpqzT8UTMMaOLcRmwXlWHVHW5qi4DvgM0c7Cu%0AFZEVYmI7XtHQvwPJMWzfv23BtdeKSMoeAXsRcF+T8r8AXiciGXtc5usxO1kPVUeLlQc4RkRqDpMr%0AbV9qDr9xW9cbAVR1FthdczqLSFJMzLpmcry7ZkMicrxt92A6GrXOpIuBZQfJj5VpBrNL808bbLYZ%0Am4DlIlI7s/ItGHvdBKwQE6sSjA5q/AJrp9ZpOm51AM3HbbE+3Az8us2LiHTa9LrebL3bROTXbB4R%0AkdMX6UujPb19kTw3Au8VqcdePNP+PRbYqqr/jNnxetoi5es4HT9FxzcB7xJzjHWtnceBnto8EpG4%0AmKNfYfE17ybgD2ofRGQxZ6jD4XA4HA6Hw+FwOBwOB+Acjw6Hw+F4gaOqe4G/BH4OrMfEZPyBvXw1%0AsEFErlXVR4G/Bm4SkQ2Y4xYHDlJ+HjhFRB7AHIH4dzb9QxiH5U8wzogaf4g52vNhzJGOp6jqBHCH%0AiGwUkU+p6k3AN4C7bL7reKqzqxk3ADEr90eAxY5jBeMM+d6CtO9gHKcLuQv4BLARc2zqwnILuQpz%0AvONtwPiCa/dijo+8G/iIqu5ZWFhV12F2Tt2L0d+XVPXBQ9XRYuVt9Y8Bb7M66gQ+r6rTmJh8D2OO%0Azm10hr4Fc3ztBuBOTLy+DUAgIutF5I8w8eoeBdaJyEbgCxz8NIhrgbNF5H6Mg2bTQfI36udBjA3+%0AxgHylDBxLr9tdRNhjswsYY79vF5EbgcaY4ReZWXagBnvRqdxs3Fr2gdVfQQT8+9WEVkPfNrW8R/A%0AB0TkQeuUezPwOzbPI8BrF+nO/wY+LiJ3YI71bMZHMMeDbrBj8BGbfgWwUczxqCfy1JiKi+J0XOdL%0AmOOdN9g63qSqFYxz/pM27SHMka6w+Jr3vlq/ReRRTOxNh8PhcDgcDofD4XA4jjoieeG/jhSO3rNk%0AHA6Hw/GCR1VzTdK2Y+KQNaZ9A+OoWpj3z4E/b/j8LfbHbDyU8rX2P7Qg/fPA55vkH6GJA0BV37Tg%0A82eAzyzMx9P7tbzh4yua5H8aqvr2Jmk/xMZRXKDTgqpe0SR/ruH9dRjHH9Yh+4OF+S1PqOo7GxNU%0A9RYWHJ+pqp9mvzOlMf2QdNSsvLWJk5sJpap/jXE4L0x/EuNMXsilCz7/lX01cgtP71fO/h0Hmh1V%0A2ZSFNq6qr17QTi39Dxre3wyc2aSuGzBOuIXpkzS3y6sWkWnRPqjqNZiYh41pd/B0/b+8Sdm3L/h8%0AF3B8Q9KHbPot2L7bIzx/r0ldHwc+3kzGJnmdjvdT03EA/LF9NeZ/CBPjdmG9i6154xgnsMPhcDgc%0ADofD4XA4HA7HIeF2PDocDofD4XA4HA6Hw+FwOBwOh8PhcDgcjmeNqOrzLYPD4XA4HI4miMg9QHJB%0A8ltU9eHnQx5Hc2y8vpubXLrUHjPreJY4HR8ZnNl/gYZEVKMQgLZYhnJUpSueY7RqQmJGqlSigNZY%0Ams6YCak6FRYYLU8zkDQhL/NhCUVJewmG4u0A7A5mKIYVfDG/m+yMZZkI8vh45MMSAL2JNspRlZxv%0Als3JYJ6BeDsVDch6CQDGg3kqGgDQH28FYG9lhpOSvdxX2AnA6vQShoNZfPHYUzLmNVcpclrbMvJh%0AGYCKBoQakfYS9XrGg3kCDcn5SUqRaSMkAmCmWgCgFJYZSvfQ5qeYsXKHGiEiJMWcljtcnmIg0c5c%0AWKr3N+0lmAzyZH0T2rYaBaT8BCPlaboTpv1SVGGsNENbIkvCMwfbJCTG2uQAG6umHyUNWBpvY3N5%0AjJ5YS13GqOE74Vh1jqyfJNSIwYTR/77qLBUNGIy3s7MyWc87Vy2wPG3CGFeJmAuKZPwkVdv/jJ8k%0AJTHSngm7mo/KFKIqHlLXzZJYK5vLY7TGMgB0+Gk6JcWMVqiosaWZsIiI0OIlmbV6mwkKDCU7CdXU%0As7M8QdKL0xnLko/MOLX5aSaDeeJWt1UNSXgx5oJivQ9d8Ra2F0Y4t3UlxahqxqA6TcpL4GHOMsp6%0ACeaiMsvi7ewJ5gDIeUn2Vqc5P7UUgNGoRJWIh+d3UfuO3RLP0OKn6zbX5qcZLk+xJNlOn282a28q%0Aj9IdyzEXlRmwYzIZFumJZdlZmaqPf38sR6ARZULb30kSXow+W6bDS1EhpKABw5VpAHzxKEdVeuIt%0A7KvMALA02clYdY6y7Wt7LEtPLMeG+Z2sSvfXbWJfZYYBO/6tXpLtlUnKUZVlyW7A/IJ5IiyQMqFk%0Aja7DAhFKu5ey9ShVDZmPKoyUTV9WpfvZWZ6g39YtQMKLsa8yg2L0dkyik7EgT8nK6ItHf7yNsWCO%0ADt/YyVgwR8pLkJQY+2x/c36KYlSpy7hhbgfLs33MBgWSNRsMSqT9BDk7l6aDeUZL05zWsoyqtbe+%0AWI4nymN1HfXEWwmIKIWV+ro1F5UpR1XyQYm2uJGpEgV0x3MkbZjh2ajEXFCkEJY5JtUFwJ7yNMtT%0A3fW+FdXUEfd8Wvy06S9CRcOnrVWBRuwqm/nXGc/R6WfIR+X6/JoMCuT8ZH2dyoclJsqztCWy9XV5%0ASbKDNj/FltIYAIWwxImZQSoaMBMW6/ZWjCoEGtZlitu1aD6qWBk9Wv0U81GFUWtbLbE0fbEW8jZP%0AzkswG5VJiM8T8+aE/iXpLhISo8PWOxEWSIpPWUO2z48YW0pkEQRfvPo4tfopilGVMXsvqa1xbX6G%0AzfN7AVia6WakNEUmZsoUwzIvazmeu4q7KARm3TgtO8RUWGQiyJO368ApWTOHp2z/e/0sj5dGGEx0%0AsM3qKenF6Yzn2FU0n4fSPVQ0oBCW62tQT7yVkcoMVTu2cTsuCS9Wt6W2WIaZoEA5rLDMrp2zYZFi%0AWKE1ZnRySrKXzdUpIrR+75oOCuTDUt22d5YnWJHqZjyYp8ae0gSnZIeIi0fCrnlbyuMUwwqrbFs+%0AHmNBnmJUqa+DXYkWBGFFvAOAbdUpOvwMe6vT5K3eWmJp0l6CTrtOjwfz7CyM0pVspdfapy8ek8E8%0AMfHrck8G82T8JPGGPQ++eIQa0WZtYG91hvZYpr5uljQg7cWZDObpjpl1cqw6R3+8lSoRO0omGsRl%0A2ZU8UBkhadeggIjR8gxnZYeYikpWtyU2z+3h2Fx/fRzzYYnx8gwxz7d9y9AWy7AiZtakzdVJilGF%0AYxKdTFubmArmaYmlWRpr5fHyaL0vSxMdDHpmTXioMkKHn6EYVemz68R9+e10xluYt3MS4IR0P/mo%0AzESQB6AahZyY6mNfmK/rIOXFOCHWwe1F81wymOhgX3WGgXg7O8rjdXurrVkAc2GRgUQ7E9U8xyTM%0AWG4s7OHkzBJ67Jq8uTrFXFgi56cYr5p72VxQ4JzcCtYXdnNKZhCArfaePG/vt4LU7Xy/vbcwWp1l%0AVaq3bhPbCyMIwnHZAStTiQhlMNHOXrtOzIdlEl6M7rgZ27KGDBfHWZ7u5Uk7lzuTLfTH2xi3Okp7%0ACebCIqWwSlfC3PO6/AzbyuMM2r5uK41xamaQJ0qjdRnPzRxDXqtMRUVGKmbtaItlaPVT7LH3jaFE%0ANdxWHQAAIABJREFUByUN2F2erN+X+mJmDXqsZNakhBdD1dzP+hNtph9RhdHyDNlYsr5OTlbzpP1E%0A3W6rGlKMqnT4aUp2PR/0W3iwNFx/5inZZ9vaeg/m2S3tJer3tv5EO2PVWXrjrUyH5nmyM5ZlJihS%0A0YDz00NGB8EsEcqwvd+2x7N0+RnGgjwi5nmmzU9TiQJ22XnUlWgl1IiY57MkZp9nwwIJ8aloyIS1%0Ak9ZYhrmgWF/LVqR6GAvm6I+31fVde2ar2WWE0uIlCYlI2/ti2ovzaHEvJ6T6bF99Hi7u4fT0IJvs%0A3IqLT9wz94ma3fjikfES9TbA3ONyfqret2oUMBBvo13M+vNkdZJdxTGOzy5hr9VlISiRiaXoT7TV%0Anydrzwe1Z9e0l2BrYR9JP0F73MzlrJdkWayNuG3rx1OP0Jfu4OzUIGN2vdlbnaEYVeo2GWrETFhk%0AKN7O7sD0Q1WJiU8hKnN8sse0R4wdwUz92TXQkLWpQaa1wqbSaN1uUxKjoPb+gkftyX3WrlP5oERP%0AopVitP/7Uk+shbJW699LfPHMPSiqMl0x8+ul7SdwX347vUlj/ymJ44swG5bIesl6G1OVOV7VehIA%0An9/+n0fQYZ+Hz18vf9ML3ln299u/cUSMgdvx6HA4HI4XNCISishDNj7gt0Ukc5jlFx6jebjt559N%0AeVtHu4j8/uGWU9VzgT3ARap6hn0dstNRRM4UERWRX1mQftA+/TL6fTg8Ux01lF9uYwQ+WzmWi0iz%0AeJmLoqoTqnoG5mjbMxpeh+QQW2Dj/yUi7Tb9IhH50TPoRq3eZ1V+kTp/XJPvQNdq9nMo43IoeWo6%0AbvJ6mo5FZLuIPGzjEt4qIssOtZ1nK+czqPNLItL0GOHGa7ZP3fb9f+vcdDgcDsfzR83peDQyYf+B%0AfjRSczoejTQ6O482NlcnD57pCGVzder5FuE5o/YDAYfD4XC8sHCOR4fD4XC80ClaB8NqoAK8q/Gi%0AGA50P3tWjsdfEu3AYTnVav1S1Veq6vQzbPdK4Hb793lHxP78ujmHraPniOXAYTkea/1S1Rc9wzYb%0AbXwSeM8zrOc5p5k9/pJs9ZfNxap6GibG49NigL5QUNXfVdVHF6aLiL/YNYfD4XA4HA6Hw+FwOByO%0AFzLO8ehwOByOI4nbgFV259FjIvI5YB0wJCJX2l1OG0XkkwAi8gkgbXeTXWvTflNE7rVpX6g5jZqV%0AryEi/ygi60TkZhHpsWnvEJH7RGS9iHynthNTRPpE5Hs2fb2IvAj4BLDStvkpm+8DtvwGEflbm9as%0AX407nb4vIg+IyCMi8s4DKUrMmSNvBN4OXC4iqSZ5LhKRX1h5HxWRf2t04orIR20f7haRPpv2ahG5%0AR0QeFJGfNqRfJSJfE5GficiTIvKOhjZ+LiLfAB62aX9s9bxRRN5vmzskHR2gPEBMRK6x+a9rGJMP%0A23o2isjVVjeIyCrbh/V2fFdaOV5s5fgjEfFF5FMNcvzeAfpV2+WXs7ayztrUaw80Vgu4Cxhs+Jyz%0AfdkkItc2yH6pHYOHReTLIpK06S+3eW8H/leDzjqt/Wyw43maTX+p7etDtr6WA9lFzR4PZqvNsGVu%0As3pZZ+fGwjyL6XvAylTbGfriZ6hPX0S+aOfQTSKStvWfYfWywfa7w6avsfZxFw0OYRFJici/W/0/%0AKCIX2/RTZP/6skFEjrP93rSIbd4iImfb93kR+TsxRyyf33htEX0uamci8lbb1noR+ZpN6xGzVt1n%0AXxfY9LUicqftx50icsKBxqKJHO8UkftF5P7xwr5DHBaHw+FwOBwOh8PhcDheWOgR8DpScI5Hh8Ph%0AcBwRiEgMeAXWyQOcAHxVVc8EqsAngUuAM4BzROR1qvoX7N9N9mYROQm4ArjAHo0ZAm8WkSXNytt2%0AssA6VT0LuBX4G5v+XVU9R1VPBx4Dfsem/zNwq00/C3gE+Atgi5XjAyJyOXAcsNa2t0ZEXrKwX6q6%0AY4EafltV1wBnA+8TE/duMS4AtqnqFsyur1cukm8t8CfAqcBK9jurssDdth+/AN5h028HzrN6/w/g%0AzxrqOg14FXA+8GGr11obH1TVk0VkDfBbwLnAecA7ROTMQ9XRAcrXdHe13ek2y/4dlP9ix2o1kAZ+%0A1aZfC/yr7eOLgL1WjtusHP+EGdcZVT0HOMe2t2JhvxbotAS83trMxcA/1hyGB0KME/xS4IcNyWcC%0A7wdOBo4FLhDjRP4KcIWqngrEgHfb9C8CrwZeDPQ31PO3wINWN38FfNWm/ynwHjsfXgzUAp8tZheN%0AHMhWmzEKvMzq5QrMXFnIYvp+E3CjlfN04KFDaA/g5cD3Gz4fhxnzU4Bp4A02/avAn1v9PMz+ef7v%0AwPtU9fwF9b4HwOr/SuAaq/93AZ+xcp4N7Lb5F7PNRrLARlU9V1VvP4S+NbUzETkF+CBwibXtP7T5%0APwP8k9XtG4Av2fRNwEvsnP4w8DGbfiDbr6OqV6vq2ap6dnemf+Flh8PhcDgcDofD4XA4HP/DiD3f%0AAjgcDofDcRDSIlJzMtwG/F9gCbBDVe+26ecAt6jqGICY3Y0v4akOBzBOnTXAfdYPlMY4Qw5UPgK+%0AZct/Hfiufb9aRP4ec0RoDrjRpl8CvBVAVUNgprZ7qoHL7etB+zmHcYjsXNCvhbxPRF5v3w/ZMovF%0AEbwS4xjE/n1Lg+yN3KuqW22/vwlcCFyHOda2Fh/wAeBl9v1S4FsiMgAkgG0Ndf1AVYtAUUR+jnFe%0ATds2avkuBL6nqvO2ze9iHF6NzjZYXEe5A5Tfpap32PxfB94H/ANwsYj8GZABOoFHROQWYFBVvweg%0AqiVb30L9XA6cJiJvtJ/brByVBf1qRICPWWdyhNlx1wcsth2sZuPLMbr+ScO1e1V1t5WtlmcO41R+%0Awua5BuMIu8WmP2nzfx2o7Yy9EOtkU9WfiUiXiLQBdwCftjb/XVXdbXWwmF00ciBbbUYc+BcRqTn9%0Aj2+SZzF93wd8WUTiwPdV9WCOx5+L2Y07ylOPWt3WUPYBYLnVQ7uq3mrTrwG+3ST9a5gfP4DRx2cB%0AVHWTiOyw/bkL+KCILMXo80mrz8Vss5EQ+M5B+tXIYnZ2CXCdqo5b+WoBiy4DTm6w8VYRacHo+BoR%0AOQ7zA8paYKrFxqKZzQMwXc1zUnaQx+3OR1884l6Mx/K7OSbTC0A5qjJWmibu+QxXKgjCXFCgL9lB%0Azk8CMBMUSHjma8qcVgAohhUqUcD52WUAPFIepT/exmxYIh+WjIB+ik3lKbyG07fLWiXjJZi1eRLi%0A44vHsbF2NpZHAAiJGAnnyVeN3/1Jb4yUF2ekPEUulgZgVdo4VSsaALAs0cVkWCDtxfGRutxZP8me%0A8v4Th/sSbaS9OEti++O0PVbcRxiPSNjTpwtRla54jkBDAJJenIqGZPxkvb1iVGEgsT+86pPlvWSi%0AFIIQaWT6oRFtiSxpL4FvdZD2EtxVGqY9ZsIjZyTOSJBnZaKbmM2zrTJJMapQjUz7pbCMogwk2hmu%0AmL5UNSQuPltsHKW+RBs5L0E21cem0igASxLtZBNG113xnJGzsJfeZDvDFRNb6oRUHwmJsacyzb6i%0AMc1US5zjk73cOrUJgJUtA+wMJ+mMZZkITEjT89NDbKiMUYyqdMeydX2PVGepREZH7fEsHX6GzcUR%0AliY7ARguTzGU7KzrYzzIE0T79VzTW1eylUeLewFoiaUphVVCjfbniSI6/AwzUZnRyozRSTyHj8d9%0AZVOu1U8xVp1jINlJISoDsDrZz7ribnptnL6ExOqyTNs8PfEWhstTtMTS9Wu+CFvK46j9TfNspUhZ%0AA6aq+frcyPhJQo2YtfVEwFgwR0Ji5HxzyEHOS7KpMExobaQjnmO0OktvvJUdpfG6PWUkRns8x76q%0A6Vt/vI3T04NsKpux3VQapivZSnssy5SNy5eUGK1+itHqLABnxLvZWh5jpjrPhG0/4cXojGXJeHEy%0ANm0mLNIWy7DT2tKx6T7avSRj4tX7m/Xi7NGQPqu3glbr7c7Z/ho9eRSjCm2xDHEvRq+fZWdlihDT%0A36WZbmJ4+OIxGDfzZ5/MkpJ43f6zfoqV2QG2lcZojxvb6tA0rX6awK5JVQ0JNCTpxRm3Ntnqp8nG%0AEuwpTpCLpRrGRKlgbLIaBfQn2qhEATOBWV8Gkx0UoyolrdZtoj2eJY7HdEPMw8nKHKsy/RSiCiOV%0AWfoTbewuTzKYNI+Uw+Up8n6JuaBI2k/U239ifg8diRYAOmNZQo1IeXGWJY0ut5XGSKfidVs7JtXD%0AbFQiJTG6Y2bebi6OsCzVTb+fZTiYMzYYlujwM+wpmsfOM1uWs7k0StKL0xVvsTpJMRLM1esOooip%0Aap5iWK6n7S1NkoulmawaPaa8OKtTS9hUnWQg3Vkf10oUEOr+dXI6LDJdnWe8ZGz0go4T2FTcSyUK%0AyFj9p8XM19r8T4jP+sooWT9FzNazJ5glITFCjei0cu+rzhITn6SYuTUS5I0MGtZ1KwiT1TzL0uZe%0AtiTWwsbSXs5MDbIjMDLlwxJDyU5mQjPWxyQ62FWdpi/WUo9nGWpEWyxDS7KTSRsrMeMn6Y+3saNs%0A5uSd89vJ+Ek6Y9n6PO1PtFOKqvW1dFWql+mwSIuX5PHCHgDa4llCIrYWRzkhvf+HQGk/gW/3HOSj%0AMoWoTJufqa9vgYaUoyqPhPvq8kyG86S8BKFv5tKu+THObFvBzvJk3bZa4hk6YzmGy1P7bTus0BJL%0AM2fvuR5Cq5eqz8mZsEgYRcxUC0zHjE7afXN/Stq1bbg0xUCinSXxtrreJqtziAhpL1FfAx8LJmn3%0A0xQjM5dUlTOzSylqUE8DOKF1KaXQPEvMhUW6YjkSXqx+L2iLpYlU2WDX8t54K8WowuPFffQl2gDz%0A7JLRJA8VdtfvxdNhgfVzOyhmze8s+2Ot7KxM0h3LMRuZ9pakupi1zwYAE5VZtpXHSXgxemLG/vZU%0AptlRnSImPilrg2PVOUpRwLKk+Y1pIaoQakRFA3rsujhWneWc9BBP2riUWT/FdFDg+GQPO61N9ibb%0A2F2ZYtzacaAhFQ1Ie3H6bd88EdbN72BFupeYfZ4JNSKOx678WF2HM0GBXCxVt6WUF+fCzDIeb4gd%0AuTTdTVcsR96u0/NhmeWpbiaDAtN2znckWpgLivV6MrV7YlhgebbP9MVLEGhIp73f9/pZHovK9CRa%0ASdnxL2qVjniOPZVpkl6c8zPHMK0V+hKtjNu28lplIiyQ8uK02eegzlgGVa3bUUJ8ShowkGiv3892%0AlsZIeol6v7rjOcaqc3TaNbKmy9q9ZcSuk2CeV6fFrAEpe598tDBMb9LYzUPVOWLic0zM6H8vc0yH%0ABeaqBVbaH/C1e8n62gswGeTNeujFzLcFzP099JViVGHC6nsymEdEaIubvo5XZvGTHp54xO0amJY4%0AFQL6U2adnAuKpLw4CYlRtM+cc2GRgXg7+yoz9WfD+bCELx7LUuZwm5mwSKgRI9VZhhLmvpRQn33V%0AWVrs/X46LJD1EuwsTdBin6e7YzlyforHima9WZHqYVmym5Cofg8aC+Y4MWbsuHbvGIi3EWhINTJr%0Ay+p4Nw+W9+GLV7+fdMdb2FGZYK+dRysSnfTFcuwJZimGRke9yXbiXozNhX28pOU4AGbVzK+dgZlL%0AU9V5Lm49gXsKOzglYdb8daVhSlrlhLjp/2Cmm/54Kw+W9tb764lHayxD2ra/J5wl5yfZUBjm5IxZ%0AJybDAhUNODO1hAnbly2VCU5K9rKxbHSS9OL8PL+ValTllOxSAHZVppjUCM9+j/PFozfeynxUqT8r%0Axe13HKA+d9bPbacv1VFPR2F5ssuMkx2TJ8vjnJodYsreu6oasjzWyYPVfH1MSlqlL9XB3aVhHI7D%0AwTkeHQ6Hw/FCp2h3D9Wx/zifb0w6xLoEuEZV/3JBfa9bJH8zaicbfAV4naquF5G3AxcdRh0CfFxV%0Av7BAjuU8tV+N1y7COA7OV9WCdZw97fhUm9fHOJleIyIftO11iUiLqs4tyL7wpIba56qq1t6H7H9m%0A+CzwaVX9oZXpqkOo65mOVTMdvX+R/E3bt7vQPgecraq7ROQqjN4OR473quqNT0k0fW86VsCbgR5g%0AjapWRWQ7i4yVpaiqZ1hH148wTsTabsByQ77aOBxI9sVO3mhWRlX1EyJyPWZH7N0ictki9TSrd7H+%0AL8YfASOYHYseZsdeMzmfpm8A62B7FfA1EfmUqn71aaX3c7GV7yvA3wF/bNMX6jN9gDqEw9MnqvoN%0Ae1Tqq4AbReR3ga1N6mlWb8n+WOFQWczOFpPbw6wfxcZEEfks8HNVfb1dg26pXWKRsfhlIYc8DR0v%0AJGr/iD0aqf0T5mikI547eKYjlLh39P5bY6Qy+3yL8JyR8uIHz3SEckxi4W8Ojx5q/9A+Gqn9SORo%0AJDisR8wji/MzxzzfIjgcjqOI6PkW4CjCHbXqcDgcjqOBe4CXiok952N2+9V2KVXtLimAm4E3ikgv%0A1OPeLTtIeQ8TKxHMcY+1IxBbgL227jc3yHIz8G5bvy8irZgdai0NeW4EfltEcjbfYE2mA9AGTFmn%0A44mYY0YX4zJgvaoOqepyVV2G2UnVzMG6VkRWiInhd0VD/w4kR+2nbm9bcO21YmLfdWEcsfc1Kf8L%0A4HUikhGRLPB6zE7WQ9XRYuUBjhGR2pGYV9q+1Bx+47auNwKo6iywu+Z0FpGkmLh7zeR4d82GROR4%0A2+7BdDRqnUEXA8sOkh8r0wxmJ9yfNthsMzZhduqtsp/fgrHXTcAKMbEqweigxi+wdmqdpuOqOisi%0AK1X1YVX9JHA/cKLNf7h2cSi0AXtVNbIy+03yNNW3naejqvpFzK7nsw7WmHWwvR94q4h0HiDfDDAl%0A++NGvgVzXPI0ZsfyhTa9cZ436vN44BjgcRE5Ftiqqv+M2YV7ms3fzDafLYvZ2c3Ar9t5SEPfbwL+%0AoFbY7jyt1VOb029vqP+Z2L7D4XA4HA6Hw+FwOByO/+E4x6PD4XA4jnhUdS/wl8DPgfWYmIw/sJev%0ABjaIyLWq+ijm2MWbRGQD5kjLgYOUnwdOEZEHMEcY/p1N/xDGYfkTjMOnxh9ijvZ8GHOU4ymqOgHc%0AISIb7U6tm4BvAHfZfNfxVGdXM24AYlbujwAHOuLySuB7C9K+g3GcLuQu4BPARswRigvLLeQqzDGU%0AtwHjC67dC1xvZfuIqu5ZWFhV12F2od2L0d+XVPXBQ9XRYuVt9Y8Bb7M66gQ+b51HX8TE7fs+T3WG%0AvgVzfO0G4E5MTMQNQCAi60XkjzBx8B4F1onIRuALHPzEiGuBs0XkfoxzatNB8jfq50GMDf7GAfKU%0AMHEuv211EwH/ZtPfCVwvIrcDjXEXr7IybcCMd81p/H6r8/WY+I7/z6Yfrl0cCp/DjM/dmGNJm+2Y%0AXEzfFwEPiciDmN28nzmUBu3c/iY2JuMBeBvwKaufM9g/z38L+FcRuYv98S9rffGt/r8FvF1Vyxgn%0A7UYxx+KeyP5Ymk+zzUOR/yA0tTNVfQT4KHCrHddP2/zvs/k3iMijmHiUAP8b+LiI3MFTncHPxPYd%0ADofD4XA4HA6Hw+Fw/A/H/fPA4XA4HC9oVPVpZ4Op6nZg9YK0b2AcVQvz/jnw5w2fv8X+mI2HUr7W%0A/ocWpH+eJs4DVR0BXtsk/U0LPn+G5s6Thf1a3vDxFRwCqvr2Jmk/xMZRXKDTgqpe0SR/ruH9ddj4%0AftYh+4OF+S1PqOo7GxNU9Rb2H91YS/s0+50hjemHpKNm5a1NnNxMKFX9a54a56+W/iTGmbyQSxd8%0A/iv7auQWnt6vnP07DpzPIbLQxlX11QvaqaX/QcP7m4Ezm9R1A/t3LTamT9LcLt+7MM0eZbyYXSy3%0Ab8c5gK026GJ7LZ/V92kNRf6ySZ6I5vq+xr4OyoI5s7CPqxvS/6Hh/UM02UWsqg9gjoatcZVNL/HU%0A3YG1/B8HPt6YZnc9R6r6rib5L2p4v9AOGq8tX5jvQHamqk/Tl83fbEzv4qnxNj9k0xcbC4fD4XA4%0AHA6Hw+FwOI46okWjrTgOF7fj0eFwOBwOh8PhcDgcDofD4XA4HA6Hw+FwPGtE1XlxHQ6Hw+E4UhGR%0Ae4DkguS3qOrD/w1th5gjTGPYoyRVtXAY5f9KVT/2LNrPN9sRe5h1tANvUtXPPYOyP7Zlpw8hbxcm%0A9l6NNGaX2a/ZHaW1fAft0y+j34fDs9GRLb8c+JGqrj5I1kOp50V2d/Jh2b6I3KmqL3oGbX4Qc0Rx%0AiDnS9vdU9R57rQfYA/yBqn6hocx2TKxQBaaAt6rqDnvty8CvYmIzrm4o82uY3ZQnAWtV9f4DyJTB%0AHB98GiDANPByVc3b668HvgucpKqbbNpyzBx9HEhg4nn+jo0P2YXZ0XwO8JXGnbUi8lHgrUDHodjc%0AxKtfqgDJE9oBqO6YIfXys5n80jp+tGsJAKuqVeISUVCf43qmAAgC81vIh2ZMOMrRmNAdKqukwOq/%0APw6Aq/9mD8srEZO+yXuq5DnpbXHC8Vk2/9iEcr3Ja2FtqcJePwHACi1y5keWcf2HRnjp6t0AxFqF%0A2W0xNg730BsrATAfxHg0keSMwJymW4p8NiUS/NZHh6je9gAAXluan349y6Bv8pzyvnbkpFMoX3s9%0AP7t1AIALThrGT0D2rS9h9osm9Oz2JzrZpWle+X4j09c+W2VJEBIhpDUCYGlujuXvWcL4N7YCcM9w%0APwlVkhpxztq9pv8bhnjX2t1sucvodrya4sI3F9j2PSWdrgAwNZNhLoizPpngtHIVgBd95QKKV3+H%0Ab983BMBb/8+JbPzDB9gVpulUk2ftVf088ve7ucczITzTCucnpxjO5zjnolEAkm99LbprG7v+zxOM%0AT5t8IUIuXmHlRXkAvnnLAGeGBfZFKS57R2DkvibB770nzr2fNnm2xJNc2j3Clr2d9GXNacuDa/Kk%0AfvOVTHzsBgD2DbcytGqaHz+5lFxkvqumNOK8U/fwr08s5RTTXc7pG6XjTOWbP+0H4GVtY4goT4x2%0A0hUrA3D8ZbPce0M3VQSAs07YR6XgkxsK2LPenHC+ez7HkvQ8MT+id5WRc2Y4xY0zPVyUMDY6MZ/m%0AxFPH2Pv/2TvzeLmKKvF/z723b69v35OXnZCEhH0TBARkUEQFHRxFRBm3Ucd99+eMMqPjoI7403Fc%0A+KmDKyCriAsqyOLCErYQSULIvr2Xt7/u1/u99fujqjudfv3yAgODYH35vA/d1bWcOnWq7s09t+ps%0AbCZT0GN59GcXEazfxCM/0CcU93amuXGyi1ckRojGdP87TvYo7siy/RE9bv/txHhjuUA5dDjy381G%0AYz9K5rt3cM+jc1jVo08wz2cjjKYTtDfpS+pwOsEoPlEVsmKuzvPErg46Yjm2FfTUPOMVw/y/W7vZ%0A6wRc7KT1HLgoweYf5vhl2MI7z9OXqp/c0MprXjJI5Ey9yfv6j2zhtDl7+OVAH69/tc5z9zUp9kQ8%0AXPOoIBUqTj9qJ7esmccxkQkAtuVTHLt4gIEdzTpPqsDO0WYG3Qgr/Umd1lSgqbfAA2v62Ovpw5bm%0AlkuEQEICANZ6MZaWijR5JVZ+qBOAG/8jR29QIit6vvf7WYpll5UXw3U/TABwpJumKZVnbCKB6+i5%0ANF6M0uSVGCvrS8OSrjF6zknwyA9c4hFt7xuCFGOucMkH4tW2zn97wH9/x+XN79bhlX9/eY5D+0Z4%0AdEDLc/oFE/zi+jZWxif4Q1GPZVxBb7nMkYftIX6Ibu/hn7Vw/H8cysAX7wPgD0M9nNQ+RN8l8/j9%0AF7VtLe4YY/NIG4s7tG39fqKLo7xJmpoKbB7Sdfc3p8lkowwEem07vHeY1YPdtIclTvxHLeNvvq54%0AyfdPYd1bbqWzR9d9254+OoOApc16jEYmE2xxYrzs+B3cc49epxzglIuy/Of1etyOzZeJS5njvnUC%0AU9/8OQCFcZffb9X5KxzdOsLAWBMT5tCs0/8uzW0/aaaLIntE93+xlyFT8ll5vF43dqxpYTQfo799%0AkqYOPSe3bW5jdxhjcVTLPJBPUBKhnRLrPd3fV67YQW7MY/2OLh73dXtjjuKIguKsd2ijzD+gT/N/%0A9L5uelv0WvJQpo3OoEyzq8e6HDo0xwtM5qK0JfXaPffkPD/5XR9ntg7Reby2wa/f3sv7P7eIBz+0%0ADoDlxw6x/dFWln1iPsG6LVpvfR187+sBb3ydbuu3P4izxXdYVShx6k06hPrt5/+Uhak08ZRepL45%0A0cmnP9DCxLUb2L65DYDHJMGRTppkssj6cZ121rsdNn17gh25fZfZggitqsyiXm0nxYJH29wsm9d1%0AADAZ+AiKF/ztJA/doMsd96EmVn8pzR7xOeMwfc3bvqGNaCSgUNLr1KMqRUwpuoMyc1v0OvGTQhtn%0AFArEPb1uLXt5HvfQeXzyq2k++za93hVWb0M84Zp7+gE4KsgSKuE2P8aZBT22W5wYLopzXrSbe27v%0AAeCEk/ew7YFWrnb0vJ0XuJQEFhVDMo6e36sik6wrNfGqa18GwLoLf8LSCxTp+9I0naDX6Qd/HGXR%0AvFFajvH45c16XvaERdLicdo5Q3qMoh4/+nkn0RBe3Kevnat39tBDkRUn6TyRBc1cf20LJyZGWfBW%0ALeP6r43S0TXF2l1dVd2fde4Q3/lND/0lbW8tYUCbV2AgiHHmu7Uugx1D/PGmtuqYhcDGqMcuJ2Bx%0AoPO8+tAd3PD4PI7Tt2gMl2JMOC6LnSxXRfS8eWkOdpj1dkmg70tyyuO0m85j73u+DYAItJ2axD3x%0AWMa+cgcAazf1EAIxtB0fe2Geb9zYwrtenyPcq9fgR3/ewrz+MX4xqOfzeQt2MbI7yaZsM8cuGADg%0Alt1zeNP3T+emi35HR6DryojDWecO8ctfdAPQFZbob59kzsvj3PBjfQ/QFgR0OQUOf4deS3/7dcXy%0A1jFae3MkT9J2uuvGLLvG9BiecJHu2w3XNNMchPR7+vqWiJbYnmnCRRGYa7VPyElfXcmfP6Q9xKxG%0AAAAgAElEQVSjaaxVKY5w0ix/dzv3XK7n4HGvHEdch6nHjM4mInx0PMH3LzuKTZ/U925Xh838HWly%0AxQhrjA1u9AL+Jhcyz9j/nFNLbLs9xtyjJvnxan2v9DfJEfpf14qzTF+nd33mHtKZGLfRxCUrdgDw%0A+JpOlh03zH+t6ee9L9Dr0S/vnsO55w5x6y3alo5oGWV4PElf1yQ/H9e6fCFpDnlZnhtMntYg5NTj%0AdzG0IUkur9d3zw1pasnTskSvZU7CZdcfYziuYjyj18nBMEZCBXTFcmw29wHnfPs4bn3rak49Xodu%0A/+P9c3jxJ1r48uVp3nWCTouespzHL99NZ6+xyYEUC46b5E+/72WrWW8PKxZYsWKIOzbM5WWv0deT%0Au69J0eUVSMb0+rYz08SSrjGuyLTTpoy9J4aZ+4ZuHvu61u1PI3EuSYzQdWJA+jF9ne54/6kUbr6L%0A4Uf02tL7iiSbr9H97JyjZWp7z2mEW7dy///N8piv58nfrdqBOFA2TxoeeKyPMdfjnBN3sPFebW+L%0AVoyQPHUON1+h15YxV+gthcz3suwtab1FUSTdEm3NOf6Y7jC2HNJOia2ubuuCj6aQtjbGr7iHUl7X%0ANTqUZMkrymz6mdZRPF7iqlw7f+tMUnGrDOfiRCWkr0vPv0w6Sjof5eZYhBfldKZeP8fyTy4keGwT%0A91yj51JeHGIqrN6rzktMsfA8yKzO0HyWvsfdefU4iaYine/QBx6p0VHWfHmcR50ER2PusYMkV0cm%0A+VJLoWpvL/bH6FyY4VfrtW33lsvsiHgsL+fxzL3TVODR3z7JQ+NaHwVH2OEpVhQUgT4JibLAIZIl%0AF+j+nzZwrf7hecrHFl74F+8s+/zWq54TY2B3PFosFovF8hxGKXWiUuqour9n3OloyJn2VgFF9sWM%0AA0A0B7rX+Es4wrEVeNeTKVDpl1LqZQfjdARQSo3UjhH6uNrfo51Qzzoi4h7g5yeto2eIhdTEKT0Y%0A26/06yk6HU9Cj88xSqkjgLOAHTVZXoOOZ3phg+JnmDJ3sP8xv1cCL22Qfy3wauCugxDtfcCgUupw%0AM/feApRqfr8QbVv1cUI3Gds7HOgH/s6k59HHq364QVs/A044CJksFovF8gxweG99OO3nDwP5xLMt%0AwjPGNyc6n20RnjGOCg76HcPnHAV5TjzHfUqct2DXsy3CM0ZuIvJsi2CxWCyWBljHo8VisVgslqeD%0Au4FDRGShiKwTka8DDwLzRORCEXlURNaKyOcBROQyIC4iD4vIj0zaG0TkPpP2rYrTqFH5CiLyJRF5%0AUERuMzvQEJG3icj9IvKIiFxvdoghIj0icqNJf0RETgYuA5aYNr9o8n3ElF8jIv9i0hr1a6uIdJrf%0AbxKRB0TkzyKyX5zLekQHUbwAHSPwbBGJNchzuojcZeR9TES+WevEFZF/M324R0R6TNorROReEXlI%0ARH5bk36piPxARG4XkY0i8raaNn4nIj9G71xFRD5o9LxWRN5vmjsoHR2gPIAnIt8z+a+rGZNPmXrW%0AisgVRjeIyCGmD4+Y8V1i5DjVyPEBEXFF5Is1cvzDAfpV2Q2YMrbyoLGpaXEva+gDhpVSBdAxEpVS%0Au2t+vxD4ENAvInNnqONPQPU3pdRdwGh9JqXUOqXUhgPIUi9X9emRUmpDRUYRSQEvRDsj6x2PlfwB%0AcF9FLqXUlFLq92gHZH3ee5RSew5SLovFYrFYLBaLxWKxWJ6zqOfA32yIyEtFZIOIPCEiH2/we1RE%0ArjG/3yv6hKTKb58w6RtE5CU16R8wz7vWishVjZ5j1WMdjxaLxWKxWP5HiIgHnINx8gDLgO8rpY5G%0A78T6PHAmcBRwvIicr5T6OPt2TF4kIiuA1wIvNLuyAuAiEZnTqLxpJwk8qJQ6BrgT+LRJv0EpdbxS%0A6kj08ZJvMelfBe406ccAfwY+jtkJppT6iIicDSxF7/I6CjhWRE6r71fl6Mwa3qyUOhY4Dniv6OMr%0AZ+KFwBal1Cb0jriXzZDvBLRj63BgCXpHXKXf95h+3AW8zaT/HniB0fvVwEdr6joCOBc4CfiU0Wul%0AjU8qpQ4TkWOBvwdOBF4AvE1Ejj5YHR2gfEV3V5hdgJPs20H5NTNWq9DHz1Z2gP4I+C/Tx5OBPUaO%0Au40cX0aP64RS6nj0MaFvE5FF9f2q02keeJWxmTOAL1WcnQ34NdrB/LiIfF1EXlT5QUTmAb1KqfuA%0An6BttxEvBW6a4benyneBj4nIn0TksyKytOa384FfKaUeB0ZF5Jj6wuYfCCcCv3o6hBGRt4vIahFZ%0A/b1t1kdpsVgsFovFYrFYLBbLs4HoF/j/C/2M7jDgQhGpfy7yFmBMKXUI8GX0MzdMvtcBK9HPMr5u%0AXvieC7wXOM48u3GZ4UXnWqzj0WKxWCwWy1MlLiIPo+PFbQe+Y9K3KaXuMZ+PB+5QSg0ppcpoh9Jp%0A06vixcCxwP2mzhcDi2cpHwLXmM8/BE4xn1eJyN0i8ihwEfqmCbTz8hugd30ppSYayHG2+XsIvbNx%0AOdrJVt+vet4rIo+gj96cV1OmEReiHYOY/zc6qhPgPqXUZrND7aqa/hWBW8znB9BHkII+PvNW0++P%0AsK/fAD9VSuWUUsPA79h3fOZ9Sqkt5vMpwI1mB1wGHSfw1AZyzaSjA5XfoZT6g/lcO1ZnmDfsHkWP%0Az0oRaQLmKqVuBFBK5WeIHXo28EZjL/cCHezTe22/ahHgcyKyBvgtetdfT4N8mD4cC7wdGAKuEZFL%0AzM+vQzscofEY/k5E9qKPZ/1xo/qfKkqph9Fz44tAO3rOrDA/H8i2lhhdjQDblVJrniZ5rlBKHaeU%0AOu5NC/pmL2CxWCwWi8VisVgsFovlmeAE4AnzLKmIfi5Qf9LTecD3zOfrgBebF7LPA65WShXM85Qn%0A2PfsyEM/A/SABLCbWRClDmaDpsVisVgsFsv+iEhGKZWqS1sI3GLegsLsTny1UuqN5vtbgJVKqQ/W%0AlheR9wBzlFKfqKvvQOUDIKqUKovIYuB6pdTRIrIFOF8p9YhxFJ2ulLpERIaA/sqxlDPI+yXgcaXU%0Atw7UL5O2Fb3DcRXwWeBspVRWRO4ALlVK3dFAZy76mMwSelenoB1mfUqpdEUnInI68C9KqReZcm8G%0ADldKfaBObxcALzf9uwO4XCl1syl/qVLqdBG5FH3P92lT5vvA9cAE8GGl1MtN+vuBdqXUp8z3z6Ad%0AbjcfpI4OVP5OpdQCk34m8B60U2wb+q25HUZOgMuBx5RS/XX1n14n7/XoXZS3HiifSavo9RL0m39v%0AUEqVzBierpTaWj9W9Rhdv0kp9QoReRDtsKzEVpyDtsuNNXYxhY7puEsp9cGaehZSZ0s1v91hZF89%0Amzw1Zb4GbDFt7QT2ok9gcc3/F5i/W5RSq0SkD73T9iNKqZtr6rkEPRbvbtDGtLneiJfNf5lam9lB%0AzI0C0Ou3MFLO0Oe34qA3lg6WJpnvt1NQ5er3FjfOSDlDKQwAODExn8Ewy2h5iqLJt8DvYHtxlJSr%0AT3TxxWVvaRJfPEpKl2v3kowHWULz75tcUKQtksQRh+HipM4TSTFRzrIg1slkoE+XDVVI3PHxzGnG%0AmbBAl5diLMgREw+A0fIUuaCIYzbIptwYubBI0o3R5zUBsLs8iSA0Obr/RRWwuzBGl99Mf6QZgI2F%0AYXoizeTDEknHB2BDboAjE/1sLY5W+yEijJezZIyMh8S6GS5PMVHWPviYE6nqwjUyZYIC8yKtDAQZ%0AxkqZ6hhMhUUCFQLQ7MaISwRPXMaDHAAFVcZBqnW3eAnavQS5sIQyh/m0uwk25AerYzQn2komKBCo%0AEM/RIWLb3AQlFdDpJhgo6/ab3ChD5Qy5oAhANigwP9bBZJDHN7qNmBCzFf3vLIzS5MXJlPOsiPcC%0AsLU4ylgxzeJED3HRsZx2FMcohCWavLgeEydKJizgicuk6cv8aAeDpUnGjT4Wx3sIVEi3l2R9fq/R%0An0OmnCfpmXELy/T6LUQlwmaT55BYNyNBloSjdQfQ4cTZUhqjgisOHg55VeKQSDsAvxh5lNZokvaI%0AtpE+v4WNuUHirl/t/0K/jYemdpLyYsyJtGjbVSVKKiRtxqgUBhwVn8MTpVEKoV52ok4EpRRRR+sj%0AFxbJBUXmRtsYLU8B4IvHokgrewLd/4HiBN2RZiaCHHFjfwEhXV6KXcVxml2ty7wqsSDSyl5Tz0SQ%0AI+FGKauAFpMnJh5bCsOsiOl3N9bm9jDXb6OWLfkhUl4MF4cWM04DxQnijk9AWJUx7vgkHL8632Pi%0AsT67mwXxLmOjAREc2tw4gbHJ3aUJCmGJ+b7W9VA5w9xIC3vK6aqOfMcjUCEpJ1rVSa/fwlBpXx5X%0AHDq8FONBtmrfgQpJebHqWLviMFbK0BFp2m8ORp0IDlK13XSQ329OZIMCUSdCWQUUQ923RdFOmp0o%0AewMtz67CGD1+C1HHY2dBrwHZcp6Tmpawemo7AKsSc3iiMESzl6DD1XERdxTHWOx3sDa3m7irxzIf%0AlAhUyMJYp9Gty3iYr8qi7a2dnCrT7eh67stupzWSZK7XXJWp000wHGQpqYBms840O1GeKAzR4aWM%0AvZXYmR9mQbybvUX9HteiWBfD5UxVb4WwhCsODkLKXBemwiJKqX1j7fhExaNMWF07PXFYn91Dh99E%0Av6fnxI7SOHHHJxfqtaTFjZNwfAbLaQYLeh42eQl6Is0MldMAJN0YY6UMh8S6GTRptfNnYaTN1D1B%0Ayo1SMGNUuaZMlLMkjdyT5RwLY52Exv6KYZmYEyEdFijVlHPFYayo21qZ7Ofx3CAtkQSjRT0H58c6%0AKKuQXFgkb2SJORFavQTjxrY6vBSjwRQpJ0rZrN2g5+XSiD5QYyTMMxZkaXXjTBmdBCrEFQcXoc3M%0A06IKWJ/dzarkPAD2lCbIBHmKYZkWT9uAiDBR2vd+V1skiScu2bBApqztp8NvIlAhXeZ6t6c0jotT%0AvV5p3ZYJUUTEYeOUPgGhzW+iM5JCzD2ALx5D5TSBCuk1690TuUE6/Kbquh2okOXxPp7I763Om9NS%0Ai1hXHKHdS5A2tjxWnsIRIR9oPbZHUmSCPEuinewu62t+OdRjkjDr3XiQJepEaHZi7CqOVcdyabyX%0AvSVdptVLEHcitEqUh3L6ZHuFIlAhxbBE3NjE0lgPWwrDVT26CJmwQKeXIh1qGR2EdJDDNXs+cmGR%0A7kgzOVWizczljdk9rEjOJR0UGCjq0PFzo2344hE114mYuDyWH6DDS1XnUi4s8fjUbpYk9HUyGxaJ%0AOB75oFi14ZgTIe741XuusVKGFi9RlQNgpJwh5viEKmSFr9fc3YGex5Nm/RgrZQiVwne8an8DFSIi%0A1fsLB2GoOEm7n2KxuQZuL0/Q4SYYLKer/Z0M8oyU0tVrV8L0pz/SwnYzJo44JJwI2/MjAHT72lbi%0AZs3VtuQyVM5Ur0mgr1VzIy2MmWvn1txe5sQ6iDledQw8cdlTGqfdSwL63qk70sRAaZJOs74NlCaY%0AKheYF2s3ui0REZek41dtuTJH00GeLlNuh5G/cs/T7MXJhUXm+m2MBfvsOxsUqut2ppxnbrRdz0sz%0ATnHHZ16klW3mHiPqRNidH2FBrKva3z9ndxF3fVxxqu3Nj3YwXM5Ur++LIq3ck9nCEcl5DJr7Ml9c%0ARsqZ6j3IodEuHi8MISKky1pvJyYWkKXMw1M78B2dr9dvYXN2kFY/ZWzLZ1mkgx3BZHUNikmEnflh%0AmiNatz2RZh6b2kmH30xZ7bu+NnuJ6jUp5cYoqwBP3Opa0uRE8cXl0akd1flWkaEyjpNhnqTj0+bE%0A2VTUsZCTboxeN0XW6PHx7G56om244rBucgcAbdEmuqMtZINCVW+HxnsoqoCU0dsThSGmygVaIglW%0A+t0A3J/bQZMXr7YvIoyVMjR58ep1ZZHfwWiQo9PY+ubiCAk3ykgxTa+xYd/xmDD2WVl3Y26EofwE%0Axzbrg3t2lybIBUXmRdurfffEYaicYbigr7ed0RY8cel0k9UdZavTW0h6cVoiCVLmejpQnKAYlmk3%0A41bRe9KNVf+N0+EmqvcKoK8bIYqyCqr5O7wUvuORNPfgP91+y/M3IC7w4YUX/sU7y7607ep/QL8g%0AXeEKpdQVUH1u8VKl1FvN94uBE2v/nS8ia02eneb7JvSpSJeiT9f6oUn/DvBLpdR1IvI+4N+AHPBr%0ApdRFs8lpdzxaLBaLxWJ5JrkXeJGIdBqn24XoY1EBSiLm7hVuAy4QkW4AEWkXkQWzlHfQsRIBXo8+%0AahSgCdhj6q69GboNeKep3xWRZiBt8le4FXiz6Fh5iMjcikwHoAV9TEVWRJajjxmdibOAR5RS85RS%0AC40z7nr0EZn1nCAii0THdnxtTf8OJEcl9t+b6n47T0Rioo+APR24v0H5u4DzRSQhIkngVejYnQer%0Ao5nKA8wXkZPM5wtNXyoxAYZNXRcAKKUmgZ3G6VyJP5CYQY53VmxIRA417c6mo73G6XgG2iHXEBFZ%0AJvsfY3oUsE1ElgFJpdRcM4YLgX+n7qgRpVQOeD96V2Y7TxMi8kIRaTOfffTxKdvQ+vu+UmqBkWse%0A2iF5Sm15pWM2fhz4BM8yg+Yh3/ORonnA8nxkTrT12RbhGaPykPv5yECx0Sb/5wdD5oHq85FViTmz%0AZ3qOEjMPeZ+PrEz2z57pOcqe0vizLcIzRqtxqj0fqbyQZLFYLJbnPrWnDpm/K2p+buQYrnemzpSn%0AYbp5/nAesAj90nVSRN4wm5zW8WixWCwWi+UZwzg5PoE+3vMRdEzGn5qfrwDWiMiPlFKPAf8E/Noc%0Ag/kb9C7AA5WfQh/N+QD6mM5/Nen/jHZY/gZYXyPO+9BHez6KPqJ0pVJqBPiD6ADZX1RK/Rp9NOaf%0ATL7r2N/Z1YhfAZ6R+zPo41Zn4kLgxrq069GO03r+BFwGrEU7kOrL1XMpcK2I3A0M1/12H/BzI9tn%0AlFLTjsVQSj2I3jV3H1p/31ZKPXSwOpqpvKl+HfAmo6N24BtKqXHg/6Fjg97E/s7Qi9HH164B/gj0%0AAmuAsog8IiIfAL4NPAY8aN7Y+xb6+I8D8SPgOBFZjXZKrz9A3hTwPRF5zMhxGFrHM43htCNzjf1e%0ABfwjgIhchR7XZSKy0+zgRUReJSI70TE4fy4it9bXVcMS4E6j+4fQRx1X2j9Y27oJSIjIqab9reid%0AppcYuQ4z6V8wciVM+qUHkMtisVgsFovFYrFYLBbLs8dOdPifCv1MPxa1mkf00aktwOgByp4FbDEh%0AkErosDonzybIbA9nLBaLxWKxWBrS6OhFc2Tlqrq0H9Mgzp1S6mPAx2q+X8O+mI0HU77S/j/XpX8D%0AE8uxLn2Q6Wfbo5R6fd33rwBfqc/H9H4trPl6ToP801BKXdIg7Wb0caT1Os0qpV7bIH+q5vN1aMcf%0AxiH70/r8hseVUrVHcWCOgr2jLu1ytAOqvs2D0lGj8sYm6oOZV377J7TDuT59I9qZXM+L677/H/NX%0Ayx1M71fK/H8Y7dybFaXUAzS+mb60Qd6KY7LeLlBKvafmc8N4nkrHs5zNsVzJ+33g+w1+Or1B3q/W%0AfF1Vk66AI2u+7ydzTfpHgY8ejFwWi8VisVgsFovFYrE8lwmnbQ58znE/sFREFqFPxHod019Gvhl9%0AStaf0Ccn3a6UUiJyM/BjEbkcvbNxKfrF8hB4gTmJKod+LjNreBjreLRYLBaLxWKxWCwWi8VisVgs%0AFovFYrFYnqMopcoi8m50aBoX+K5S6s8i8q/AavPi+3eAH4jIE+idjq8zZf8sIj9BnyxVBv5RKRUA%0A94rIdcCDJv0h9AlmB0T0C88Wi8VisVgslqcTEbkXiNYlX6yUevTZkMfSGBP38rYGP73YHDP7rCAi%0ALwE+X5e8RSn1qmdDnoPhxf1nq4kgB4CIEJcICmhy9TTYmBukNZKky0uxMTcIQJ/fiu94BCoEIO5E%0AGCpnyAYFfNn3jmSIIm7igaXcKNvyw6TcGN2RZgBGgylSjm5nvJwFICAk6cbYmNahTw9rmkc6yNMR%0ASVXj3fX6LSilqMi9KzdCf6ITT1xipv3NuUH6ou1kgjwALV4CF8EVh7RJy4VFok6EdDnH3GgbAPmw%0ATC4sMlLUsSznxDpIl3MsiXUxFRa1jCpkUaSVx0ujWh43xcbCECk3RtnEiRwtZeiJtjIV5Kv93VkY%0AJepE8B0tY9LxyYYlouIxauLd5YMSh8Z7GDCxNBf67YyFObbk9nJEcj4A63N7SLhR5vvtRo9ZUk6U%0AncXRqu67Ik2MlqdIOFEKYQkAVxwijsdgQcf6Oiwxh5EgSzYo4JjQILmwSJ/fWtWtLx49XgoHYVtp%0ArFpPTCJkgjwB2gYSTpQ2N87ukh6j3bkR+uLt1Tp0Hp+IuEyGWv89XhNP5PcSdSJVO8mFRXzHY6+R%0AcVliDgOlCTLlPHFX55nvt7MpP0TMjRB1ItU2RkpplsZ6tN3mBwlUSNz1q3aaC4rVMQFYFu3mgant%0AnJhcwEM5bW/pUpaTmpeQDks8OLkZgBWpfiaCHL2RFgCanAjr83tp85K0u3EAMmGRdjfO6sxWADqj%0ALbS5CfrcJNvLeizTQZ55kVbuS+t6O6LNCEIxLNMV0aeDByi63SSbisOMF7VNtPopWt1EdUyKYZlC%0AWGJutJ2SsTcRIYKDK051jEbLU3R6KbbkhwBoi6TIh0VyQZEO0142LJj2zZwsZ9g9NUJnvAUxNtEe%0ASRFzPEpGjyUV0OklSYhHYJ5LbC2OMlnOVe0v5cU4ItrLtvIEOwujVXsD2FUcp8XTeotKhLEgS97M%0ArVApDo11M1SeotPVcdt2lifIBUWWRrsAKKMoqoCIODyR3wuAJy65oEjKizFc0Da4NNmHIHSYMQqB%0ADflBWr0k3a4OLRwXjydKowwZe1sY76bV0aGMNxX16eftXpKxcpYeo6OhUpruSDPz3CTrzBrQ4sbI%0ABAUCVHUuTYUFeiPNrM/uAeCQeA/5sMRAcaK6BkTEJepEyJn+Z8p5jkvOZ/XUduaYNUnQwXvyqsRE%0ASa+T86LtDJXTZMralrv9FsbLUzR5cSrPinJhkbjjEzFtjRTTtEQS5IIi83xd92RYIBcWq3bjiUs2%0AKOCKQ7undbS3NEm7lyQTFKpj3OO30O7G2WrWnCXRTsaCHFNhsboGu+IwXs5SVPtisCbdGM1ujBET%0Aty4fliiGZTr8pqreQhTNboyCid06WJxgUawLB9hS0GPS5MUphmVWRvV8zxPw8NQOUl6MpKvHL+n4%0AKKWq601MIoQoMkGeiLhVHS2OdpE2eQDGylnm+W24Rp5dpQmGihMsjvdU4wCPljIcGuuuyjwQZJgs%0AZ1kR6+F+swa0RJIk3RgOQtysU5uyA0Rdn7lG/0PlNEdE+9gVpKvXt9ZIkqi41flWVGXa3SS5sEgm%0ALABQVgH9fht7TJl+v42CKrMhu5v2yL5IA/mwhO94LI/qsOfjYYGAkO35keoYOSIcGu3m8YKeSx1e%0ACkeEoVJay2PsIFAhx/i6nnXlMcbLWVq9BCPm2nVItIsthRE8x63q2xcXVxzWT+n1tSmSIOFG6fG0%0AjI/nBlkS62JrYYQmsyZMBXnm+m2Mm/VuQaSVneVJko5ftYnKOBbCEn2+jl/si8fG3AArE3PNuI1T%0ACEu44lSvAZV4wKGZI+1+irhEyIQFdmW1bc1LdJEJ8jR5cbJBoarLDi9Fj6cPL9lWGqfZzPk2s75s%0AKQxzTLyfSaXn8kSQp99rYmNxhG4zJuumdtEba9/vmtzsxPBqrosdboKB0iStXqJ6zzFWypByY3SZ%0A9ldPbubklqVsyA9WbWm4nKEn0kw63Cdz0vHZVRhjfrQDgExYYGd+mEPivdV43YEKcUToN/cTQ+U0%0AE6UspbBET0zXrZSipALSZv43eXGa3TgJx8c3c2lbcQRfPKaMzuKuz0q/m23lCXJK93depJVHpnbS%0AFklWr12BClkY7ajeOwwXJliS6MUXj71GxhCF73gc4+v5/lhplIHiOJ1+M/mgWO1vwo0SEYcJI+dk%0AOUfSi1bXsmxYosNNMBkW2Dw1AMCxzYt4PDdIS0Rfb2ISoaDKNDlRho1t90ZaGCjtW7cXRFpZlx/E%0AF49VZg1aXxomXc7R67eQN3Y2Xp4i4UaZY+4dthdHCVSILx4xcz9TCEv0RprZVdwXgzXqRBgppqvX%0AgLwqMV6aIhcU6DVpRVWmw9t3X9zkxVEolFJ4ZkzKKiDieNX70mxQIOnG6PSS1euELy67ShNVG82F%0AJdZndnFU0wImjS2lgxyror08URpFmR1lvV4zo0G2OrcyQR5HhBY3wZAZtxWxXrYWR6tjnQ0KtEaS%0AtHtJWs29/9biGCUV0BtpYXPN9bysguo9H+hrR6DCal+KYZk2L0nBXF8my1kWRDt5PLu7uuttcbyH%0ATdkBEl6sqiOANjdRHVulFF2RJnJhqXo/N1jO0OzG9otp7yB4jktc9FoecyIMlCboN/MvF5aYCHL6%0AuhTr1eNdnqCsAo70u9kd6mv3QGmSpBNl2KyvS2JdZMICgpA3famsWzlj221ekrgTIVBh9T4w6uh7%0A8JS53qWcKA9PbmFFUz9tju7Hmuwujk72s7EwXL1Xvm/3nY3iAD5v+ODC1/3FO8su33r1c2IMbIxH%0Ai8VisfzVICKBiDxsYtVda44JeDLl6490fLLtZ/4n5U0drSLyrqdY9hci0voUym0VkUeN7h4VkWnH%0AlTYo8z/S1ZOQ7fxKPLqnWP5KEbngaZDjEhGZU5umlDpRKXVU3d+jdeXeISJvfArtXSoiu8yYrBeR%0Ab4jIk7qvE5HTReSWGer+8JOsq6FtPxX9HoxOnoqMM6GUGlFKHQXcCXQBx5ixGjHj+rWnUq+ZN53m%0A8x+fgly3NrCfv1inYy0i0/8dVHE01lJ5yFeh8kD1QKTcel++djrOxmFN86al9fot+33flZvuZ95c%0AJ3eLN/2yUXnQX0vlYVGFObGOaXkqD1mq8rjTTq9mtDT7ZSPp+NPS8kFpv+8LzYPAWk9dFGcAACAA%0ASURBVNbn9uzfVpCdlqcrMj3ErVu31FScQLXU66TWiTxTPY3Y3WBMEnX9rTx4PlD7yxrIOL+BTurl%0A3Jifbre5oK5u8yC+lnRpui7raWpg75k6uTujLdPyVJzdFTqizdPyBA2OiGr197evYp2NwvS522iM%0A2iLT7bSeivO7lva6cpUHiLVsrXF4g3Y61tPI3qKyvy7DBi9X7yxP7Pe93EBHlYesByJskBavs5uF%0A8ek2UXlgXaHijKmlxZ3e36mah/+gnY71ROrkrjgRazmYp1Pd/nR7q59LI8Xpck/WydhIj3trHrxW%0A6Klrb0m0c1qeg1kn8mFp1jyDxYlpaZWHx9V6mG6T9etrTKbP20bXgLHy/mvArtL09uvX94Fg+rxp%0AiSSnpdUzVJ4+Jq115WqdthXKdXOw8uB7NsbrxrvRGHV4+8/3Vm96P9aVx2Ztq5G+myL7X4cfb3B/%0AMVW3Ti6ITP/nT6Oj9OqvAbtK49Py1K+d7f70NXFeomtaWj3bGtRdcYhXmAimz+V1xvlaoaH+3en3%0AKmN19rbavBBTy3CDtbueTN34N6KRTdZveqmff6CdjrXUOowqzGswlvX3U5WXRmqpH+/HSqPT8hwM%0A2QbrzbHNi/b73shuKy8cVWhkk+tLw9PS6tlenC534SDWwLyaPU+jMalfJ2qd6BX8ujU/10CedJCb%0AllZPpoG9rzDOtwO1v7U4+1rSiPq5PFmefu+2uO6a20hHT3VDV6zuPrCR3raXp9tyPUti09ebepto%0Aa7AGR+var7zAWcua7K5paX8NqOfA33MF63i0WCwWy18TOfPwfhVQBN5R+6NoDnRt/F9xps1CK/Ck%0AHI+VfimlXqaUmv6v3IPjDOOcuQD46myZeRp1ZYJdz8T5zBA/8H+ZS9Bn4B80IuIppb5pYvY9Fb5s%0AxuQw4HDgRU+m7afY5jPK06CTp9quA7wK2AGc9nTXr5SaNfC6xWKxWCwWi8VisVgsFsvzAet4tFgs%0AFstfK3cDh4jIQhFZJyJfR59XPk9ELjQ7+9aKyOcBROQyIG52mP3IpL1BRO4zad8S0a/7NSpfQUS+%0AJCIPishtItJl0t4mIveLyCMicn1lJ6aI9IjIjSb9ERE5GbgMWGLa/KLJ9xFTfo2I/ItJa9Sv2h1Y%0AN4nIAyLyZxF5+5PQWzNQfa2wkQ5m0FXD9kQkM4NO7hCRz4nIncD7RGSB+X2N+f98o49XAl80bS0x%0Af78ybd0tIstNfdPK1/TpLJP3cRF5eY3+7jZyPWjaqsj8UTO+j4jIZWZH33HAj4wccRE5VkTuNHLc%0AKiJ9M/SrunNvJjs4CHwgVhkX08Zx5nOniGw1ny8RvdP3Z8CvaysQkeNF5CERWWySDjP1bBaR99bk%0A+6Cx67Ui8v56QUTzNRF5TER+DnTX/PaM6OQAY/4aI+cjInLXLDo8A1gLfAO4sFEGaTwfD2ouidkR%0AKiKOiHzd5L1F9C7kCw5CP58XPc8eF5FTTfpB2+gsenqFiNxrxv+3ItJj0pMi8l2j/4fkIHY6WywW%0Ai8VisVgsFovFYrFYx6PFYrFY/uoQvdvrHKBy7OUy4PtKqaOBEjqu2pnAUcDxInK+Uurj7NsxeZGI%0ArABeC7zQ7DoLgItEH7c5rbxpJwk8qJQ6Bn2s46dN+g1KqeOVUkcC64C3mPSvAnea9GOAPwMfBzYZ%0AOT4iImcDS4ETTHvHikhlx1a1X0qpbXVqeLNS6li0w+y9ouPcHYjfichaI/c/GT021EG9rmZpbyad%0AALQqpV6klPoS8DXTlyOAHwFfVUr9EbgZ+IhpaxM6wPV7TFsfBr5u6ppWvqadhejdgucC3xSRGLAX%0A+Bsj12sr+UXkHPQuyxPNuHxBKXUdsNr0/Sh0sO3/BC4wcnwX+LcZ+lXLTHYwEx8QkYeBPcDjSqmH%0AZ8kPcBLwJqXUmZUE47D6JnCeUqpy7tJy4CVou/q0iERE5Fjg74ETgRcAbxORo+vqfxXa7g4H3gZU%0AnHMRnjmdzDTmnwJeYsq+cha9XAhcBdwIvNzIW0+j+QhPbi69Gm1vhwNvRY/HwejHU0qdALyffXPk%0AoG3U5J9JT78HXmDWv6uBj5r0TwK3K6WORztmvygi087pEZG3i8hqEVm9a2rnAbpusVgsFovFYrFY%0ALBbLXy7hc+DvucJf5DFbFovFYrE8Q8SNowb0jsfvoI/H3KaUusekHw/coZQaAhC9Y+804Ka6ul4M%0AHAvcLzomUhztCDhQ+RC4xpT/IXCD+bxKRD6LPkY1Bdxq0s8E3giglAqACRGpD8Bytvl7yHxPoR2R%0A2+v6Vc97RaQSL26eKTM9mNY+zlBKDYvIEuA2EbnjADp4Mu3NpBNq0kE7aF5tPv+Afc6UKiKSQju6%0ArpV9caoqwQoOVP4nSqkQ2Cgim9FOty3A10Sk4lA91OQ9C/hvpVQWQCnVKEDIMmAV8Bsjh4t2Djbq%0AVy0z2cFMfFkp9R/GaXWdiLxOKXX1LGV+UyfzCrRD6myl1O6a9J8rpQpAQUT2Aj3AKcCNSqkpABG5%0AATiVfbYH2tavMva6W0RuN+nPiE5mGfM/AFeKyE/Y3672Q0R84GXAB5RSaRG5Fz2nfl6Xddp8NOlP%0AZi6dAlxr7G1ARH5n0mfTT0X+B9COS4AIB2mjs+ipH7jG7LD00baP0cErZV8szRgwH+0ArqKUugJt%0AQ7y4/2w1cRAxXCwWi8VisVgsFovFYrE8f7GOR4vFYrH8NZEzO9KqmIfwU7VJB1mXAN9TSn2irr7z%0AZ8jfiEpc6CuB85VSj4jIJcDpT6IOAf5dKfWtOjkWsn+/an87He2cOEkplTVOxNhBCazUJhEZRMcV%0AbKiD/2F7tbGyG8rfIF8FBxivH+ODKF9flwI+AAwCR5p6K9HuZYa2axHgz0qpk2b4faZ+XclTsAOl%0AVElEfoV2+l2N3nFZOdWiXs/1be8xeY4Gah2PhZrPAfqe8WDnRiP9PFM6mXHMlVLvEJET0TtZHxaR%0Ao5RSjRyCLwVagEfNepAAskx3PE7jKcylmXQ4m34q41EZC3hyNnqgufGfwOVKqZtNfy6tqedvlVIb%0AZuxNHfO9Jj7gRfk35QKwVBIo4O3te3l49zIAljePUSy4rI0sZ0GoRV555jjb7k7Q2pkFYGRvG6NB%0AjFDBrXFtyh3K5cK2QYaG9Gm7aWcJN8WEMop/KumNmI85MY5RU3R0aTWPjiW420lxZLyLdKDV9khU%0AeGG+TJsfY6Soh+qQ3lEeGpzHkf267o1DbRzaPcqV6S7eGu0BYGtE8croJKuLLQDs8BRLS7BIcvT0%0ApgFIdRf52MZF9OFzsa/D6TpujK7DfP71gV4A3hTRfUw1O2Sm4gDsyvk8HJtDYPT4PmKUAoeeeJYr%0Aojp07MXFEjfEoqwsad2ed27Albf1cl77IGGg+/vgcD/95Ojtc8imfQAuD+Isd1t4m6tl/F7QxeWJ%0AJBE35KbEcgDWkeVL88a594k+AE45YhfDmzoYmUxwi6frSbjCBnJ87QVjXPOHuQA0h4rDm5NsyTYB%0A8FC0leFImaNLEa719fsNlzkutzk9/P1Ju3TnvCyb72piTziPnKPH9g9+wHikVLWjN+UcVntRDlMt%0AeDF9KravAvo7Jtkw0k6Pq53bn3cVJ3idvFZlAOhdnuTKbf28vmsPg3v0uF0R8ThLzSMbah3NVy3c%0AkhJ2qCzvLWjf+9Jlefy2kAfu6+OmuH6H+F3RBMWSS/ucVm1vEzFuCVtoC+GlHYMA/GKkh6vYwwuU%0A7v/n+7p4dCjBq91DWWjG+SsIc9w431w4v1pPS4+wZyDOlx3d1gvj8zg8iPKGF+7isTvaAWiKFFkb%0AXcXhMf1+w+6pFFsiHm8vC11t2gbumWzhPw/tYdcOLePP/BiHF4SWckCrWwTgW47wHbeXeGuJW4JW%0AM26wIVJmVVnPiQWlMr+NCN2hyw6nDMCrcgH3xKK8oVdfFtZtnUuvl2Wreyj9nu5bphjhF0mfd3Zq%0Afewd6OEWN8m55SzNbdpu0pE+opGANYUWWgNt4TnlMOwJL/R03/ZmE5QQemNZrjLj/c7WYcbH4mSL%0AevN5UBAGpJerkkk+ZewkXfCZVM0s8NNk8rq98aCFZb0jJNp1/3+zoZl1forDig6tQQqAIc/llNQQ%0AP57qBOAfFu/iE1s7OSqxlNZQ22RUQWegKCS03ZSAVx2+g8mdwvq97UaCRbSrIpMFn5vjesn9+Ur4%0Al43LeW9c920y7VIMXP4z2sMHy7qu5tYIf0p3cGKTbms0nWBezxifHm7j3IJek1rCMuv9COe27gUS%0A3DvSxYktQ2wtLOUh0X09jSnuivdxdKHId6N63F5TiLEkMUm+qMd2Mu/zTncJ10UcXpLX7a3sGuHK%0AdC+viU4C0HfoJPc+vJAfJnOcXdY6GojDkfkyY65HL3puzm1KM56Jsc7X839dJOCjK3YzsSNkclLP%0AgdFyjJgE3B3V/XhN2xBtS/OE2Txb1uo1cKAc4/DeYe4fnA8hLItO0j0/zabH55BEj9sNXjevkUnG%0Ac1ECpfW2y+3h9AW7+cIefYJ7AodBiry71MHCuF4DNhabSAQhc6LaRocLMYbxmB8WKDl63G5wHV6S%0Ac7g/3s6g6L4dGfiUQjg+yBobWc7RCwb57kAf69Fpy0lwSe8AVwzrteUtLUNsHJhPqODPUa3vjgC6%0AygGtUgJa6e1M8+VMiq1hhs+FWm+e10erFNhVTtAb0deTX0uCIwohLeb2oactwx2ZZj4eX0xPn167%0AlYKNOzopmNuI7nicO50UO50yH12o+/GNnXE+7hfZUl7CnebchpPzggu0KJ2nM5bD86I4boRbM3oO%0A/G3/Lh7eNI8+9Nr6ryKc27ScU4sRbvf1mBwWRnlAspxTSgApjkmOUi77DDmLWditr3fr9nYwVna5%0APR7l/yS03A+PdXJtLMW7C1pHKb/ElmKSvYHDK0v6gIgTTi6y7YEED3patyf7o3xV5lJGMV9pez+z%0AUGBCefysuZljyjqtoxyyA4e5SX3tDoF3Oa2MicupvXpdmhj3mSqluM6ENu+MRDmu7HOMm+YqR5e7%0A2M9wtWri3IK+1ZoKPR5KdvD2k3ex4x79vmep7LCjlOS0U3ZXr+cvyjssiad5pKDHcX5QIBUpMv8F%0ALjvW6fXWi4W4Tkg50Hk2FJoZdITD8kVGnX4A+koFxlU7S1ITEO/SNjjpcm0sxcpQt394Mcdv/fnk%0ARPH6qLblk9v3MpVJsTWn5+0v/YBVgc/WSMAepfvy7nAu3eQoqSR4bXzOK/KFRMCaiXb623S5c/MR%0AdkRb6QwUZ67Q5TatT/Jbv4MX5stV3a46tMhlO1t4q6dv2R8L+yiFws9iWo+X+kVG0wl+40RZhZbx%0ApW/JoXJFfnpdK4PGJqMK+gmrN8TLkuMoBZNTPpNKXwPyOKyNu7wk1HbU3TvO3Tv6uMcPOKpkboOT%0A/cyTBH+v37MjW4wwVvD5mh/yFaXHKFfyCIFTLomz/kf6mrunHGdb4PJOT987fjnSyif8HMkWhx07%0A9bgNBFHuiAU0efp6+4bIODsnm+jxsvwQPUYClFzFpdEufmPuZ77QDD8KWjiqoHvXo4q4oWK3dDFp%0A1rKTkg6OqxhNa4U0Jbq5o9wCIXzE13byoMzn2MgEX1N6TWj353B8HhYxRe8hOi3aFbLuT134BEyF%0AWif3SZTz20K+kdP9+OSKPXxh3TL+ITXKZRk9JgsjPq9v3UvHCVqeu2/uIBM4lL0eOgI93mnH5ad+%0AjvOLcf4Y1dfuZWWPOUFlfYNDDx3m81ub+djCAf6wXt+rRmhijTgcUda6LsS7iZZCxlyXsxbr+8B/%0A2e1xQWQebz9F31989g9NvEEcehdMsn7DPC1T1Och0vxXJEHlfcmvxuaQwOUc837jkUsG2bY5ydcc%0A+IrSa8ceifIzN8+HnUMA6G9OMzkV4yE3Ud0hdpKkSRd9lh4yzO2bF+q6ouO09WT501b9DudtbonX%0AxQ7nkCDPXa6+V/xIpIMHYi4vLWt7ywcuKw4fYmJXktvHtU2c2TKE5wsfGtH2cIXfhOMoHi8tJOPq%0AtF97WZrFY57yOTGv19fdbifziwXE/PMt7iW51U8SAkcYOz2jmGfhnBE+s1u3dbG0UUA4fY5DZlIr%0Aae6xZbI7HTZv6aCvXc+dzFSU7/kJ3tui/wnsRkqEZYemuQ6X/1nPk4tiExTLLveEzVruJSV+tbeX%0AFcUC4ukoLAPFKMvjsz0CsVimY49atVgsFotlf+4FXiQ6Np6LPoLxTvNbqeYIxtuAC0SkG0BE2kVk%0AwSzlHeAC8/n16CMOAZqAPabuytGklTbeaep3RaQZSJv8FW4F3mx2NCEicysyHYAWYMw4Spajj808%0AKEzdi4BtB9AB7K+rA7U3k07q+SPwOvP5opp8VX0opSaBLSLyGiOPiMiRs5QHeI3o2HtLgMXABiPz%0AHrMz7WL0DjTQsRHfLPvicFaeQNaOywagS0Sqx2iKyMoZ+lXLTHZwQER7y04GNpmkreidqLBPtzMx%0AjnbMfc44nQ7EXcD5IpIwR26+Cr1zuD7P64y99qGP6IRnSCcHGnMRWaKUulcp9SlgGL0bsREXAm9V%0ASi1USi1E2/fZMj2eZKP5+GTn0u+BvzX21sM+R+pT0c9B2+gsc6MFMF4h3lRT/63Ae4x9IdOP1bVY%0ALBbLM8y9I13PtgjPGMuM8/P5SG9n+tkW4RnjmGSjwz6eH1QcOM9HPucVn20RnjEqL6lYLBbL04F6%0ADvz3XME6Hi0Wi8ViqUEptQf4BPA74BF0/MGfmp+vANaIyI+UUo+hYx3+WkTWAL8B+mYpPwWsFJEH%0A0Mc2/qtJ/2e0w/I3wPoacd4HnCEij6KPWFxpdmz9QUTWisgXlVK/Bn4M/Mnku479HZON+BXgGbk/%0AA8x0HGstvxN9TO3vgI8rpQZn0kG9rmZpbyad1PNe4O9NHRcb3YDe4fcREXnIOA4vAt4iIo+gY/Cd%0AN0t50E6fO4FfAu9QSuXR8e/eJCL3oI+wnAJQSv0KHVdytdFH5RjKK9HxIR9GO4AuAD5v5HgYE+tw%0AFmayg5moxHhci94FV4nZ9x/AO0Xkj0DnbJUopQaBVwD/ZXYIzpTvQXQ/7zNyflsp9VBdthuBjej4%0Aqd/AON2VUkWeOZ3MNOZfFJFHRccmvQs9H/fDOOdeQs3uRnOU7O/ROqll2nzkyc+l64Gd6DH7lunb%0AxFPUz5O10Zn0dCn6CNa70Q7aCp9BH+e6xujwM7PIY7FYLBaLxWKxWCwWi8Vij1q1WCwWy18PSqlU%0Ag7St6NhqtWk/Rjvz6vN+DPhYzfdraBCb7gDlK+3/c136N9BOmvr8g+xzDtSmv77u+1eAr9TnY3q/%0AFtZ8PadB/obUlav/bSYd7KerA7WnlPpnpuvk9LrvW9GOyfqyf0Af+1rLSxvkm6n8JTPItBE4oibp%0AEzW/XQZcVpf/erRTqcLD6KNP6+s9ve77pTWfG9rBDPJdyr4jMet/W18n+z+Z9CvRjsNKvjuAO8zn%0A7WhHGmhnWG19q2o+Xw5c3qDNlPm/At49g1xPm07q8myh8Zi/uj6tQZ4s0N4gvbbslSat4XxkBtuu%0AnTc1+glF5MNKqYyIdKCduI+a32bVj1JqGBPj8SnY6Ex6+inw0wbpOeAfGvXNYrFYLBaLxWKxWCwW%0Ai2UmrOPRYrFYLBaLxWL53+MWEWkFfOAzSqmBZ1sgi8VisVgsFovFYrFYLJanC9EvplssFovFYvlr%0AR0TuBaJ1yRcrpR59NuSxgIh8EnhNXfK1Sql/ezbkeS4jIi8BPl+XvEUp9apnQ57nI0u7jlW9fiuh%0AiTuRCfI4CEVVxhf9vmOrl2CgOMGS2L64ZQ9ntjEn1oGDABAQAlAOg2qeqBOh3UuQCQoAFFVAOsgR%0AdSJkTdriWBeBUmRDHcdouJSmM6JPnp4IsgD0RVqJiMOUybM+s4uYG6EpkqDV1WE9h0y5qOOxMbsH%0AgIQbA6DJiwOQdHwA8qpMq6N/eyK/lxYvQUlpuV1xSDpRQlQ1rRCW6Ik0Mxnkq98nyln6o+04Opwm%0ALU6MEiEx8RgsZ6r5iqqMayJl9PktzHOSPFTcW9VRh5tgQ24AV3SetkiKgfwoTZEE/b7e2JsNi5RU%0AwJapARan9MnYpbBM1ImQMTLFHZ9CWCLieJTCMgDtXpIWN8a6nPaTRxyXmOMzFeRp9ZIAzPGayKuA%0APaUJPY4qJOFG2ZDeyWFNOsTqeJClxdU6ijnaJlJOlDWZ7axK6Tzrs3s4JN5DSQU0O/qSNBbkcMWh%0ArLRteOIQE4/HsruYb2wpr0pV/VTIhUXijk+PlzJ5AkaDKVJOlD3Fca23SBN7ixMsi/cCsLUwQmck%0ARSYokA9LACz6/+y9ebylR1ng/33e7ax3v7fv7b7dne7OvpA9YAAhIMKgMxocGBBEI/5QHARERUAW%0A8ceIKG4sI4uOBmZAkU1xUBYhCQghJGQPWTq9L3ffz/puNX9UnbdPn9xzb3eSa9NtfT+f++lz6q31%0Aqaeeqn6fU1W5YfY1Z7M+Aii5eaaai1xU3ALAZLRMqGKKTo6tfq/OK1zAE5dA9BWsCYpEpawkdcb8%0APq1bTsC+5izVuA5Ar1+i1y0wG62Qd/S9VctxHd9xuTA/xvcr+wG4qryD3c2ZrL9dcQjTmHNzI+xu%0AzgAwHgwwE6/gmfLHvV7urB7gouI4jza07hTdHDnHZ6q5AMBoboBYJRScIKt3JW1ScgIEyeTmikPB%0ACbK8E1J6nTzzcTUbw9W4iUIxHGh57PQHuL8xwdZgkOW0kelfJWnQ4xWy/psJ9d1/A77WrbKbYz6u%0AMuSVs7E71Vwg5wRZ+3u8AnPhCltyA/S7hazeDRVTNbp9dX6cm1Z2M5Lr52BNt/+Snu3U04i8HPtN%0A9gOVQ2wrjmQ2aGduiPtq+ircnOmTvOOToojN2D4rGGIxqTMfV1iKqgD0+SVyjo+D4Bt9dxDmomP3%0A//V7JWbCZQaDclZe3g0oOQEzJt7ZuWEOhgv4jkePGROzcYUxv5cHqocB2JIfYrq5xHhugErapJ0+%0At0Dd6HLB8TnSXOASo7eHoyUOVKc4p7yF6XApS7M1N8iKkduR+hyX95zFTFyhaGxfqBJccXAQqqY8%0AVxwOVqe5rHcHACtpk1rSxBeXsqvrfaS5QNnNk3d1Pgdr02wvbiJRKcuxttNFN0eYxlnfDnolep0c%0AoUooGfnvDxdIVIorDtv8fgAm4hWGvVJmXxMUgbg0VJzJ7Ui4wJBXZimpZ/2xIxhkTzhLaOxd4Hjk%0AnYDFqEre1eVNNxbZURzN5rdmGlF28zgIB+pal84qbCImJTF2aqvfxx0r+8i5AQO+tkGTjXnG8oNZ%0AWytxnfOLW7h/5SB5T8vk3KK2zYtxjU1mDnugepiCm8vmoK1eH64Id1UPMxToOK08W+Wfk9/EfdVD%0A9Ptldub0yfvzSY0+N0+sUhaNDLb7fTRVyr/N6xPtnz90CXujebZ4vcybOAtxNbMxoPU/VDEjfg8H%0A6tre7ChsYsnMywALUYWym2eyuZC1aU9tkoGgh4ITsGLyLhid2hEMAHBn9RC7CpuYiVay8i4tbOGe%0A+hE2B7qv8+KxpzHDjvwwodJxZqMK23ODNNM4m3MXkxqpUvjGTg35ZebjKgNukYeqekxvL27K5jqA%0AbX4/00mVRKVZf+fFo5aGDJm55EBzlsDx6Hf1mgYgSiMGgh4Wo2o2nzxcn2Qo6MnG9o5gkBUV4uNQ%0AMbYsJs1sFECYxmzNDVJPo8wG58VjMlqm6OYy+3FWbphK2qTPrE8ONOcIxCNUMSuR1oWhoJeyeQ4Q%0AqYTNXg9VFZEzNm93Y4oRvzcrq+gE7G5MHdc3IkLJydFQEWOetuf7mrMoVLa+qyZN+v0SsUq4ONgE%0AwL3NSepJmN1HVnADik6OQNysT2bNOscXlxEj333NWQQhMHYzUSnNNOKs/DAHGvpWAE9cri5s5a7G%0AUd1vwQAP1yepxQ2Gc3p+vTS/mQeb05kMAnG5zBvkm80jWd+21p6hirN5eV9jBk/cbA15tLnARcUt%0AOMBty3sAuLp3F5FKszVnQ0VMNObp98uMG11OSFlK6ixFNfp8vcasJyGB47FnRa8vd5XH2BoMcCCc%0Ao57ovAb8Mk1jswHGg372Nmbo90rHzR99XjHroyPNefq8IikqC6ulTcb8PspOwGxcNe1MuCQY5oFo%0ATssRh0glDHpF9jb0WJ6ozXNl/y7mTZpmGuGKQ69XxDfzdEPFjHu9pKjMToBed7XWTq0+2RT0UU+P%0A3TFadHNc7uu1279W97A1N4gvLg/XdF+O5gZQKPrMXL5obJuIZDIqu3nmowrPLO3gYKJlUk1DluNa%0AZgPHgwGKTsBEtJTZhJbOtvq/4ATkxWOTW2R3OJfVcTmuU3JzWbwRv4cwjTlgZHRxaSsT4RJLcY2C%0Amc8KTsC438fBUK+nIpWwHFXp9UvZfHZ5fjN7o0V2V3VbLyiPc7Axp8eGmSfLTo6ZaIVEpfSbdVAz%0AjdgVDPKgGZueuCgUg14pWztNRkv0eyUOmzHSmjPmwwrb8oOmTmm2Ni4YWz0ZLqFQmX2bCBcJHI+c%0A49PyGbXk0Gv65FtHvn5sQXwG8ms7XvpD7yz70P5PnxZ9YO94tFgsltMMEUlE5G5zx99nzB1lJ5P+%0Ad55g+ZUnkt7k0S8i//1xpv1ns1voZNPtN/e93W3+Xe3IxM40T0hWJ1G360Wk87jQk0l/o4i8+Emo%0AyoeBn1BKXd72t67TUUReIyI/f7KFici7ROSI6ZOHROTDInJSaxMRuU5E/m+XvH9rtTRr5LWqbj8e%0A+Z6ITE6kjkqp3+/oj8tXczoaOSwZWd4rIv8qIptOps4mn8fIoJuM18nnZhG5epXwG0TkQyeZ19Ui%0A8oF14qxbR6XUV1aR5apOR3M/5obxRGzgRtHqexHZIiKfPdX1+ffgocqRDcvbPQFT1v5S6cmm9ZJ7%0AI/Add904rZc+G4F3ctPESbG/Obd+pA2k17xg2gjGzcvitRjNDWxY+Tv9jcu7rl7vnwAAIABJREFU%0A5YxZi6vz4xtW/lnB0IblfXZu3aua2ZLfuPKP1DduTLScv2sx6G3cmGg5HDaCrcaBsRaVuL5unMfL%0AOfmTXgKeMK0fRKzFQvSE/7vYvXzZuIPbWk7stTjQnF03zuMlbHOAPtm0HC9r0fphwUbQcs5sBNuC%0A9eeXlmN1I2iojVvPnQhHmvMblvdGrlVPhJbTcSMobKC+nwgXlDduXVJwO39LbrGcGqzj0WKxWE4/%0A6uaF+SVACLym/aFo1rLv/y7OtHXoB07qpXurXUqpn1BKLT7Ocp+jlLoceDGwpiPD8KTJSmTN/yVf%0Az2PvKTwV3ABsOZkEIuIppT6ilPrE4yzzz0yfXAQ8BXj2yZT9OMvcUJ4EmTxevmVsw6XA7cBrTzTh%0ACdiNU4KR5R1Kqdf/e5arlHr6RuUtIi6Pwwb+e6GUOqqUejJ+yGCxWCwWi8VisVgsFovlPyA/dC+Y%0ALBaLxXJSfAs4R0R2iMiDIvIXwJ3ANhH5WbOz734R+UMAEXkvUDC7oj5pwn5ORL5nwj5qXoqzWvoW%0AIvInInKniHxdREZM2KtF5HYRuUdEPtfaiSkioyLyBRN+j4g8HXgvcLYp830m3ptM+ntF5PdM2Grt%0A2i8iw+b5P4jI90XkARH55ZOQWy+w0Naex8igi6xWLU9EKl1kcrOIvEdEbgHeICJnmef3mn+3G3n8%0AFPA+U9bZ5u/LpqxvicgFJr/HpG9r0/NM3EdE5D+3ye9bpl53mrJadf5t07/3iMh7Re/ouxr4pKlH%0AQUSuEpFbTD2+IiKbu7Qr27nXTQ9OgADIt/pF2nbMiciwiOw3n28QvdP3n4CvtmcgIteIyF0isssE%0AXWTy2Ssir2+L9xtGr+8XkV/vrIhoPiQiPxCRLwGb2p5tiEzW6POXmHreIyLfPBFBiogAPW2yPG5n%0Apclvh6wyvtriDIvIrSLykyaoLCKfFb0z9ZOmDETkx4zM7xORvxaRx/y8UkR+0ejlLcAz2sJHjDxu%0AN3/PaKvvx0Tkq8AnpG03o4g8VUS+Y8r8joicv0p5JVOX2028nzbhF8uxcX6viJy7hgxbu/+uM327%0AWtuvMXW4x+TbI9p2vE+O2bJfacvnJhH5FHAfHTZQRMqix/Sd0rEjW7rY6FXq7IrenXu/yeONJryb%0Abu00fXy7iLy7LZ8dInL/ycrMYrFYLBaLxWKxWCyW05kU9UP/d7pgHY8Wi8VymiJ6t9cL0S+xAc4H%0APqGUugKI0HeZPRe4HLhGRK5XSr2FYzsmXyEiFwIvBZ5hdp0lwCtEZMtq6U05JeBOpdSVwC3A75rw%0AzyulrlFKXQY8CPySCf8AcIsJvxJ4AHgLsMfU400i8nzgXOCppryrRORZne1SSh3oEMOrlFJXoR1m%0ArxeR9c6ausm8UL8FeLuR46oy6JTVOuV1kwlAv1Lq2UqpPwE+ZNpyKfBJ4ANKqe8AXwTeZMraA3wM%0AeJ0p67eAvzB5PSZ9Wzk70LsFfxL4iIjkgWngx029XtqKLyIvRO+yfJrplz9SSn0WuMO0/XIgBj4I%0AvNjU46+B9iM+29vVTjc96MYbReRuYAJ4RCl19zrxAa4FfkEp9dxWgGin6keAn1ZK7TXBFwAvQOvV%0A74qILyJXAb8IPA34EeDVInJFR/4vQuvdU4BXA083ZfhsnEy69fk7gReYtD+1jlx+1MjyIPA8U7/1%0AeMz4EpFR4EvAO5VSXzLxrgB+Hb0zdRfwDKNjNwIvVUo9BfCAX23PXLRj9vfQDscf5/idve9H73i9%0ABvivwF+1PbsK3Zcv76jvQ8CzjJ17J/CeVdr0NuAbJt/noJ36JfTu8Pcb/b4aOHwC8unW9gD4NPAG%0A0zfPA+rovl0yZV+D1q+dJp+nAm9TSl1Ehw0EGsCLzFh9DvAnolnVPnWp5+XAuFLqEtMff2PCu+nW%0A+4EPm7pOdslzXZmJyC+LyB0icsdSY+OOH7NYLBaLxWKxWCwWi8VyevBDeUSZxWKxWNakYJwLoHc8%0A/i/08ZgHlFLfNeHXADcrpWYARO/YexbwDx15/Rj6Bf/tZhNPAe2sWit9in7hDvB/gM+bz5eIyP9A%0AHyFYBr5iwp8L/DyAUioBlkSk8yKG55u/u8z3MtoRebCjXZ28XkRad7RtM2nWuozmOUqpWRE5G/i6%0AiNy8hgxOprxuMqEtHLTD7GfM5/8N/FFnASJSRju6PmPqA9DaRbZW+r9XSqXAbhHZi3a67QM+JCIt%0Ah8V5Ju7zgL9RStUAlFKrXQxxPnAJ8DVTDxftHFytXe1004Nu/JlS6o+NU++zIvIypdTfrZPmax11%0AvhDtXHm+UupoW/iXlFJNoCki08Ao8EzgC0qpKoCIfB74UY7pHmhd/1ujr0dF5BsmfENksk6ffxu4%0AUUT+nuP1ajW+pZRq7XZ9M1o/XrN2kseMLx/4OvBapdQtbeHfU0odNnnfjXZ0rwD7lFKPmDgfRx/v%0A+udt6Z7G8bbk0xyvhxe1tblXRHrM5y8qpVa7/KgP+LjZeadMfTt5PvBTcmyXZx7YDtwKvE1EtqKd%0AwbtXE8gqrNb2JWBCKXU7gFJq2Tx/PnCpHLsTtA9tJ0KTz74uZQjwHvODixQYR+vrydinvcAuEfkg%0A2nH81XV06xlohy9oe3LcznbDujJTSn0MPf44d+Sq0+fnlxaLxWKxWCwWi8VisVg2BOt4tFgsltOP%0Autl9kmFeKFfbg04wLwE+rpR6a0d+13eJvxqtF803Atcrpe4RkRuA604iDwH+QCn10Y567OD4drU/%0Auw7tuLhWKVUzTsT8CVVYqT0iMoXewbSqDJ5gee0v31et/yrxWjjAYmcfn0D6zrwU8EZgCrjM5Nsw%0Az6RL2e0I8IBS6touz7u160Yehx4opSIR+TLa6fd36B2XrZMZOuXcWfaEiXMF0O54bLZ9TtDrnhMd%0AG6vJZ6Nk0rXPlVKvEZGnoXey3i0ilyul1nKut/gi8DnzuV2WcLw8O+scA99H7xRtdzw+2bLE1Ona%0ATgfjKvasnXcDNymlXmTsw82rxBHgvyqlHu4If1BEbkPL8isi8v8ppb7x2OSPoVvbu+nI65RSnc7l%0A61jbFrwCGAGuMmNhP7qfTsg+ASilFkTkMnTfvRb4b+idmmvZkzXtgFLqUycjs3MLozxcm+Sior4q%0Atp6GbPH7WE4aNFQMwGS4xHhugH3NWfq9EgC7CqM0VMxMuAzAWK6fehoSqphEpQD0uFptE1PlQ/UZ%0AdhXHKDoBeb8fgKm4Qp9bYNAtZHVaSmps8nuph6FO76f4OFTSJuMFvWl9Ka4x6JU40tQncO/Mj9BI%0AIwriM5rTv5PpcbS/9tG63hy6PT9Cj5sjUB5HIn3tcL9f4lBthpJ3rPxSLsd0uMQ5eX1i89F0iT31%0AaQaDMv2ePnXZc1wCx2M60u0/miyiUOzKb+JAXfuZLyptZTJaopFGAExHK6w4TWKVMOb3tvqLwPEY%0A8XuJ0XK7uLQVEWEmrug+SUJqSZPLenfgmiG8SINa0qTgBAD0uQWWRVBKUTZyP9ScZ97N4YjgGnPS%0A7xZYiCpUEj217EsjluIaZTefheUcn/N7ttJr8pkIFxGERKXUU53PYK5If1BmNtZDZFPQx1S0zK5g%0AiD3hrCmryGJcY8Tvyep9KFyg3y9nsnZxCFVMM42YbSxpufVsI1QJdaN/s3GFQa9EM43JOfp3CwXH%0AZzjo5WA4T8HVMqgkTZbiGpuCPgAm42UcEcb8PhaSGgADboFlt0Yl1SZiPqqwPT9EJWlmMvIdj5IT%0AEKa6/FDFhGnM5qCfg41jpnwo6GFbMMD+pg6bSpaI0ogRX/8WY8TvoSAe99QO0x/oNk8nVQa8En1G%0AtnsaM1xa2MLeaJ5hI5fJaAmFotfNc8jo6db8MEejJTxzanPBCfDF5dzi5kwHc45PPQ1xjd7Xk5B6%0AEtJMo0wmkUpwxeGoacfm3CCP1ie5vLSdShpm+dSSJo005HCs8y65eaajZc7O6fHXVCmLTnDcsVEF%0ANyDv+JluhyohTGMmwsVMJ3cVRhlyCxyMloiMfAPHwxWhR3Tf7g6nKLo5XBy+39DLg15f252cq+PM%0ARRV+JD/OlGrwoBnfT+87l+9X9rMlr+tYSUOGg15KTkC11TZxGXSLHI6WmDc6kaIY8/syuzXXXOaa%0A3rN5qD5BnxnvC1GVbflB9pmxLUafa0kT11y1HKUxdYSc43M4WqLkBHrMxDUaosv3HJeZuMJZ+RG2%0Ae31ZHvNxlWpcN3E8xoJ+Nrtl7o3076SW4hqB42Vt3ZYbZKB3J/dXDnJFzw4AqmlIJW0y4pU5t0/L%0A4O76Ufr9EvNmnLaP8xVTXo9XYLw4zGKiv7vi0EwjfNdlyth3VxzmoxV6VJGBoId6ErLZ62EmrlIx%0A+RTdXCaLFktpg/m4SmCu997k93Bv5SAXlMZZSHW6ehpyJIyysT0dLtHjFcg5PitmnC5FVXrcAs00%0Ayvppd3OG2eYS24vaTve6eeppRDWuMxToMbitOEKvm2cmWsnan6gUR1yKntbJ2WgFVxzGgwGqaUTJ%0A8bmwtJUDzVlGPZ1PFMRExgYU8iMAxCrlop5t+GZMRiqhkjbp94ocDvW8tKswynS0TJ+Z36aTKg7C%0AplwfeSMT33eZDpfYmR/JxmDg+ASOl9mpuWiFvdVJNhcGs7weqE8SpjHXDurfhU0lFQbdEkeipWxe%0AKLt5luJaZiNjldDjFjJbB3C4OU+/X2IhqmTjNFIJ2woj9Dv6e6vPC06Q9aUjDtv9Po7EWrbnFEaJ%0AVHJc/+8J5xjye6ikTbYH2i4MF7fzcDRH1ejhiN9DohQJKXWl58p6ElJ289l8m6iUXcEg368coMc/%0AdvPBZr+Pw+EC+8N5QhUzVV9grDDIqLFBs3GFi3Oj3N+cZGtuUMtWXA4259mRHwagkUbMRCucXxgj%0ANPW/rLiVR5rTlIw8HqhPcEVxK9PJsSVholLCNGYprHJVrz4kYzJapp6GnJfTOrk/nMdz3GyOBbhn%0AZT87iqM8amzJeYVRdjhlvrj8Ay4t69s4KmmTStJkPtJrgK25QY7EyxQdn1mzLuj1isSkFMQnNvUu%0AOAF5N2CqqeeNcwtj9DoBOVzua04a3fLY4vcxbfLZ5pU41NTz6O31Q6ZPerkyv5kVFXFvTdtgT1xc%0AcagYuxmmeq03kh+i38w5geORdwKWYx3nksJmFtMmBxtznF8YA2ApafBwNEePV2AxbaCUnkN2lsZw%0AjF3dGy1QdHMMu8XMTvxj5RG25AZoGB3pdfJ44jKfVAnNWuGs/DCPVI+SN7akzy8yES1RdnPsLOny%0Aj0ZLDHolAnGZNXZhKOjFFSdbJ+z0B5gMlzg7P8LRSK9LXHEoOzm2lrTeDPllpuIVBr0Sk2YuuyLY%0AxKKKMj15tD5Nn1/EFScbgyU3z0JUwXc8zimMGr1ZIkoThj29BhhwC1TSEBdhd1XPAUO5XlZUfJzd%0AnotWGPSKDJi1w9aBQSbCRcI0JnD0OB30yiwn9ez7gFtkMqnQ7+Q5y8xBDzSn2Bz0ZWvOxbTB+YUx%0A7qseos/MvZv8XubiCl9tPgroNX9DxRxpLrCzoPW9lkYMuyUerk9mc8FY0I8AoWgZbfZ6iFXCvngp%0Am5dTlbIYVhgvDBs91v030ZhnW0HbWxEhL142lwHMxCs8Wp/kouI4AHNJjWeWdnBfOM2VgZbtrY3D%0A5Byfc4ubAWiavur3S9m4Gff7CFWSrdX7vCLDfplGGlN2tW7f25gkUgk9fpED9RndB36Ra/NbuT/S%0A66npaBlB6PEKme18pLnEbpUyaPo253gkKuWhyhHyZj1zVmGESKW44rLJ2K5hr4SLk9nbVEW44jAd%0ALmW2rDVXt/6PlagUVxxccdjq677dG84RpjGTySL/EbC/pH3ysEetWiwWy5nJbcCzRd/T5gI/yzEn%0AQmR2l4He2fRiEdkEICKDInLWOukdoLWb5+XAv5nPPcCEybv9KMCvY45fFH0HWS96p1RPW5yvAK8y%0Au3MQkfFWndagD1gwTsAL0MdmnhAm753AgTVkAMfLaq3yusmkk+8ALzOfX9EWL5OH2Tm1T0ReYuoj%0AxpmwVnqAl4iIY3Zz7gIeNnWeMDshX4neoQf6bsRXybF7OAc762HSj4jItSaOLyIXd2lXO930YE1E%0Ae5ueDuwxQfvRO73gmGy7sYh2jLzHOHjW4pvA9SJSNMdvvgi9c7gzzsuMvm5GH30JGySTtfpcRM5W%0ASt2mlHonMEvbPYzr8EyOl+WVJr8r0brfDQW8CrhARN6yThkPATtE5Bzz/ZUc76wEbUuuE5Eh0/6X%0AtD37KvBrrS9mZ+569AFHzOcbusT5CvA6o1OIOUpX9N2fe5VSH0A7Zi89gfK68RCwRUSuMXn3iD7+%0A+ivAr7bshoicZ/Ssk04b2AdMG6fjc4CWDVrLPh2H6LtvHaXU54B3AFeuY0++zfH2ZLU8n0yZWSwW%0Ai+UkKRnHz5lIPQlPdRU2jJKz2oEMZwZxh1PwTKLleDoTaTkZzkRaTkeLxWKx/HBhHY8Wi8VyBqKU%0AmgDeCtwE3IO+f/AfzeOPAfeKyCeVUj9A33X4VRG5F/gasHmd9FXgYhH5PvoY1f/fhL8D7WT4Gvql%0AfIs3AM8RkfvQO6kuNju2vi0i94vI+5RSXwU+Bdxq4n2W41/Kr8aXAc/U+91At+NY27nJHJV4E/AW%0ApdRUNxl0ymqd8rrJpJPXA79o8nilkQ3oHX5vEpG7jOPwFcAvicg96Dsxf3qd9KCdYrcA/wK8RinV%0AQN/l9gsi8l308ZZVAKXUl9FOhDuMPFpHUt6Ivh/ybrST8sXAH5p63I2563AduulBN1p3PN6P3knW%0Aun/uj9EOnO8Aw+tlopSaAv4L8D/NDsFu8e5Et/N7pp5/pZS6qyPaF4Dd6PtTP4xxpimlQjZOJt36%0A/H0icp/ou0m/iR6P3fhREbnb5PFK4DdN+OeAQSPnXwUe6ZYBZEcivww9bv/7GvEa6PsyP2PGbYq+%0AZ7M9zgTwLvSRnf8K3Nn2+PXA1SJyr4j8gPWPhQV9fOwfiMi3OeZI7+Td6CNY7zVye7cJfylwv5HD%0ABcAnTqC8VTG68FLgg0beX0PvUPwr4AfAnabsj7LKCSOdNhB9Z+vVInIHWhceMvHWsk+djAM3m/bd%0AiLbh0F233gC8VkRuRzs+V+NJk5nFYrFYLBaLxWKxWCyW/xjYo1YtFovlNEMpVV4lbD/67rn2sE+h%0AnXmdcd8MvLnt+6dZ5W66NdK3yn9HR/iH0U6azvhTHHvR3R7+8o7v7wfe3xmPx7ZrR9vXF64Sf1U6%0A0nU+6yaD42S1VnlKqXfwWJlc1/F9P9ox2Zn22+hjX9v5T6vE65b+hi512s3xO5Te2vbsvcB7O+J/%0AjmPHc4J2rD1rlXyv6/j+rrbPq+pBl/q9C+2UWu3ZQx11f7sJvxHtVGnFuxlz3KZS6iDQ2oF4W0d+%0Al7R9/lPgT1cps2z+VbTtxOuI86TJpCPOPlbv85/pDOtSr5vp4jwyR5k+v0vSzvHVkkGIPrKzxc1t%0AcX6t7fPX0UfcdpZ5XdvnvwH+ZpU4s2jHVmf4uzq+38yxPr6VY3dEghlzHXHqwK+sku8fAH/QGb4a%0AbXLI8jXf29t+O6vvtP4d89fOcfmY9C/viLPqEb7d7NMq8e7B7GztCO+mW/s6ynyvCd+P0YuTkZnF%0AYrFYLBaLxWKxWCynM6k9bPVJw+54tFgsFovFYrFYLBaLxWKxWCwWi8VisVgsTxixZ2FbLBaL5UxC%0ARG4Dch3Br1RK3Xcq6mMBEXkbx9/tB/AZpdTvn4r6nM6IyAuAP+wI3qeUetGpqM/pjIgMoe9Q7OTH%0AzFGoP7T8sNq57YNPUUUvT9HVVavEDbbk+nmocoSdpTEAJhvzAORcfW/Z9twQjTSiloZE5t6owPHo%0AdfLUVJTdbzYfVwEomO8Fx6ffyTGX1KmkTQD63AJzUYVGGgFwcWGMBxtTDHplJsNFAIb8HpppRNHN%0AZb9m9cxvMStJA4BGGuE7LolKqcR1AM4pjDEVLXNBXl8/fOvyHjbl+hnyy4w4BQAOxysUnYCm0uUf%0AbS5ScAPOy40wGVd0WeLgICwkNWpJM2vvZr+fWqrvO5uNVmimEVtzg4RGJotxlc1BP5PhEgBlL8+w%0AW6KShiwY2RTdHOf4g9xeO8guU8+mikiVyuQ2F1c4NxgiBY7GK6aeC1SiGueUtwAw7BZZTpuUnRyH%0AwwUABr0SC0mNkqP7NhCXUCXEpNl9X0tRjZGgFwfJZDkfrdDvlym7eQAchIaKWIpqFIwOLIQrjOUH%0A6TVxKkmTmXCZS4vjLKY6n0rapCA+JSdgMlrW/e0VcHFYMf0fpTGRSii7+SyvRhqRoLK+XogqFN0c%0A434/k7HOpyA+hxqzmU564jLglSg6QaZb9TRkIVyhxy9m99LtzI9wsDmHJ/rUZ4WWc6JSWrjiHPd9%0AyC8zH1dpphG9XlH3bVRlR26IShoy4ukrYQ9HS9SSZia3XjfPTLSS5dHqg4PN+SzOUlxj0C8TiJvp%0AydWFrdxeP0TgeCaNR4+bZ399ml5fl7US17mytI2aiimKjreQNGiomD6T90xcoZ6EbAn6ESTTpfmo%0AQp9pR0LKuN/Po43pTCZbgn6OhAsUnIBB07b5uMqQX2Yxrmm9dQImwkX6/VI2JlxxaCQRy5HW7dH8%0AAA7C9mCAfaE2z5fmNvO92kG25PoB2F2d4OLyNn5QPcxZBa3/vU6OUCUsJfWsTvNRhSiNOK+o9X05%0AbaCUOu4uxdm4wqjfm9mdhajKtvwgqVJE6P5cjmskKmXA9EczjUhUikJRNOOklja5LLeZ+5tTJCad%0AJy4lJ4cn2u6EKsEXh0Yas5Joe7M1GORgc47RoFeXlTSIVUK+rY7NNMpsZctOeOIwE61kYytMY+pJ%0AyPmFsUzf8+ITqYSCuYPwSHOBwPFYjqpcXNoKQEPFhCqh17QjQbGnPk2vV+Ds3JDR0WV63TyBuNSN%0AzT0SLjAeDGRjMiceC3EVhWK6oW3wj/dfxP3NSUY8faPCoeY8O/LD5MRjPtE6sZLUidIER4QL86MA%0APNKcoeTmmQ11O8ZzA3jiUk1Dppta3/v8IhcHmzgQL2Vymo+rOCL0uVpPJ42uBUbX91QnCByPTbl+%0AfDNOfBxClTDslTgY6jlrxOvBFYfdtYlMtjuKowy7RR5tzgAQpQmuOIznBgB9F+JsVGHQKzFkyn+w%0AMQkc03GAp5a2c19jkgEzRnKmHtPRMlsDndfu+hSbg34SY8sqSYPxoJ99jVlGfC3LOTPP9Jt8UhSx%0ASkhUypjfa9I1Kbs5vrf4KBf16GvD99an2JIfwjdjJEUx5pY5FC2yZMZpqhSDQZkxT+dzOFwgIaWR%0ARAyaMVB2c8xEK+Qcn3ETbyGtM+AUOBDpuaTgBIx6ZZRS7Alntb4les69JK9Pkt8bzTPolmiqKOun%0AxaTOclyjFus5YSw/yIHqFM/oPy+T/7jfz1S8wkXBJlaUttOVNORouJjVsSW7Ya/MvoZO54lLNa6T%0AN2uXcwqjVNImg26RKTNPlpyAXifHVFwhMHJaSRqISFbHrX4vD9Qn6fdLFPVV30QqIXA8XLPOmIsr%0AbPb7mIkr5E0/P1qb5IryDvIm30eaM/ji0kgjejy9vkhUms1xrX46LzfCQ83pbA7Ii0eoEnKOl83L%0ALg4JKSNuyfRHg0SlbPd6OWhsQjUNSVVK2c3RSPUdl1PNBYaC3mzt0Fq7LKcNzvK1zW2ohHoasWTs%0AlogQpwkiwqKx3X1ekRRFn6vbUUtDGmlEn1ekbtY8rjhU4gYL4Qqb8jrvvBPgipPd3VhwfObiCjuD%0AIXpE1+kH4TQ5x8/mjV63wKBb4K7KAVxjX0teAYWikUTsyA9n+j0RLh43d7vikHP8rN7DQS+LUZV+%0AM09ONubp98tUk2bb+E5ZiKvZuG2txUb9Xo6YtdOAX2Y5rjHolWmYtWEtaTLkldlT07ZgvDDMuNfL%0Ag43JbM15bnEzDRXjmPn2aGOOHYVNLMY1ekx/H27OszM/Qk1F5ExbDjXm2VkY4WBDz5Ml99h/FfrN%0AXL27NsGuwmg2lx2sTXN2Ua/RV8zarejmmItWGAv0YTqVpEmiUga9Eg1zD2przsu7QWaDry3t4HCy%0AzL76tO5/v4QnLq44DBsdbM1X+xt6/I/l+llJ6vS5xUyGO3PDTMUrNNIwG1/zUQVBODub3wPuqh6m%0A7OUzOV2cG+Xe5gTn5UYAeKA+ScnNUU9DeowOLsZVtuYGWTZtLTkB1TSkkYaUWmvHJGQ86Gc5aWT6%0APeAVmQyX2GRs6Uy0ws78MIfDhSzvAbfAUtJgyqzB9BqhxDa/nwljSzZ7PTxQnyBWCecU9PzWWg8k%0ARt9n4hXCNKbo5lDG5p/l9zMVV3moctikcSl4OUZz/Zm9mY+reI5LxdjJCwtjTMUV8nLssMuFpEbT%0AzNmteh9tzDEU9GbzzWS8jCAoFEtRzfRlkUA8LvL1GuAv939GOIP5lR0v+aF3ln30NOkDu+PRYrFY%0ALKcdIpKYu+zuF5HPiEix9Uwp9TSl1OUdf/d1pO88BvFky688kfQmj/617s9bJ+0/i0j/40i339wX%0AeLf59zFH4K6S5gnJCkAp9fur9MlxTkcRuV5EOo+bPWFE5EYRefETrauI3CAiWx5HuteIyM8/jnTv%0AEpEjpk8eEpEPi0jX9ZlS6iudsgTeLyL/t0vev7VKNmvVZ1XdfjzyPRGZPJ46rpPfM0Xke0aWD4nI%0AL3eLq5SaW0UvL285HU+kbiJys4hc/STU+9fb7dh6nIidOx3Ybl5gn4kcbS6e6ipsGK2Xrmci3hnc%0AtkDO3FtWdlcnTmn5rZd4G0Hr5eipItnA48YONec3LO8TYc8G6k3L8XOq2Mhj4lo/SDlVjOUHNyzv%0AliPgVPGIcaJuBAvpqbUlrR9XbQS9xoFyqmg5zM5EKsaxeybS/oOjM40LC2OnugqnNelp8He6YB2P%0AFovFYjkdqZsX7ZcAIfCa9oeiWWuOe8LOtCeBfuCkHI+tdimlfkIp9XjOVdOVAAAgAElEQVTfaj/H%0AOKteDHzgBOI/abISWfOt5/U89p7LU8ENwEk5HkXEU0p9RCn1icdZ5p+ZPrkIeArw7JMp+3GWuaE8%0ACTJ5PGWOoe+lfY1S6gLgmcCviMhP/nvV4Qnw68AJOx4BRM5gD4nFYrFYLBaLxWKxWCyW0xbreLRY%0ALBbL6c63gHNEZIeIPCgifwHcCWwTkZ81O/vuF5E/BBCR9wIFs8Pskybs58wuqbtF5KOtF/qrpW8h%0AIn8iIneKyNdFZMSEvVpEbheRe0Tkc60dTCIyKiJfMOH3iMjTgfcCZ5sy32fivcmkv1dEfs+Erdau%0A/SIybJ7/g4h8X0QeWGt31yr0AtlPlleTQRdZrVqeiFS6yORmEXmPiNwCvEFEzjLP7zX/bjfy+Cng%0Afaass83fl01Z3xKRC0x+j0nf1qbnmbiPiMh/bpPft0y97jRlter826Z/7xGR94re0Xc18ElTj4KI%0AXCUit5h6fEVENndpV7Y7rpsenAABkG/1i7TtphORYRHZbz7fIHqn7z8BX23PQESuEZG7RGSXCbrI%0A5LNXRF7fFu83jF7fLyK/3lkR0XxIRH4gIl8CNrU92xCZrNHnLzH1vEdEvrmG/F4L3KiUuhNAKTUL%0A/DbwFpPPP4rZgSkiv9Km0ydSt8tF5LtG774gIgNtj39ORL5j6vhUE/+pJuwu8+/5JtwVkT82enev%0AiLzO9MsW4CYRucnEe76I3Gp09jMiUjbh+0XknSLyb8BLutVdVrc5a9m6D4vIHaLH9e+t19cWi8Vi%0AsVgsFovFYrFYLN2wjkeLxWKxnLaI3u31QqB1xOD5wCeUUlcAEfouvOcClwPXiMj1Sqm3cGzH5CtE%0A5ELgpcAzzK6zBHiF6OM2H5PelFMC7lRKXQncAvyuCf+8UuoapdRlwIPAL5nwDwC3mPArgQfQzpA9%0Aph5vEpHnA+cCTzXlXSUiz+psl1LqQIcYXqWUugrtMHu96Hvr1uImEbnf1PvtRo6ryqBTVuuU100m%0AAP1KqWcrpf4E+JBpy6XAJ4EPKKW+A3wReJMpaw/wMeB1pqzfAv7C5PWY9G3l7EDvFvxJ4CMikgem%0AgR839XppK76IvBC9y/Jppl/+SCn1WeAO0/bLgRj4IPBiU4+/BtqPiG1vVzvd9KAbbxSRu4EJ4BGl%0A1N3rxAe4FvgFpdRzWwHGufQR4KeVUntN8AXAC9B69bsi4ovIVcAvAk8DfgR4tYhc0ZH/i9B69xTg%0A1UDLceWzcTLp1ufvBF5g0v7UGjK5GPh+R9gdJhzgl4F3isiPAr8JvO4k6vYJ4M1G7+7jeP0uKaWe%0Ajt7B/Ncm7CHgWcYWvRN4T1sddgJXtHRYKfUB4Ch6N/JzRP+o4O3A84ze3gH8Rlt5DaXUM5VSf7dG%0A3R9jc7qNcxP/bUqpq4FLgWeLyKUn0NcAiMgvG6flHZVTfGyexWKxWCwWi8VisVgsllPPD+XxXBaL%0AxWKxrEPBOGpA73j8X+gdQweUUt814dcANyulZgDM7qZnAf/QkdePAVcBt4sIQAHtrForfQp82qT/%0AP8DnzedLROR/oI9RLQNfMeHPBX4eQCmVAEsdO6YAnm/+7jLfy2hH5MGOdnXyehF5kfm8zaSZ6xIX%0AtHNjVkTOBr4uIjevIYOTKa+bTGgLB+0w+xnz+X8Df9RZgNnd9XTgM6Y+ALkTSP/3SqkU2C0ie9FO%0At33Ah0Sk5Wg5z8R9HvA3SqkagFJqNY/J+cAlwNdMPVy0c3C1drXTTQ+68WdKqT82jp7PisjLjFNp%0ALb7WUecL0Y675yuljraFf0kp1QSaIjINjKKPIP2CUqoKICKfB36UY7oHWtf/1ujrURH5hgnfEJms%0A0+ffBm4Ukb/neL3qRGDVS40UgFJqSkTeCdwEvKhNfuvVrQ/tUL3FBH0c+ExblL81+X9TRHpF37/a%0AA3xcRM415fsm7vOAjyilYpNmNb37EfSxu982sgiAW9uet8v4ZGzOK+k+zv+b6B3MHrDZlJ+ydl9j%0A8v8YWvfYPviUjbtUymKxWCwWi8VisVgslg1EbeA9yf/RsI5Hi8VisZyO1M2OnQzzYrz9ZnfhxBDg%0A40qpt3bkd32X+KvRWpncCFyvlLpHRG4ArjuJPAT4A6XURzvqsYPj29X+7Dq0I+NapVTNOBHzJ1Rh%0ApfaIyBTawbCqDJ5gee2rtVXrv0q8Fg6w2NnHJ5C+My8FvBGYAi4z+TbMs25OqnYEeEApdW2X593a%0AdSOPQw+UUpGIfBnt9Ps79I7L1ukUnXLuLHvCxLkCvXuuRbPtc4Je+53o2FhNPhslk659rpR6jYg8%0ADb2T9W4RuVwptZpz/QH0TtwvtoVdBfyg7ftT0I7y9ns816vbeqymd+8GblJKvciM4ZvNsxPVu68p%0ApX62y/N2Gd/Iide9m63bid5heo1SakFEbkTr0np9/RjOKmxiJlqmzy0AEKYxtTRic36Q5bgGQKJS%0ARvMDrMR1qmkIQDON8MTFa7u2spqGpCiWkjoA434/AJW0meU9lcakqKw8gInGPNuL+mTg5TSkFjdI%0AlSJMIwD63AIzKiYQlx1eLwDfrOyj5OUoOrmWTGimEYlK2ZwbNHk1GPBKTMda/P1BmSG/zGJcw/cc%0AU+cm27xeDsUhW3K6vgtxjUPREr5pmysO9TRiMaqy1eT9YOUwAPVEy6PfLzHm9DEXV7J29XpFDjRm%0AkbbhW1cRU+ESO/MjAExHyxyKl3HFwTUOfFc5TEYL7DJxym6Og/EyvU6OrV6PzicNGcv1U0m0eXQR%0ANns9PNic4qxAb2pval85S0mNSqzjXVTcwqON6axOFxbGWE6bHG7OMxxo2fZTpuzms7wvym3iO5W9%0A7Cxsyvp/ONfXrkY004hNuT6mkypl0ycFSQkcj7mkxpBfBiBWCZPREufkdNuK4nF3/SiLcZUVozf9%0AXolQxfQ62oTmg34SlTIRLTEfafnuKmxiLD/IVHMRz9X9NB9XqDsBPa5O57t5lqRG3gk4P6f1q6GS%0ArE+BrI9DIyuAQbfMfFyhx+ioa0y6Kw6PVrSpvrC8lT2NGUaDPibiFQB6nBzNNGLC7CJOcwP4jkfJ%0ACZgz9S66OQLHo+xqGU005+nziiQIsanbgXiJpxS2MJNUs36ajpYpeQVGfd1Ho34vty7vYTjXl6VL%0AleLiwhg10xYXhx8pbOX+cDaLk6iUspenaMpPVIorDpcXt3Lbit50P9V23Xarv8tunhGnwIF4FoDz%0AisM4IgjCiKf79nC4QJRG2Vh2zLOpuMKgVwLgSLJCv19iNqqwOa/H0lS0zDnFMY429TXYFTdgRzDI%0AZLSU9UGfXyQvPg/VjmR16/fLjHplHmno32Kcl9/E/bWj7MgPa5k1F5kMlwjTONPtMb+PyWiJoviU%0AvACAyXCJZhplZQXicW9zEoUiTLUsPdel4Pg8UDkEwNnFMfbWptiSH6Jk9G0iWmQs6CMvHgXP55H6%0AFNvzQ1TTkJy52tlxhLlohS2FXiJSo3sJF+Q38UB9EoCrC1t5OJpjd2OKHk/XKSZlPqowaMZRv1+i%0A1z3WjwD1NGKr38uDjSlyjv7dTOB4uOLQL7qtpWCIuxsT7AqGmDV9Gzges3ElyysQly1BP0fCBXaW%0AxgB4KJwBoOD4nFcYZU9jBhfh4fokFxbGTDtiSm6ekhNkbcmbepSNjCpJk01+DzhB1k/VNOSuxlFW%0AzHxzaWk7oUoQEY429e0CjaTJXGOZHeVRLixvzeS2GFczm1CLG/QHZeqmXQCzcYUtfh9FT5d/YW6I%0AStLkSLTEoNHb2UjrZEvXp5tLbM8PcbbXx5546ZgccainIQVXy3IxbeKKwxEz3hOVsDk3SJjGJEov%0AGVxxqKTNzCYGjsftS3vYWhgmNGOyJXcXyexQINpGHGjqZdN5uU3sD+e5sGcbK8YuF908rjgkSuvR%0A0cYcTkG4MBjhYdHpmmnEsFviYDiffS+6Obblelr/B6PfyZF4qbYx/pDp7ylmZCWr2/7aFKVywO7a%0ABFtNvyWqkuk+QEF85uIKh+uzmYzG8oPkHJ+zSsMsJLp/B3O9zJvPAAtJnYuDTTgi7DeyHPbKXFwY%0AY6JtPq3EDVxxKJu+rMQNzi6OMROtcLA5xwX5UfaG0wQ5l02mbx9tTFP1igy5RSajZa2TbsBkY56B%0AQM+lE3EFVxx6nByT0VIm/7m4wlm5IdPWlMl4mR3+APNmnrqmvJPFtMHeaDmzHWU3x976dDavDHol%0APLfIvsYMy4leh4TBIAvhComv+21FhAtzo9zfmMh0ciGp0Ewj/RM2tI0a8ns4HK9k/Q1wdjDEwXiJ%0AAVP+olulnoZsD/TvZL+58BCX9G7HxeFApO3rNr+f6bSS5eOJS9nNk6KYU1pGfV6BQ415Br0SDbMO%0AK7t5tng9zJh2uDjsKAxw1C9nc3c1aTDm91FVeiwtJXUEoaESHm4cMnqb49HKUQaCHuqJHk8Fx+fS%0A8rFbOKbilWxNERhZikg2bwMUnABHHHrdPMqMt2rSoOAGbDbrpFzBJVIpc+EyE6Fu/1jQRz0JKbq5%0A4/J7qHqEC0rjAKQolFug4PhEiR6n8009HnYVtb0rOgGzSY3LCuM80jxmH+txlOm/Iy7zcZU+t8CQ%0Aq2+EiHIpZSfgSGOBfjMvDgU9hGmcrUHn4yrjfj8zcSVbP/f5JQLHIzJ26tzSZjxxOdiYy5wtCSkF%0AJ2AqXGY5OrbuLTg+jUTbluW4Tr9fYrq5lNnguxpH6PWK7CqMAtBQMXnxmAyXaMcTl7MLm7I6hmnM%0AbLqSPQ9VQo+TwxeXWqLrPZrrJ1YJ+xpaRpuCPs4vjlFJmln+gTjUk5AjZi3V5xUJxOXuub28bPPT%0AAHjEzMfDXom60ckeJ0fR8ZmJdLqSm+fB2gQlL0eUJiZOnnmnmtlb/X+ckCGvTGDm5dazbWZ93/q+%0AokLmTN6DXpGhoIe8eFl5vuMRpTHjge63lbjOzvwIiUozvZ2Oq7giXGDmrWrapJbov8XU9JFfIlYJ%0A/X6JiunfpbiG75fZV9frm6eUtpGolO8sPELZ1zZwIOih6Ob4QU2vS0eCXuaiFS4rjjMleu5NjW7c%0A1jiMxXIy2KNWLRaLxXKmchv6yMBhc4/Zz6KPAAWIzO4ygK8DLxaRTQAiMigiZ62T3gFebD6/HPg3%0A87kHmDB5t44wbJXxqyZ/V0R6gRUTv8VXgFfJsbvcxlt1WoM+YME4AS9A75Q6IUzeO4EDa8gAjpfV%0AWuV1k0kn3wFeZj6/oi1eJg+l1DKwT0ReYuojInLZOulB33nnmN2cu4CHTZ0nzE7IV6J3bYG+G/FV%0AcuxOvMHOepj0IyJyrYnji0jr2M616KYHayL6zc3TgT0maD/acQbHZNuNRbRj7j3GQbwW3wSuF5Gi%0AiJTQx6p+a5U4LzP6uhl4jgnfEJms1ecicrZS6jal1DuBWfRO29X4n8ANZncroo8B/kPMrljR9y++%0AEO2c/S3jcDuRui0BC6KPaAWtR7e0RXmpyf+ZwJKJ3we03mrf0Bb3q8BrRB8T3U3vvgs8Q0TOMXGK%0AInIeq3MyNqfbOO9FOzOXRGTUyAgef19bLBaL5UnikfrUqa7ChrHHvEA+E5luLq0f6TSlaV7Wn4lc%0AkB891VXYMDqdP2cSLQedxWKxWH64sDseLRaLxXJGopSaEJG3oo9VFOCflVL/aB5/DLhXRO409zy+%0AHfiqiDjouyFfq5T67hrpq8DFIvJ9YAnjeADegXZYHkDfA9dyJLwB+JiI/BJ619mvKqVuFZFvi75v%0A8V/MPY8XAreaXw5XgJ8z8bvxZbQT4160k6Dbcazt3CQiCfrox7copaaAqdVkYNqRyQp41RrldZNJ%0AJ68H/lpE3gTMoO8aBL3D7y9F5PVoJ9srgA+bevnm+T1rpMfU6Rb0caKvUUo1ROQvgM8Zh9ZNpp4o%0Apb5sHFR3iEgI/DPwO+gdZB8RkTr6WNcXAx8QfdymB/w5emfdWnTTg268UUR+zrTzXo7dbfjHwN+L%0APiLzG90StzBHif4X4F9E5FVrxLvT7Gr7ngn6K6XUXR3RvoA+rvM+4BGMo00pFYrIRsmkW5+/T/SR%0ApYJ2nt3TpV0TRo5/KSI9Jv6fK6X+SURywF8Cv6iUOioiv4nWo+eeYN1+Aa0XRWAvx+vdgoh8B+3A%0Aa8n9j9BHrf4Gx/fdX6GP+71XRCJTpw+hx9m/iMiEuefxBuBvTb1B3/n4yCr1Olmb083W3YXuw73o%0Ao22fSF9bLBaLxWKxWCwWi8Vy2pGuH8VygljHo8VisVhOO5RS5VXC9qPvI2sP+xTwqVXivhl4c9v3%0AT7PK3XRrpG+V/46O8A8DH14l/hTw06uEv7zj+/uB93fG47Ht2tH29YWcIB3pOp91k8FxslqrPKXU%0AO3isTK7r+L4f7dDqTPtt9LGv7fynVeJ1S39DlzrtBi5tC3pr27P3Au/tiP854HNtQXejjz7tzPe6%0Aju/vavu8qh50qd+7gHd1efZQR93fbsJvRDtIW/FuxhzlqZQ6CLR2pd3Wkd8lbZ//FPjTVcosm38V%0A8Gtd6vWkyaQjzj5W7/Of6QzrhlLqm+j7WTvDm+jjdlvfv8ixI1lPpG53s8qO4s42t4XfyrH7RMGM%0AC3O342+Yv/b4HwQ+2Pb9G13asaPj+8nanG7j/IYu7Vi1ry0Wi8VisVgsFovFYrFYumGPWrVYLBaL%0AxWKxWCwWi8VisVgsFovFYrFYLE8YaV2ea7FYLBaL5cxARG4Dch3Br1RK3Xcq6mMBEXkb8JKO4M8o%0ApX7/VNTndEZEXoC+u7GdfUqpF52K+liOcd3W5ymAR2uTAFxQGue+5QNsK45QcPT9O544VNImrf+D%0AlN0cqVIUnIBA9BWslbRJolIWkxqb/F4AAnEJVUIlaQIQK30KdaJSzPHUnOUPMBGvsMsfAGBfvEii%0AUvLikaDLW0nqLEVVLiiOMxEtAuDisBTXKHt5U0eX/ZUpruzfxXS0DEBq6tvjFQDIi8fu2gQjQR+J%0AOZAnVYqim2MlrgOwLaev8Hy0PkWfVwRgZ26Ifgm4tXYwu5PIFYc+t0CP6O+TSYWSE5ColJWkAYDv%0AeFSTRlaPQa/EgFugkobkHH2IzUJSJ0pjCk7AXQt7dR3KI+QdnyFfb9Q/0lzg7PwIJfE5GB+776nk%0ABIRpDMA5/gB3NSbwHY8ht2j6JKSaNrO7vUb8Hg415rmitJXpuKpl4vgcbM5RdvNZf1fTJvUkzNrq%0AIGzz+5mIV7Kyl+IaJTdHxbR1V36EI+EiF+dGiYxsF9IG9TSimUZZvPPzo4Qq4Wik29HnFkhQbPF6%0AuK9+FICim+NQbYbNBd0Xm/1+QhXTUDE7vX6tEyrim/MPUvT0tPmUnu2spE3G3DL3m3yG/B5ilbAU%0A17J6u+KwOegnVqn5Lrg4HGzOsRLpeNf2nsMjzWmGPC3/rV4vU0kVEWEiXMz0pscrkKqUqtHvSwtb%0AeKg5jTJ620giRoM+jjTnM1kKwrZggE2mjx4O53h4+TDjpeGsnzxxubywhe9W9gHwzPLZ7I0Xqach%0A9f/H3ptHW35Uhf6f/Z3OeO+5c9+eO90ZSQghIQzKg4CRJepSEPgh4hDhwcOHgrqYFPWhCCLI8jEI%0AiAiIoiKjPp4yPCRhCpKxM5A5PfedpzOf71S/P6rO956cvud2dxJI0tRnrbvuOXVq2LX3rvrWvftU%0AVRICcElhG8tph1YaZv4WqSTzS23/DiUnx0rcYHugx9fRcJlm3KZoxs2OYAwHGHcK3N7R9xJW4xa+%0A47IrN86cGUs7g1FSFLc3jgLw1PJeaiqklUYE+vpbluI6K1GDnXltNxeH2WiNrcEIHeOnKYrVuIEr%0ATpYnRVGLW3hmLolVwkSg55ALggkAjiV1jnVWqEbab7fmx5j2h0lUSjXV+t/ilWmrmGaqdbQY1XFE%0AmPKHGXV0f+/tLJJzfI63l2jGutze8lZSlZJz9NXYR1oLnFvaxlJUz+RciRo8rriNummrnnbwxMVB%0AqCV67gjEY8ofYtGMLQchRTHk5LJ5ci6uUYtb5ByfvGnvwtwUDnDAjO1GGlJyApbjBufmJgHoqJTb%0AGkeYyFUAPfaPd1aZDLQOQN/hJyLZXAawKzdOqJJsvmmlEb443NucZUde6zZUMaNukSOdZQDKXp5A%0APAqOz7HOCgBjfhkRoWiuD6+lHdppyJQ/zLLp76Q3xGy0RieN2J3Tda8kTRY6q1xS2qV1a+bvKX+I%0Ahbie6S1FMeGWAFhLWiQoUlT2zGma58uQW8jm7opbYCZcpeRq2055ZXwc7uksMOGvH7JSED/zrdm4%0AiovDgcYsFw1pmUSEXe4Qh2Lt6wXH5+7WHI4IHTPeil6eMa9MKw15Ym4agJs6s+wJRrmxcSTT0ZQ/%0AxErSomHGZN4JGHeLLCZaR2NuiRur9zPslxj1dX9zjk8taRGmMeeZuwqPRKusRU3OKkxmdjvaXiTn%0ABAyb51k1brEzN8ai0eO0X2EtaTHqFri3Pa/7hrAnP0HVyNNJI4pujhRF08xbDsK4X6aatJnwSsZu%0ALXLi0jBjKUxjxrwSoUoYM3OXLw4HOkv4xrd8cVmNG6RK0TZ1D/lFLstv47ZwIZvfSm6eISfHQlQz%0Acg9zJFzBEWG7r+f3shNwW2uGs/NTAMxEa1TjFq442bjxHDfrI8BKVCfn+LjiEBiZanGLspsnRVF2%0A9LMiIiVWCVs8fcr9kXCFMI2Z8IeIjW8NO3kzf+p5uyQ+93QWaCYdtuS0jKtRgzG/zLCTo630/FZL%0A2lTcAkVTbiZaY9wrs5w0svZjlZKy/v/cZtJhyh9mPqoSmTWSKw6dNMr6PxfXcHHwxcUzc1LJCWik%0AIY7pf7fcPc0ZziluBWAxrmdrhF1mbTMbVVkKq1xW3gPAwXCZUbfIva1Zysa3PHFxxaHgBNn8dm5u%0Akjvb81l948EQF/kT3BuvZs/TetIm7wZUzTN3xCuxGjeI0gTHrPmGvALDTj6bWxOVcrizxHQwQltp%0AH9nhVZiJa9mcBnr9NBOuZvO0Jy6jbpFWGmZ1d4z+cma8H++sMh1UWIhqTPra3qFKuK8xw5UjF7CQ%0A6r4daC2wrzBFzczvAEXxqaZtzvHHAbixdTTTSS/1pM24qXu3V2ElbWdroJlwlbNyE6Qo5o2/Jyol%0AIeW83BRHzZwDehyGxo8EYcorMx/Xs3XzmFciTONsvnVEGPfKBOIx6Wi73RstZ+vu7ngru3l2exVm%0AU11OKcWxcIX/VtzDDZ2ZrO3e9XxTRTgIrTRkKawauxXJO37mo764el2WRNl4UyhKbp5G0maveXYl%0ApBxoL2a+vL9+iKncCEUnyEbB8c4K07kRVk3fxrwy9aRNzvFpGpts9Uc41Flk1NfzfFcH9aTDmJm3%0AFqIaeTdgMayyw/j7UlwnUSlbAz1uC+JTS9ssRLXMB/NOwIhZN4Gef+5ozTLpD2V/T4x4Je6uHePS%0Akb0sRXrOvSA3xXXNw5xX0M+E66v3M5GrsDMY5Ui4ktnNF5dm5tvDLCZNGmmYPatLbo52GnF+for7%0Aw+WsXKwSEvMMXIkbnJuf4mi0lpWreEXua8xwQXlH1v8Jf4hDrXmmzDy1LxhnKW1lOvuPI/+xPmGc%0Agfz6nhc86oNlHzv42ceEDeyOR4vFYrE8ZEQkEZGbReQ2Efm0uQftdMr//kNsv/5Qyps6RkTkfz7I%0Asv8uIiMPotxBEbnV6O5WETnhaMQNypxUV0qppyilLun7Oa2go4g8T0T6jz49nfIfN/fDPSRE5CoR%0A2fYgyr1KRH71QZR7i4i8ri/toIhMnEYdJ/RdKfW2DWzyqAg6DrKViGwTkc+Y11eIyBdPUs9J85ym%0AXPW+91eJyPuVUl/eQJcnBB1FZI+5Q/UxwWbyisifiMiV5vXVIvKkH650PxjKbv/3I84cukHHM5Hu%0AP93ORB5vAghnIk8v73ukRfiB4Z7B/9boDQacafT+c/5Mo2CCGmci3UDEmchK9JD/pHzUMtfzhZ8z%0Aje6XJiwWi8Xy6OLMXaFbLBaL5YdJy/zz/yIgBF7V+6FoNnvmPKTA48PECHBagcduv5RSP62UWn2Q%0A7T5LKXUJ8ELgvaeQ/2HTlYhsdtfz8zjxzsVHgquA0wo8ioinlPqQUuoTPxiRHhwi5uufjxGUUseV%0AUg85ePxo4yR+/6hEKfVHSqn/90jLYbFYLBaLxWKxWCwWi8VyMmzg0WKxWCwPN98Ezja7d+4QkQ8A%0ANwI7ReQlZmffbSLy5wAi8g6gYHb9fdKk/bKIfM+k/XU3YLNR+S4i8m4RuVFEviYikybtFSJynYjs%0AF5HPdndiisgWEfm8Sd8vIj8GvAPYZ9p8l8n3elP+FhH5Y5O2Ub+yHXEi8gURuUFEbheRV56G3oaB%0AlZ7+nKCDAbrasD0RqQ/QydUi8nYRuQZ4rYjsNp/fYn7vMvr4OeBdpq195udLpq1visj5pr4Tyvf0%0A6UqT924R+dke/X3TyHWjaasr8xuMffeLyDtE78J7EvBJI0dBRC4TkWuMHF8Wka0D+pXtXBzkB6eL%0AiLxVRF7b8/5tIvIa0bxfRL4vIv8XmOrJc1BE/khEvgW8SEQuEZHvGn19XkRGTb7LTdq1IvIuMTvf%0AjN3f1eOH/8OkX2H6/BkRuVNEPimizwcSkZ8QkZuMLj8qIrkeWf7c+NX3ROTsnu49Q0S+IyL3G70P%0A3IEnIk82eW8yv8/bIE/JtH2dyffzJv1CWffrW0TknAdhhyEROSCiz2kTkWHTN9/4x34RuRZ4dU+Z%0Aq0Tvxv4/wFeMzd4lei65VURebPI5IvIB0ePpi6J3M3f1sZnvdfV6t4j8N5OeF5GPmfpvEpFn9cjy%0Ar6LH010i8r96uueKyN+Y9r8iIgVTZtCu1A+KyPUm/x/3pF9ubLPfyDW0iS+VRY/dG6Vv57UMmIst%0AFovFYrFYLBaLxWI500gfAz+PFWzg0WKxWCwPG6J3Ej0X6B7reR7wCaXUE4EIfS/bs4FLgMtF5HlK%0AqTexvmPypSJyAfBi4MfNTsAEeKno4zZPKG/aKQE3KqUuBa4BuoKhnSoAACAASURBVP/I/5xS6nKl%0A1BOAO4CXm/T3AteY9EuB24E3AfcZOV4vIs8BzgGebNq7TESe0d8vpdShPjW8TCl1GTpg9hoRGT+J%0A2r5ugjvXAH9g9LihDvp1dZL2BukEYEQp9Uyl1LuB95u+XAx8EnivUuo7wL8Brzdt3Qd8GPgt09br%0AgA+Yuk4o39POHuCZwM8AHxKRPDAP/KSR68Xd/CLyXPQuy6cYu7xTKfUZ4HrT90uAGHgf8EIjx0eB%0A3uNKe/vVyyA/GMTvmEDLzSJyM+s7Lv8W+DUjrwP8ounz89E+8XjgFcCP9dXXVko9XSn1z8AngDca%0Afd3Kul0+BrxKKfU0tL27vBxYU0pdDlwOvEJEzjKfPRH4bfTO1L3Ajxsdfxx4sVLq8YAH/EZPfVWl%0A1JPRdvvfPelbgacDP4sOwm/GncAzzLj+I+DtG+R5M/CfRu5noYPYJfRu6PcYez4JOLpJO4U+O/wJ%0AgFKqBlyN9ivQdvisUipC6/E1Ro/9PA34NaXUs4FfQI/rJwBXGvm2mvQ9aFv+d1MGE+TczPc8o9ff%0AZt2mrzbyPh54CfB3xj6g55WXGhleJOtHp54D/JVS6kJgFXjBJvoBeLNS6knAxcAzReRiEQmATwGv%0ANT5/JdBisC+1geebMfks4N0mMLvhPNQvgIi80gQ/rz/eOHYScS0Wi8VisVgsFovFYrGc6Tzmjpqy%0AWCwWy6OSggkMgN7x+LfoYM0hpdR3TfrlwNVKqQUA0Tv2ngF8oa+unwAuA64TvYGrgA5WbVY+Rf+j%0AHeAfgM+Z1xeJyJ+ij1EtA1826c8GfhVAKZUAa2J2nvXwHPNzk3lfRgcFDvf1q5/XiEj3vrmdpszS%0AgLygj1pdFJF9wNdE5OpNdHA67Q3SCT3poAMrv2Be/z3wzv4GRKSMDqZ92sgD0L2cbbPy/6KUSoF7%0AROR+4HzgAPB+EekGMs41ea8EPqaUagIopZY36Ot5wEXAV40cLjAzoF+9DPKDQfylUuovum9E5KCR%0A6aCILInIE4EtwE1KqSUTkP4n40vHReQ/++r7lKmngg6OXmPS/w6t0xFgyAR8Af4RHQAE7YMX9+x2%0Aq6BtHALfU0odNXXfjA6Y1YADSqm7e9p4NetBxn/q+f2XPTJ+wdjq+yKy5ST6qaCDaOcACtjoIqPn%0AAD8n6/dl5oFdwLXAm0VkBzogfM8m7bRMwAvTx6vQwUqAjwBvQI//X0cH0fr1+/foL0J0+WqPXz2d%0AdZvNid4pe7lJ/7TRxayIfN3kP5nvdcfXDWg7dNt4H4BS6k4ROcS6v39VKbVk+vU5k/cLaNvdvEFd%0Ag/j/RO909tDB48ehbTKjlLrOtF017QzypaPA240fp8B2tH+f0jyklPow+osJXLHjSnUSeS0Wi8Vi%0AsVgsFovFYrGc4djAo8VisVgeDh4QIAAw/6hu9CadYl0C/J1S6vf66nvegPwb0f3n98eB5yml9pug%0AxRWnUYcAf6aU+us+OfbwwH71fnYFOoD2NKVU0wQR8xvlPUFgpe4TkTl04GBDHTzE9noDAhvKv0G+%0ALg6w2m/jUyjfX5cCfgeYQ+80c9C7rUD3+WRBCwFuH7CbDQb36+M8eD/o5yPoeyen0bveumwm+2b6%0Ahs3HhqB3mj4gWGps3+lJStDrupONs0H26a3rZHW8Ffi6Uur5ZjxcvUEeAV6glLqrL/0OEfkv9G7F%0AL4vIf1dK9QdqT4pS6tuij4J9JuAqpW4zAdxTtcOgPm6WvpnvdfXXtcNmdcHGY6O3nm5dhUEVmN2K%0ArwMuV0qtiMjH0eN/0Fga5EtXAZPAZUqpyATau/WcdB7qpZlGNJI2ews6dj3i5Mh7AQCtNASgnUZs%0AD0appm0aJs3FYb6zyLg/BECoYgr6JF3moyoAF+S2MJ82KLu5rD0H4d7WHI8vbgfgjvYs4/4Q90Y6%0AvuyKgysOCqglLQCm/GEAZqM1EqUPqql4RRJSRlx9CvNCVOPsoW2EacxWfwSA5aTBNm+YxaSp26of%0A5SnD+7i3s0Ar0f0IHI9q3ORxha1Z3TfUD3JZeQ831fXm+KKbo+XkmPSHsr4BKKXoOHH2fimqsyMY%0AzeopOQGdNEIZ0x7tLHNEpUzkKpTQOvZwiIB60ub8yo6sLhHJ6tmTG+d4tMaoW6Rt5K54BQJxGfG0%0Abv9f9S5ybsD5wVZqqZ6iOypmpz/CgXD9ezTbcqPsbx5jKqgYG0dsDUZQKA61FgCYyFWoeEUKjrZn%0AW8V0SDjLH+FoXAOgEbcouTkmjW1K4pOolJmkzmqs9T3ul4lUwna/QhCMAbCWdgjEZdTTdotMH29t%0AHSdM48ze55a3s8vTdS+kLe6sH6PsF1gMtf6HvAJPHDmLspPL9OThcCyusiOn26qnHca8EmNeCdcM%0A7QTFQlRjNaoDsCM/wWy0QsUrcmlxp7Zj2mLILTzAb+eiKhN+mTGvDEDO8TjWWWHEL7HN1UO+oSL2%0A5SY4HOoT2M8uTvL91gxbc6P45srsVCkW4jrHolVTj8/Tx84nVAnLiZ7uKm6B2aTB7sIk98Yrma/t%0ACca4uXEEgJqKaKYh1aTFsGm/mrSYb68SBlqP+/KTzMd19uUmOBatZX0ZD4aZaevxthrW2Vec5kBn%0AEdfI6IrDsLFPwdF+mqiUlaRF2dNt3d1ZIO8GNJMOZVcvYapxi225UcbMmFxOmoRpzFJUJzEHTLms%0A1+2Zg5xW4gbnFaa5uzUHwIhfYsQtUEs7HDB6aqmIwPF4xrA+6fuecImDnSUcEYZM/1tpREtFDDla%0AnhVpMukPcX9rnhG/RC/nlraxHGt9d9KIoptjpqN17Ru/Pzs3wV0d/b2NJ5R2cDRao5HosbUjGMv0%0A38URh0QpiqZ8NWlTcQs0VUSokqytHbkx6mmHONVpB6JVAsfDNfoIzJXGeSfg/lDbqR632ZYfz/y4%0AmrQZ9gq4CGtGpumgwpAEtL0h5sw4raUdtnpD2Ry4EFaJVULBza3bG4e7msfZmtfjxhMXpRSuOIwH%0Aen4/0lpgZ2GShDTrX0487mvOMpHTc8mYk6Nqxkxmb3EYD4aZTepGtx5Tbolj0RqOdPvrMuoWaKSR%0Aljlp6+eJE2RjsCtrotJMP/Wkw97cJEfNeDvQWSRRKWU3j2dOGI9VQoKibuzUSkIUip3FSZpKt9eO%0AQ25eO8De8lZqaYdm0mHazI9LUs/a76gYRxy+uHo7AHtKW5iJ61S6/iwuy3GTilvI5ulG0mbIyVEx%0APloUj/HcMGflJjhsbDvlD7EaN8g5PnOxbm+3P8q3mguMlPQzYSZc5dLSbu4Pl7Ln8mQwTC3tMO1r%0AWeejKpFKSFGcY57ns1GVg+1FKn4Rz3ERhFG3wO2No5xb1AeDjDg5ltIWrjjkeODJ7GOuGTcuLMQ1%0AxrxSpm/f8agnbUYdPSfmxSNMY3KOz2ROP4NTlfLd5hEqXpExT9fVSENWkxb7cvqwl2NxjXNyk9zR%0AniUwdjsQLuOKw4yZt462FjM/6/rCqFtkOW6gUFS8IiNekYWoRisJOT+nb084KlW2emUORauZLx0N%0AV2gnEVs87dsFJ2CLP0wgLvVUL+dmolUSlbKk9DiaDio04hbtJKLtaf0X3ICj7UV+rLyXeyM9l4x7%0AZUIV0zK+tRDqNUukEkpmLo1Jta7MnNBIOjTdkDGvxPFwNevjjtwY83EdQXAQakmLXcEYkRlb83Gd%0AvHg0VJyNyYWoRtHLZ8/ESW+I5aShnylm7eKKw9mFaRbM/LcUVon9hBG/nPnSUlxn0itzJFxhwtf2%0A/dbaPVw8tJuD7UUAtntDfKt5CIVil7HlWtIkSmPOzk0CsJg0yTk+Ocdnp1mXzcV1luMGjUTruuIX%0AOSs/SaJS5kJt74p5/q7FTQpukPWt4ASsGF3vyU8wE63SSkLOzmt7T7hFGmnE7Y2jWV9rSZuyl8/0%0AdqS1QNnLc1PrWLZ+bcZtjnSWs3600pBj4QqT/jBLZj21PRjl3tYs0wWto7aKiVTCsFfMxuSBeJVY%0AJSyF2m+258Y4Eq5QcILMJqGKCcTj++3Z7NmVorgwmOTbzcMAbAmGORwuU3GLVM16aswrMe4WaZq2%0AfMfj/tYcW3NjVI2MS1GNEb9EIB7nGhvMJXXui1dQSq9DYyPzTNrM5tKz/TFu78wRKr12OCs3wcHO%0AEmU3z3ig12FlJ0fe8WmZeTrneKzGTUpBnqaxZSeNKDo+x9tLHDV1J6RUvGK2LgW9VsgFPrOd1Syt%0AmXTYGmgfmQ3XKLh6/dxdFwbiMuwV8XCyOWAprjPmlTgWZrfeUCbPalhnd34iS6vHLdbM+F9Wjcwn%0AuzppJG0aSTtb7wS+y5BXYDZco+zlM588b3gHLg7VWD9Pkpx+TnbXsReUd1BPO9zXXqCTrs8Ta0mL%0ACbN2XEnbzISrDHvFrB++47ESNczfVauZvie8UjZPnOePciCucqAxy86itm3ZzbGjMJHNNxcWprmu%0AfpCJXIWtZixf1zhEJwkZCcr8KJAq+13ahwt71KrFYrFYflj8F/oowAlzT9hL0EeAAkTmKEOArwEv%0AFJEpABEZE5HdJynvAN1dPL8EfMu8HgJmTN29RwR+DXP8pLn3bBi9U2yoJ8+XgZeZ3X6IyPauTJtQ%0AAVZMEPB84KknV4vG1H0WcGgTHcADdbVZe4N00s930EdVgtZRN1+mD7Nj6oCIvMjIIyLyhJOUB32E%0ApGN2c+4F7jIyz5gdZb8C2X8mvoLWd/cezrF+OUz5SRHJjr8UkQsH9KuXQX7wYPg88FPo3XHdAM43%0AgF80vrQVfVzlCSil1oAVMXcAovt/jVJqBaiJSNd+v9hT7MvAb8j6fYbnmiNLB3EnsEfW72/8FdbH%0ACeijM7u/r928qwOpAN0zNa8akOfLwG+JZPdOPtH83gvcr5R6L/o434sfpAygj639J/TxqiilVtG7%0Al59uPt/M1t8AXmxsNonePf09tP++wPjtFtaD1A/G977RlUFEzkXv+OwGYn/SjOsC+ojhb59in3sZ%0ARgdT14ys3d2ddwLbRORy0/aQ6GOwB/lSBZg3QcdnAd25ZrN5yGKxWCw/BKpJ++SZLI86uv9APxOR%0AU/4u6WOPEe9BXQP/mMA5g+1W8c9cu1ksFstjGbvj0WKxWCw/FJRSMyLye8DX0Ttp/l0p9a/m4w8D%0At4jIjUrf8/gHwFdE36MXAa9WSn13k/IN4EIRuQFYYz248ofogOUh9H163QDWa4EPi8jL0buKfkMp%0Ada2IfFv0fYv/ofQ9jxcA15rYSR34ZR54/14/XwJeJSK3oAMMg45j7eXrIpKgj6t8k1JqDn304wk6%0AMP3IdAW8bJP2Bumkn9cAHxWR1wML6GMrAf4Z+BsReQ06gPlS4INGLt98vn+T8hiZrkEf2/gqpVRb%0ARD4AfNYEMb9u5EQp9SXRx69eLyIh8O/A76N3K35IRFroY11fCLxX9LGaHvoI0dtPouNBfnDaKKVC%0Ac/zmqjmmE3Qw8tmm7rt5YKCvn19D96cI3M+6vl6O1ncDvYOwu6XkI+jjNm80QbwFdKBqkHxtEfl1%0A9BGuHnAd8KGeLDmz49BBB+8fDO9EH7X6u8Cg3YpvRdvmFiP3QfTxsS8GfllEImAWc2/jg+STwJ+y%0AfnwsaH1+VESabH6k7ufR/rQfvTvwDUqpWRH5LPqI0dvQtvwv9L2IoegjSk/H9z6AtvWt6PtJr1JK%0Adcx88i30UbBnA/+olLre7B49ZcwO3puMDPdjgpdG1hcD7zOBzRZ6Z/QgX/ok8H9E5HrgZnTgEqXU%0A9zeZhywWi8VisVgsFovFYrFYNsQGHi0Wi8XykFFKnXDmglLqIPpOtN60f0TfX9ef943AG3vef4oN%0A7uvbpHy3/T/sS/8g8MEN8s8BP79B+i/1vX8P8J7+fJzYrz09b5/LKdJXrv+zQTp4gK42a08p9Yec%0AqJMr+t4fRAfN+st+G33say8/tUG+QeWvGiDTPTxwl9vv9Xz2DuAdffk/C3y2J+lm9O60/nqv6Hv/%0Alp7XG/rBAPneskHanu5rE4B5KvCins8V8JsD6tvT9/5mNt4Je7tS6mLTxpuA603+FB2A/f2+/FfT%0Ac8SpUuo3e15/DXjiRvIAf6WU+uM+ma7qe182vw9ifF0plbWnlLqW9bsKwfhYX54W8D/6G1dK/Rnw%0AZwNk689b7nv/cXQgusvTgc+YnY7dPDegj/Ht8paNyhqbvd789LaRisjrlFJ1ERlH74K81Xx2Ut9T%0ASi1i7mVUSrUZvCN0vtdmJv9BeuYW1XPPaK+N+trbsH5zv+NGfraRL4EOwm5Uz4bzkMVisVgsFovF%0AYrFYLBbLIGzg0WKxWCwWi+UUEJHHAV8EPm8CqA8nP2N29HroHWVXPcz1n1GIyPvQQfef/gFU/0XR%0A90UGwFuVUrM/gDYsFovFYrFYLBaLxWKxPIqwNzw+fIiyF2ZaLBaLxfIDxRxtmetL/hWl1K2PhDwW%0AEJE307Nr0fBppdTbHgl5flQxuwq/tsFHP6GUWvphy2N5aFyx40oFsBI3ARjzShxqL1L28uSdAIBY%0AJRxrLrK7tAWAvHi0VMRMe5kd+QlTrsgt9cNsy4+jzJ9+Lg4Vt8DhjnaL6aDCwdY82/LjFBx97W2i%0AUpbiOtN+BYBa2iEvHqtxk5zJsxTVANibn6KjIgCW4wYAQ24BgGEnx2xUZcjNUzP3q3mOSysJqZm+%0ABaa+spsn7+q+1eIWjghFR0/3rTRk1CtSTdrE5mTmKX+Y2XCNMa9EPV2/A+xgfY6pwggAqVI4IpTd%0APEWjt7aKqcZNJv1hAHKOx0JUo5WEJCoFoBm3Oa+8jYu8cb4XrsfLV6J6lqfs5REEhaLi6juRFqMa%0AY36Zi/xxAG4M51iNGkwFFfKiv6e6lrRYi5ucV5gGYD6uU3R8luMGqfl7Mu/4TPlDrCQtPBwjd8Rq%0A1GDI07rtpBFFN8dyWGdnfiyT8XhnlWGTB0BEqLgF7mnOADDil5n0h1BKcSxcAWB7MIorDotxHYAj%0AzQUuKO/AFSezaeB4zLSXGQv0CdtFJ8dMZ5mKX8ITN/ObYbdAxc0DcFdrloIbsCMYZcHUPdNeJucE%0AjPolZju6/YKbY9QvU4tbgPZtVxzOyW8hJ7r/+5vH2JEb41B70dhN+82u3Hjmf5643N04zlRuhNT4%0A+za/wsHOEgXjW48LJjkUryEIjTQE9H1d9aRNpe9Ost1ehXsiPU7G3BKHOosMmzw58fCMbDOh3iy+%0ANRjhttphnjC8J6tj1MnTVknW/2E3zz3NGTzHY2ug/bSWtPEdj8WwCsBTSrs5FtfwxWXYjIHZpM5K%0AVCdVKhvLZ+enWEqaVM1YGvIK1OIWQ16BsikXd/3V+P9i0qBgrrcumbQUWIrXfdsVB9/xWInq2R10%0AZS9PPW4z5BWy9kHfUbfd02PpSLTKkJunkYbsMHPHctJk1ClwJFo1bSlqcYuCG2T+vjMYpeD4HI3W%0AuL+u/XRPaQuOOLSNjSa9IYpOwGxcJU71HDDiFR8g99ZghIWohisOBdO3ZtJBRDJ/UUqxFNWoeEX2%0ABWacNo8QphGJSnliWduupfT7bl/nwiqB4+GLm9VVS1pEaULb3EF4fnEbs1EVVxzqZr4ru3kilbDF%0AH87G27RfYTZa49ycvu78ULSCKw5LYY3HFbdpO8UN6kmbMI0B2JefpOwEHInWmDPjZlt+nFrSymwx%0A6Q3x/fpRzitvIzDzzWJcZ4s3RESKa+YSXxwOh8uZ3gpOwP6l+7lobE82ByulSFHZvDUfVRnxSpSc%0AgNDMwa00ZMQrMu2U6JjbEw5GK8RpQsXMQStxk8XOGruKU5zv63mqrRJiFMtG9rbSfVyKatm8XHQC%0A7m3NMW7mmyEnx2JcJ3C8zP47glFWkxZ31I6Q97Tcl5R3c2vjCGXTfiAeU/4wzTRkuTsGvWI21wCc%0Ak5vkhvpBpvNjNIzdxr0yRzvLTAUVWsYHC06AKw67Pe3bR2PtE/WkQyfVc1DRzVFyArY4ep64N16h%0AmXTY4g9nc/DuwiTVpI1r5o9OGhGmMWU3T8P40qQ/RKgSfHGZNfNL0c2xGtWZyul5w8Vh1C0w7OSo%0AKS3j/tohzi1t43Bbz1uOCLWoyfnl7SxGuv95xydF4YqTzQFlJ8e97flM/9ouEfOdVc4pbgX0HalF%0Ax8/mhILjMyQBx+NaJuNEMEwjaTNinondcdRKwqy/ZTdPrBJmOytUfH3V+pQ/zOH2EttzoyZPjqJ4%0ArCRtFmK91khUStHN0f2/a6hidgfjLCfN7M7FxajGpD/E0c4yu806qK1iYpWwGuln2fbcKO00ZiGs%0AclZhEoBD7UV25MZYMOsaR4QdwSgz4RrbzTw9KjnuipYYN31rpCGhSsg7HpEZSxNukYiUvHjc19HP%0Aqu4aYdrTh48cj2scaS1wQWlHtnZppSHb/AqHw2VAz6u+uLTTKJuDAvFwxWHKH6Jm/ETQ83W3/wkp%0AiVLMhqvsyun5LVIJtaTNtLHtwY7Wc93MjQDznTV8x123rRsw6hZJSLO+BeISiEczDVkx64KCG3C+%0AP8G9sZ6TFsMqFa+IJ242Jka8IsNOLps3DnaWmPSHaKkoG4cjXomymyNWSSbDbLhGxStmMubFYzlu%0AEKZxppO1sME5pa0cM3PiYnuNS0f24oqTPZfPzU1xf7jENvNMmo2qjPtlDrUXs3XBWtTg8aWdBOJy%0APNLP4YWwylhQZsLVPrqatlmNGkz4Q+Qcz9gtouLmmY/WfXTEK3Kss5KtVS8r7eLezuIDnkOLYZVR%0Av5zliVVCKwmZCIY53JwH4OLyLlLInhurUZ3Hl3bSUlE2v7sIC3GdqtFj3vVJVIonbvYM9MVlMarh%0AiDBmfLCetPX60cwJ00GFWKVEKsnWTjnxiFTCVk/PwdW0w+HOEiN+qedZ4rKWNJnyh1kz8/kWb4i7%0AWrPZWC46AYc7y8QqYcTTuhQRGj3Pt6Kbo5l0CNM4s8muYIylpEna85xajGqcnZ/i9uYxACpekWrc%0AouTlGDN1X+yN87XWwWxd6orDecEEt7Rnsv7PhWu44mTtjwVlKm6BQNxsLC0lTZRSJKSc5+u55Bu1%0Ae7iwtIM5MydV3AJ58WikIbOhvtlle26UUCW4pp4Fo/utwQirZq3WSDqcn9+S6fpfD3/xzL00Fvjl%0A3b/wqA+W/cOhzz0mbOA80gJYLBaLxfLDRkQSEblZRG4TkU+b+/ZOp/xGRxUORCn1FKXUJd0f4OyH%0AGnQUkRER+Z8Psuy/mx1dp1vuoIjcanR3q4iccFztBmVOS1cPFhF5ntmReEoopd7WZ5Ob0XdSPlQ5%0ArhKRbQ+i3KtE5FcfRLm3iMgxY5Pvi8hLej67WkSedLp1PlzlTwUTXDy71xbm5wFBRxGpP1xtmn7d%0AJSL7ReQ6c7fow9LOwynnJm1cISJf/EG388Og+8/hM5HuP33PRObjH7ibP2Lc1TpzNzjnzuDx1g0O%0AnImcyV8Un/Qe9JXbj3qGnP7vG545dIMzZyItdeb2rXEGr0u6gR+LxWKxPLo4c1foFovFYrEMpmWC%0AGxcBIfCq3g9Fs9kz8ocSTDsJI8BpBR67/VJK/XTvvXinybNMoO6FwHtPIf/DpiuRTf9r+jxOvJPy%0AkeAq4LQCjyLiKaU+pJT6xINs8y+NTX4e+GsRsy3EshkvVUo9AfgA8K5HWhiLxWKxWCwWi8VisVgs%0Ajywp6lH/81jBBh4tFovF8qPON4GzRWSPiNwhIh8AbgR2ishLzM6+20TkzwFE5B1Aweww+6RJ+2UR%0A+Z5J+2sRfU7GRuW7iMi7ReRGEfmaiEyatFeYHVj7ReSz3Z2YIrJFRD5v0veLyI8B7wD2mTbfZfK9%0A3pS/RUT+2KRt1K+DIjJhPv+CiNwgIreLyCtPQ2/DwEpPf07QwQBdbdieiNQH6ORqEXm7iFwDvFZE%0AdpvPbzG/dxl9/BzwLtPWPvPzJdPWN0XkfFPfCeV7+nSlyXu3iPxsj/6+aeS60bTVlfkNxr77ReQd%0AIvJC4EnAJ40cBRG5TESuMXJ8WUS2DujXW0TkdZv5wckw9042gdGe5BcZu9wtIv/N1J8XkY8Z2W8S%0AkWeZ9IKI/LPRzaeA7NzDQb4sIj9l9LLf6NMRkXt67OeIyL0iMjHAj+mpq2zquFE22VE7wM9LIvJ/%0ATb23iciLT0VnwLXA9r7632bq+a6IbDFpG/qNiJwlItcaed7aU4eIyLuMLLf2yrOB3+wTkRt7Pj9H%0ARG4wry8Xke+YvN8TkQdsDxGRJ5vPbzK/zzPproj8hWnnFhH5LZM+yB8HzT2T5v115ufHN7DHK0Xk%0AehG5/njj2Cmq3WKxWCwWi8VisVgsFsuZig08WiwWi+VHFtE76J4LdI89PQ/4hFLqiUAE/DnwbOAS%0A4HIReZ5S6k2s75h8qYhcALwY+HGz6ywBXir6uM0Typt2SsCNSqlLgWuA/2XSP6eUutzsxLoDeLlJ%0Afy9wjUm/FLgdeBNwn5Hj9SLyHOAc4MmmvctE5Bn9/VJKHepTw8uUUpehA2avEX3n3mZ8XURuM3L/%0AgdHjhjro19VJ2hukE4ARpdQzlVLvBt5v+nIx8EngvUqp7wD/BrzetHUf8GHgt0xbr0PvbGOj8j3t%0A7AGeCfwM8CERyQPzwE8auV7czS8iz0XvsnyKscs7lVKfAa43fb8EiIH3AS80cnwU6L1DsrdfvQzy%0Ag00RkUuBe5RS8z3JnlLqycBv9+j01QBKqccDLwH+zvT1N4Cm0c3bgMtMvRv6sgku/g3wAiPri5RS%0AKfAPQNfeVwL7lVKLbOzHvbSB5xtdPwt4t4g84O6CTfz8p4DjSqknmJ3MXzoVnZlyX+h5XwK+a2T8%0ABvAKkz7Ib94DfFApdTnQe0bjLxj5nmB08C4R2TrAb+4D1mT9yNdfBz4uIgHwKeC1Ju+VQIsHcifw%0ADDNn/RHwdpP+SuAs4IldmUXvhB3kj4N87j3oHbWXAy8APtKvQKXUh5VST1JKPWlbaXv/xxaLxWKx%0AWCwWi8VisVh+xDhzL3qwWCwWi2UwBRG52bz+JvC36OMx69eTjwAAIABJREFUDymlvmvSLweuVkot%0AAIjesfcMHhikAPgJdIDmOhMjKaCDVZuVT9EBBdBBms+Z1xeJyJ+ij1EtA1826c8GfhVAKZWggxS9%0Au9oAnmN+bjLvy+gAzeG+fvXzGhF5vnm905RZGpAX9FGriyKyD/iaiFy9iQ5Op71BOqEnHeBp6KAO%0AwN8D7+xvQETKwI8Bn+6JW3Uv29ms/L+YwNk9InI/cD5wAHi/CQolwLkm75XAx5RSTQCl1PIGfT0P%0AuAj4qpHDBWYG9KuXQX4wiN8RkVcAe9GBtF66erwBHVgFeDo6AIVS6k4ROWT69QxMQE0pdYuI3GLy%0AD/LlBPiGUuqAKdPVwUeBfwX+N/Ay4GMm/QQ/7pNVgLebQGKK3om4hQcG9Ab5+TeBvxC9G/OLSqlv%0ADlYXoANxJbRNLu1JD4Hu/Yk3AD9pXg/ymx9HB+S66d3doE8H/sn0c070ztbL0YHtjfzmI8Cvi8jv%0AogPcT0b7z4xS6jqTtwrQF4utoAPH5wAK6B6zeyXwIaVU3G1HRC5isD8O8rkrgcf1tDksIkNKqVq/%0AQi0Wi8VisVgsFovFYnksox5DR5k+2rGBR4vFYrH8KNIyO9IyzD/WG71Jp1iXAH+nlPq9vvqeNyD/%0ARnRXNh8HnqeU2i8iVwFXnEYdAvyZUuqv++TYwwP71fvZFejAwtOUUk0TRMyfksBK3Scic+h7FTfU%0AwUNsr3e1t6H8G+Tr4gCr/TY+hfL9dSngd4A59M41B70rD3SfT7YiFeB2pdTTBnw+qF8f5/T84C+V%0AUn8hIr8AfEJE9imlunJ2zO+E9XXfZr69UZ8G5d9QB0qpIyIyJyLPBp7C+u7Hk/FSYBK4TCkVichB%0ATvSPDf0c9DGiwE8DfyYiX1FK/clJ2tqPPrL4r1gPKkZKqW6fenXWz2Z+05VzIwb5zWfRO1L/E7hB%0AKbUkItsH5O3lrcDXlVLPN2P96k3a2cwfP87GPuegx2v/TssNWYtbNJIOFV+fDhyqhLKXZ8ofJlYJ%0AAEWnhFty2OoNMRfXAWgmHXYXppjt6Ktn60mbrfkxJrwSoSl3R/0oSWGciqfrbqURk7kRCo6PY9Qd%0AqpQht8DxUNeTd3yqaZNxr0xLRQAU3IBWErKWtKgluluJSpn0h7P7MhIUZTdPgmLIzWftP6VyNlWv%0ABEDgeKwlLTpphGcOkRn1SqQoQhWzza8AMBfXmPDKhDoGTEl8Cm6gdePo70NMeCX2jo1letzfPMa4%0AP8x8uMahUH+H4+zyNrYGIxzr6BOut+dGKbo5Rr0id9SOAnBueTvLcYP9StFI9BQw5pUZ8gokKgXg%0A/NwUd3TmCMTjcHsBgMmgQqJS7oh0HDwQj7KbZ8otcTDUaXk3oOAGHAtXKRudTLhFmmnESqTtWHRz%0ALMR14jRh1aRdUNrOfGeVMW8CgPmoSskJaLkBc2E16/N4MJTVEzgeOfGpJx32FrYAcKi9iELh4lB0%0Ac5l/LYQrRGmS9V/r1cv8bYs7TN1r4xobzYdr7C1s4WBrnpKnT5Oe9IeIVUojDbmkuAOAtkpYS1oU%0AzJW5jyvtIFEpCSmPK+3I5BaEWqz9aNQvM+WVWU6amW+V3TxLcZ2tufXvCk24RW5tHst8uejmuLC0%0Ag6WkScPUdV+yQNnLZ+13mQlXubywE4Dbw3mKbo6Co/OsJS3G3BK3d+Yye4dODtdcWZ1z9HS2FNXJ%0AOT4rHf39gXF/iN3FKZbjBjlTV5jGzEdVpvxhAFaSJhO5Cs2kQ9v48vZghEYaUjX1xigSFA4p11bv%0ABcBzXPYWthCRshrpR95Wt8RsVOXSgtbj/dEKu3MT3N08juRGAEhVylJY5UKj6/nOKmWvwNZghHvb%0Aekw8vridA0Zf5xWmAVhMGkwHFarG/5fCGmN+mUbSzvq2EtY4p7iVpaQJwNHWInuKW7gomORArL8P%0A00wj9q8e5PyK1nUz6TARDFONmwwbu62mbQ50FpkOKjx55GwAXBwOhUuZ/g+2Fwkcj0l/iFX0HBSI%0AR94JsnmrID4rYQ0RoeLr+WXcK7OWtJjvaHnKXp6LCttYSVvc3tbfxRnxSxxuzDNdGGMu1rbMi0fZ%0AzWV1N7x8Jn/RCQA43lzivKEdlHP6wImDnSWmAz1fVVw9JhbiGuNembIT4OnbA3DFYdqvcNToqOAE%0AzHRWGPFL1NOO0VuHpU6VrQU9n9XTEFcctvXMr3nxiJyAdhqyENeY9itM50eZC6uM+WXtSyohVAnH%0AwpXMbo/LTeHiZP4MsG9kG+N+meVY+9aYV+JYZ4W2o2Uuu3kONGbZXdpCzlwTPuTmqScdbomq7AjW%0Ax2U9aTNm5veym6fjR0RpzJ1mXvRwqLj5TB/1uE7geLSSDgvouWy7qc8Vh6aKyInLpD/E/a15Lizq%0AEwGOhivk3YDnjF7IYqr9t5VG7M5P4pu62ypmyPFZSZpZfxfDKuP+EGPG/2IUI0GZIWfd3s001L4S%0ATPCNxsHMTq005LrmYQDCNOLC0g5G3QLHjN0SlXJn4xjVvPaJ4+0lho0v5tzA5FGsRU3OKkyCW6CV%0ARtRosRRW2WbKLcV1wjRmd36CvfkpQC8ixrxSZqOCExCIy9G4SsU8S8ZzwzTSkKmc9sOcuKy5eebC%0AKjtzY5mOIpWQkFJxdLm5uM72YJRtrvabO6NFCuIzGVTIG3s3xGEurDJk5vu7G8fZkh9l2M1TMH0b%0AcfLEKiEixROXxbDK1mCEMa/EQlQzcvusxhFTuRECU/d8VKXgBmzxdPsNFTEXN9jtVbL+7s6NU087%0ANNJQO5qC7zePM50bIUbPE4HjMe4WmZFV5qNqZpMhr8CoGRMF8WkQUvGLzJg1znQwgisOZ+UmMvvP%0ARzXG/TL3mec7wK7ceDbfDbt5xqXIsbjKgllzTZSKHA1XCNOYXWZeuKc5Q94JOBSZ9ZR4nFPcSj3t%0AcKSl6y55BRIvpWTsOO2WmU3qLJjnrO6uoplGtNKIwPh3iuL+1hxTZr4H2OFVWHbqzEZrWf/Pyk1k%0Ac9uFhWkaaUTB8bP+TwbDiAhDZi1149r9XDp2MTd35rJxmiDc055lV348szfAje1j2dph1C+TEw9P%0AHFaN3fzUy2wIUHJzzISrnJWfRMx4yzseF7ujXBvNscfTvtvwQupJmwljt7aKOTc3yW2tGcZ9fVvC%0AWbkJDnQW2ZPXdru4uJ2mirm7eTwbS0eiVQLHo2rGqCtOJk8r0b701PJeDkQrVONm5t/7ClPMRVXu%0Ai7SNzi1sIUpjyk7A4XD9O7IznRX2FqYy2/o4tPwyo+YZcCBcxnNc5jurTJrnQ1eO7nxTcnLknYAh%0AJ5etp0KVcGfjGCOB7v+2/DiNNMx0B3CgswiQ9X85brA1qKBQ3No4AsCYP8SIX+JIa4Fps55upSGe%0A42Zrp1AlVNw8hzvL2dy7Yvy8Q5LJu/53g9bbWDCCAIfbS9nfKy7C9txotlZMlKIRtxBxKJs1p4uD%0AUqpHnoic49NOQhIzlpeSJhcEExwyz8njnVXyrs+BziI7zFxWdnMshVXGvXHua+rneTMfcbyxxK6y%0Atslq1ODmJMzmP9B/v2zxh1k168txt8hS0kSh2OnrseTh0CZi2hvmrkjr+YLSDkKVZH7jisNCUqPs%0A5jnXjNO5uEaiUqbNmm+fP8JqGrKatimYtcNa3GQ1bVNL2lgsp4M9atVisVgslo35L+CZou+mc9FH%0AUl5jPovMsYUAXwNeKCJTACIyJiK7T1LeAV5oXv8S8C3zegiYMXX3Bmu+hj4Gs3t32zBQM/m7fBl4%0Amdnth4hs78q0CRVgxQQBzweeenK1aEzdZwGHNtEBPFBXm7U3SCf9fAf4RfP6pT35Mn2YnWEHRORF%0ARh4RkSecpDzo+xAds5tzL3CXkXnG7IT8FfQuMYCvoPXdvQuv+5dBr13uAiZF5Gkmjy8iFw7oVy+D%0A/GBTlFKfQx/1+msnyfqNbr0ici6wy8jam34RcLHJP8iXrzXpZ5kyYz1tfAS9c/VfzK4/2NiPe6kA%0A8ybo+CxgNyeyoZ+b42CbSql/AP6CB+5i3BClVIQ+Lvip5rjgzRjkN9/uS+/yDeDFpp+T6B2i32OA%0A35hA8ZeBD7K+Q/ROYJuIXG7yDolIfyC0AnQvVryqJ/0rwKu6+U07m/njIJ/7CvCb3Tc9x8FaLBaL%0A5YdA2Tul74M9Jun+A/dMJCfuyTM9Rmml0SMtwg+MxZ4vxJxpDLtn7lxy49r9j7QIFovFYtkAG3i0%0AWCwWi2UDlFIzwO8BX0fvjLpRKfWv5uMPA7eIyCeVUt9HBy++Yo6m/Cqw9STlG8CFInID+vjJ7s6s%0AP0QHeb6KDjp0eS3wLBG5FX3844VKqSXg2yJym4i8Syn1FeAfgWtNvs/wwMDkRnwJ8IzcbwUGHcfa%0Ay9dFH1P7deBNSqm5QTro19VJ2hukk35egz6S8hZ0IPC1Jv2fgdeLyE0mcPhS4OUish99l+DPn6Q8%0A6MDMNcB/AK8ywaAPAL8mIt9FH0faAFBKfQl9r+T1Rh+vM3V8HH0/5M3oIOULgT83ctyMPgL2ZAzy%0Ag1PhT4DfFZHN1ngfAFzjJ58CrlJKddBBr7LRzRvQgbKBY8EcvfpK4HOmf71Hx/4b+sjOj/WkneDH%0AfXJ9EniSiFyPtt8Jfd/Ezx8PfM/o/c3An27S/976WsC7WbffIAb5zWuBV4vIdeggYJfPA7eg9fWf%0AwBuUUrOb+E23/wod7EMpFaKPXX2f0e9XOXEH6DvROzy/zXpQHHTg9zB67O0HfsnUN8gfB/nca9A2%0AuUVEvg+86iR6slgsFovFYrFYLBaL5TFJ+hj4eaxgj1q1WCwWy48cSqnyBmkH0fef9ab9IzrI0Z/3%0AjcAbe95/ig3u69ukfLf9P+xL/yA6+NOff471wFlv+i/1vX8P8J7+fJzYrz09b5+7Qf4N6SvX/9kg%0AHTxAV5u1p5T6Q07UyRV97w+iA5P9Zb+NPva1l/77Djcrf9UAme5hfecf6ABc97N3oI/q7M3/WfSx%0AmV1uRu9266/3ir73b+l5vaEfDJDvLX3vb0DfDQg9R7QqpRYxdzyagOpVG9TVYn33Xv9ng3z5P9CB%0A2n6eAOxXSt3Zk3eQH5d7ZNzwWNreMTvAz+/j5Hdhdstf0ff+3QPa+Qw6sLmZ3xzok/kdJl0Brzc/%0A/WVO8BvD04GP9uwQxdzv2L8T+Wrzg1LqWtbvHQUzfszdjr9rfnrbHuSPg+aeRXTw02KxWCwWi8Vi%0AsVgsFovllLCBR4vFYrFYLBbLw4aIvAl9pOopHxP7o46IfB7YxwbBTYvFYrFYLBaLxWKxWCyWxxKi%0Av5BtsVgsFovFohGR/wJyfcm/opS69ZGQxwIi8mbgRX3Jn1ZKve2RkOexgAnmndWX/Eal1CntjLSc%0APhdPP01V3CIrcQOASX+I1bgJQN4NAJh2yxyN12gmHQBSpZgOKrjiMO4UALg/WiZRKc2kw46cvjp0%0AIaoRpjGTvj5Bej6qsj0YpewEzMV1ALZ6Q9zRnmVXbhzQ91C5IhzvrHJWflLX3Z5n3B/CFQffnEhc%0AdAJqSQcx/QhVQsHxSVSKa/IsRDXyjs+Uab+edDjPH+OmzixjXgmAuahKxS1QT3XfjreW2JIfRaGI%0AUr2RteIVmfBKLMYNEnNQTieNmPKHcc0tGLPRGp00YsgrsBppXT6usJUD4RIVtwhAzvGoJm2GnBxN%0Ape/bSlTKhFeimYbMhmvGBsO0VURgrgetJS1yjs9ef4zDsc5zvj/G91pHGTH9mO2sMuwVqCdtJgJ9%0AFWtRfJbjBufmtB73t46xPRglUgn3t+Z0W0GFEa9IyQkyHUQqJS8ekdnI20xDlqM6Q16B83P6GuJb%0AWsfZl59kKTG+Ih71tMM5/jj728cBOC+/hcW4QUSKb/R0sDXPtvw4vrlLTQBXHGN3x9gyppWETPjl%0ATJ5AXO5rzrK3uAWARhqy2FnDc7SOtgYjzEdVLshPs5q2AWirmLO9UQ7Gaywbfyu5eUbdInnT/lra%0AJlGKnONld6Ctxg3qcYup3Ij2ySQkcDzODya5O1w0tvSJVMJSWKPia/sqpWinEXlHX5FcjVvEKuby%0A8h6aKgbAxaGjYlzjuXc2j7OvOM1a0mK+swrAiF+m7OZxTJ7luE6YxuzIjTHs6Mf8YtLERQhVwqSn%0A9aRQNNKQEUef7nwoWsEVh2bSYcjV43SLV+aWxhEmTd/aaci0XyEQN+t/wfE5Fq4y7a9f6VtwfFaS%0AFgXTt1YaEauUSCXsNHf+KRQ31A+xt6BtdG9rlopfYsgtMG98e8QvUYtbiOnbiF8iSrVuuuO0lUYo%0AFEUnoG7mnFAlLEd1xoxPLEU1hrwCzaST1fXk4s7/n733jrf0Kgv9v8/bdj3n7FOnt0wyIY0EUugY%0ApFiufgQNchGU2MHCVbz8QAXFdkVRUBAF9AqooN5QxIZBIKGmQXoPmZlMn9PL7m95fn+stffZObPP%0AOTOTxJhhfeezP/PutVd9nmc973v22s9afKW6t5snEJ9QfA40p9icN/6lljbJVBkOSlSsTA6159gU%0ADXHU9hFARPAQCp7xgRnKhF9if3sWgAE/Tyg+U8kSqRqfkGqGIGyw86+ZJRS8kGG/wKydJ4LwUP0o%0AlbCMonbcg/jisZA2jKwl5HBrjtFogJbVyUhQYjapMWT7HIqPiDATV8lZnSSasi2ssJi1mLb2vjs3%0AxlRSY8z6oMm0xqCX40i8wOX5zQB8tf4IlaBE3s6lVJXDrVlGowHGfONfDrbnGAgK3bEWvZBUlUbW%0AppG1ARgNyjxQPczlQ7vJ7NjurB5AVbl4wBz/PJ3UmIurFPyIamLmac4L2RANUrP1CMKivQd17gtT%0A8RJtTbo6NbpskWjKxsjY8ohfYC5tMBaU+FZryuhNlaGg2JVjhnK4Ps2e8hYWrE4yVebjKgOBkVHJ%0Az1FLW3gijNi5tZDWSTWjEpRYsH3bFg1zJF5g0Ook1pSUjPGg3LWl0AuopU0C2+fxcIBEU+pZTN76%0A9/m0TtHLsZDUubSwFYB9yXxX1gD1rEXFL3K0Pc8mO97ICzjQnOGCgjkl4fbaAfYUN+MBDzSOGTsN%0ACmwOh4jtfetQa5bRcIBYUxLr33eEw+xtzxCKz2xs7GZLboQNQYm91t4jCRj08xxszXb9W9HPkaHd%0AczGbWUKiKRlKIzW6VJTRcIBUs+5ZhUfa84yFZRaShi0Xsys/xkON40xExpfkJWA2qT3KtgPxKXlR%0A997Zysw9sqPbop/r3js2WxnVsjYeQiBe176aWZtMlW3RMACLWYu7Fx7hWcPnULA6mUxrjPpFjsXm%0A7MjFpMFQWKSetjg/vxGAh9szzLQX2VWYYNY+P+3JjXMoXqTsGz8d4jGVVKkERQpixnI8WWLYL3Kg%0ANWPG6oWEXoAvHhN2vk2mNYb9Aktp556c4ouHh1C0PmkyXmQhqdPOYtLM6Pf88lZyXsCIGFlPZQ3m%0A0jobggGOJWYsPh6JpszZ5xRFOb+4mYPtua5/qWdtyn6OWLPufahj323rr1PNKPo5mlmbc+1zwb72%0ALONBmbtqBwHYlB/Bx2MsKDFhnxXvbU+zlDa6c8IXjw3BANWsTc0+g8y1l9iWH2MpbdK0+o28gFD8%0A7vtQfOM3kzoF+6ya9yKKXshxe+bnWDhA0YsY8XIcTpYAaGhMI22zzT6LAtxRP0zBj7rPN/viOQa8%0AHItZkxGrk0PtWYp+jpItM+YX2d+e45H6JKO5wW4fA/EZD8y9bF9ziguLm2lqQmq/w5/wCuxPFmhp%0AQtHad0tTQrzu3DrQmmEwKNLM2t17dzVtoig7IuMTp9Max1vzDASFrg863JplIjL387hnU8cBL8fh%0A9hxgzuhdSBvdexuYZ4yRoMyxtnkGOb+wibm0wWxSI7L3hZ3RCFNJjUV7n0o0ZUdulKW0RdPOyWG/%0AyP7mNBujIe5dMjZw0eAOZpNat71G1mbQLxCI1/1bo+znia3v6NTtIVSCIlOx0dtiXGN3cSPzSZ1F%0A6zt258epZm2m7Dy9sLCJ22qHOLuwoTveRtpmV2G8e38teRELSYPA81my9QyHZQK8rj1UvBwPx3PM%0AxzU2Wp/U7j4Pt8jbfB6CL17XV0+2F9iVH6etKS37zBeKTyhe9x4ca8a3WlMMBkX2hOZvpUeSBZpZ%0AwlR7kd0FY4MFCZhNG4+Sd9HPsTMc5u7GUZPHj5iPa92/uRoaU09bbIoqXf++mDaJJGDY2shnD362%0A82fTGckrd/zAf/vFsmse+cxTQgfujEeHw+FwnDYikorI7facwWtEpHiK5X/tMbZffSzlbR0VEfm5%0A0yz77yJSOY1y+0XkLvu6V0R+V0RWLvT1K1e1/+8UkR9ZL//poqrPUtVLVPUSzJmFzz3dRUc71rHH%0A2qfTtRUR+SsRWbkF68mUu15EHrBn290vIn92Orpep40rReRf7XVORD5v59MJW1uq6u91dNLz+r2e%0Auv7d2vJOEbn7JNv/bRF5yeM3okeP6XGqr+Nj7hGRO0RkvfMru6jqK/rI7IRFRxF5h4j8b3v9NNte%0A56zQU+nrZhH5hL2+WkT+7CTLnZYfORPIzuAfQB5pzDzZXXjCuKNx+MnuwhNG54v4M5HOgumZSCUs%0APdldeMJo2i/nz0Q6X5afiZT8dR/rn7Icas0+2V14wiiewXqLl3fyP+PwT+5PA4fD4XD8F+O8s8Ph%0AcDgeCw37Zf6FQBt4fe+HYljrXvOYFh4fJyrAKS08dsalqt+rqvOn2e6LVPUi4ArgLOBDp1B2J/C4%0ALTyK2J+K9ueXgFNaUH6COGVbERFfVX9KVe89zTZfo6pPx5zx2AI+c5r1nAzPAEI7n044K3M9TtUW%0ArWx+Q1U/f6pt/RfT8TEXAC8Fvhf4zSewvZcDn1HVZ6jqw6dSUFWPqOpVJ5v/cfIjDofD4XA4HA6H%0Aw+FwOBz/rXALjw6Hw+F4vPgKcLaNuLpPRP4cuBXYJiKvttF9d4vIHwCIyDuBgo0u+phNe62I3GzT%0APthZEOtXvoOI/LGI3CoiXxCRcZv20yJyi42Q+mQnElNENojIp236HSLyXOCdwG7b5rtsvjfb8neK%0AyG/ZtH7j6kbzicg/icg3bWTWz5ys0FS1ilmwfbmIjKzW/greCbzA9vmXbd++YuVwqx1XJ/rsy3bM%0A94rIBzoLwSJStRFvNwHPEZEX2yivu0Tkr20E3huBzcB1InKdLfcyEbnBtnONiJRt+gnle/r7ZqvX%0Am0XkbJv/+0XkJlvm8yKywaaXReTDtp47ReSHTtFWVo7rehG5zH72FyLyDaujfnJdTUdt4P8DtovI%0Axau1b18fsXZ6l4j8ss3b24cxEdnfW7+ITAB/B1xi69u9ij6+R0T+X0+5K0XkX+x1b2RpICIftfL7%0ARI/97xeR3xCRrwKvtH29ai392TK/ZfV9l4g8zaZfISJft2W+LiLnrpSbiJRsXbfYfD9g0y/okd2d%0AInLOSephEvgZ4BfE4IvIu2R5rvysrX+TGLvvRGO/wKZ3w31E5CoR+ciK/n4vZqH9p3rs/U22jrtF%0A5Jds2h9IT5S0mIjJX5ETo023ich/iImc/U2bdz0/0q+9Tpm/tLb7OREp2M9OxdetNW/6zg0RuVRE%0AviTGt10rIpv66PlnbNlvzNaPn4wqHQ6Hw+FwOBwOh8Ph+G+HPgX+PVVwC48Oh8PheMyISAB8D9DZ%0AjvNc4G9U9RlADPwB8J3AJcDlIvJyVX0ry9FMrxGR84BXAc+zW3ymwGtEZHO/8radEnCrqj4T+BLL%0AkVCfUtXLVfVi4D7gJ236e4Ev2fRnAvcAbwUetv14s4i8DDgHE4l4CXCpiLxw5bhU9ZEVYvgJVb0U%0AuAx4o4iMnqz8VHUR2Aecs077Hd4KfMX2+T3AJPBSK4dX2XF2uAL4FeAiYDfwgz2yu1tVnwV8A7Ol%0A6qtsFGYAvEFV3wscwURnvsgujrwNeIlt6xvAm0Qk3698Tx8WVfUK4M+AP7FpXwWebW3kHzALewBv%0ABxZU9SIbbfjFk7WVleNS1a+ukNuvq+plmAjG7xCRp5+ojf6oagrcATxtjfYvAbao6oVWDh8+ybon%0AgZ/C6hQ4TH95/ifwbBHp7Cn3KqBfdOS5wIes/BZ5dERvU1Wfr6r/0Ek4Cf1NW33/BfC/bdr9wAut%0A/n4D+D99+vHrGP1dDrwIeJft++uBP7VjvQw4tI6IuqjqXszz6wRmXi/Y+i8HflpEdmGiga+19V8M%0A3H6Sdf878AHgPdbeLwV+HHgW8Gxbf8dee7fD/WHgmj5VXsGyXbxS7OIzq/iRNdoD4xPebyM/54Ef%0Asukn7evWmTcnzA0RCYH3AVdZ3/bXwAlniqrqh1T1MlW9bMSemedwOBwOh8PhcDgcDofj2xe38Ohw%0AOByOx0JBRG7HLEAdAP6vTX9EVW+015cD16vqlKomwMeAlQtpAC8GLgVusXW+GLMF6VrlM5YXXv4O%0AeL69vlBMBOBdmC/WL7Dp34lZPEFVU1Vd6NOPl9nXbZiIpKdhvvRfOa6VvFFE7gBuBLb1lDlZOodD%0Ar9X+aoTAX9rxXgP0nml4s6rutQtnf8+yjFLgk/b6XGCfqj5o33+U/jp6tq37a1ZHrwN2nET5v+/5%0A/zn2eitwre3zm1nW0UuA93cKqupcn36sZisrx7WSHxaRWzGyvYBHy+lk6Ohotfb3AmeJyPtE5Lsx%0Ai36nQ195Wvv/D+D77WL//6D/9q8HVfVr9rp3XsDqC5Vr6e9T9v9vYrb5BRgCrrERfu9hWX+9vAx4%0Aq5XR9UAe2A7cAPyaiLwF2KGqjT5l16J3rvyYrf8mYBQzV24BflxE3gFcpKpLp1h/h+cDn1bVmo1M%0A/hTwAlW9DZgQc6bjxcCcqh7oU/4/VXXGju9TLOthNT/Stz372T5V7Syg9urhVHzdWvOm39w4F7gQ%0A+E+b/22YeetwOBwOh8PhcDgcDofDsSrBk90Bh8PhcDyladjImS4iAlDrTTrJugT4qKr+6or6Xr5K%0A/n509hz4CPByVb1DRK4GrjyFOgT4fVX94Ip+7OTiz4hBAAAgAElEQVTR4+r97ErMgtlzVLUuItdj%0AFllOrkGRAcxCwoOrtb8Ovwwcx0R3eUCz57OV+zB03jftYiScmo7+U1Vf/ahEkUtWyd+vD53r9wHv%0AVtV/tvJ7R08b6+0d0ddWLL3j6u3jLky03uWqOme32TwVHfmYqNH7MNF2fdu3C1HfBfw8JhLuJ4CE%0A5R97nUyba+njH23ds8AtqyyqraZz6G/D6+m/Zf9PWX52/B3gOlV9hZ0b169S7w+p6gMr0u8TsxXu%0A/8AsPv+Uqn5xnT6YCkXOsv2YtPX/oqpe2yffC239fysi71LVv+HRcnisevgEcBWwERMB2Y/V9NDX%0Aj6zTXqvnOgUK9vojnLyvW83HrjY3BLhHVZ9zQk2rMN+uMlIsUfCjbtpsvETBz5G3aY/Ec/jiMRgU%0AGfDMjsxzaZ162mIib46TLXs5jrbnKft5fDt1hvwCCzSYio3Jj4YDXBAMc3s8zaBv1Hl34whbcyMc%0AbM0CEHo+Ph5nFyaYSsxOuwU/IhKfIb/AdGpUsdBe4JL8RvYn5rcCeRFqWRtfPJaSZrfcQlwn9MwU%0AmIurDPsFQi/g3tohmydHKD6bwyFSzQDYEA5yLF5gT34CgIdb0+yvH+c5g2dzR92U25QbpuLleLA1%0ABcD2aIR9rWl8PHbkzQ7KbU0Z8Ascb5vfy3giDIdljseLbI4qRv5pg6W0RSAeW6JhACLxqSUtyr6R%0A9cO1o+wubWI6rXd1dEvjMKNBmYmg1E2LxKeRtbvjWMga5LyQh9sz3brvqR4k8gLOLm4EoKUpjSwm%0A0YxG1gagEhQZkIiH7NiGgxJFP8f5uQliTN2bowozaZ1h35h1I4tZiOsc9XL49pjo/e1ZxoMBQk0p%0Ae8aWjvk5HqlPMhBauwny+OIhCG3b/oZggEUJKFtbOxIvUFdlNBqkmSUAnBOOUk9bFP0c1cxMtVba%0A5nCyyFxs7EYQJlsLjEYDVKycMpSZpEpsbzk5LwRgTIpdj38oafD00nYeapptiLfmRjjQnOFuPdaV%0AdS1uUfJzjEYDzMfGJkt+ju8v7ubji2YjiYGgyHMKO1nQNofa5vc4O6JRGlnMgaaR7Wg0yFS8hC8e%0AF5W2GTtNGxxqTjMeDdFI2117a2QxjSwG4MGlw0wUKoyGAyxlxt4zVWaTGlXfyKPgRWQolaDEjJ2D%0Am8NBtuXHeLB2xNSbH6GZxRT8gLaVycHGLFtyw6Rod17mvZCcFzJj56SPR+gFDPtFbq7uM3rLDTMY%0AljjSnu+Ov+TnqactNlp7b2rc9SN1NWOppS0GggKzibHvo61ZxqMhMlUaNs+RxgzbixN4PS63kbbZ%0AGA2xmJrx39U6zpbcCLO2j5cVtnI4rbI1P8aYb+zt3vYikRewIShx1OYLvYBRyfOIzhgd5UZJVdnb%0AnKTtG3ubCAc5GM9TCUw9U/ESG8JBUs2Yb5t6JnIVammLutXRxdEEX6nvJ58L2OYPAnB/PE3Bz7E5%0AqnT9YiOLScloW9uuZk1GowGaWZuK7ff+xqSRr/Wb+1szhOKTknV1+7TCJpa0zbF4oesDjiZLVLw8%0AvnnO52BjigtKW9kWDXMgNf3enhtlMW0y5Nm627NMREOMBEWOWt+VakacJaSasZAltDVhezRCS5Nu%0AWzNJlSuGzmZfa7o7lnOLmzncnmODZ29/AWwNhwjxeEimjS2JR0tTJlvGbspBgaKfY9gvUhDjuydb%0A8zxrcDffak1xtGlsciw3RCuJu76l4x9n0zojdr63NKWaNkmsbe9fOs53jZuNMxLrywI8Ii/o+oIJ%0Av8Si32I2qXHnwn4Anj28h4qX42iy1PVvvnhsiSpMWvlXrR0KwlBgxjvg5TmQxd3+TMVLKIogNDFz%0A28cj0RRfPO5qGR8z6Bco+wWmElN3xS/S0JiLi1u4z/qlPbkJtuVGOGrz7CluNvaQ1NmSG+mO8WB7%0AjvFwgE1RhaPteVLNWEoaXR3NeDlGghIzSZWzCuaed7g1hy9Cwcp2Nq5STZtcUNhIy+rbAxayJtXU%0A+JtAfAb8PMfaC+zMmQ1kDsfzhOKxISizr2Xm14ZwkJSsK5Mj7XlmkzpbcsMcs/ZW9vPszo1yR/1w%0AV9abogp1jTlu7STnhcxnNQRhMWmwqzDOofo0LyyfzZ2tZV/tIYgIqtqV5dZgkL3xXFdvzx3ew4H2%0ALIN2fh+oT+IVNzAalAHYFlbY255BEL7VMnYbegGXl3eyvz3XtZ2lLCYSn0eaJk/kBRS8iF3+ILf1%0A9CklY8i2NewXqGZtGlmbfamRUZylpJox4OWIxGcxazLiFznUnqPoLT+rjUWD5CRgLqlZmQTcXz/K%0AJfZeUs1aVPwC32pOEtnnoIIXsZDU2W113chiqlmLs6JRJu3z1VR7AaIhFpI6mS4/Fm/MVWiosdtd%0AuTG+1ZykHORpqLGl3dEo++I5ttpnoIIXsrdxnJSMw5nRm4hQT5pszBsbzYnffXbp+LdyPseh1ixj%0A0SCZfQwfDwcYkIhFe79fylr44nFuYSP7rE5KXkReAirh8nNRWxOW1OuOP1TzLFnN2t3nyUpYopXF%0A3Fo/aPrtR9TTFmNhmWOxscnOM8T9VWOTWwtjzLQXuWBgG2LvS7WszYZgoPvsGno+c2mDtqbd55ka%0ACZH4HG7NMmD9xIZwEEF4sG7uy1vzY8wmVUaCMgP2ObDs5fBFus8SG8NB5rwAXzyO2Xtux6YaGlOy%0AdrKQNMiJzyZ7D65lbSpBkVaWMG1914ZokJam3f5MpjUSTSn7+a5Obl7aywWlbUTmtAeWshaptY3A%0Aps0mNfNMlNZ5TmVPty+pZuSt/Ktpk7mkxsZoqOtLF9NG1wcBzLQWGc0N4uN187SzhPmkToZSDkyf%0ADrRnGQnKDIdmnkb4FPyIQ+3Zbp/yfoiHdO8bZxc3kvcjWlnc9W+1tEkjbXf/DirnJrrPdR3Kfo6p%0AeImcF7KUmN/ebs+NUvFyzFubLBdyHGjOMBgUWOzkyY8yFS8t3+/Ttp23PjfUzAY6taTBhvwwm3PD%0AHI8XrX6HiDWlaPVfT1v4eCxm7a7v3p4bJdGUWTv/N0cV8hLSzhL2NyYB88w7katQsD7K4ThZXMSj%0Aw+FwOJ5obsJs3TdmF29ejdkWFSC22/kBfAG4Ssx5d4jIiIjsWKe8h/nyH8z2ip2tNQeAo7buzlaC%0AnTbeYOv3RWQQWLL5O1wL/IQsn124pdOnNRjCRD3VxZyB9+z1xWKw7fw58E82uu9k2l/Z5yHgqKpm%0AwI8Cfs9nV4jILjFnO76KZRn1cj+wU+z5i7aOjox727oReJ4sn9NYFJE965SH5W0pX4WJduv0+bC9%0Afl1P3s8Bv9B5IyLD9vJkbGUtBjELPgtizpP8nnXyd7Ht/j4mkvDO1dq3W9F6qvpJzJaxz7RV7MdE%0AmsGyva7FWvK83tb70/SPXgRzFmVnsejV9Nf5yba3Gr36u3qVPNcCvyj21widbUPt4uFeu5XvP2O2%0A91wXMWe4fgD4MzXf+lwLvKFjFyKyR8y5kjuASVX9S0wUdkcPx0XkPDsXXnESTX4Zc/Zq0W4R+wrM%0AWbZgFhv/J0afn1il/EutbRSAlwNfWyXfybS3Gqfi61abN6vNjQeA8Y4tiUgoIv0iWx0Oh8PxBHFx%0AtN4j6FOXtl1kOBOZ8EvrZ3qKctQuTpyJ7CqMP9ldeMJYzJrrZ3qKkhN//UwOh8NxkmRPgddTBRfx%0A6HA4HI4nFFU9KiK/ClyHiaD5d1XtbA/5IeBOEbnVnt33NuBzdmEgBn5eVW9co3wNuEBEvgkssLzA%0A9XbMguUjmHMnOwtn/wv4kIj8JCZq6A2qeoOIfM1uGflZNec8ngfcYNdLqsBrbf7V+A/g9SJyJ+bL%0A+tW2Y+3lOrsg4wGfxkSQoaqfW6X9yZ6ydwKJmK1dP4JZuPykiLzSyqn3p3U3AO/EROt92bb1KFS1%0AKSI/jtk6M8BsVfkB+/GHgM+KyFF77t3VwN+LSM5+/jZVfXCN8gA5G+HmYRbCwEQ4XiMih628dtn0%0A3wXeb/WRAr+F2XJyXVvB6LsvNiLsNsy5nntZfxEI4GMi0gJywOeBH7B13btK+w3gwzYNoBNZ9kfA%0A/xORHwXWjexbSx+qmorIv2IW+163ShX3Aa8TkQ8CD2G33Dyd9tbgD4GPisib1hjT72DO9LzT2vp+%0A4Psw8/S1IhIDx4DfXqOdznbOISZy9G+Bd9vP/goTKXyrrX8Ks8B3JfBmW38V+DGb/63AvwIHgbuB%0A8loDVNVbbfTfzZ327DarqOo9YiKVD6vq0VWq+Krt79nAx1X1G2KiQ0+pvbXKcOq+bjUfe8LcUNW2%0AiFwFvFdEhjB/N/yJzedwOBwOh8PhcDgcDofD0Re38OhwOByO00ZVT/jiXlX3Y84F6037OPDxPnnf%0AAryl5/0/0ieKa43ynfbfviL9L+iz2KKqx7GLRyvSf2TF+z8F/nRlPk4c186etycdQbeiXL/P+7bf%0AGa+qxpjz2XrpjRrr3UqxrqqvWpH3BN2p6heAZ/TJ9z7Mtqid91/EnLu5Mt9q5Xfay99akf4Z+pxP%0AaM+2O2FB7RRsZeW4ruy5vnpl/tXoLbfK533bZzm6rjfv/TxaP2+z6ddjtyjtvbbv+8rTfvYL9ESF%0A2rSd9nKaVc6uXGl3vfI4Cf2hqt/AbuWpqjcAe3qyvr3PmBrAz/ap8/cxEaTroqqr/oTZRvj+mn31%0A8lH7Wpn/E/SJTlTVd/S7tu/fzfJC58pyF614vx/rI1T1I5gfBaws083Tk7ZzrfZWllHVP+q5PlVf%0At9q8uXplmk2/nf7nvTocDofD4XA4HA6Hw+Fw9MUtPDocDofD4XA4HA6Hw+FwOBwOh8PhcDi+bdGe%0AM2kdjw1xwnQ4HA6H44nBbi+aW5H8o6p615PRH8eJiMinWd7mtcNbVPXaJ6M/346IyCjm/MGVvFhV%0AZ/6r++M4fV6w5cUKMOAbt1eUgAPxAocb03zP0HkA3NGepJo02ZkbBWAubeCLRyQ+FS8PQIKytzVF%0AqhmRZ34nuSms0MjatNXsel3wQpbSJqNBmdnU7C69NRjicLJIM2sDMOQXbZmEqeYCAGeVNpJqRlsT%0ABn3T3rH2AhcWNjGftQBYSBsE4rMnHOHrtf0AbIwqROJjt8BmPqkTiM98UsO3uytnqpT8HDnPHEc7%0A7BeoZi2brw6AiLAQ1ykHecqekVPkBUzGi+yIjEweaBxjYzSEL1637pm4StHPEdlzjBpZzPHWHBvz%0AIxxvmfO2zi9u5t76EXbkx7pncI2Hgxxrzy/3KShRy1q0spizc+Ysq9m0wYagxEOtaQAW4xrjuQpx%0AlpD3IwBSzchLQNOeyXakOcNINMBoUKaRxWb8KCUvouRF3XwLaYMNwQD7W2YqK4og7M6Nsb89C8C2%0AaJhGFpPaE0uqaYtmFuOLh2L+Vh0NyiylTVLNGLB6O9yaY2Ouwoag3LWlY+0FSn6uq6chv4Cqdusu%0AezmamrCYNkm6thRR9nJdO2qkbYp+jun2Ytf+BCHvhWwMBzkcW9kGAxxuzyGYtjZEg8wmNWZai1Si%0A5eD7iXCQh+pmR+aJXIVUM8aCMsfiha7dVMISA16O+bQBQCuL2RgOcU/tIACb8iPU0xYT4WDXJvY1%0ApigHeTaHQ0ZvWYvZuMqu/BjH4kUARoISjSwmL2YcdTXXvngcas12+9fUhJIXdefg7bUDBF5A0c7l%0AVDNqSYPBsETZyn/YLzCZVMnUyDYQn7YmJJqyx9rW/c1JNkZDjHoF7miYY4HLfp5q2mRrbqRr2zuj%0AERKUhhpbykvA/tYMA0EBgKWkwUhQYiapUrLtJ5qyIxxm1M6jGxoHGQnKjPgFDlod+eJ19bm1R06J%0ApswmRt8zrUU2F0YZ9PLMpWaebgsrzKYNqqk5E20xaRBnMTsLE3jWts4Jhrm9fZwkS7s22dSETDPG%0ArU3eXz/CiwfO4eFkoau3w605FO2+rwQlMpSDjSnKdrwFL2IiHKTY1VtCI2szk1SJbNqu3Ch3148Q%0AeUHXlgWhHOQZ9ovA8hmKOQmpWv/WymLm4hrnFTcBMJlUyUtA2c/xUOM4AOcXNnE8qRKKT2zrDsXH%0AF2HRyqTgRVTTJr54jNnxNrOYUHyOW/vbFg3ji0fT2gVAQULms2b3DEQPYS5rMJfUKXjG30TiE5Nx%0AvDVPJTT5Lspt4MF4lu2B0eMdjcOck9/AUtbkQNP4l0pYopo0ubi4xfQZj4fiGfISUrPj98VjPq4x%0AEQ0xYuV0LFmkICGx9RPT7UVSzbiouIUFey5eqkota3V96Ua/zExap6kJW4JBAO6sH2Y0Wj6CveIX%0AeLgxScGPaFk/OREN4SNMxotk9ru4SlhiLCgxZ+f/mF/iQHuWjeFQV4e+eAx7eaatjUYSMJNU2R4N%0As8/6V188AvFJyfAx9jXo5ylI0C23lDaoJk0moiEy6189hKW00XPvKhJrymS8yEQ42NV/XWNCW+98%0AWifVjC3RME07tqW0yaZoCB+Po9a/lf0cgnR9y531w8RZTD1psa043rXThbjGiJVdx7eeX9jEIVtP%0AxS8wnVTZGA6ylBpdTsdLbMuNdP3mfFzj6cXNHE6WmIurAGyJhplKlihaP3G0NcszSzt4JJ7Ds77b%0AE49MMxYTU8+zitu5rXmEgh+RWv/mi8dMe4lNuWH21o4B8PSBHUwlS1373+AVuac9ybawwoH2nNF3%0AOEgja7Nk503Zz1P0IqpZi9D6gOPtRS4obOS+5vHufflAe462Jt32d+XGWMxaTLUX2ZU3eVoaG33b%0APPsbk4xGgxS8iJa1m0wzCl7EkPVRi2mT7cEQtzUPM9My83RrYYyGfW6Ks9TKRBgOy9TSjv1njIcD%0AHGnNMxKWu3rryNDordy914+HRpeRF3CsvcB4ONDNO5fWaWcJS/a5aENumFYWU/Ci7nPZoBd17x8A%0A99cOsyk/QkFCQvscNJ1UOSc3xgFrIwfrUxSCHANBgXaWdPvR1IQBL8e3GkZvRT9PJSwx014C6M7Z%0ACb/EvrbpfztLKPt5PKujsaDEofYcOS8ksTLqzJf5pMau3JiVSfqo+ReIz7F4oftM0SlX9vPdsW71%0Ay9zUMPf6Ad/cAxJNGQ/KXZ9Qt/6r4hdJ7bw91JzGF5/t+VEK5rh79rWmGQgK3XvA4fYcI0GZRtam%0AEpi0atrCF48p259KWCIUn2OtebblzX25lrW7sg6svOtZm5Ym3eeJg81pBsIi26ORrg1OJVVm4yoT%0AVm8ZSiuLWUoaXV/ezhLyXkjZPl/kJKStCaH4LNlxHm5Mc05xE/dWD7GlYJ6NG1mb+XaVZwzsBOCe%0A2iF2FMaZjqvU7NwdjQZ5Xm4L19YftvofJEPxke49t5a1WUzq3c8A6mmLvB9RtHKcSpbYGBofWbX+%0ApuCFzCTVrjw6z3GNtM05hQ0ALKUtWpqQk+UYr2raREQYsrqdT+qICAUvom7rrgRFltJm91niofpR%0AXjBwNve3ptgZ2WeltE7eCzlg59jW3AjtLEFt3wD2NaeYiIbwkO69u5o22RYNczwx9h5JwDnhCHe0%0AjrIUmzm4szBByYs4YucSmPvAYtbsjncpaRB5Qde2vnDoc8uT/wzkFdu//7/9YtmnD/zLU0IH3vpZ%0AHA6Hw3GmIiKpiNwuIneLyDUiUjzF8iu3ODzV9quPpbytoyIiP3eaZf9dRCqnUW6/iNxlZXe7iLy3%0AXz5VfZaqXrLidZetY7OIfMJeX2nP7XtSEJGrRWTzYyh/vYhc9jj045dO1QZtud8WkZecZrNfA/KY%0AXSAEePeTsehobWpsjc932nMvH2s7O0XkR9bPeUp1rtn39VDVmd45AvwdRidfEpE7ROTH1qniCeGp%0ArJOnCp0vVM5Ehu0XDGciR5pn7u8BGmn7ye7CE0bdLuqdidxgv7Q9E6nbBYQzkd5FizONyhl8D5i3%0Ai5hnIs8qbn+yu/CE0fnRwJnIwfrUk90Fh8PhcPTBLTw6HA7HtzcN+2X/hUAbeH3vh2JY617xmBYe%0AHycqwCktPHbGparfq6rzp9nui3oWS954qoVV9YiqXnWabZ8yIrLqWXnA1cBpLzw+jvwScKqL376q%0A/oaqfv5UGxOR1wMvBa6wc+CFcAZ/C2bYCZzSItc6tvO44nRycvxX6sThcDgcDofD4XA4HI5vBzL0%0Av/3rqYJbeHQ4HA5Hh68AZ9vom/tE5M+BW4FtIvJqG+F3t4j8AYCIvBMo2Ii/j9m014rIzTbtg50v%0Ax/uV7yAifywit4rIF0Rk3Kb9tIjcYqOdPtmJghORDSLyaZt+h4g8F3gnsNu2+S6b7822/J0i8ls2%0Ard+4uhFNIvJPIvJNEblHRH7mdARoI//+RES+bsd6hU3/jp7oyNtEZGC1aCkRGbF9uVNEbhSRp9v0%0Ad4jIX9s29orIG3vGdb+IfNSW+USPvPaLyG+IyFeBV4rIJbbOO60ch0XkKuAy4GO2fwURuVREvmTl%0Aca2IbLL1nVC+p+uv7TPuK2zabfb/c226LyJ/ZG3iThH5RTuezcB1InKdzfcyEbnB2sc1IlJeZVwf%0AsePApt9i+/EhEVlr0erXgJ9T1UUAVV1Q1Y+uVY+V/3tE5MvWni4XkU+JyEMi8rtr6UREXixma9eO%0Arl8qIp/qYwNvsu3eLSK/1PNRsIqeV+vr2SLyeTFz5VYR2Y2ZLy+wuv5lq4t3yfJ8+Vlb9koRuU5E%0APg50onTXnSPSxwfY10ds/+4SkV92OnlidSIi323rv0NEvmDTSmJ8yC1i5uQP9MjmKzb/rWL8aqee%0AE3xpH9n8jIh8Q0S+cax2eA3VOhwOh8PhcDgcDofD4fh2wC08OhwOhwMRCYDvwX6ZDZwL/I2qPgOI%0AgT8AvhO4BLhcRF6uqm9lOWLyNSJyHvAq4Hl2u8QUeI2YLTxPKG/bKQG3quozgS8Bv2nTP6Wql6vq%0AxcB9wE/a9PcCX7LpzwTuAd4KPGz78WYReRlwDnCFbe9SEXnhynGp6iMrxPATqnopZhHujWLOnVuL%0A62R5MbF3IaWkqs/FRGH+tU3738DPW7m8AFhrf8HfAm5T1adjFmH+puezpwHfZcf2myL2IAIzrg/Z%0AMos8OgK0qarPV9V/sHW9xea7C/hNVf0E8A3gNbZ/CfA+4Corj78Gfs/WdUL5dcZ9P/BCa0e/Afwf%0Am/4zmHMVn2Hr+piqvhc4gokkfZGYBeG3AS+x9vEN4E2rjKuXP7O2cyFQAL6vn5BFZAAYUNWH+32+%0ATj1tVX0h8AHgM8DPAxcCV/fYTT+dfBE4T+wCO/DjwIdX9OtSm/4s4NnAT4vIM9aoc62+fgx4v50v%0AzwWOYubLV+x8eQ9mbi2o6uXA5ba9zpmXVwC/rqrn2/drzpHVfABmHm5R1QtV9aKVY+4p73TyOOjE%0AjuUvgR+y7bzS5v114Iu23hcB7xKREjAJvNTOs1dh/Czr+NIuqvohVb1MVS/bWNqy8mOHw+FwOBwO%0Ah8PhcDgc32a4hUeHw+H49qYgIrdjFnUOAP/Xpj+iqjfa68uB61V1SlUTzBfnJ3z5DLwYuBS4xdb5%0AYuCsdcpnwD/a678Dnm+vL7QROHdhFi4usOnfCfwFgKqmqrp8AvYyL7Ov2zCRjU/DfHm+clwreaOI%0A3AHcCGzrKbMavVutvqcn/e9t/74MDIo5Q/JrwLvFRPVVrBxW4/nA39o6vgiMisiQ/ezfVLWlqtOY%0AxYINNv2gqn7NXvfKEax8bR0VVf2STf8o/fV4LmbB5j+tHt8GbD2J8v3GPQRcIyay8z0s6/ElwAc6%0AclDV2T79eDZwPvA124/XATtWjqsPLxKRm6ztfGdPmysRWHOPirXq+Wf7/13APap6VFVbwF6M7UAf%0AnaiqYnT7Wiuf5wCfXdHu84FPq2pNVavApzCL1X3rXK2vdhFvi6p+GkBVm6ra71CelwE/ZmV8EzDK%0Asu3frKr7evKuN0dW8wF7gbNE5H0i8t2YBbp+OJ0YHqtOng18uZOvZ369DHirrfd6zDma24EQ+Evb%0A12sw866TfzVf6nA4HA6Hw+FwOBwOxxlF9hR4PVUInuwOOBwOh+NJpWEjk7rYHQFrvUknWZcAH1XV%0AX11R38tXyd+PzqLDR4CXq+odInI1cOUp1CHA76vqB1f0YyePHlfvZ1diFsOeo6p1Ebke86X86bBy%0A4URV9Z0i8m/A9wI3ishLgOYa/V+tzlZPWsryffyENnuu+455DQSzcPOcRyUuL36uRr8+/A5wnaq+%0Awsr/+p421tuYXoD/VNVXr/L5CeMSkTzw58BlqnpQRN7BKnpU1UURqYnIWaq69xTr6egh49E6yVhf%0AJx8G/gWj/2v6LEKvNd9OqHONvp7KvP1FVb32UYlmTtRWvF9vjvT1Abb8xZho3Z8Hfhj4iRMG53TS%0A295j0clq80swUZAPrKj3HcBx4GLMjxKbPflP8KVrMRUvshTXuXjA/EbgnsYxBoICzxzYxc1Nsw3r%0AprCCj8e99cNszY8BUPBCFtMmC6kJBj8rGqESlACI7HGW+5pT+OKxPWcCWGfTGgUvYjatMeQXALi7%0AcYTLitu4p3UcgJYmhF7ArmCETWEFgIW0QSuLuTS/iSOZWfct+3lamuHb32Qebc6yMTfMPa1Jdtg+%0ALqQN5pIaI7ZfqWZsDAcJxce3OzqnqjSyNh7Cw80pAHzxKPt5aqkxyy25YWbbVRppm3MjU/eBZBEf%0Aj3k7/j2FDdxVO8hEroJZG4dq2iTwfAqeCXRfShtszI9QlJCBwIy/kcWcU9hoxp62jWxzIRPREGUv%0AZ8YWzzMalGl6IQuZUXXZi9jfnqOdGdP3xCcnAXk/oGmnQ04CxoIS9zWOcW7RHAlc1xiAvBfYPra4%0Av3qYoahEnKUAjERlFtImMy3ze4OdpQ20spj97VlamSl/X/0og0GB0NazkNQp+jkKXoRvj5luZDGL%0AyaM3C9hdmOBIe55jLXNU83g0SGTrWLJ5h/wC32oc46KS+f3BXNpgKW2wKaxQz4yM5pIaB+MpRqPB%0Abt05CRgJyxS9yLSvMXkJeaBxjLMKEwBMxmo1qUEAACAASURBVIvsyI0xaPNMp3XaWcKF5e1du72/%0AcZSj7fnuOObaS5xT3MRsUqPkGxfmIRQlZDqpdnWwOapQzVrssG1VU6Orm2cf4oLKjq5sz4/GuX7p%0AIQCeXT6LghdyuD3PtsjshL6/NcOe/ATVrE0zMeMdjgrcsvAwT7fz9EBrhq25ESIJuHnJuN5zSpvY%0AFQzxYDwHwKCX48G0zWRznmlr70u5QapJk625EQDm0zpFL0eiKQ+2jP0/LT/BTNogJuP8wiYAvtWa%0AIvICWnasRT9Hi5SFtEmq5quUw8kcA0GBimdklAt9ZpMau3JjHGib31IE4rO/Pcsxf9lOjrTm2Fgq%0AE4mxg0h8BsM8OS/gpkUTTP+MgZ3c15hiY874hHwh4lhzFs1VuuVuqz7CxvwIed/oVkQYCUo0spgQ%0Ao9u9yQKpZvjiMZsY1xyKz2RrnoGS6feVA2dzd3uaetZiT84E1qfRELWszaDV/2xSI+eFjEQDTITG%0ABmtZm3tqB7v2WAnLPKewjZvSetcHPdicpBzkGQvKNO1cWkgbXX8IcLg1RyUsMZvVaKYmz4ZoiGIu%0AYs76m1YWgwdpql35FyVgyC8wk1S75whNtRfZlh/p1n+svcCGaJC5pE7NzqVBL8f+1gxj4YDpY+M4%0Al5W2c7g9z7hNS1HiLGFBjE0/VDvKCwfPYaFnfrc1JSVjNBro9mkyrVOUkG/UDgBQCnIcjRcIvYBK%0A2LlfBOzOj5PaPj/QOkamymCYp9lzZP1FxS0cjOe5ccHMnd2lTSh027qouIW5tMHDrWmGrbznkhrj%0A4UDX1o4mS2wIynyrNcV+a8uJJijK1sA8Mi9mLSIvoOznu+M/2p5nIhxkR24Mtf2cTxtMJVXq9j7R%0ATNuU/Tx7m5M8zc6bhbTBve1jbI3MfBvwQhK/QCOLaVj5b4oqTMaLbAyHmE6qRid+ngebk2zJGZ8w%0A2V5gIhoi7wUca5vfbxb9HCNBmUVrE21Nydl+d/xkrCm+eCTikfNC6mmLs3NG1plnxrHVH6aatZhJ%0Aqmy1PijEYzFrcX/T3Je350fJS8CReIF2z+PWSI+ua1mbZxS2cG9rksXYzK04TIjV3Fc698Hd+XEa%0AWUzRvk+CPA+1pvGQ7lxqa8qQX+w+gA2FJZa0TTVpckVxOwCPJAvsax6nEpa5rXkERakEJdMfW3DY%0ALzKYz7OYNRnPG/3OpfVufwHuT+tcEE1wMF3s3s/urh7gvPJWQjXvj7cXurro2PxAUGBve5bBoMhd%0AdfOsdFZhgtmkxo7Q5L2luo+RaICN0RCL9t6dl6D73ASwNT/GI41JdhQmyFlfNhTkaWpCW1PyXkgt%0Aa/NgPMN4OMCmqNLtvyceW8OhbmTKl+YfoJ0lbLH+XYDpuMpIWCa1X3mnmhF4YVf+x5MlPBHiLO3O%0Ak6l4ibGwzGxSw7PCFBEUJWfvnTkJiEmYbC+w5JvxzHoRm6MKx2JjoxeUtpGSMRUvMWh9UNnP803r%0Aq3eWNqCq1DMzhzbbse1vTvPM0jb2tWc5v2h25Xi4OcWAl2Nv+ygAo9EAx1vzeDnp3gMqYZFQfA62%0AzP1mLChR9HKcHY5wf3vK2kSBh5tTVMJS15/OxlV258eZsvOvEhSJvICKlyeMjExC8Wlq0r1vzKcN%0ACl7EtrDC0WQJMPf80Au6zxIj0TDH4kXm03p3ngyFJYb8IiN+kdvt/WIsGqTkRTTsPWFXbow7qwfY%0AYe0JoOBFlL0cs1ZH83GN8WiQcpBnyN5zm1lCPWuToVycM79zviupMuQXuvWkmjEalInE5z77zOuJ%0AcHlpBzX7fOgjpCiLfoG2nb/zaY1G2u7eW+rpAhcWNnEoXuw+65xX2spcWqccFthpfcnhZIlAfGbs%0AvBvLDbG3fpzdxY3U7Fyaai/wj41pLiibZ769jeOMRoMM+HmGrd3MWN1sDgZ4qD3dtaWErGtv5+U3%0A0NSUubTBbGx9aVAg1azrW6aTKiNBiSAcZDJesvXkqHiFbj1b7N8eRS+iaG1rnjqNtE0kQXcuzSd1%0ARsMyeZtnIlfhULLEYtJgLzPGBoISx+NFxm37qWZEXkAta3M8Ns/Ylxe3c0/rODkvpGLHG4lPQ2Nm%0A2ibPQFDkkLdENWlSTZa/jppOlv+eyktANTN97OjpGfnNPJIssJT1/pntcKyPi3h0OBwOx3rcBHyH%0AiIyJObPx1ZhtUQHinu0+vwBcJSIT0D2rcMc65T3gKnv9I8BX7fUAcNTW/ZqevnwBeIOt3xeRQWDJ%0A5u9wLfATsnwe4JZOn9ZgCJizX94/DRMxdLq8yrb7fMx2iQsisltV71LVP8BElz5tjfJfxo7ZLixM%0Aqz3vbg22i0hnofDVLMuxi40OnRORTqTWj7Ksh14ZPgCMd+oTkVBELlinfN9xY+TaOfTt6p68nwNe%0AL2aLX0RkpE8/bgSeJyJn2zxFEdmzjhw6C1HTVv9XrZUZ+H3g/daOEJFBMefknWo9/eirE1U9gtlS%0A9m2YBfaVfBl4uR1vCXgF5vzV1ers21drM4c6C/8ikhNz/mC/+fKGzjwWkT223ZWczBzp6wPEbJvr%0AqeongbdjtkleDaeTx66TGzA+d5ct35lf1wK/KNI9b/IZPfUcVdUMM6/9nvyn6ksdDofD8ThSCctP%0AdheeMB6qHX2yu/CEsXgGfznbWSA9E9F1fxf51KWzQHom0vmRlsPhcDj+e+EiHh0Oh8OxJqp6VER+%0AFbgO84PHf1fVz9iPPwTcKSK3qjnn8W3A50TEw5wN+fOqeuMa5WuYLQi/CSxgF68wixM3AY9gtk7s%0AfCn/v4APichPYiL+3qCqN4jI18Rs5/lZNec8ngfcYL9frwKvtflX4z8wC2F3YhbeVtuOtZfrRKRT%0A552q+mP2ek5Evg4MshzV9Usi8iLbh3sxWzluWqXedwAftn2pY7YYXY/7gNeJyAeBh7Db0fbhdcAH%0A7GLHXsy5dWAWWz4gIg3MVpNXAe+1UY4B8CeY8zRXK7/auP8Q+KiIvAlzll6HvwL2YGwnxpxH92cY%0Ae/qsiBxVc87j1cDfi0jOlnsb8OBqQlDVeRH5S4zN7AduWS2v5S+AMmZr0Bhjs398GvX0Yy2dfAwY%0AV9V7+4zhVhH5CHCzTforVb1NTMToCXXaRafV+vqjwAdF5Lft2F4J3AkkYrbn/Ajwp8BO4Fa7IDUF%0A9ItSXneOqOq9/XwA5kzTD9s0gBMiIntwOnmMOlHVKbtY+ykr80ngpZgI5D/BzDuxffs+THTmJ0Xk%0AlRg/XbP1fG4VXzrZX7wOh8PhcDgcDofD4XA8dTmTf4TyX41beHQ4HI5vY1T1hJ9Rq+p+zBl/vWkf%0ABz7eJ+9bgLf0vP9H+py9t0b5TvtvX5H+F/RZPFPV48AP9En/kRXv/xTz5f1KVo5rZ8/b7+mTvy8r%0Ayq3kkyu3mlTVX+yTb3+nP6p6PXYbUnseW78xvmPF+wuhu4VspqqvX6+fqno7fSLVbCTaJ3uSbqfP%0A+Y9rlL9yZZpNvwGzwNjh7TY9Ad5kX7353we8r+f9FzFnhK6sd+eK91f3XL8Ns0C5LvZ8vz+0r5Wf%0A9a2nd6y9euv9bC2dWJ6PWWztrXdnz/W7gXev+Hw/y2fvnWxfH8KcL7iSF694/2v21cv1PHpsLVaZ%0AIyv63tcHsHaUY29dTieGx6qTz7LirEpVbQA/u0qfnt6T9Ks9n63mSx0Oh8PhcDgcDofD4XA4+uIW%0AHh0Oh8PhcDj+i7DRvTXgV57svjgMTicOh8PhcDgcDofD4XA4HI8f4vbCdjgcDoejPyJyE5Bbkfyj%0AqnrXk9Efx+khIu8Hnrci+U9V9cNPRn8cTidnKp/b8D/1vO1T3HdgHIDb8wGvrByn3QrYNzcEQIgy%0AHDUZHqkDsPfYCCM5837kcgHg7/5jghcECwyN1rnjkDlW8jP5mBe3czTNtq9cOXacf57bgK/ww3sO%0AAnDowQqDA03+Y8m0f3la55t+kYviJsfsjs2btcXOXbO06z63HTf5joUeW+KM7VENgMpwnXYr4OtL%0Ao90DL3elTbZtXOAbx01/qp5woVRpJQEtNbsIpwhHg5DBNANgT2mBmVoBgH2+OfpzUxKz4AUMZQl5%0Au1v3/UGeS7TGvwVFAH5QFimV23xxfpzB1Pyt9s1cxg8nDVqJ+d3ocSImQ49Lsxr7M1PunGiJxVaO%0AWUJ2F5aMvMOUzzdGOLudAHBPLuBl/gKLDZMPYG/kM5rASGryNMXDAzZ5TVI18r4lLDCRKFvtuWWV%0AQouBoSYPHR1h1jN9Gs5SIlLujnKMJ6bfW9XkP+AZ+Q+nKdvLS9zQGuZiqgDMxnkejALKRmxsSWJm%0AvYALCgtMW/lNlOsMTTTYv2+EeQ2tDozcv+Mcc5Twob0VjscFthWqWDOhUGgzuKlJ2jJ5D+wdppH6%0AzHePp4Y53+N5g9PMLRg5JplH4GU8IEWKmRnHZpqoCnsummJqr9ms4eHaIOPe8llnI0N1Ws2QKJcw%0AMNIE4O6HN7Dg+YxkRrZbhxcZmmjw8INjLKiRWwAcCwJ+8McaXPfhCICNfpODaYGc/VtdUBZ8n2eP%0AT1LZEwMw/2BIrpTw4MNjAMR45CXlmOTYJg0AamnIRLHO3obZsX5IY/J+yj4KXTvNk/FAFLIxzshr%0A1u3TkSDotr8lazOYa3GwVeLsgQUA7qwOs0MabNsxD8A/HN7MdwXzHK2V2DVq0ja8LOIL/zDArXnh%0A+2Mz55upT+Rl7MXo9r4ItiTCecmyLFvqUQnaTGwwdvzF4xvZmsQo0p03u7bNsv/gMJtGTJ6hLU3+%0A8f5tXJbWeRijy13aoJn5bBqsUq0bG9y0dYGvHNzEcybMrtHHJgf4QligrMLm2Ix3o7YYLTW4uTkM%0AwNO9JdqpTy5IOdS2dReXSFKPr2eDvPa7TV1f+pdRDoZ+1/4vrsxw4+IYE0nCOeNzViY5jn+uxd3T%0AowDUPSEWIRb4wWcdMvV8bTMjxARi9FEIE27QAV5SnmZxyfiSb1LmUqrUk5DhgrG3L6ZDfP/QJKVR%0Ac5bbA/ePUw7b3MgAF8cmz66zZnj/kU0MWb/1IxuPUJ3Lc0NthK2Jsa1DQciDYcYLGhnjgdHLfZT4%0Ajg3HOHCkAsCXczl2xsIzS7NMPM34zqkHSvxrc4SdVo6BKlv8BoVcTBgZvT0yN8Rlzz3KkTuMTRZL%0AbeLYZ/zcOl7e9Omar23hpWPHqS9F3GR1sCVJGM81WGiZOXLUjwgULhqYY6FqZLL9rDnym5S7vjLe%0AtaNpP+D/Z+/Nw+w6ygPv33u2u/btXd2tXZZlG+/gJWGNIcQsIYBZxjEOGU8WJpkMZDIfZPlIiElC%0A2JIvgclAMAwxBEIMYQlJABsMxsYYgxdJtrzbWlut3re7nq2+P6ru1dXV7ZYsw9gS9XuefnRvnVre%0AeuutOkf3PVXvmW6ZmVDbW1kcNnpVvusUGTABE166doLt+9fgmJ/GsqScvW2KOx8bY43o/t8a5Div%0AnpBFj8kh12csCZl1/Nb8Hs5ViROHQkHrv1oNyGYiFitZsr5Zg6MSpTThOVsm2f7ECAABKRe/YJJb%0Ab1+rxyi7zP5akQO+y8+4Osy76yg8L2FuWdvfpk1zTE/08EDcw1b03EpSh0fcLOvjiMFAj/dUmOOs%0AsVm+OaPbevnYBI/uG2S0WCFJtb73Vwssui6DiVZITRweCxzOaiSMBeZeHRdZi64TIFYOkxIwokKq%0ASt8pt/Qvsm++xLpimd3lkta343DJ0DT7pvQzwKN+hr5EkVUpz940CYCfS7n14XUUUt2+j6IqLvt8%0Ah58P9LzZVe3joqFpvjO/hgVzcP8r/Hmmynl6M1rf25MezlZVaonL5jG9Bt0xtYaXnDHOzgd1/8cK%0AFe4M+7iAMvei1/IX5ue4b7mfbYFeS/Y2ipQdh0hgbazHbSxf4f5GiV+44ABfvG8DAMUUnr9mkjjU%0AAj04N0AfEYGTspToe8yzNk/z8J5hRgp6jvT01XlwfIh1+Qq3x1onz3MX6emtc/v0SOs+fFvO4dzQ%0AoZBqe2uIkFcpjoJ1WV1XPfJ4UPL0mPtULk35UdZhLBFOi/RcHgzqzIdZHg20PBvChB6JqSqXeVeP%0A26wrnB7GNMQhZ+4BW4fnuWt2iHlP30xfMXyIXeND3JiD01J973peUuFgkmPR1f13FVyQXWBXrZcN%0AxlbWjS1y4GAf93tZBszzzFnZJSaqBWZN+89dM8XkVA+VxKMv0PMtn4u4rTrAWbGupxhELDYCFsVv%0APQeWXeECyq3noj1OlpecNs6dj43x7LV6Te7dlrD7jhL7wgJbsnp8k9RhspFjNKttO/AS7mj0Mxol%0A9DvalnJ+zJ2qh1eO6Di0CzN5hteXeeDRNTTQ7d+bdVkXC2epKrscPS/PiOsMl6rcXtXh1UejhEiE%0AeddhTaztu08iFpXHmeaecNv8MJvjBsvisTmnn4tK/TVuOzTKaUrfy7d7OV7oLZLJRnieHqNvzq/h%0A9efs58Edw6wf0fflr86P8Py0TDnS413FpS4OFwzN8u0FvS7+wtAk44d6EdHjkQ8icrmIifkij/v6%0APvnyDQf55/G1bA1TNpln4zhxGF27xPKcXm9zxZAdk8OcPzzD+LSe7+tHFvn27AhZ8zz34s3jLM9l%0A6V9X5eYH1wPwLH8ZpYSbTSSdCxoRW9fMo5RQGNDjv+vhEe7N+FyWlrnNKZo5AK+URaZrWtf7PJ/n%0AFua4t9zPeVndf4Bbor7WM++y4zKqGiRKyLla/z25BsX+OvsP9LPH0X050ymjlDAf6/67KKri4CvF%0AkF9v2U1/b5XJeS3PASdDPlV4SrFtQI/lg/MDbCsscqhcAGDbxln27e+nojy+m9Pz5PTIYShJOLN/%0AnjXP0fa2sMtl36E+nnB1+5dm56nUA2qJx6Toe56vFKfnl7gz1PfgUqI4J7+gn+cTnadHYvpyDe5v%0AlLikb0bb6fwQo6pBb1brdu2ZS5QnA+bn8jwU675socZSEnD2Zj1vduwZ4YDv8jx/kfXP0fOmNiEs%0ATOa5p6bvyb9y8DPCKcyrNv7iM95Z9u/7/uOkGAPn2FksFovFYvnJISKJiGwXkftF5AsmfuCTKd95%0AHOGTbb+80jWl1M8opS7s+DvK6SgifSLy306w/a+JSN8JlCuKyEdF5HERuVdE7haR3zwRGZ5piMiF%0AIvLKp1D+GhH5u+Z3pdTvdBnHYzq4ROQyEXneCbR/sYh8+MmWayv/IREZb4uJeNIjIteKyNub37uN%0ACbCpPc+Pqd1TXpcnM08cGni6RfiJcUZh8diZTlL6co1jZzpJidNTZqk4il4VPd0i/MToXVc/dqaT%0AlJxxWJ2K5I2D7lSkWg2ebhF+YsTq1F0n9zaOikJyyrAhTJ5uEX5iNB1IFovF8uMgRT3j/04WTt0n%0ABovFYrGcLNSM4+FcIASOiMEmmtXuV0/J8fhjog94Uo7HZr+UUq9USi2cQJufAOaBbUqpZwMvB06a%0AX/FFZLXj3i8ETtjx+GPkMuBJOR5FxFNK3aWUetuJNGhs/QpgP13ibB6r7RNp81TF6tJisVgsFovF%0AYrFYLBaL5f8+1vFosVgslmcStwGni8hmEXlQRD4C3ANsEJGrROQ+szPy/QAi8j4gZ3ZMftak/YqI%0A/NCkfUxEXJN+VPkmIvLXInKPiNwsIsMm7TdF5EciskNEvtjciSkiIyLyZZO+w+yIex+w1bT5QZPv%0AHab8ThF5t0nr1q89IjJkrn/F7FzcJSJvWUlJIrIVuBT4Y6X0mThKqWmlVFMvRdOXe0yfX9PW/kMi%0A8gmjh8+KyEtF5HYReVRELjX5rhWRT4nITUa+14nIB0xd3xDRZ9SJyLtMH+8XketE9Nk3InKLiPyt%0AiHzfXGuv9zoRuQn4tIhkReQfTL33isiLRSQA/gy40ujzShEpiMgnTVv3tvXnqPJtatpgZH1YRP60%0ATXdddSwiLzf62mF0txntBP89I8cLRWTY2MKPzN/zV+jXZSLy7+bapUYP95p/z1xpXA0vBu4HPgpc%0A1SbfSjq4RvRO4X8DbhLNB43e7xORK02+y0TkuyLyeRF5RETeJyJXi54r9xmbQkQ2mf7vNP9uNOnX%0Ai8iHTR+eEJE3rGZr5to7jf6/BZzZlt51bnXauBm/u0XkNhE5y6S/0fRth4jcanX5pNap1dbHj4rI%0AXaLnxbvb6r/I9PVuEblRRMa6jNVbTNm7vlZ7/BhDYrFYLBaLxWKxWCwWi+VUxzoeLRaLxfKMQPQO%0Ao1cAzaNMzwQ+bXbzRcD7gZegd8NdIiKvVUr9IYd3TF4tIs8CrgSeb45uTICrRWRtt/KmnQJwj1Lq%0AOcB3gaaT6ktKqUuUUhcADwK/btI/DHzXpD8H2AX8IfC4keMdInI5sA3tHLwQuEhEmjuuWv1SSu3t%0AUMOvKaUuAi4G3iYigyuo6xxgR9Pp2IU6cIXp04uBvxZpRrzidOBDwPnAWcCbgBcAb+fI3aNbgV8E%0AXgN8BviOUuo8oGbSAf7O6OhcIAe8qq18QSn1PPRO0E+2pV8EvEYp9SbgdwBMvVcBn0I/m7wLuMHo%0A8wbgncC3lVKXmP58UEQK3cqLSPOsnUuBq9H6f6OIXGzSj9KxaGfzx4HXm3F9o1JqD/D3wN8YOW4z%0AevsbI8fr0btOu/WrnYeAFxk7fhfwl6zOVcDngC8DrxJpBSJbSQcAzwX+s1LqJcDrTJ8vAF5q8jWd%0ARRcAvwucB7wZOEMpdanpx1tNnr9D2+f5wGfR9t5kDG0rr0I722EFWxORi4BfBp5tZLqkrZ6V5lY7%0A1wFvNWP1duAjJv1dwMtM2Vevokf46dblUevUSutjUydKqYvR68LPicj5Rl//C3iDGYdPAu/pVLJS%0A6jql1MVKqYtfmdt61CBYLBaLxWKxWCwWi8VyMqCUesb/nSzYY6QsFovF8nSTE5Ht5vNtwP8B1gJ7%0AlVI/MOmXALcopaYBRO9ufBHwlY66fh7tAPqR8bPlgKljlE+BG0z5zwBfMp/PFZG/QB+jWgRuNOkv%0AAX4VQCmVAIsi0t8hx+Xm717zvYh2RO7r6FcnbxORK8znDabM7Ap5W4jIO4E3AmuUUmsBAf7SODtT%0AYB0wYrLvViZOpYjsAm5WSikRuQ/Y3Fbt15VSkUl3gW+Y9PZ8LxaR3wfy6GNedwH/Zq59DkApdauI%0AlORwHMuvKqVq5vML0I4NlFIPiche4IwuXbwceLUcjmuXBTYeo/w3lVKzpp9fMnnvoruOh4FblVK7%0ATV1zXWQA7Xw6+7APl5KI9HTpVzu9aIfoNkABfpc8GDkD9BGzv6eUWhaRO03f/2MVHTT72pT5BcDn%0AjG1Oish30fa/BPxIKTVh2nocuMmUuQ/t6ALteHud+fyPwAfaRPyKcXY/ICJNe1rJ1l4IfFkpVTXt%0AfbWtnpXmVlMPRfQRt19o03XG/Hs7cL2IfJ7Dc/UorC67rlNvpvv6CPCfRO8A9tBO0bONDOcC3zT5%0AXWCii7otFovFYrFYLBaLxWKxWFpYx6PFYrFYnm5qZvdNC/Mjd6U96TjrEuBTSqk/6qjvtSvk70bz%0A9aHrgdcqpXaIyDXoeH/HiwDvVUp9rEOOzRzZr/Zrl6EdW89VSlVF5Ba0Q6QbDwAXiI4RmSql3gO8%0AR0TK5vrVaGfaRcZ5uKetrkZbPWnb95QjnwsaAEqpVEQidfi1qhTwzM7CjwAXK6X2i8i1HfJ2vobV%0A/H6i4/p6pdTDRyS2eaW6cFT7q+hYuuTvhmPKHuFg7GKv7fw5erfoFWb8b1ml/pejHZX3mTrzQBXt%0ALFtJBz/D8ev0eMe+nXa9tJdvtrOara2k0+tZfW45wELnugCglPot0+dfBLaLyIVNB3MHVpdHs9L6%0AuAW9q/QSpdS8iFzP4XmxSyn13FXqPII/9Sap7w+J2ANArRJyYzLEoWiOC7K6KwfiJfZUpjhNjTCW%0A1WqYTussTNbZcKN+P+GJ6Am+Jv3sO1Blz/KdAFyeOZd/9Ko8XD0EwN9MZliOpujx83x8l1ahK7N4%0ACy6p2Uz+4biGEwvDfomiEwCwuzHD4L4eykmFn83q9h5PlliQKl7sAhBOxWQcH58JJsIFozxh7Uwf%0A4mpf7UJcxXNcltMaRVf3bcArkBGPBWr0RjptjzrAgFdoDaB4kKAoqzqNNAIgiD0C8ajVQwC+6vjE%0A9YQx32HChAB26w7fcVw2ZLTMM/E8vnL5FBGz8X4ALgrWk2YiZtMlGmEMQDEO2N14mLFAlxuvzfNp%0AN6Dk5tjk9QLQICH2Ulxf6zEFKka2R6oHATjNHSHjefRIwGSkl8CeuSyT7iFilQBQTuv0+nlKKsuc%0A0lMp4/jMRWWG3RIAWd9jvlolUfOs9XX7C94iW5w+dqe6r4UgYNQp8JfVOWJ03WsaJXLjWaZkkh5P%0A63Y6Wua87Ch//ZjWbr/bYM6dY7a8TI+XA6A3zBEuCCn6gABfFtiYLVFWNfaF+h2DWhjSt1ggSpeJ%0ATF9qYci6TD9TyZLuq5cjVgnZBwKU6VvJT5iLK/S6uq10WfFE7SDb8mNUls2Ae5OUnCy7KnqMzqls%0AQO3OUggaPNLQaedmx5hP63z4+gqOYw4kUtAgwne0TT66fJAzS+txpoV0Wve34IAz6xN5c0b/DQLx%0ACMRlKlpq2a2qKKJ0nI1ZfYjCbFymx81RljoAI34JTxzcwOEBM95FL8uAFBjzigA8Ec3jxy6Rs0Ra%0A0e0/K5Pj+5W95HbrueWym39NspQyin1zuv3M530WkoOcnqzhX5NFALZmhtjdmGWNr21iAwXudep8%0AwY8IU223y0mdpUYNd7/Wx4AfEzsJ6/xeJmKt3Gh/jCuTzE9VWLuo3/9aSp7gq36JmVjP0wGvwKFw%0AkZ5qjkaqZWIfTDV2MDqpy/hOzFbgkXgWxzxWrA1K7Kkusi3Q7wpdn1SYSytsYpBx0eN2drKGB8Ip%0AMs4y37xR62ncOQgJLbttzEX0eSFVadC7oO0kuqHMQlyhx9XrX9HNcChcpOhm+fwPdZ7Qm9ZyezmI%0AwReXqfAAX5NRdtV2a9NyPDxxccVhRSlX6wAAIABJREFUNNZzKUwn+MxsxOKhqhnHmHXSx0wyzsfM%0AbWfdgT56pcrD4QwAt030saO8l75gnoyr+1uNGwxS5MtqiY2OtptausSf718g4+hHzcmFeUay/YzU%0ASnCvfjdoPllixFOUHb2W5RyfUMVU6iH756YB6A966PthgcfKj8IsnN+zicdq46gpxebcGm1LMskn%0Ap2OW4iUyjrabkp9lLqyQdbW9zYbLvKC4hT9fmkfMbTT3RIC/2yVydFtT4SI9kiMvGRb0u0JsyQxR%0AEJ890T5GPW2D/3woYIp9+K6+fRecgAMPLzEU6M8AjXiBz1Ah62gd5SVgSi0x6vZSNro9Sw2zN13k%0A4Mw8AGsyvVSXG/S6OcYrOm0w6KGi6iSPp3iixwkg+L7HWRm9tu6oTXFGBmaSKtfHeu2K0phhr8iM%0Ao237tEMD7KiP0+8XOVjXj0Gn5UYoOXVqTsxDlXFty9lBkqmUUU+vr/9yKOAAe5mcnudZPRsAqDjz%0AeLgsm8fbrPikoSImYQx973ik8QRZN0PRy4LAclxjLOgjImU21HOyOlVnfXaIuJpQQ9uXp1zycxmG%0ATN96JOaAWqKmIgYO6sMmDoRzXJ5LuKWu59aw38N8UmWyMs+N+pR6dqePMTrfy67y3WwpjALwlcRh%0AUebIxnqM1vuKj0QLjGR6ODip28s4B3nvQw16PG0TQegSqoNMh0tcnNf9/0It5ZB6grSugCl6vTyJ%0ASlmMqiTmcJlcLWDIa/Duu6vknN1mToR4Ey6bM3qOZDMVngjn2OoPcki03c7tqdDnQaOm76m5RsBI%0AtsqO8kHOzum19A4yfP/gQXJumVDpNXB9MsCtElE1thWmMTknwHNcfPOsgsBMdIDRQM//Zer0pXka%0AKmY4q3U7HVfAKzMX6nk76BWpq5h6GrLe02ugUoooSJmNytSVlnPj4iDzcoAepef2P06mTKePUWxk%0AudOEQf+UivEcl3qi53s9ifATlzMywlSi75PVgw16PaikYfP/S/ihC16l1deJfXMMBhU2ZgZ4oqHH%0AKazHrMuEzJnH8mfJCA/JOPPhMn2BXm83OgN8IqnyQHmfzlPawDf2D1DJlPnEjJbbn3HYE86QMEVa%0A0/rOuQGbsoqZxMy/BBpqnNhNWs9ltVrIxswgnxgPjd4C3H05pt0JlmNtW31RgXJSJ+9mWA4PAPre%0AeXB6lo15nacUZAlVzL76LOsyWt9769Nsy4+xd1LPEZghcDwKThbV0DL2Tucoc4DlVNcT1RM+5gYE%0ADa+13kXpbj68PSZRe+mb1uPdSHfzKREKXvN9TSgndRYPVen1tA1cN+WSyCEGPF1mvDbPcNzDtNrL%0AVmcYgA/truGym7yboWhsIHFS5g40CETf3yYX5lmfTanPRmRdnVacC5hN9+MYGb8+PsC99XEGl4sc%0ACB/QuqSHbf4gj0Z63D7vCtG0tiV3Tt/z12drzCSzfDquMOzpcZqLK3xehKFAj9FktMR1lQz9HlTD%0AsNXfenqAhug8qVIoFKGKGTTvCg9EecLJgGk5xLCr0xoqYi6p4IpuP1QxHi4xCZlEr/mjfom4DLsT%0APf9H3T7K1DnUmOes5XVmvJfIxz4HPPNf04OQ88vMJ1WWq4d/PtiSGSIqK6Zu1ml6flfJKN3WZ8IM%0A04l+Tq6ZORmplIdnDtCf0TK74pCrBGTdgNlUr8Gn59aQxIpptRd3wTH5xkkkZWJJPysmd6aszw+x%0AEM1xZk6vpbsqB1ibHWRgQkc/2Rnv4nR/lE806my6S98DflTew4uK/fwo1v99/hUsluPDHrVqsVgs%0AlpOBO9HH/w2Jjkl2FfpYVICo7QjFm4E3iMgaABEZEJFNxyjvAG8wn98EfM987gEmTN3N4wibbfy2%0Aqd8VkRKwbPI3uRH4NbNzCxFZ15RpFXqBeeMQOwv42ZUyKqUeQ+/e+ws5HKOt6Sho1jVlnBcvBjYd%0Ao+0ToekQmTH9fEPH9WY8vBcAi0qpxS513IrRrYicgd519jDd9fnWpqNRRJ59jPIAv2DGPwe8Fr1T%0AbiUd34G2jy2mrgGT3inHTcB/b34RkaMcY13oBcbN52uOkfcq4DeUUpuVUpuBLcDlouP2raSDTm5F%0Ax8d0RR8h+yLgh8chZ5Pvo4/1BK3b762SF1a2tVuBK0QkZ3aF/lJbmZXmFgBKqSVgt4i8EbSDWUQu%0AMJ+3KqXuVEq9C5hB71rtxk+7LrutUyutjyW0w3XR7L58hanjYWBYRJ5r8vsics6T6L/FYrFYniK+%0AuE+3CD8xzu/5STyePjNYk+l9ukX4idF0vJyK9HpHhR0/ZRg0L5KcijyrtNJ/BywWi+XJk54EfycL%0A1vFosVgslmc85kjDPwK+A+xAx2T8V3P5OmCniHxWKfUA8MfATSKyE/gmMHaM8hXgHBG5G3084Z+Z%0A9D9BOyy/iY7T1+R30UeM3gfcDZxjdlzdLiL3i8gHlVI3Af8E3GHy/QtHOrC68Q30TsKd6F1yKx3H%0A2uQ3gEHgMSP7t4A/MNc+C1wsInehnREPda/ixFFKLaDjIt6HPrL2Rx1Z5kXk++g4id1i+IHeMeka%0AHd0AXKOUaqDH6WwR2S4iV6L14aPH+X7zfbXyoJ08/whsB76olLqLFXRsjuB9C/AlEdnB4aN3/w3t%0A8NkuIi8E3obW604ReQD4reNQ1QeA94rI7eijKrtiHGIvQ+/Iw8hVMf34pVV00MmXgZ1oO/828PtK%0AqUPHIWeTtwH/xejozWh7X42utqaUugetx+3AF9HHKDdZaW61czXw62Y8dqFjjYKOs3if0cGtpp9H%0AYHUJdF+nVlofd6CPhd6FjuN4u2k3RL9Q8H4zDtvRR+BaLBaLxWKxWCwWi8VisayIPWrVYrFYLE8r%0ASqmjXr9USu1BxxZrT/sntDOvM+8fcNjhhlLqBg47jo6nfLP9P+lI/yjw0S75JznsBGlPf1PH9w8B%0AH+rMx9H92tz29RUcJ2ZX2H9d4doMOr5cN85ty3dN2+c9zWtKqWs76iu2fb627fMfox0Z3fhi55GO%0AXeqt02UXoImxd0lH8lF9XaX89egjKDvTG6ygY6XU14Gvd6Q9ApzfkfXKLmWv7fh+C+ZIVaXUHRwZ%0At/IIO2srU0XHyexMf13b1246uJ62vpojcd9h/rrKZL5ftoK8e9AO+M52run4XjT/rmhrzSOAu6Sv%0ANLeubfu8G31camee13WmdcljdbnyOrXS+nhNZ5pJ347e6WmxWCwWi8VisVgsFovFclxYx6PFYrFY%0ALBaLxWKxWCwWi8VisVgsFovlpxaFerpFOGUQ/TK3xWKxWCyWZyIicieQ6Uh+s1LqvqdDHstTR0Re%0ABry/I3m3UuqKp0Oekxmry2cWL93wMrWU1HFMuNlhr8hDtQlybkAg+n3HCzMj3NM4RL+r4yjNJ1XW%0A+X1MRItUkkarrgG/SM7xSZSOYlFOGyQqJUxjQMc9Wxf0UUlDamnUKpdzfEqOXjLPc0rcky4wn9Ro%0A/p8n5/itvMtJXcsQVXBEWm1tzA6SKsVCUm3JnaJwOJxnLOjlPKeX70dT9Lo65G2oEhaSGrFKAFp9%0AnI6XKZg8BSfgULhIzg3odXMATIQLFNwseSPbwcYCo0EvQ16BB2oTLXnHgj4OhTpcbqwShoISGXFp%0AmPaiNGaN38MT9WkaSQjAtvwYRSdgKdW6HW/M0+vlKblZQqV1ub8+R9b1OS0z3NL1Qlw9Ymx9x2Mm%0AXGLA1xvgL8qM8sP6QXzH45xgSNedVHi4epCRTD8FJwBgs1finvoEOfO95GbxxOGx2hTDQcmMpUM5%0AaTDm65hoOyv7ODO/lv2NuZYuz8yNMptUSVRK1ozJntoUnuPR5xcAmA2X8MSj5OVIzQ8GgeNRcrJs%0A8nRbd9cPsiHoZ3djhryr7aSWhPR7BSrpYfvzxCVVKZ6JrxeqmFglHKzOsjY/CMBCWOa0/EirTDWN%0A6HNz1NOoNbZ58dgbLbTyhComUSm+uKzxe4x9lFFKMeqX2NOYNTpxWeOXSEwUl1gllJMGa/weEmPL%0Ac0mFtV6JxxrTZvwThoMS5aTe0veAl2c6LpM1obBraUiiUvJupjX+iUqZD5dZmx1kOam1+j/ql5iO%0Ay608QyY+WGTGZDmpszUY5MHGpJYnXKbXLxCIhytOK2/G8ck7PjORrmtrZojHGtOtueyKQ84JyDg+%0ARTMmDsJcXGHAKxi5I3rcDA7Copm3o16RukpomH6EKqaaRrjisK86pdvKj6KAxaTKmN8HaPuei8pH%0A/Kg06PeQFa/Vty1+H9vrEy0byYiLJy5hGrdiLlZVRKwSBGnZeyUNSVXasr9GGrE+GKDg+ByI9Nw9%0Awx/kQLJE2ax3nrjMRWUcEWombcDvwXPclv01jE1NhAuttBG/xFJap+RkW+2V0wYHqjOsz+s5WY7r%0A9Hg5suIxF1e0bkUQpDVGE7U5thXGCFXSsol1fh/TcZlYJS2dZByfVKVkzDo1F5UZ8nuomLW5SdHN%0AtubogJvjYLxMNWm02tsY9DOf1KibtqI0ZjGuMhSUWuWmoiVG/V5216cZy/QDkDV2lTF5DoTzhCpu%0Ara2g15dGGtNn5l9Cyt7GLGEa0+PptK3BIPOptqGmDS4mNdYFfTxR13Opx8uRE5/paJlzcqMA7I0W%0AyMlhGx0PF9iaGWIiXm61PxsuMxj0tGIgnpcdZVlFzMSV1hi54uDhkHG81vqWKEUlbbTunXknoKYi%0APHGZN/Om5OWZbMzznIKOi/lEOMuIX2J/Y45hs5aEKmHAy3MoWmqNSTVpMBb0teReTOqtNahJiqKa%0ANPAcnVZwAnqcLAtJrRU83he3db8G2FUdp9fLsxTXODM/2upHqGKWkzoHajMAjGT7GfZ7WvfpWhqy%0Awe+joiIONOYAWJ8ZIFFp675TTyN6TX9LZn0f8Us8XD2IJx4bsocPtaimEeOmrdPyo0QqIUWxxqxX%0Aj9WnKLrZVnzDpbTOQlRhc2aQyKyv4415NmYGW3VORAsMevoZJN+0t2iJWCVsCwbZbdb0WCXMRxXO%0AyOn7wP5wHlcc1vq9rbWznNRxxWHAtB+TEqsEF4eG0cmAVyBSCef7Q3yntkePgZtFoRhwdf/XuQX2%0AJcvsrk3zouIWACbTGo/VptiY1bJPhAsshGU25tcQGdvudXNUVYRnomz1uTkOhPMU3Sx5s241VERD%0AJcyES601L1YJY+YZC/QaFKYxA16htZZsCPoZj3SbAJ7jcUF+PVNJpWV/vW6OQ2btq5nnkjNzo8wl%0AVQ7U9bg9v7iVBdXgQDjfms9RGuOI0zZHUnrdHKFKWvepYXM/LJt7QsbxKTgBgbjUlNbtTFSmkUYM%0ABSWqbc+YGcdnIdL9WJvpwxMXF4eS0clkXKacNlprxLbMcGuuT5nnsJFMHwUnYCpa4vzMGACzaY2H%0AqgfxHG03Q0GJHifD/sYcp2fXADCXVFs6BT0nAvEoutnWeltNGwx7PYyH86avJb0upGFr7ewzug3T%0AmD5zrxQRqkmDszO6rVsWH+Gi0hb2hXOtObCY1BjwCjxe1dEjRrMDDLkFaipiKlrSY5RZQ0VF7Czv%0A46zCOgAONOaYqM6xqajrDsRjjd+DgzDm6Ofdm5Yf5pzC+tZaCrAu6KeShsxGWn95N0M5rhMYHcUq%0A0Wu749NvYqyudXvYHy8hcMQ9t91/sd4vsS9aJFZJK33AK1BXcUu36/xeHmtM0+cVCEw9E+ECa/wS%0Ai0mNUfPc6YuDi1A29t6cM1HbfXGT38+CuXcATEfLbMsME5G2xqSRxtTSkFFfP3PuD+fJuxmqSaP1%0AXJigWIyr+vnU2HtGfMppo2Vb5ahGX1BkbdDHsnk2dRCGvAJZ048D0VLrvtK85wz5PaQoCk7APvM8%0AGaUJ5+bXst+sW4F4FJyAubb7UjmuszE7SNm0tdYr4SBMxMtMh9omTs+NEIjLstHBLQe+1bw9nJJc%0AvuHlz3hn2U37v3FSjIGN8WixWCwnOSKSmBh094vIF0x8sydT/v99iu2Xn0p5U0efiPy3Eyz7NRHp%0AO4FyRRH5qIg8LiL3isjdIvKbJyLDTxKl1M8opS7s+FvV6SgiF4rIK0+0TRG5RkT+7kTLt9VzmYg8%0A6ZhwInKxiHz4KbT7IREZFxGnLa3VJxF5rYicfaL1P1WUUjd2GdMTdpSJyC0icvFTzfMk2/xVs+bs%0AEpEHROTtx8h/7bHydCnzahH5w9XyrKTLp7KmtLV/jYisbfv+iafTbtrkuExE/v3pluPHwXxSPXam%0Ak5Sm0/FU5KLM6NMtguUEqJkf1E5Fmj8Mnoo02l6sONVoOkdORc7Lnrrr5K7q+NMtwk+MibYXRU41%0Amg75U5FM20tlFovFYnnmYB2PFovFcvJTMz+2nwuEwG+1XxTNauv9U3I8/pjoA56Uk6DZL6XUK5VS%0AJ/K/xE8A88A2pdSz0fHkjooL90xFRFY7Lv1C4IQdjz9GLgOelONRRDyl1F1KqbedSIPG1q8A9rNy%0AbLrXAk/KgXQMff9UISKvAP4HcLlS6hzgOcDij7kNTyn1VaXU+06wiie9pnThGqDleFRK/YZS6oGn%0AWKfFYrFYLBaLxWKxWCyWZyAp6hn/d7JgHY8Wi8VyanEbcLqIbBaRB0XkI8A9wAYRuUpE7jO7lN4P%0AICLvA3Jmx+RnTdqviMgPTdrHRPR5Dt3KNxGRvxaRe0TkZhEZNmm/KSI/EpEdIvLF5k5MERkRkS+b%0A9B1mR9z7gK2mzQ+afO8w5XeKyLtNWrd+7RGRIXP9K2bn4i4RectKShKRrcClwB8rpc+CUUpNK6Wa%0Aeimavtxj+vyatvYfMjuf7heRz4rIS0XkdhF5VEQuNfmuFZFPichNRr7XicgHTF3fENFnnonIu0wf%0A7xeR60RETPotIvK3IvJ9c6293utE5Cbg0yKSFZF/MPXeKyIvFpEA+DPgSqPPK0WkICKfNG3d29af%0Ao8q3qWmDkfVhEfnTNt111bGIvNzoa4fR3Wa0E/z3jBwvFJFhYws/Mn/PX6FfrR1dInKp0cO95t8z%0AVxpXw4uB+4GPAld1GfvnAa8GPmjk2mr+vmH6dZuInGXyXi8i/5+IfAd4v4gMmP7vFJEfiMj5T3K8%0Af9704z4zHhmTvkdE3t1mb832u/ZdRHIi8s9GjhuAXFv/Pioid5nxeXc3BYnI5SJyh2nvCyJSNOnv%0AE717caeI/NUqOv4j4O1KqYMASqm6Uurjpo6uuuxo/3j13b5L9XoR+bDRwxMi8gaT3nWu0rGmrJRP%0ADq8pHzc6u8no9w3AxcBnTR05ads1KiJlEXm/6cO3zFjdYmR7tcnTdX6Zfn3J6OBREfnAscZP9Px6%0ASES+B7yuLX0lG3FF5K9M2ztF5K0m/SIR+a6R+0YRGTPpK63XXedsx3i+xch813j5wCpmY7FYLBaL%0AxWKxWCwWi+WnAet4tFgsllME0TuyXgE0j+E8E/i02c0XoeOgvQS9G+4SEXmtUuoPObxj8moReRZw%0AJfB8pdSFQAJcLfq4waPKm3YKwD1KqecA3wWaTqovKaUuUUpdADwI/LpJ/zDwXZP+HGAX8IfA40aO%0Ad4jI5cA2tHPwQuAiEWnuXmv1Sym1t0MNv6aUugjtMHibiAzSnXOAHU2nYxfqwBWmTy8G/lpEmmeo%0Anw58CDgfOAt4E/AC4O0cuXt0K/CLwGuAzwDfUUqdB9RMOsDfGR2di3YevaqtfEEp9Tz0rq1PtqVf%0ABLxGKfUm4HcATL1XAZ9C39vfBdxg9HkD8E7g20qpS0x/PigihW7lRaQZLOdS4Gq0/t8oh4/pPErH%0Aop3NHwdeb8b1jUqpPcDfA39j5LjN6O1vjByvR+867davdh4CXmTs+F3AX7I6VwGfA74MvEqM06+J%0AUur7wFeBdxi5HgeuA95q+vV24CNtRc4AXqqU+n+AdwP3KqXOR4/1p9vyrTreRq/XA1eadA/47bby%0AM8bePmpkWK3vvw1UjRzvMbpr8k6l1MVo+/w5Mc7RJqKd9H9s+vQc4C7gf4rIAHqn6Dmm3r/orl4A%0AzgXuXuHaaro8njzt+u5kDD3XXoV2LMLKc/WINWWVfKDXmv9tdm8uoO34X4xurjZ11DpkKQC3mD4s%0Ao/X1C2gd/pnJs9r8uhC91p6Hfklgg0k/avxMmY8DvwS8EGg/v20lG3kLsAV4thnPz5q58L+ANxi5%0AP4m2H1h5vV5tzmL6d51S6mKl1MXrius7L1ssFovFYrFYLBaLxWL5KcMeG2axWCwnPzkR2W4+3wb8%0AH/TxgHuVUj8w6ZegfySfBhC9u/FFwFc66vp5tBPjR+Y3+RwwdYzyKXCDKf8Z4Evm87ki8hfoIw+L%0AwI0m/SXArwIopRJgUUT6O+S43Pzda74X0c6BfR396uRtItKMlbfBlJldIW8LEXkn8EZgjVJqLSDA%0AXxpnZwqsA0ZM9t3NGIsisgu4WSmlROQ+YHNbtV9XSkUm3QW+YdLb871YRH4fyKOPed0F/Ju59jkA%0ApdStIlKSw3Esv9rmBHkB2pGAUuohEdmLdtx0cjnwajkcYy8LbDxG+W8qpWZNP79k8t5Fdx0PA7cq%0ApXabuua6yADwUuDsw/4eSiLS06Vf7fSiHTbbAAWsGMRD9G7PVwK/p5RaFpE7Td//Y5UyRfRxsF9o%0AkyvTluULxk5B6+D1po/fNk7XXnPtWON9Jtp2HjHpn0I7pv7WfG/Om7s5vKNtpb6/CO3ARym1U0R2%0Atsn7n0TvRPXQjrqzgfbrP2vSbjf9DYA7gCW0c+4TIvIfwJOOIXgcunyy+u7kK+ZlgQdEpDkfV5ur%0ARzS9Sr7dSqnmGno3R87jlQg5cowbbePfLL/a/LpZKbUIICIPAJvQxwN3Gz/HyPioyf8ZtGMRVraR%0AlwJ/r5QOfKaUmhORc9FO428a3bvAhMm/0nrddc4qpZaPQ0cWi8VisVgsFovFYrGcNCh18hxl+kzH%0AOh4tFovl5Kdmdie2MD8SV9qTjrMuAT6llPqjjvpeu0L+bjTv0tcDr1VK7RCRa9Dx/o4XAd6rlPpY%0AhxybObJf7dcuQ/9I/lylVFVEbkE72LrxAHCB6BiRqVLqPcB7RKRsrl+NdqZdZJwJe9rqarTVk7Z9%0ATznyvtoAUEqlIhKpw08vKeCZXUwfAS5WSu0XkWs75O182ml+P9Fxfb1S6uEjEtu8CV04qv1VdCxd%0A8nfDMWWPcDB2sdd2/hy9e/AKM/63rFL/y9GOmPtMnXmgyiqORyPTQuccauNY+m72e9XxXqFsO007%0ASjhsR6v1/Sh9i8gW9A7CS5RS8yJyPUfPAUE7lbsdQ3sp+uWDXwb+O/olgW7sQr+g8O2O9GPp8njy%0ArGQHcOTca+pztbnazvHO6YS2o2tXoXOM28e/OX6rjXlnm94xxm+l+bWSjXSbkwLsUko9t0s919N9%0Ave46Z1ejnoakRjWhiun3iygUjTQCYEc4RaJSltPDKiinDfq8fHMtYKaxyN64yobcMFmjzpz4LKY1%0Acm7QKldLI8ppg8RsXg/TmGraoO7GAHw3qTEdLbE+M8BUtATomB0H67P44rI+OwRAXy5PI41ZTKoA%0A7KvPEjgegeNRS0MARv1eXHHwTMjkA+E8jyaTVOM6azL6vZBnZdYQqYRy2qDoaDnvrx7kjNwIC2m9%0AVXevn6eWhPS62tTKcY1APBLT16KXZYvfx876IcYCXfdsXGYxqVFPtN6eVVjHfFJjPq7S7+UBiIhJ%0AlKLfL+L5hw+2mYkrhMafPxKUSJUi1D5pAC4orOf2hUfoMfIMeHnGMmvYUT9IPdHj5orD+swAs3GZ%0AfUm5Nb4+HrtjHeL10coEl/acRkVFTEfaN73s5sg5AQl6jO5b3kfey7I20894Q7+jcmFhAw2VMJPo%0A6b8tP8Z8UmXALzIVLpq2EgpOwFJSJzGmXfILBI5HmOq+rMn0UXQyTEVLDHrFltxLaZ0FpafS2Zk1%0AzKUNrW9jN81xdsWhYMatnDSYi8qcmdMbjOeTGhv8Pkb9XiKjy0A8MuKjjDye67KQ1EhVSmT6O+QW%0AWIgrBI4e21QpLbPSY9WkkjSYknKrLyOZEvsas2Qd34xJgWHTp9i0v97rZSlt4BqbXJ8dYC6psC0z%0AxJKx2+lY1zkXlyl4+h2PjONTdDIcirRNDvs9FJwMlbTB+kC/B3bP0m6KTqYlD8D+xhwbMkeGwp5K%0AKi09nlVYx976DDkvIGf0OOD47K5Pkwn66DV2OhEvE4jHQFA08ngsJVqWA8Ymhv0SA16BQJ/2z2Sy%0AxHhjjsDx2JLR83Y+rbOvPstg0NOSp5FGjPglsm6mNbZzcYWCm6Vs1pxyUmc5rjIc6PeGBv0ii0mN%0ARhqRN3Jvr0+QqJRMs/1wiZGgROB4Lf33OVkeqI6zLT/Gvvpsy96yjk/etN/v5ulxfB5pTDPgFQA4%0AlFZoqKTVVk1FJCqlkcb0+oWWjJIIW7PD4GSpq5iNXglfXPYbHQXishhVGcn1UDCHOwTisam3j4pZ%0Ab2tJyGRjnucUNjHmaT3NpjXKSaO1to3lBohImWjM8aLi6QA8GE7T5+XxcdgfzgOQd3xcHDyjk0Im%0AICceS0mN5VjfIgaDHhKV0uvp+XYgXmI5rjHs97TmyfbKfn6ueBo/qO4HYMjvoTeTI0UxF1da/Xis%0Adog1mT4GXG03DlAQn/sbhwDIOgHrvX5qKsJpu93GpK31rsfxWRf0cyhaZD7Ua9KMmzNrdIaq0UGY%0Axjxam+T07Bo93vEys2admzQyhWlM4Ho8WpvUegv6mIzL9DnZwzrJBjxRm6LXy/NQY5qFqEzBy9Hr%0A5fGNjHNxmUSlbMkMEXP4PavluMYl+Y0A7KgfbNlQycybdV6JrHg8EWpb63VzTEfLbMgMtMZ/R/UA%0Ay0mNRKX0eHo9DxyPnBNQMzbhIoSkoA6vJSJC0c0yadbbOVVmNNPXWuu03Hodm0uqjGX6mY2WybsZ%0AElIWzfytJg3OzYywIy5zSWkrAAtGnqKj+1NO6kzGZRJShv0SAFPREuuDfqbMfanXy+OKw0imvyXj%0AvsYsPV6+tZaCfi5wHYc+s5Y+6IokAAAgAElEQVTUVcQmvw8fh511/V7VmdkRFtM6s7Eez7wT0Ovl%0AKadhaw4mKiUrLvvCeVwcBv0iiUrZ15ij38zbicYcW3JrGI+XWU5qLTvNuUFrjhTdLAkp5TRkna/X%0AlxnHJ1Ep0+YZJEoTGmnItvwYs+Y+ucYvUXIyPJ4sUUu0TS5HVc4qrGPJPDvcvfg4paCAUikPRXoN%0AqCch6zKH390d8IoU3CxLcbV1XwhVQpTGzCd1pqMlerwcU40FRosbW/ep6WiZ9cEAS87h54m5uNKy%0A5aaMsUpYSuusM/eJUCUE4nFxzxZAP+88Hs6QcfzWvWM6XKLoZakmDUbN88xiUmMxrnJ2fh0Aty4/%0AyobcMC5Oa80teAGNNKZibGt9MECoYoqOxxZf17O9dpC1QR+jxo7mkxquONRU1LI3L3B5tKptoWSe%0AcSbDRTYE/fSYPAkpU9ESByoznN6z1uTNstbNsqtiQghk9Pq+GFfZZp4LfHGopCGjfi/LSo/b/nCe%0AkUw/06Ee76x47GvMEqUJ+8LD7+UGjoffZsu+eQ4pJ837conHaoc4r6APRElRHIqWiFVCn1kTA3EZ%0A8AqMN+Zbz89DboHd8eFH9s2FER6vT5N1fCbCBQB6vByPVida95uFqMJ4bYZLe7awq67XgC3BIBPh%0AIoNBqVVXv1+kv7dI3djoUlxjzO+lKB7fq+pDqM7Mr2UqWiZjnl2GvCIpiqzjtda0RhpR8nJsNHY0%0AGZdJUSzHNSaN3spugy3BAA/UD7Xu+WmqKKvDz/yPNmbwxSUQj6rS9/f7l/dxenFtS+YeCdiUGeSJ%0A+jRnZvX7pgtOwES4gCcufcYGIlIyOOyL51s2MeAVqKQxm3wt54P1Q+TdTGtuueLwSGOKHjfHgJkn%0AvuMw4OYom3tL0c0yF5UZ8IsMmnF7PJxhxC8hIq3/m1yQGcMVIfF13/r8AoIwF1daY1t0Mjxen6bP%0AjNtstEzODUiVomjuuTEpVfP82mQ000c5DVtzstfPUVcx52RG2B1rm8gZnaw3z3hz5v9PeTfTWnPL%0AaYPpcOmIZy6L5XiwR61aLBbLTwd3oo/tGxIds/Eq9LGoAFHbcZQ3A28QkTUAomPabTpGeQd4g/n8%0AJuB75nMPMGHqvrpNlpsxR0yKjkNWQh9V2P4UcyPwa3I49ty6pkyr0AvMG4fYWeidXV1RSj2G3r33%0AF3I4hmXTgdasa8o4KF6M3o3046bpUJgx/XxDx/UrjVwvABabu6M6uBWjWxE5A72L8WG66/OtTUej%0AiDz7GOUBfsGMfw54LXA7K+v4DrR9bDF1NX+Z7JTjJrRDC5NvNQdVk15g3Hy+5hh5rwJ+Qym1WSm1%0AGX3U5OVi4tW10ZJLKbUE7BaRNxqZREQuWKH+dn1dhj4edek4+gD6SMzNInK6+f5mDs+hlVip7+1y%0AnIs+lhOghHbcLZodga/oUucPgOc35RCRvIicYWywVyn1NeB/oI8CXYn3Ah8QkVFTR0ZE3nY8unyS%0A+j4eVpqrnbZ3InO6s44ny2rzqxsrjd9DwBbRsWnhyNilK9nITcBvNZ2gZk4+DAyLyHNNmi8i55j8%0AK63XJzJnLRaLxfJjot72ksCpxpB/6v6AudD2w++pRtNhdioy6BefbhF+YjSd0aci88lxvx9nsVgs%0Alv+LWMejxWKx/BSglJoA/gj4DrADHZPxX83l64CdIvJZpdQD6PhvN4k+vvGbwNgxyleAc0TkbvQO%0AqWZ8sz9BOyy/if7hvMnvoo8YvQ99rOE55kjP20XkfhH5oFLqJuCfgDtMvn/h2A6Ab6B3De1E7wJa%0A6TjWJr8BDAKPGdm/BfyBufZZ4GIRuQv9I/xD3as4cZRSC+i4bfehj6z9UUeWeRH5PjpO4q/TnY8A%0ArtHRDcA1SqkGepzOFpHtInIlWh8+epzvN99XKw/agfyPwHbgi0qpu1hBx+YI3rcAXxKRHRw+evff%0AgCuMHC8E3obW607Rx0v+1nGo6gPAe0XkdvTRkF0xzsWX0ba7USlVMf34pY7s/wy8Q0TuNc6cq4Ff%0AN7LvQsdp7Ma1TfnRMQb/83HI35SlDvwX9BGj96F3yf39MYqt1PePAkUjx+8DPzRt7EAfT7wLHb/v%0A9i5yTKMdVJ8z5X+AjlXaA/y7Sfsu8Hur9OVrwP8GviX6uOG7ObxL83h0ebz6Ph66ztXONWWlfMfg%0AeuDvjf2eyK81q82vo1hp/IztvAX4DxH5HtAe23YlG/kE+mjqnUbPb1JKhegXHN5v0rajj72Fldfr%0AE5mzFovFYrFYLBaLxWKxWH6KsUetWiwWy0mOUuqoVzOVUnvQsbza0/4J7czrzPsHHHa4oZS6gcOO%0Ao+Mp32z/TzrSP4p2kHTmn6SLo0Ep9aaO7x8CPtSZj6P7tbnta7cdXl0xO6/+6wrXZoBuxxEe0b5S%0A6pq2z3ua15RS13bUV2z7fG3b5z9GO3q78cXOI2+71Funyy5AE2Pxko7ko/q6Svnr0U6XzvQGK+hY%0AKfV14OsdaY9weDdekyu7lL224/stmCMjlVJ3cGTcyiPsrK1MFR0nszP9dW1frzdpt6Nj57Xz8i5l%0Ar+n4Pkd32+2Uf6Xxvhl4Nh2027Bx8F5mPnftuzn28pc76+kmc1v6ZW2fv83R9gFwabeyK9T3D8A/%0AdEnfTXddXnscea7p+H49h8es81rR/LviXO1cU1bKx5Fz+q/aPn8R+GJbvss62zefr11BtuOaX0qp%0AV7V9Piq/Sf8G2kHcmb6SjcTA/zR/7fm3o2OEdtaz0no9Q5c5a7FYLBaLxWKxWCwWy6lGelxRhCzH%0Ag93xaLFYLBaLxWKxWCwWi8VisVgsFovFYrFYnjKilPXiWiwWi+XURUTuBDIdyW9WSt33dMhjeeqI%0AyMuA93ck71ZKXfF0yHOqIiLvBN7YkfwFpdR7ng55LM98rtj4S2p/tEDeCQDodXM80ZgGIGfSNgf9%0A7I0WEIRqok+eLbpZet0ctTQEYDpaxhWHrOOzOegHYGf1IDk3YKahw92uzQ3iicugm2d7WZ8+e35x%0AIwfCeepJBMBI0IsnDstJnUFPb1JdTGqEKiYQj1glAIQqZsArUE91LLVyUqeRRhTdZiheyLoBPU6G%0AQ5Fuf9Ar0u/mmIkrLCd1QL8dG6uEF+U2sSfRMbDmkxojXpHd4WyrnELR42TZWdkHwICJc9Zsr64i%0AzvSH+H5lN+fk1+n+V/ZxTmF9K45RJamTdQJGvB6WU91+QyUUnIDZqNyqayZaRqE4LTsMwHLSION4%0APFqdIHB0eOdUKUpejj5Ph8NNVMr++gyDQQlHHJMnJVEp64I+ZpMqAEtxlYKbRZm3gstxnY2ZQWbj%0AMr6jD9aJVULJyTIZ6XC4I36JhJT1bomHoxkA5sIyZ+RGWDD9cBBCFROmMeuCPlNPSiUNKSf1lt2s%0Ay/SzlNQJzbgNeAWGvAIP1yf5xdxpAGxP5plPqgy5BQAm42VilbAcVcm6+tFgNOilrmLWuAVmTN8K%0ATsB4OM86Y38ugisOiUqZjPXYZhyfRKUsx3pM+vwClaROn5tnIlwAoNfLU0tDaom2bU9cBvwijTQi%0A6+o5MdVYpN8vUEkaR8S8mwwXGQ16tU5EyInPfFLD16Gp6XEzjIcLuGaMNvn9TBjZmmlzURmFouhm%0AW2NZcrOMOgV2xwuttopOhsW2ug/UZzgjv7Z1PVYJy2mDkpulbPS/nNTIOQE9xtZqaUQtDck4Pofq%0Ac3qMckNEaYwjDvMm5t2W7DBzcYUxX/ftodoEp2XXsJjUWDb2vS7oZyYut/SWcwNilbAlGGTO5NlX%0An2Yk0087URpTS0PWZ/QBCNPRMkNekbm40rLv5vrS6+oTtCfCBdYEvaQotnq6vr3xIoG4bPT0eNwf%0ATuOJi4O01ql+N0/O8amrmH11Pb/XZfqppCFR21qScXxybtCyk0YSUo7rbC2MATDsFZmMl3l2sIad%0AZk6MukWWVdhao/bX5zgzP0o1DTnY0ON2UX49ZRXzRGO6NQfWZwYYb8wzYOLUhSrGFYdq0mB9oHUy%0AG5eZqM+xITfcyhOrhDV+iUerEwD0+gVSpRjxS1RMf0tullDF9Dtab7NJlYITMBkvk6i0NQb9Xh7X%0AvN++mNSoJA0KbqZlfz1OhkglHAr1Wuo7LuuCfpb/f/beO06yozr0/54bOk8OO5u0u8pxtUKBIBAS%0ABoEBGwmQZYJtGYwNtsHGDww2GAsbbMKzDZgfYBmDwAbMj/gAEy2QEEKA4kq7SiuxWRsmz3S+fe95%0Af1R1T+9sT9iV9im4vvuZz3ZXV9WtOnWq6nafW+ckNYbtPB2Ly1SSOoNBgeN805f7o0kerk1yTn6N%0AqUdC7q2PM1qfC7V9Wm4lPsI9FdOPvrDAWH0GXzwS+7vXUKqbujaoJVGr3WvS/ZSSeuu9h1Dw04y3%0AxWlM2/WyOUcijcl6IQ1N6LW69GD1IKtSvZTV7EGxJuS9FBkJKFo5ClBO6q250pRtKanT7Zm5NJNU%0AyUqIb/cvgOlGmbNyq3mgehCAi7LHcU9jgpQEjNqYizEJ9aRBIH5rDVib6iMrAQ/ZPWgqKuGLx2Cq%0Am2pzXfJ8AvFb83Yg1U0prpHxwta8yXspHqqOstrOuVJSJ++l2FUdJ2vXstWpXvZHMzxcGSftm76t%0AygwQJQ2qiZFJf5DHF4/puELNpvUGeSKNmYpKRv4izEZlzulaz46aaXfOT9PQmGKjytl2XxyNS+yq%0AjlMIMla2QsoL6PNzCALAL6sH6QsLlKwcz8ys5JfRBAeqk3SFpm+VuM66zGBLjooyVp3mGT0ntWKs%0ATsYVEpRSXGU47AbMXEp7YUvfC7aN2ysHCUyIbTwRCn6G9Xb+jcVlcl6KPfUJ+u19yUxcYSTsYTIu%0Ak7HlDto9s8/O5ZyEbK+O0hvmW/dBuSBDb5BnpV2ntlb2kfFNe5r3ADVtUE3qpGy9vUGO2O6n22ZM%0AiPCn9B7f0tnmGAyGXQTikbf3bg9H00xHZTZkh9g8s8PoSbqb49IDPFQxOtkT5gjEZ7ZRae1dpaTO%0AVFQi5QWssvt5c09+0OryYKqbAI9IY04M7dqdVBhvFFvrbZe9R8x6qda6KCLUkoi87WvD3gP1eBkO%0ANIqtMdlXn+L49BBby6a/gfiEnt+6Vzwzt4qDcQmv7b70gswq7orGWnNERMjauTxq99n+II8gzMZV%0AItumVWEPdY2ZaBg51rXB6ZkRdkSTrT2gOT9z9h4kI0FLz5pzQlURkdaalPPTZl3y0hQT08amPjZ1%0AGOCk7Ap21SZac7Ipn7T4rTkxGs2yIT1I3bZ5XzRFxjN7VPMeZKJRpJ402JRbw56G0cVSXOW4VD93%0Al3a32nhuYT0iQsW2u64x03Gl9T3AE2EsKjLbKLfuOXvDPP1+viXHhsZ0+VnWBT1si8x8H6tNsy47%0ARFpCdtbMvnh8ZohiXGv1P9aE8foM67LDrdNp5biGoq05OtEotdbC5tgOhV3sqo631guA07IjbK+N%0AE2PkXU8a9IUFBvwc99p9cTjdg4fQ7ZlxeziaxkMIPJ9+u3cdjGbI+KnWPcB4fYbesMBw2N1q92xc%0Aaa0bzXb3+Tl6vXTrHm68UWSqXqQ3VWiNW8oLqCcNNmbMvcNYUiEtAbNJtbVP570UXV6GA43Z1r25%0Aj0dMcsh98GyjQqwJgd3P+sMCMUmrH7tq4+a7SpBtXT8jARWNyIgZxxv3Xmc+eJJyyZrnPe6NZT/a%0A84MnxBi4E48Oh8PheFKjqk9V1U3z/h6x0VFEYhv7bYuIfMnGGDyS8n/5CK9fXDrXknX0isgfHmXZ%0Ab4tI71GUK4jIx0XkIRtj8TYRed2R1KGq3+swpo+50VFENonICx9B+atE5KOPQjsuFpFnLJ3zsHLn%0AichHmu9V9b0d5Lyg0VFEPiwie0XEa0tr9UlELhOR+S5un7CIyPUict4jzXME17taRMoiMtyWtuQ6%0AsJy5KiI7RGRwuXU6HA6H4/8Nu60x6MlI6C0YuvsJT7sx9slG80fuJyP6JHav1zQiPxlpGiMdDofj%0A0UCfAP+eKDjDo8PhcDgcR0fFGmLOBOrA69s/FMNi++wjMjw+SvQCR2R4bPZLVV+oqlNLlziMTwKT%0AwEmqeg4m1t9hsRkfr4jIYvGxNwFHbXh8FLkYOCLDo4gEqnqrqr7paC5odf1yYDcdYghaLuPw2JpL%0Atuto2vMkZgz4X0dS4BHMVYfD4XA4HA6Hw+FwOByOI8YZHh0Oh8PheOTcCJwoIutF5F4R+RhwO7BW%0ARF4hInfbk5HvBxCR9wFZe2Lyczbt1SLyC5v2LyLG90Wn8k1E5B9E5HYRuU5Ehmza60TkFhHZLCJf%0AaZ7EFJEVIvI1m77Znoh7H3CCveYHbb632vJ3ici7bVqnfrWfkPq6Pbm4VUR+fyEhicgJwAXAO1XN%0Ao+CqOqqqTbkUbF9ut31+Sdv17xORT1o5fE5EnisiN4nINhG5wOa7WkQ+IyLft+17qYh8wNb1XRHj%0AG0RE3mX7uEVErhERsenXi8iHROSn9rP2eq8Rke8DnxWRjIh82tZ7h4hcIiIp4G+AK608rxSRvIh8%0Ayl7rjrb+HFa+TUxrbVvvF5G/bpNdRxmLyAusvDZb2a3HGMHfbNvxLBEZsrpwi/27cIF+XSwi37Kf%0AXWDlcIf9/5SFxtVyCbAF+Djwig5j/wzg14EP2nadYP++a/t1o4icavNeKyL/KCI/At4vIv22/3eJ%0AyM9EZOMRjvev2H7cbccjbdN3iMi72/Stef2OfReRrIj8p23HF4FsW/8+LiK32vF5dycBicilInKz%0Avd6XRKRg098nIvfYev/3EnL+FEbHDjPWy8JrSPtc7ZhngfZ2nI8d8v2+7futO6zLU4fD4XA4HA6H%0Aw+FwOBz/c3GGR4fD4XA4HgFiTmT9KtB033oK8Fl7mi/CxCJ8DuY03Pkicpmqvp25E5OvEpHTgCuB%0AC1V1ExADrxKRVZ3K2+vkgdtV9SnADUDTSPVVVT1fVc8G7gVea9M/Atxg058CbAXeDjxk2/FWEbkU%0AOAljHNwEnCsizdNrrX6p6nzrwmtU9VzgPOBNIjKwgLjOADY3jY4dqAKX2z5dAvyDiDR9158IfBjY%0ACJwKvBJ4JvAWDj09egLwIuAlwH8AP1LVs4CKTQf4qJXRmRjj0YvbyudV9RmYk6Cfaks/F3iJqr4S%0A+CMAW+8rgM9g7qneBXzRyvOLwDuAH6rq+bY/HxSRfKfyItIMJncB8CqM/K+QOTedh8lYjLH5X4GX%0A2XG9QlV3AJ8A/sm240Yrt3+y7XgZ5tRpp361cx9wkdXjdwF/x+K8AvgC8DXgxU2jXxNV/SnwDeCt%0Atl0PAdcAb7T9egvwsbYiJwPPVdX/BbwbuENVN2LG+rNt+RYdbyvXa4ErbXoAvKGt/JjVt4/bNizW%0A9zcAZduO91rZNXmHqp6H0c9nN42jTazh7522T08BbgX+zBoQLwfOsPW+p7N4WxQxevkn8+rvuIYc%0AaZ55LDYfW6jqNap6nqqet76wbonmOxwOh8PhcDgcDofD8fgkUX3c/z1RcO6rHA6Hw+E4OrIicqd9%0AfSPwb8AqYKeq/symnw9cr6qjAGJON14EfH1eXb+CMWLcYn/XzwIHlyifAF+05f8D+Kp9faaIvAfj%0ARrUAfM+mPwf4bQBVjYFpEemb145L7d8d9n0BY4jcNa9f83mTiDRjLK61ZcYXyNtCRN4BXAEMq+oq%0AQIC/s8bOBFgNrLDZtzdjc4rIVuA6VVURuRtY31btd1Q1suk+8F2b3p7vEhH5cyCHcfO6Ffim/ewL%0AAKr6YxHplrnYeN9Q1Yp9/Uzgn22++0RkJ8ZQNp9LgV8XkaZBKwMct0T5H6jquO3nV23eW+ks4yHg%0Ax6q63da1UCCo5wKnt9mMukWkq0O/2unBGERPAhQIO+TBtjOFcTH7ZlWdFZGf277/1yJlChh3sF9q%0Aa1e6LcuXrJ6CkcHLbB9/aI2uPfazpcb7FIzuPGDTP4Mx/H7Ivm/Om9uAly7R94swBnxU9S4Ruaut%0Avb8h5iRqAKzEuJRt//xpNu0m298UcDMwgzHwfVJE/gv41kIya+MjwJ0i8g9taQutIRxhnnYWmo/7%0AFyowmVQIvYCKRgBUGhFDYRej0SwrQzNkU0mNfj9PTSNyXsi20j5mvTKF3Erqdsh98Sj4GXzx2Nco%0AUksisn6KSlxnbXYIgFoSMZLqZrRRpDcsAHBfeR9Pya9lLC4DMN2o0BvkyHkpMvZwZy7oYkvlYXK+%0AUbdyXMMXDx+P/rb4RxkvpGLjWKUkICchD9enWuVKSZ3puELeS1PXBgD9QYFKUuen1T2tfgwGBUoa%0AMWL7X0rqjNZn2JAZ4tTcajxge22MrJdiNJoBYCTVw62V3axM9zHaMCE3N+WP4+HGDPXEXKvLzzLd%0AKHMAmIpKAHQHWfZERepJg+lGGUEYTvfQ7WWoJGZMinGV6ThhVcY8HzIZFcn5IcW4Stozqj5an6E3%0ALBBrgmc9hte1Qc4zfR/wc+yPZnh2dh3fLW5jOGX6lvfTFJMannjEmtDtZ5iOK4w1imT9VEsms3GN%0Ag1Km2zPPW0xQJEaZjExfT8qsYFd9glPTw0SY51Qeqo9xQnqQ/TXjNTgfpJlolBgJe5homP7PxlUy%0AXkg9afC10gPEmiAIZ+ZWcTA2eXr8LHWNqScNVqXM8t7tpRmLyy29iTXhocpBhtM9zMRVk8fPEGvM%0AbFIj7YXsroxyfmEDexszrE2bA8jNdtQ1xrdy6/IzBOK39GYoKFBO6mS8gNFoFoDjMgNUtcEq3xyi%0Ank1qTEUlUl7AnppZ1k/MriDrhYzFJWJNCMRnV22CriDLmqAbgB3RJCnrnTrvGXkfn13DfdEYqkqi%0ACZWkTimuUvRrhHZO7KqOsiLdR59v9H9LcRersgPsrU+29K0nzLE27OXu8t7WWJ6YHmJvNN2K99a8%0ApoiQD2xfGhX6gjwH6tMIgi8eA16GUZ1lT30SgHWZQVLik/VCsl7IbFxlfzRNNY5YYXUrJT4PVvZz%0Af9LglIy5LUgyg61rAuyPpunxc/QEWbrEpOdT/UwnZgynGmUSlNMyK9hen2itNz1Bjv21KYbTPTzU%0AmGTYz5P1QnbXJpiOzfY4Xp9hU/449jVmW9fba9u/OtXH2nQ/G4Jutkbm1mc4NGMSegHluMZI0M1I%0A0M2e+iSJKuty3czaulcGXSSasLk+2opTtjuZYmXYw4O1SVJewOp0H7fPbGdDfoRuK9vt0ZwH7ZQX%0AUInrVJKIkVQPsY39U27UmK6XWJ9fwUxSZVf5IKuzg5zTtZ6HqqMArEh1s2VmF+f0ryLMrQZgMq6w%0AJuzmoZrpT2+QY8yuxUkw92NXRSO6fTOPI03IeiF7ahMtfQcTJ6nLz7C/Pg1AVypNVRuclh0xcoym%0AzXrhZSjZvaPgpYk05v7yw9wPrMsMsS7ooZLU2RXZerw0Q0GBml3bqknEWKNEQ2OOz5hQyOONIusy%0Ag8zGVQKr7w2NyXopZhtG/s25Wo3r9FjZFrw0paROwfZtolEkTch0o8yKlBnbqiYcjGZISdBauwPx%0AmYzL9Ad5AEajWWpJRDmusS4zCMBBmzclAapKpDGTWqbgZ+Z00s9STxooSsFPE6tCAGONUqtND8TT%0A+HjcV9pLLjBpWS9Fb5AnZu75vrFGiWJcbcWDyvopBoJCa70aSfUwGs2SD+bmUo+fJUFR1VZ7+4MC%0A69MDHLBzoNnGvJ/m1LTZl0eTCqemhg6Jtzfs59mns4zVpufqD3JkvRRZL8We6hgDQYGpuMpAytya%0AqioFP8OtM7/kuFwrrLXRl9IYe0tjnNazlgRlRbqXkl2nV4TdLb1psiLdx3h9lmpcA2Cz7uX4zBCZ%0AbEhiZRIlMb+sHKAnzAPS2vv2NWbJeGZN7fOz7Kob3S4mNRpJzEBQoJJEpNqcRxyoz9Afmn7EJHT5%0AWQpemqxdmycaRQ4kMSOpHjJ2zx30c9xb3U/KC6hSZzjsZiTVw2SjzEzD7EvD6SHWpPuJUdZmh6gl%0AEZ541LXR2t9Ozq4g0oSGxpTtXIqSBj4eG9Nm3dyflNkXFYlJeNGAeUbuvvoosSYU/AyDYRelxMhq%0AR+Ugzagha9L9EML++jQrMn0MhV0UkxoPVg5wYtbUHWtCXWNqXjC3B3ppejNZ8vZ5xB31CYbDblLi%0Aszrd15LZhswgE40yD0YT1JKIgbBAf5CnlJhya4Ju7qsdpMfPUtPmnG/Q4+c4YNeWlBcwXp8l7YX0%0A2/vCWBN6gzxbSrsByPhpzsiOsKM+yXEps3ffXd5LT5CjaPVodbqPO+oHSUvAjF0nsn4KVaUidfJ2%0ADpaSOj1+loJd7wqe0Y3d1YmWLmck1VqPu4IsU1GJs7Kr+Mn0Nk4vrAFgOq5QjKu8MHcC/101z/YO%0ABAWKSa21Tq1O9XJfeR8pL+C0jFk7fRFmvDQ+AiHsrk/SJSlSXtDau/N+hmpc52F7v7HS3q8Uk1pr%0ATT4hM8Qdszt4StcGZu1+2WvXsHurBwA4J7OKB5lkOq5SCFoOX7i3up8u+76eNCjHNVJewLlp08YH%0AG9OckB7kIcZa62KT9Vb+22vjJChbaweoxOZ+Ihdk2F2doGbvL07JrWI2rlHwUuyrm70v7YUMpXpa%0A9+qT9VnWZYcoxrXWPcDeeJKGxgyEXa3rlpOopR9g7lkerI2S8VL02/vcnJdiLC6xtz5Fd5Cly89Q%0A8NNsLe3hlNwqAFaFPeyNpuj1ckzYOVhJ6gyFXTxk17vBdA+qylo/zwG7TqwMCuyMphi3Y3J2bjWz%0AScQtpbnnus/KrWa3F7b2rS4vTdoL2B/N8EB9zI5RjrG4xGyj0pLtL8sHWJHpa8UYzjbvkRSKVk59%0Afo6Cl2ZPbYKGxgyneijGVTZlVjGtJk8hyCAIofitPbYnyDJdr7A23YvDcSQ4w6PD4XA4HEdHxZ4a%0AamF/zC+1Jy2zLgE+o6p/Ma++yxbI34nmL0HXApep6mYRuQoT72+5CPD3qvov89qxnkP71f7ZxRjD%0A1tNVtSwi12MMbJ24B7bfuFwAACAASURBVDhbTIzIRFXfC7xXRIr281dhjGnnWmPSjra6am31JG3v%0AEw69n6kBqGoiIpFq63GwBAjsCbiPAeep6m4RuXpee+c/PtZ8f7Tj+jJVvf+QxA6nxha7/iIylg75%0AO+HZsocYGDvoazt/izk9eLkd/+sXqf8FGGPd3bbOHFBmEcOjbdPU/DnUxlLybvZ70fFeoGw7TT2K%0AmdOjxfp+mLxFZAPmtOT5qjopItdy+BwQjFG5kxvaCzBGwd8E/hjzkMCCqOqUiHyeQ+OzdlxDOrRh%0AqTztLDYfHxW2lfYtmaf5hfdYUI5rS+ZJHWWYUX/REL+GY+l6RpaxTDUNfUfKfvtD9GI0jRHHgnyQ%0AXjJPvODB+kdebndl9KjqXg6zydI6GSzsIXlRmj/OLcaW4q6jqns5LGdOzNoffo+U/dH0knmSZWyX%0Aw35+yTyd2GCNv4vRNLQeKc0f5xej+WPtYuwqL/acycL0tj2QsRDRUc63vcsYt3WZoSXzVI9yn1iO%0ATk40jm6dbD5YsBhRm4FuIeJjeKphJNWzdKYO9PjZpTMtgz3VsaMqd1rP2kfl+p1Yzh7QSJYxbhzd%0AnGg+tLAYR3tftD8pL5mntIw9aKjNiHMk7Kgv9HzkHEfbt5S39L1axl/63mE5620nCt7SdTcfEjsW%0A7F7G/tI0Oh4p52RWLZmnaeg8FjQNfYsxWV96ve3E4l/JDV3H8H72bPuwz6LXX4ZudSLb9mDWQgwf%0A5R7gcBwJztWqw+FwOBzHjp9j3C4O2lhqr8C4RQWI2txRXge8XESGAcTEtFu3RHkPeLl9/UrgJ/Z1%0AF7DP1t3uRvE6rItJEfFFpBuYtfmbfA94jczFnlvdbNMi9ACT1iB2KuZkV0dU9UHM6b33tMWfaxrQ%0AmnUdtEaOS4Bj4bex+e1hzPbz5fM+v9K265nAtKp2+lXsx1jZisjJmFOM99NZnm9sGhpF5JwlygM8%0Az45/FrgMuImFZXwzRj822Lqa3yjnt+P7GIMWNt9Cxr52eoC99vVVS+R9BfB7qrpeVdcDG4BLxcYX%0AbaPVLlWdAbaLyBW2TSIiZy9Qf7u8Lsa4R13a8mG4D1gvIifa97/F3BxaiIX63t6OMzFuVQG6MYbS%0AaRFZgXG9PJ+fARc22yEiORE52epgj6p+G/hTjIvd5fCPwB8wZyxdaA1pZzl52vl/MR8dDofD4XA4%0AHA6Hw+F4XKBPgL8nCs7w6HA4HA7HMUJV9wF/AfwI2IyJyfh/7MfXAHeJyOdU9R5M/LfvW/eNPwBW%0ALlG+BJwhIrdhTkj9jU3/K4zB8gcYo0uTP8G4GL0b41byDOvS8yYR2SIiH1TV7wOfB262+b7MoQas%0ATnwXc5LwLsxJsYXcsTb5PWAAeNC2/b+Bt9nPPgecJyK3Ygw893Wu4uhR1SlMXMS7MS5rb5mXZVJE%0AfoqJk/haOvMxwLcy+iJwlarWMON0uojcKSJXYuQRYsZ5i32/WHkwBuR/B+4EvqKqt7KAjK0L3t8H%0Avioim5lzvftN4HLbjmcBb8LI9S4RuQd4/TJE9QHg70XkJowL045Y4+LzaTvdqKol249fm5f9P4G3%0AisgdInICZoxfa9u+FROnsRNXN9sPvA/4nWW0v9mWKvC7GJeud2NOQn5iiWIL9f3jQMG248+BX9hr%0AbMa4J96Kib94U4d2jGKMmF+w5X+GiVXaBXzLpt0AvHmZ/RrDxNNM2/cd15B5ZZbMM49jPh8dDofD%0A4XA4HA6Hw+FwPPlwrlYdDofD4TgKVLXQIW0HcOa8tM9jjHnz876NOYMbqvpF5gxHyynfvP5fzUv/%0AOMZAMj//AToYdlT1lfPefxj48Px8HN6v9W1vO53w6og9qfYHC3w2Bjx9gaJntuW7qu31juZnqnr1%0AvPoKba+vbnv9TowBphNfme+KskO9VTqcArQxFs+fl3xYXxcpfy3GVe789BoLyFhVvwN8Z17aA8yd%0AxmtyZYeyV897fz3Wraiq3syhcSsP0bO2MmVMnMz56S9te3utTbsJE+ewnRd0KHvVvPcTdNbd+e1f%0AaLyvA85hHu06bA28F9vXHftuXdX+5vx6OrW5Lf3ittc/5HD9ALigU9kOdV097/2fAX/W9n6hNWT9%0AEeYp2P8Xm48Oh8PhcDgcDofD4XA4HB1xhkeHw+FwOBwOh8PhcDgcDofD4XA4HA7H/1iWExfcsTxE%0Aj2GwaofD4XA4HP8zEZGfY91AtvFbqnr3Y9EexyNHRJ4PvH9e8nZVvfyxaM+TFRF5B3DFvOQvqep7%0AH4v2HAm/te6lujueITAhXBmNZgnFJxCfcmK8Cae9kDVBDwnKZFwB4JeVA6zKDNDQGICslyIjAVVt%0AEGsCwMPVcfpSXZyeNmFn9zZm8UTo93M8HJmQn3VtUPDSlJM6AD1+ltHGLAA5zyxH49EsXUEWoNXO%0Ac1MrGNUq91YPtNJPTQ+zpzHDwboJ87o63QfAfvs+5QWsDHtJic++yKQV/DTFuEbaC6nYNjTbvz5l%0ADgbfW9mPLybaRX9YsO3MsK8+TTGutmTkiZCSgLo2ABgKuqhqA8+GxO3y0+ytTzHbqLA6bereW5sA%0AYF1mkJSY50tHG7MUvLmluJzUCcRnPJol66dMXyQgEJ+JqAjAadkRShpRSSK6bdmppMpkVKTgZ1rt%0A7AsLREmDgm/y+HgciGZYlepttXuV38XuxgzbK0a2a7NDjNdnWZvup9SUEQljtWl6rTx88QjEJyU+%0As/ZaIoKq0hNkGY3MmEZJzNp0PzFGxjNxlf4gz5bZXQymewA4IT3IjvoEfUGulSclAQdqk3SH+Zae%0AjDeKxJqQ9kzo5b4gR6QJ6wJTz/bGFAN+jrrGTMZlAGpJRI+fwzdhfNlVHef03CruLO5kbXYIgLH6%0ADL1hnoO1KTs2Q3gilJOIqu1/qVFjINXFcFBg2va3ktQREXp8o6uj0SzrU/3MJDX22HF+Zn49t1T2%0Asj49YOpJ6tQ15viglwOJaaMg1LVBKakzGJj+FmMzF/ts3TNJjfFGkYGggNofWiYbZXzxqCdmHBsa%0Ak/PTxJowZfXkuMwQaS9gW3kfAMdnV1DXmEhj0lb/dlVHWZHuI+eFrfHeV53AF4+N+eMACBAaKHWN%0A2VM3fUtUuTi3ni3ReEt3e/0sE3GZsm1/zk/T7+eYTarsqo630kLxiexacnJmmIdqY0xFRdZkBgEY%0A9HOE4rGjPgmYdSNRZUXYTcquCcWkTlUjhgKjk/eW9vKCrlP4cWUn0pyDQZaMBHgIYw0jk5Gwh33R%0AFCvDXgBO9XvYGk+yszrG8Znh1vU8hP123Uh7IYH4ZCRo6XvOT+MjFO26OR2VWZ3uY9bqOMCDlf2s%0AyQwSa9JaO9eGvUwlVRp23alqRCWu0xVkW+Odl5ADjSITjVLrWqO1KUS81toEcHxmmJpGRLauWhIR%0AegEjvpHJvsYs49EsI6leZuxaXvAz+AiRnZNTUQlfPE7LrGBPw6zTk1GR7iDHqJ0TGT/N+vQAD1VH%0Ayfhm/g2H3Qx7Oe6rj7bWr/FGEV88Mp5Zt3JeyESjhI9H6AWt60VJ1Jr/Q0GBnbVxRsKe1rxtaEyv%0Ancv77Fw6KbeSB0oPsy5r95faBCvTfeS9VGu891p9ydn1bkPYx5bqPrJeqjVPRYTpuEIlNrqe8UK6%0A/Az76lMtuQ6EXUQaM+DnsCHA2Ty7k9MKa1pzZKZRpp40OD4z3JoTvngI0tpTCn6GhsaMhN3st3vg%0AhlQ/Y3GZ/fVpeuya54tHSnwqSdR67yNMNErUbNqadD8NTaiqeS8IHmL6b9tYjGsU4yopK+taEpGS%0AgJiEATtPGpqQoMzGFXwb1WkqKjKS6Sdj14RYE2K7zuysHARgVWaA48Ke1h7c5Wfp8bPsqo2TsWsy%0A0NpbT0ibufxA9SBdQZaqlXeCcmp6mO3RZKtvfUGOmsZEdi2rJHWGw248hJzVpf2NGVS1tW+tSfUx%0A0SiTEr91/VJSP+y+JGt1MGvryXoheS9Fl4QctPq2P5om7YWtvaUUVxGEwWDOcc6BaIasn6Ic11r6%0A1UhieoNcay+fjMscqE3SFeQoNcx86w0LVJOoNSYewnh9hlyQYSRl5kBWQsbjMmN1oyNPza/jjspe%0AfPGoxkZG3UGWSlJnJNVD1crJ3Lt5h+wJaS+koXGrv3uqY2zKH0fdrj8PVUfpDrKcnBpkm127VRVP%0APPr8HON2nRwICoTitXQSYDapkZGAFVYuY3GZvJdizK5TAINBnq2lPWzMrwVgtZfjF7V9TEYlq5N1%0A+lNdbEgNULRzaUd1DE8EQViVNuvyTFxlXdhH1Y73rvoEs1GZgVR36/7m2fkNPNiYomzbmPNCurwM%0As0m1lTbbqNAfFlp6ATARFUl5QWufAhhO9RDa+QvQ7aWZjCutMqH4lOMaMUmbbqVa90EAs3GVwDP5%0Aeu0eMNUo0R3kmIyK9IVz+qSqhLbc/voUWT/FSNhDtU3e64IeSjT7P8l0o8z5ueN4MDLrTTWp0+Vn%0AqWuDRmLGt5LUyflpZq3+CUJvmGfAz3HA3mt7CCvDHvbb9X7Qz1PXmL31yVa7Z+MKx6eHWvfqs0mN%0AvJdiNJpt7UErwm4KXoqZpEZo15KMBNxV3stpuZX2vc+BRom0F1Czent82MuNxV8ymOpujdtEo0SX%0AXaPBrBMeQi2JWsalFUEXFZ2TT01jurz0ITLzRMhKyN7IrOd5P0NafKYbldZ9aH+QJyshU4nRo6mo%0ARMYLWZPqY5ddy8txja4gSzmuteZpokrWS7Vi4U3GFfr8LHujqdZ3lZQEVJI6JzXXv9poq2zzPjDS%0AhLo22F+fbqVNxhUqSb11PzeS6uG+4l5GMn2tdSnrheysjrXeT9RmuLj3VG4t7Wr1/6LCBn5W3s1g%0AaKLw3Lj3OuFJzIWrn/O4N5bdtPeHT4gxcDEeHQ6H43GGiMQ2NtsWEfmSjaF2JOX/8hFev/hIyts6%0AekXkD4+y7LdFpPcoyhVE5OMi8pCNIXebiLzuaNrweENENonICx9B+atE5KOPQjsuFpFnLCevqj5V%0AVTep6iZMXMcfH43RUUQuEJEfi8j9InKfiHzySOfEAvW2ZCIirxeR3+6QZ72NzbhYPetF5JWL5TnC%0Adv22nftbReQeEXnLo1X3I0VVv4eJPfkeO65TwBEbw0QkFJH3icg229dfiMiy3fUuUfcOERm0r3+6%0AQJ5rReTlS9RzlYisepTaNCIi/2nXpnvsGnfyQvlV9b3NudP2d8yMju16buf4t47VtRwOh8NxZExH%0A5ce6CceMjD//+bQnD+0GsycbtbYf459srEn1PdZNOGY8Nb/usW7CMaNmjVgOh8PheHzhDI8Oh8Px%0A+KNif2g+E6gDr2//UAyLrd+PyPD4KNELHJHhsdkvVX2hqk4tXeIwPglMAiep6jmY2HGHxZ57vCIi%0Ai7k/3wQcteHxUeRiYFmGxyYiEqjqrar6piO9mIisAL4EvE1VTwFOA74LdB1pXYuhqp9Q1c8eZfH1%0AwKNieLTGtz8FLlXVM4CnANNHUP6J4kL/b4GVwJl2nfs1HuUxBVDVI9LVeVwFPGLDo5ijAl8DrlfV%0AE1T1dMwavWK55ZdY7x0Oh8PhcDgcDofD4XA4Hle4HzIcDofj8c2NwIn2RMq9IvIx4HZgrYi8QkTu%0AtieG3g8gIu8DsvbE5Ods2qvtiaI7ReRfRIy/hk7lm4jIP4jI7SJynYgM2bTXicgtIrJZRL7SPHUm%0AIitE5Gs2fbM9Efc+4AR7zQ/afG+15e8SkXfbtE79aj+x9HV7cnGriPz+QkISkROAC4B3qhofJao6%0AqqpNuRRsX263fX5J2/Wbp+i2iMjnROS5InKTPY11gc13tYh8RkS+b9v3UhH5gK3ruyIS2nzvsn3c%0AIiLXWKMDInK9iHxIRH5qP2uv9xoR+T7wWRHJiMinbb13iMglIpIC/ga40srzShHJi8in7LXuaOvP%0AYeXbxLTWtvV+EfnrNtl1lLGIvMDKa7OV3XqMEfzNth3PEpEhqwu32L8LF+hX6xSVmBOMP7Xt+6mI%0AnLLQuAJ/BHxGVW+2Y6qq+mVVPbBQPWJOqn3V9nWbiHygrU+/KyIPiMgNwIVt6VeLPVkoIufaPt9s%0Ar9/Ms15EbrQyuV3mTn6+D3iWlcmbZd7pUhH5lu2/L+ak3RY7Pm/u0N+/AN6iqg/b/lZV9V9tPQvN%0Av2tF5B9F5EfA+0Xk2bYtd1rZdInhg23XvtKWvdjq5pfFzIPPtensuSJyg9WN74nIykXGCTGnjW+1%0AevTuRfLlgNcBb1TVmu3nAVX9/xerR8y8e7fMzeFTbfqAmHl5h4j8CyBtZYr2fxGRj4o5bfhfwHBb%0AnsPmrJjTkOcBn7NyzMqh69J5InK9fX2YvOd1+RIgUtVPNBNU9U5VvVEWX5fmr4uH6Y6Yk9A/E7Om%0Afk1E+mz69SLyfjHr/gMi8iyb7ls9aK7Df7DEmC5rrorI79sxu3VbcftiVTocDofD4XA4HA6Hw/G4%0AJUEf939PFJzh0eFwOB6niDm99KtA0z3lKcBn7Wm+CBNr7TmY03Dni8hlqvp25k5MvkpETgOuBC60%0ArhFj4FViXAgeVt5eJw/crqpPAW4Amkaqr6rq+ap6NnAv8Fqb/hHgBpv+FGAr8HbgIduOt4rIpcBJ%0AGOPgJuBcEblofr9Udec8MbxGVc/FGAHeJCIDC4jrDGBz0+jYgSpwue3TJcA/NA0swInAh4GNwKmY%0A02vPBN7CoadHTwBeBLwE+A/gR6p6FlCx6QAftTI6E8gCL24rn7cnsP4Q+FRb+rnAS1T1lVhDl633%0AFcBnMHv1u4AvWnl+EXgH8ENVPd/254Miku9UXkQy9joXAK/CyP8KETnPph8mYzHG5n8FXmbH9QpV%0A3QF8Avgn244brdz+ybbjZZhTp5361c59wEVWj98F/B0LcyZw2wKfLVbPJozen4Ux2K61hrN3YwyO%0AzwNOX6DeTwNvUtWnz0s/CDzP6tCVGL0Ho+s3Wpn80yJ92QSsVtUz7fh8ukOexfq70PwDOBl4rqr+%0AL4ze/pGd78/C6OdL7fXPBp6L0ZemIfEczCnL04HjgQvFGNL/GXi51Y1PsbRL1Xeo6nmYefRsEdm4%0AQL4TgV2qOnMU9YxZ+X/c9hPM+vQTqwffAI7rUOflmHXmLIzRs/0k5GFzVlW/DNwKvMqOa2WRfneS%0AdzuLjeli61L7ej9IZ935LOY08EbMPvHXbXUHqnoBZmyb6a8Fpu18PR94nYhsWKRvy5qrqnqNqp6n%0AquedVFisOofD4XA4HA6Hw+FwOBz/E3iiuORyOByO/0lkReRO+/pG4N8wLv92qurPbPr5GNd9owBi%0ATjdeBHx9Xl2/gjEA3WJ/z85iDCiLlU+AL9ry/wF81b4+U0Teg3GjWgC+Z9OfA/w2gKrGwHTz5E0b%0Al9q/O+z7AsYQuWtev+bzJhG53L5ea8uML5C3hYi8A7gCGFbVVZhTUH9njZ0JsJo5V4fbm7EHRWQr%0AcJ2qqojcjXGj2eQ7qhrZdB/j8hPMD/7NfJeIyJ8DOYyb163AN+1nXwBQ1R+LSLfMxbH8Rpth45kY%0Agw+qep+I7MQYleZzKfDrMhf/L4MxuCxW/geqOm77+VWb91Y6y3gIE5Nxu61rokMbwBixTp+zldDd%0AduLrGwsYbHowBtGTAAWONgjOYvVcp6rTACJyD7AOY7xp1/kvMk+2ItID9KrqDTbp3zHGf2z9HxWR%0ApgF/wRh9C/BL4HgR+Wfgv4DvH2H5heYfwJfs3AO4CfhHO6e/qqp7ROSZwBdsngNiTnyeD8wAv1DV%0APQB23VmPid14JvADO7Y+sG+J9v2GmBOzAcaN6unAXUfYx6Xqaa5Ft2GMqWDWrZcCqOp/ichkhzov%0AYq7/D4vID9s+W2zOLofD5H0EZRdbl9rXxcN0p4OufgbjlrhJu6zW29eXAhtlLr5lD2a+P7BA+454%0Arr6imuJZV6T48teMl+v96SFeEkzyw3ofB1PmycxVsXChP02plgJSRInHaGoFiQqDNkbPGCmeMjjK%0AfQeHORiYryvjhTVcufJhvrKvAEBOCuz1ld9MT0LahH39Sq2Pc6sx67qNXXuymGVK+1mVKTNbSwHw%0A8+wanu9PEzXM85f76jmKNY+Kl+J3yQPQRYNi1WcsKLDGGwRgj6bojhNmwhEATtYyt5Lj5FqDAHP9%0AtCbs8DKMNEz8q5WFIuOlLLMacK/92vXJTbOUx0NK02mmyua5kP58he+wgZx9dKY/Vs4sTHJXsY+V%0AGJms6p5h68QIkV1vw1gJtZuuoMFobPrmBSuIRHjIN3kuS0+weXYdkQobkqrph6Q5p2ec26ZX49mH%0AZfuTBrdlQs5IzDIy1KiRCT2ukyFOrJtG9RFRlhWsyRaBHu6t9NDbaLAvCHnWwAEj/8lhTpRBMvWE%0A0D6Jm08iPp3q5zc886zDGfU6m56RcPPPBshirvflLLxah+jKmL7WIp/bKNAbKy94/n4AStsSHvrl%0AALuSDPgjpFQpBsLZMsuP7LazKYqYjnyi7CCnZ4wOHCzn2O/3clZgvFbfwgjdsRKGqzgxZ/JMlzN0%0AZXNsrXcDUEgSVlJhspFmKDDb2GhjmHScUFWf4YyR99fp4sRIqNgtcCQYYq2UKKVOZePlJi7fJ7+x%0AmnX1hEJgPDf3aJ2efJUbyiNM2Bnlp+GSRon+7jIQ8PBYF73ZGulMxLYJczs15Q9xv6e8Oj/OWLwe%0AgEol4ArWQ83UszcM2KhlshLhhUbfrmv0si5K2Jky+r6unlD0PE71ilyPmUvP1hLfzAxzfCQEVic2%0AZqaNPHzz/rikRqJQV58oMB2uxh7nrdnPAztONdcKAq7QItUoYKsNxTwYrmCVVBiP5mL5fat7JX9z%0A9n7u/bnR/81hhrOjKiUNiDC3RjVP6K9EXOyZ+TYaCKvqCQ+me8naR6cvDqa5r9rNxp4YCiOEYcxt%0AY0PURDjVM+HK74gLDFFgMuMxan/5eJ7OsvrEKXbeZ+Z2JQ7YFqbZENXJ+w0Avhf288r8GDvHjW7t%0AzZyFV4enBiexywrpt/sOku2NuPfeIaCHfNBg9dopvr77BDY1jN6ktEql0cUP8oM8rWL0/YS+acrl%0AFLvMIXrKIpxTmOSX090cCOZ+numPEy561sNAN+Nb0xRLaarag6/m+rfkNrI2iokRcva5u0w9Ju2F%0A9BTMfN82M0wXDe720jwtLgEw2wj5SabAa9aYbX3v7l72hqtJ5u7l2BsKgw3YkjL1nhJ5PGtglP1j%0AXdzhmXHbEBc4dUWaW8cHSTefvI8hpQlDgVHKlRuEe3YMU6x5bDDThj3xCFX1eDi/FoALkyI/o8A6%0Av5fdoVG4vX7CpppwQjDA/noWgOHQjMWuhtGtH6ZintcYZlfoca6V985wDcmc4wPW1mt0ZwJui7u5%0AsMvcyt5W7CcCDoZAuIZTagl3ecILCkOcZNe7kVQPD2qOc7MT/KBi9rN+f4CqB92x6evThvcTR93c%0AfHCYSSu7gYZygl+iYZ/vf0ByDEQxkTfUatPG/jEePDhMMfF42vFmDL6x+xye33+AT06bdfLlfokH%0AowI04ISUEdxt2sX5/gwzNTOXVvXOECcePyr1cXJi9q7ZWkCgOSr+MCjsC4Sna5HNFFgfm31pRb7E%0Az+u9PG/tPj4/aq53Ya1KIRWxtWFk7KNEImRj5W47dTckwoEMnFGLQWB1WGamniJB+IVv2phP4Fne%0ADAOrhOlxM257SmvZ5gUMN4zcap7gKUQCZ2Z7ANhCnkoCf9dv9oBSKc3XvAJv8PoYsnvgAVKsospP%0AUjlQeFF6ghuSE/EVjlfTt4IfcbCWJq0ZHkiZufTUpEQlDtgnpo3lwKzZ3THMWFU5K8ngi5q7sgi6%0AMnXuaqxhR6CcVjPt7tGYg37Ai35tjM9824znyoaysW+cnROmHxMacIo/y8PVDGuyZr7XdBX5TJ19%0AxYKVbUKJgDMGxzhw0Mi7SB/FxGeFb+Ztyo/5j1SWMxoBK+tmTTou77M9WcXqsEzfiNlfpqeyRA2f%0AO8WM/6ooZk/O55SoRjUyc+n+dMBTyXJTbi0obKxFdAdr2Z9kWr8GD0mNkgQMSJXILvqVhs+t6TRr%0AI9P/yBMmfcgpbA1Mmz5ED7dontVRYudInlIScErvOPfuN3veQ6kAAYoekBrg5FrCdvFYFykbe81X%0A+rGpPA94w5ymZUYGzL6sifDhqS7+MDYyGg6rFGshfngSD9v9ZMoXXpysZtKOdUqVPaEQKlxk9/zM%0A0DD3TvazOijj25ueh+IV7Ffh0sIYANdUjuevXzbFNd8a4Kya6VtSgUiGqNloB+lGws7QZyBRQrvc%0A3ZFTTqt7THqAwLmNChUZ4q5UyJCphuOSGjtIU2gkrPXNOnXi+ZPsuzPPfSWjN3tDDzw4pd5gZc6s%0A09sqXfzKpQf49x+aOboiUc7ITpFoN9P23nGKFTRioSAxQ6HRiXrD5ztBnpNtyMucP0yoil9XHkqZ%0Am46awDm1GmU1c2J32M0pWuNgPYXa+9kRatwnGdbb+9kt6ZBnNMoo0Ntn9LRYTvFtP09JEs5rmHVy%0Ac1p5dWqK+2bWGFkHHipwojdIQ82E25YRMgobI1P3mBfQHzXYkl5Br/02G8YwXG+QIk3GN4nV2Gfd%0A6gF27jdtnJKQktfN2qjGrBodWJee5Xf8k4hjc601+VlGZ/vISYQnZuBWnzjFxJ48tbqZkyPrZvjJ%0Atn7GAmGLb9q0IQl5ZqNMPfHYGhp5P6cwxjWVXi5T8xz8hqjBSLZEJenmhtC06ZRaQgz0qlGA0BtA%0AEbYlae7NGF3uVo+LqnWmvZBcZPq2Nwg5PqoRiJlLxx1XY/vOPPuln3F7zzXjwWs37uaeW8y4jbOB%0A7SmPpzfKPFw3bbxg3X5u3TlCr/RCHfb4aVbFdbaHKc7G3BeNrJ7h1p2bGKLO9aHdTxrCi8+p89fb%0AzNfQ12VqCAn3h6exXozeal25KDyZnnih5/wdjs44w6PD4XA8/qjY0zMt7I//pfakZdYlGFeVfzGv%0AvssWyN+J5jn+DeNg4QAAIABJREFUa4HLVHWziFyFife3XAT4e1X9l3ntWM+h/Wr/7GKMYevpqlq2%0Arg0znfIC9wBni4kRmajqe4H3inW1iDnpNwSca42HO9rqqrXVk7S9Tzh0n2y6hUxEJFJVbc9nTxZ+%0ADDhPVXeLyNXz2jvfH0Lz/dGO68tU9f5DEtssgB047PqLyFg65O+EZ8seYmDsoK/t/C3mtOjldvyv%0AX6T+rRjD+f85wnraxzRmbhyX6tNi/X4zcABzatDDnFbrRINDPUpkAFR1UkTOBp6POZn6G8Br5pVt%0A9veHHM61LDz/WrJW1feJcSf6QuBnIvJcFterTrISYGuHU58dsafm3gKcb/t5LQvP1QeB40SkS1Vn%0Aj7CeZlvbxxSWp6uH5VnGnG2nfVxbeTrJW1Xvayu3FXg5nVlsXWof006608lVbzudZCUYF7ftRuvm%0AOtyJI5mrR0WUPLbOV/bVc8es7pWF4tKZjiGXpRd6XuSRc2+l55jVvRxSupwpf3QUksf2B5WHxx71%0AcLct1tWfvD8WhWG8dKZjSN7+EH8sGN+aXjrTMeSU6Nit0xcmj+06eUrt2M2JB+TY7S/LYV+w3K8U%0AR85qa+R4rHjRMdzfmg/APFak/GO3lm2sRces7uVw8jGcb8fyvmA5NB9+eDKyJX20zwg//hlZt5AD%0Anic+e/zH9t7hiY4+xmvKkwnnatXhcDiemPwc44ZwUEzMxldg3KICRNZVIsB1wMtFZBhARPpFZN0S%0A5T3mfih/JfAT+7oL2GfrflVbW64D3mDr90WkG5i1+Zt8D3iNiBRsvtXNNi1CDzBpDWKnAk9bKKOq%0APog5vfcemYth2TSgNes6aH/cvwRzAu7RpmkwGLP9nG9saMbVeybG3eF0hzp+jJWtiJyMOcV4P53l%0A+camoVFEzlmiPMDz7PhngcswJ7UWkvHNGP3YYOvqt+nz2/F94I+bb+xpwKXoAfba11ctkfejwO+I%0AyFPbrvFqERk5wnrA6PzFYlzJhpgTsYegqlOYE7vPtEntet4D7LPufH+L1jmQw2SyA9gkIp6IrMW4%0AuEVMfEBPVb8C/BXGLfF8/h74gO0fIpIWkTfZzxaaf4cgIieo6t1q4pveinEf/GOMy1lfjBvdi4Bf%0ALFQHRmeGROTpts5QRM5YJH83xlA2LSIrmDslehiqWsac4v6ImPiliMhKEXn1kdTTRrvO/yow/7R1%0AM89v2v6vxLg1hcXnbKdxPde+flkzcQF5t/NDIC0ir2src76IPJtlrkuddMeuH5Ni4zdidPKGTuXb%0A+B7wBpmLSXuyiH1MvjNHOsccDofD4XA4HA6Hw+FwONyJR4fD4Xgioqr7ROQvgB9hjGvfVtXmqbBr%0AgLtE5HY1cR7fiXHN52FiQ/6Rqv5skfIl4AwRuQ2YxhrMMD94/xzYiXEv2vxR/k+Aa0TktZjTNW9Q%0A1ZtF5CYR2YJxUfpWMfEmb7a2siLwapt/Ib4LvF5E7sIYQhZyx9rk94APAg+KyAQm1trb7GefA74p%0AIrcCd2Jilz2qqOqUiPwrRjY7gFvmZZkUkZ9ijCvzT7o1+RjwCTHuXBvAVapaE5EfAW8X4wrz7zEn%0AkT6EGWex13vxIuXBGJD/HRNj7/OqeqvNd5iMVXVUjLvLr1q9OYiJi/hN4Msi8hLgjcCbgP/Plg8w%0ABp7XLyGqD2DcN/4ZnU/2tVDVAyLym8D/tobqxF7jq0dSj61rnz3RdjPGbejtzBkP2/ld4FMiUuZQ%0Ad6YfA74iIldg5k3zRNpdQENENmNOJX4I2I7Rgy32OmDcaH7ayhPgkFPIto3ftga3/7bjqszFA11o%0A/s3nT60RK8acBP4OUAeeDmy2df65qu63xubDUNW6GHecHxHj0jOw/dq6QP7NInKH/fyXGKP2YrwT%0AeA9wj4hUMbJ811HUAyZu5xdE5HaM4W1Xhzxfw7iEvhvjVvQG2+7F5uy1mLlUwcju3cC/ichfYsah%0ASSd5t7Bumy8HPiQib8eclN2Bib24leWtSwvpzu/YNuYw8vrdBco3+STG7ertVr9GMQ8hLMQRzTGH%0Aw+FwOBwOh8PhcDgcDnCGR4fD4XjcoaqFDmk7MDHX2tM+D3y+Q963MWdwQ1W/yFzMxuWUb17/r+al%0Afxz4eIf8B4CXdEh/5bz3HwY+PD8fh/drfdvb5Zx4apabAf5ggc/GMMaDTpzZlu+qttc7mp+p6tXz%0A6iu0vb667fU7MUaVTnxlvsvbDvVW6XCyyMZYPH9e8mF9XaT8tRhDyvz0GgvIWFW/w+FGlAeAjfOy%0AXjnvfad+XY9106iqN3NofMRD9KxDXTcDz+rwUcd65vdVVV/c9vrTwKcXa6+q3oZxp9rkapu+jUP7%0A/hc2PcLEUm1noROJnU45zm/LQm1caP5dNe/9Gxeo+q32rz3v9bS5z1TVP257fSfmZOSC11PVixdq%0Ax2Koah34c/u3YP3z0te3vb4V62pWTdzSS9uyvrktX8H+r7SdzJ1Xb8c5a08XfqUt6UY6xPVcRN7t%0AeR7GuEftxHLWpc100B07RoedBJ83LmPYGI/2tO5f2r92pplb667nKOeqw+FwOBwOh8PhcDgcT2SS%0AZUVycSwH52rV4XA4HA6Hw+FwOBwOh8PhcDgcDofD4XA8YsQFzHQ4HA7HEwkR+TkwP1r2b6nq3Y9F%0AexyPHBF5PvD+ecnbVfXyx6I9jkcHEfkasGFe8ttU9Xud8jue+Jyx4qk6G5XJB9lW2mDYRaQx49Es%0AADk/TdZLUUsixuszAKT9FD1BjplGBYCRVA8HoxlSXkAlrgPQFWQZCbvZH5kyI2E3Y40SUdKgkpg8%0AA2EXBS/derJybzRFf5AnUaWuxrN3SnyKSY2Cl+agreukzAoAdtbHAajGEb1hnm4/w57aBABREtMd%0AZMn5ZvvxEB4s7aMnlacvNIfgZxsVVqf6KCY1inEVgL4ghyBMNcqAeYJ2rDbNU7o2sK16AIATM8Pc%0AVdxF2k8B0BvmmYpKFPwME1Zup+RWMRmXWRP0ALCnMc10VGZtup+xRhGAWhIRa0LBzxCTmOup0hPk%0AWu2JNcEXjxVhd2uMDkQz9PhZUp5xhrO3NmnriukP57w617XBmZmVbKnuA6A/KDAazXBcegCAbeV9%0A5IIMp2RWsL1mZFmKaxSCDPWkAUBDY0ZSPYxFRQq+CbMais90XG7l6Q3ynJUa4iflnah94vi49ACj%0A0SwJSjmuGZlkRzjQmKXbM/VMNEqkvZBaEhF4xpN2n58DYJdtT85PMxR0Md4oUk2ilr7tqU2Q89P4%0A1qNxID6Dfp6J2IzbzspBcn6G07Ij7KhPtOTdFxaI1cg676VaOtWk//+y995xdl3Vof93nXL79CqN%0AmoskGxsXXCg2PRDaiyHAcyh5cQqEvCTk5T2SwIMQpxBISIPkB8EhBAiQ+EFIQgnYxOCCC+6W5W4V%0Aq440o+lz2ynr98fe9+rq6s5oJOyPbWV//dHH9+6z61pr73PmrrPXDkpEmjAYmONUD8Tz5CRkvD7T%0AlNtcWiVOE/qDImU1fQrwiDShZvtY8nP0+DnuXXiC0aw5yrbLz+EhVNXIbV/1EKtzA6wJutlS2dfs%0Aw4bsAOPRHKHVb9HLMF6fJW/t7WBthp6wyHDY3bTTsUwvVY3p9Yy9b69PkfVCykmNrBda20qppHXy%0AnqlHRNgQ9rGQ1pvzbTJeaOqwod+xTB89fq5pI4Hno6pU06g5v6I0Znd5gqxv2hrJ9eEh9AaF5pxc%0Ak+1nJi5T8rOM182x2VkvJNYEsUd8D4VdVDVmb2WS1bmBpkzqGtPjm3XqYDRHl58nFJ9+m7atNkmi%0AKWuz5ojr6aTMxnCAuyt7CMTaVlBkR+UAa/NDTZscDc3a1Zh/h2pzvLD7NPbHC4TWtuaSKrvLE5xW%0AXAXAqqCLByr7KQW5pmwP1GY4NT/MnJ2383GFnBdS15juoNDU98bCKnISsMvaZKO9RWs3D5b30huW%0AUJRVYS8AlbSOLx5FqzeALQu7eH7Xqdy+sAOAvJ+l4GcZCbrYFxnZFvwsY0EXe6yNN+ytMVaAHj9P%0ATgJ2Wt12BXm6vCwT0Tyjds05EM8zH1eaY12b6eNQUsYXj9jazUjQxf2Lu9lYWMWAZ3SytbofXzz6%0A7VzaXZ3i9PwI5bRO1c6bPr/AgWiO0Oqoy89RSSNqadS8v+T8kKwXsjbsZVd92tibXZe6rb3vi+aa%0Aa02XvZ/V0ghfPIYCs95PxWWeKB/k9OIqanYOHqrPM5ztadrDpuwQ2+qHmI8rxNb+TyuM8kR1klWZ%0AXqZiE7U/0ZSxbF9zrHtiI+OZeLG5JhX9HLU0as6jc3KruLuyhyhNyNl50hsUORTNM5Y5fNz1juoE%0Azy2MccDeJ2JN2JDp4+HqQXJWB41188zMEAD31fYzHHYzl1TJStCUUV1jzs2a++Wt5V10BXn6/AI7%0Aq5Om/bBIKD77qocI7HqzLjtAWSNytp7x+iz9dt1s6Luxhp6ZHQbgiXiWQ9E8vUGR1dZudtQO0R8U%0AmYwX2JQdasopKz4Fa8vTSYVTgl52xDM0fueMNWFTZpDHIzNHBoMiu2pTLMYV1uYGzdgwfWnM7aKX%0A4bHyftbkBtljxzaQ6SbWhF6/0NTJmN/FvdV9bMoNN9tXlLODAa5d3NaUye7yBKfb+V7TmHJSQ1FG%0AQ3M/r2vCeH2GU3JDzXtVxgtYiKtcVDTHf9+x+ARnFFYxHs0dXoP8ApW03rx3h3iM+gV2xLNMRkbf%0AfUGRrBdwyH6vW1tdiCv02meXUHzqGjMW9vJIZdzoLTfAbFxpztuqxnR7WXbWp5pzcCpeZCTsbtpx%0Af1BkW+UgPWGheV8oeVkm4nnyXqZpAyKChzTXt4SUopdhMa0Tp8YmfPFYTGrN+2RGfG6bfYxSkGMo%0Aa9ayclKjLyg2nwFFhDhNSNGmTfUHRcppnZKfZV9thgbnFFZzz+IeM37PZ022n6KEzKamT5GmzMbl%0Apq7nokV6wxL9QRF7hAnbyuMMZnvISWjvONDt55hOKs31fiKap+BnGQ26mbBzcMfiOC/p3cxsatcJ%0Av4cfVHYy3PJctpjWOVSfZ529bx2KF1iX6edAPM+B6nTTJnN+hrm4zLpMf1MGe+szzfEPhiUmonn6%0AgxKLtr2hoIuCBGwp7222F3q+ee6xNtF4bu3ycxyy/e4OCtTSqKn/WBPG67OcnhtmwD6HbY9mGPQL%0A7InNfUNVCcQnIz7760b+jXt3w7bumd/Jqlw/s3G5+QyQ80KqaUQofvP5tScoMBb2cL/td8HP0hcU%0A2V4eZyxv5nItjdiUHWquoVnxEYSFtEbG2t+wX2RbfZLdCxO8sN8EdplPavT7eaYSc5/o8rPsqE4y%0AFHY1n2fyXshsUmGDlfXW8j48EYbD7ubYNudH2VGbbNpNqkpXkGdd0NPsU94LeWhhDyO5vuY6NRx2%0A0+WFzfvr/toUXUGhKY+Gbe2tTXOKXbem4jK1NGI07GbYPutuqY5zXm6UA2mFB6x9n1Vcw1Rcbs6T%0AkbCbyXiB9WFf8/lxd32aobCLCfs3R8YLUFV6g0LzuXBDph9fhK0V8zfAwwfvEE5iLl790me8s+z2%0AfTc8K3Tgdjw6HA6H47gRkURE7hWRrSLyVXvG2PGUbw/1t2JU9fnA6ap6Xsu/43Y6ikiviPzPE+mD%0AiPyHiPSeQLmSiHxaRLaJyD0icpeIvOtE+vBMQ0TOE5HXnUhZ64j6K+CHLTo9IaejiLxMRF50AuUu%0AFJFPnmCbF4vIjSLyiIg8LCKfFZGCiFwpIu87kTqfDERkg4i8veX7Mcdo5fetJ6N9q8PntiWfv0zb%0AK7Khdh2LyOftmZTt+VaLyNeOp88/7vifTPm11HlC643D4XA4nv3MW4fZycjaFgfZyUbDOXYycmu5%0A03HaJwetDvmTjYbT8WSk4Qx0OByOJwN9Fvz3bME5Hh0Oh8NxIlSsc+hsoA68p/WiGJa7x5yw4/FJ%0ApBc4LsdjY1yq+jpVnTl2iaP4LDANbFTV84HXAP0nUM/Tgogsdzb0ecAJOR6fZF4GHJfjUUQCVb1T%0AVd97vI2JyAjwVcxOvs3AmcB3ga5lCx4uf6y58uOwAWg6Hk90jD8mlbaXBD62TN6V2tDLWIGOVXWf%0Aqh7lkFyKY9j300an9eYpthuHw+FwOBwOh8PhcDgcjhPG/WDhcDgcjh+Xm4DT7e6qh0TkU8DdwFoR%0AeZuI3G93Rv4JgIh8DMjbHZNftmnvFJHbbdpnREwMmU7lG4jIn4vI3SJynYgM2bR3icgdInKfiPxL%0AYyemiIyIyL/a9PvsbqmPAafZNj9u8/2WLb9FRH7fpnUa104RGbTX/83uXHxARN69lJBE5DTgYuBD%0Aqib+iapOqGpDLiU7lrvtmC9rab+xi26riHxZRH5CRG4WkcdE5GKb70oR+YKIXGv799Mi8qe2ru+K%0ASGjzfdiOcauIXCX2FVERuV5E/kpEbrHXWuu9SkSuBb4oIjkR+Qdb7z0i8nIRyQB/AFxu5Xm5iBRF%0A5HO2rXtaxnNU+RYxrbV9fUREfq9Fdh1lLCKvsfK6z8puA8YJ/pu2Hy8WkSFrC3fYf5csMa7mTjUx%0AOxhvsf27RUQ2L6VX4FeBL6jqrVanqqpfU9UD9vpzrGy3i8h7l7GpjrYuIgsi8id2/P9p+9ao76da%0A6rvJyuJuObwb8GPAi60sfvN4x7iMDs+Sw/N1i4hsXEY+HRGRi2y799m6ejjahvqt7reIyG0ick4n%0AHdsqX2Lr2y5296OVy1b7uaPdicgVYnZtfxO41tZVEpGviZl3XxZpzpFX2rL3W7lkbfprbN4fAj/d%0AMsaj+m/TX2r7fq+tr8vq5kYx69SDIvK3Yh2LYtebJezm0yJyp5i58fvLyLdLRHwR+bgcXuN+2ebt%0AuPbYax3X5jZdvtv24c7pysHjNQWHw+FwOBwOh8PhcDgcJxnO8ehwOByOE0bMDqHXAo1Qp5uBL9rd%0AfBHm3L5XYHYyXSQib1TV93N4F9Q7RORM4HLgElU9D0iAd4jI6k7lbTtF4G5VfR5wA9BwUn1dVS9S%0A1XOBh4BftOmfBG6w6c8DHgDeD2yz/fgtEXk1sBHjHDwPuEBEXtI+LlV9ok0Mv6CqFwAXAu8VkQE6%0AcxZwX8Pp2IEq8CY7ppcDf95weACnA58AzgHOwOxiuxR4H0fuHj0NeD1wGfAl4Aeq+lygYtMB/sbK%0A6GwgD7yhpXxRVV+E2Qn6uZb0C4DLVPXtGEcbtt63AV/APE98GLjayvNq4IPA91X1Ijuej4tIsVN5%0AEcnZdi4G3oGR/1tF5EKbfpSMxTib/w54s9XrW1V1J/C3wF/aftxk5faXth9vxuw67TSuVh4GXmLt%0A+MPAH7M0ZwN3LXP9DOAn7dh+T6wDmBXMFZuvCFxvxz8P/BHwKuBNGEcdwEHgVdZ2LsfYOxgbv8nK%0A4i9PYIxL6fA9wCfsfL0Q2LPM+BsvGTT+XS7GUX018BtWdz8BLHK0Df0+cI+qnoOx8y8uoWOAVZg5%0A8QaMw7Wd5ezuhcDPqeor7Pfzgf8FPAc4FbjE5v08cLmtIwB+xab/HfDfgBcDoy1tHtV/m/4+4Fet%0A/F6MmZ9gbOT/YMLTnkaLE7OF9rXog6p6IWZteKl1znaSbwWzHs5afV4EvEtETmGJtWeptbm9Q6p6%0AlapeqKoX9uWHO3TZ4XA4HA6Hw+FwOByOZz6q+oz/92zhGRlSyuFwOBzPePIicq/9fBPw98Bq4AlV%0Avc2mX4RxmEwAiNnd+BLg39rqeiXGAXSH9bPlMY6U5cqnmB/WwTjYvm4/ny0if4QJo1oCrrHprwD+%0AB4CqJsCsiLQfLPNq++8e+72EcUTuahtXO+8VkcZ5hGttmUNL5G0iIh8E3goMq+pqQIA/ts7OFBgD%0ARmz2HWrPsRSRB4DrVFVF5H5MOM0G31HVyKb7mJCfYBzDjXwvF5HfBgqYMK8PAN+01/4JQFVvFJFu%0AOXyu3DdUteEcuRT4a5vvYRF5AtjUYYivBn5KDp9xmAPWHaP891T1kB3n123eO+ks4yHgRlXdYeua%0A6tAHME6X5xz24dItIo0wqK3jaqUH45jaCCgQdsizUr6tqjWgJiIHOazTlc6VOkfqsdai4w02PQT+%0ARkQazqFO+jiRMS6lw1uBD4rIGoyz/7Fl2qlYp1UTEXkusF9V7wBQ1Tmb3l72UoyzGFX9vnU49yzR%0Azr9Zp/6DYsLfdqprObtrtZ/bVXWP7dO9GDnPY+bhozbPFzDOzOtt+mM2/5eAxq7cpfp/M/AXVs9f%0AV9U9duy3q+p2W88/2fLtZ1S2r0X/Xcwu4ADjfH0ORp+d5Ptq4Bw5fB5mD2Yu7aHz2rPU2rwkZ+ZG%0AOBAsMh0vAtAfFDkULzAcdpP3zblJQ6GZfqvDbk7JDrC1vI+hTDcAGS8CYG9tmnOLa9gfz7MQVwE4%0AIzPE/mSBHj8PwP76LAB7KpMUgiwA+Ww/CSnl1JxjVPRzTETzDIfdoAkACcp8XGGBKgMZ05dyWqes%0AEVnPTANByEpAl2RMWSDnhRyI5kjtmRoZ8Tmnaz3TSZlVgamnlkb4IhS9DEUvw1xSpcvLMREvENn2%0A836G7rDIQlqjNyia8dZnEBFGM2bJjUlJNKWuMYl9VyUjPnGaMJ2aJavHz1NPYxKbF6A7KLCYVAm9%0AgENVY9KjuX7mkwpnZs202BFNE4qPjzCTVpu6y3sZHq+Yjdpj2T7KaZ2sFzbHOxZ0sb0+xdbq/qYe%0Ad1enGMh0Nc+NWpMbRIA90Sy+jQSc8QL6/AKRZ8YfkXKgPsfqTC+Lab053h6/QOybcUxHC+wPiiSa%0AEnpmk+0j5X1cUjqNB2qNzeQwm1QZCbrYVp0AzHksKUreyzBjbbCeGhmuy5p3gh6vHKA/KLIh08cB%0Am6eSRkRpgnpKrAmbskPcOr+NXCGgz9rbHvHoDYs8Uj3AmqyJkL6Y1llMqkSpGVvqp2QkoMvPsadm%0A5F/x6hSsLQBM1RfoCQvk/QxZz/wp3i9F5qRK3gvpse9DLKR10lSZsHYe5HwW6lXOKI41f2woeBlq%0AGuOrWTtHsn0kmrKlso/+sGTaixaYTirM2XMCx7J9+OIxlu1jIppv6m0mXmQimqfP2uSjlQMoSiVj%0Altw+v8C++gylIEfV6i3nZRgISpTt99Ggm8mkzExcppqaueyLRyg+OT/DVN3oaVw8ZpMKp1md3Da/%0AnVPyIwwEpaYt5fwCUT6h4Ju5XU5q5LyQqXiRPju2TX4P96R1fDzGMn3srU/T7efJeyGDnl0nkgUO%0A1mbZkB8mb89uq2vMkFfiQGzGPxCUSFBGgxI7o2kAVmd6ORDNMR7NWlln2VobpzsokLVRuWeTMqty%0A/U07A5hLq/QHxeZ8JwsPVw/SExRYSGqmXFTm/O5TEIze5rVOKchxqD7H84rrASjmM9TTGEUpBTlG%0Ag24SUmppzGxidLk+N0QljdgTTVHyjd1sKIwwk9bI2T4+t7iWRFMm4oVmualogaFMN3X7vZLW6Q6L%0AFCRgTW4QMOtNRgLqmhDbsZSTGlujBTbmzFri5z0O1mcZzfQ2x3swmkMQBq2OappQTc3aOh7NAVBN%0AIwYz3YxXp3jY2mXWzzAUdjOXlAHYkdTwxWchqVGxtlT0c8zFZQpWj5sLo2yvTrA+O0g1MXnmkioF%0AP8ugb+x4KimzkFRZm+lrykiA7ZUDlJMaFauTgUy3ka2dW5W0To+fpzeTZ8bKqdvPMR2XqduxDgUl%0AFrJVdlQOsDY/ZOvpItaEvqDARLJITRN88XhuYYy51LS1vz5Doim+eM35NpdUyIjfzHPI3rd88RgI%0AjCwBPE/ot2UOpmX6whJdXrZpp+Wk1rxn7aubCO3DmR72xXPUrBwrSZ2H0jpjmcNrAEDoBRy095eh%0AoIuFpEZWAmp2Tvb6eQa8HNuiGYbDbmaSMvNxhcnaLKtzZi5HmpD3QgYy3XRZeee9kNmoQlnN2Bpr%0AT8nPNe/n00mZVFMej8y6WUsj8l6G1WE3vp0nQ2EX00mZsUwvj9TMo0jByzKVLFK2zw61NOIJZjlQ%0Am2negy4srOXO8m66A9NWl2SoJHX6Ml2cHpo/Ba+bf5RT8yOM12eZYRFPhFXZfhJNCexcKnlZBoMi%0Ak/Eiq3yjk23xNImmHIgXAPARzgoHuGbx8eYzz2JSpT/bxZTNk2jKxtwIO2qTTb0V/RzDmR5mkkqz%0A34dqcxSCHPvtOrUuN8DD5f30hkUiu94c0gXm4goZey8ZDEtMpjXG67NstvN0V32aSuoxZp8vxqM5%0APPHoD0o0nrpz9l6fEb/5XJSRgISUHbVJAM7Or+KByjhDYVfTblZnetlbn272eS6pshhXGMp0U7H3%0AhVA8RoIuJpPF5jpR9DKMR/OU7fxblxugnEb0+0VygbnnP16boJ7GzXtCQsqm0hiVtN5cg2MvYSGp%0AkrOy7vKy1L2Y3dWppkwSFE88ElXmI7O+DOd6mUvrzX6fnx9jS3U/WS/Es1KppHWGwq7mun12cS0T%0A8QIHojnW2WeA0Vw/RS9DaPfzHIjn2VObouBnm3M7IwElL8uD5X2MZo0Ozu5aR12Tpv4nonn6gxK+%0AeM32il6Gsp9prjc+HgdiI7PejLG/U7ID7KpPMxr2MJmY55mchAyFXYzbZ4dElYwE+CLNtXwqWWRP%0AUqNon517/ELzeaTPM/N2dzTbvP8OBCUiUqI0JhCf/XZtidKE3rBonsFyQ3Ysc+a5xMpkdaabShrh%0Ai8cTdg2aTSokpM0+D2TN/a2eRs02K2mdgp/lUH2eUpCzY0l5tHqwmSfjBeyrGftrzIlEU3bUpxi2%0Af2s8Uh5nKNNNXg7/mTuZlBkOu8l1Z5iMF4k1YXNmkC3V/RTtuhUnKWfnV/F4bZIzs+alykfrk/ji%0A8UjVPIf64tEV5Ml4AQO2vfFojqnaPKcXVwFQVTPmh2sHm3//jPkldgV51oa9bFncbWzXtlu294AL%0ASht4tHqQvZVJNtq6FpIaI5luusTYe+ynTKQRM2m1+Txd15g7KntNnUEBRdlr7zmN+/KAl+OAzrGz%0APtWck2M3W9szAAAgAElEQVSZPh4u76UrKBj5J3VOyQ1S14TQ2kZZY3ZVDzXvpQ7HSnGOR4fD4XCc%0ACJ2cCWB2LTWTVliXYEJVfqCtvjcukb8TjVd+Pg+8UVXvE5ErMGfBrRQBPqqqn2nrxwaOHFfrtZdh%0AHFsvVNWyiFyPcc504kHgXDFnRKaq+hHgIyKyYK+/A+NMu8A6lna21FVrqSdt+Z5y5L28BqCqqYhE%0AevhVqBQI7O6sTwEXqupuEbmyrb/tr041vp+oXt+sqo8ckdjBu7Rc+8vIWDrk74Rnyx7hYOxgr638%0AIWa36Jus/q9fpv4HMM6Zf1/ieqvuEg7ra6Uybddjq44bdf0mcAA4FzPe6lG1HM1KxthRh8BDIvIj%0AzC7aa0Tkl1T1+ytos7Xeleiuk1yWKtcq507llpNxux100tnx2O1ybaqqfkxEvo05z/I2EfmJJerp%0AVG+zr3a34vuAi1R1WkQ+z/JzQ4BfV9Vrjkg0a2Wntafj2vxksrW876mq+mmn4Wg6GWn8eHIysik7%0A9HR34SljLNv+vtXJw9769NPdhaeM0aD76e6C4wSoNZzPJyEz1kF8MuIt+2fKs5uG8/9kpMvLPq3t%0AN15kORmJWCpY07Of+CRep3VFf2o7HE89LtSqw+FwOJ4qfoQJ/TdozwV7GyYsKkDUEnLyOuAtIjIM%0AzXPR1h+jvAc0du28Hfih/dwF7Ld1t4YEvA74FVu/LyLdmB1Mrb+eXgP8goiUbL6xRp+WoQeYtg6x%0AM4AXLJVRVR/H7N77Izl8hmXjx/1GXQftD/8vB9Yfo+0ToeFknLTjfEvb9cttvy7FhGSc7VDHjVjZ%0AisgmzA64R+gsz19vOBpF5PxjlAd4ldV/HngjZmfYUjK+FWMfp9i6+m16ez+uBX6t8cXuCjwWPcBe%0A+/mKY+T9G+DnROT5LW28U0RGlynTznK2vhJ6MDvcUuBnMbtd4WhZtJc51hg76lBETgW2q+ongW9g%0AwnweDw8Dq0XkIltfl3Witve31VZeBkza3XvLjWsplrO7lfZ5g4icbr//LEZHDwOniDnDFYzulu2/%0AiJymqverOd/1Tkw4XoCLReQUMWc7Xs7hdW0pujGOyFm7y/O1LX3tJN9rMOFhG+e9bhITOneptWep%0AtdnhcDgcDofD4XA4HA6HY0mc49HhcDgcTwmquh/4APAD4D7MmYyNXWFXAVtE5Muq+iDwIeBaEdkC%0AfA9YdYzyi8BZInIXJoxq46y738U4cb6H+fG9wW9gQozejzmP7ywb0vNmEdkqIh9X1WuBrwC32nxf%0A49jOje9idhJuwewgWyoca4NfAgaAx23f/xP4HXvty8CFInInxlnxcOcqThxVncGcR3c/JoznHW1Z%0ApkXkFswZer9IZz4F+FZGVwNX2FCiP8CENL1XRC7HyCPE6Hmr/b5ceTCOln8E7gX+RVXvZAkZ27Ck%0A7wa+LiL3cTj07jeBN9l+vBh4L0auW0TkQcz5hMfiT4GPisjNHHbidURVDwA/A/yZiDwiIg9hzu1b%0A8WvFx7D1lfApjPPzNkz40MauuC1ALCL3ichvtpVZyRiX0uHlwFYxYUjP4PDZhZ1oP+PxY6pat3X8%0AtdXd9zBO8XYbuhKrO8y5jT9n62zX8UpYzu6OiapWgZ8HvmrrSIG/tenvBr4tIj8EWs+AXar//8uu%0AO/dhzl78jk2/1ebbCuwA/vUYfboPExr6AcyZrDfb9KXk+1nMzuu7rT4/g9nN2XHtWWptXqnMHA6H%0Aw+FwOBwOh8PheDaR2uMbnsn/ni24UKsOh8PhOG5UtdQhbSdwdlvaVzDOvPa8v8NhhxuqejWHHUcr%0AKd9o/3fb0j8NfLpD/gPAZR3S3972/RPAJ9rzcfS4NrR8fS0rxO7W+uUlrk0CL1yi6Nkt+a5o+byz%0AcU1Vr2yrr9Ty+cqWzx/COBM68S/tYRU71Fulww45e0beRW3JR411mfKfx4TKbU+vsYSMVfU7HHba%0ANNIe5egdeJd3KHtl2/frseFGVfVWjjwn8Qg761DXrRhnYzvtbbTa0UrnSkc9tl6z5wu2jvkDNj3C%0AnNPXyvUtfT5qjG1yqNBZhx8FPtqe3glV7ejUtOcPdtoh3G5DneZtu45varvekMtODs+PFdld6/jt%0A919r+XwdcD5tqOp3ObxrsTV9aon+/3p7mt1UWlbVTra6wX6c5Gi7uaI9v01fSr7/1/5rp+Pas9Ta%0A7HA4HA6Hw+FwOBwOh8OxFG7Ho8PhcDgcDofD4XA4HA6Hw+FwOBwOh8PxLEZEXmMjcj0uIu/vcD0r%0AIlfb6z8SkQ0t1z5g0x8RkZ9sK+eLyD0i8q0V9UP12bM90+FwOByOZwMi8iOg/ZT7n1XV+5+O/jh+%0AfOwD15+0Je9Q1Tc9Hf15JiEiA5jzANt5pQ1p7PgvwivXvFpnk0oz/EtGAopehrm0SuNvjuGwi0QV%0ARcmY4255vHqQgbCLSloHoJ7G9AQF9lQnm3X3hiUW4ir9mVKz7on6HGPZPippZMppjNc8NhcqaZ01%0AmX4OxQuckRkCYFc8S0UjfDx6/DwAh+IFQi9o9nEwKFLVmMW0Tmjf03x0cR8bi6ubtUekqCrltMZo%0A2APAvvoMngj9QZFqGgOQkDIfVxjNmDy7q1OcXVjNokbMJhWTR1NKXrYZNKffz/NgZT95P0PBM7eS%0AWBPqGuO3vDfaE+TZVT3EutwAAGUrh+logcFMNwABHntrU7yz9BwA7ktnuW32cbozRXqCgs2/yPnF%0ANeyPF0y9fo75pMZCUm22lZCyKuxlfzTDUGCikM+nJlpxwTNHNpe8LFWNKUrI/ngegJwE5LyQOVtX%0ALY3oD4pMxguUfHPs8ER9jtXZXrL26OeHy3sZzvayJuhhZ30KgKlonjW5QTyEgpcB4GA0R29QYFfV%0ALDOn50fYVTtEzgvpsnWPBV3csrCd1VZGqkotjahrTGDtL+MFTNUXOCU/1NT3oaTMXFzGF/N9Ia7Q%0AFRToCvJNOymnNdZk+nho0RyXe1phlIORibKdERNYqK4xBS/btPWMtbOJeJ6ZupH3YLaHbj/HdFzm%0AtOwgAA9VxukPS8xbG+nxC9Q0Zl/1EP0ZI/8uP08tjZrzJuuF5L0M2xfH2VxaDUCqykhQYiJZZDY2%0AdRX8LIN+gQNW3xnx8cVjNqnwpow5xvW78X4O1mfpCswc6fZzlNOIXj/PRGR02x8UmYoXKfjZZj2J%0AphyM5sh4QTNPI39vUAQg0oS5uMyarDmaeU9tivXZQcb8ItPWpsYT07fIzqPpaJFikGUhrjKS7QUg%0AxGO8PsuG3GBzDdhTnSTwgiN0OxJ2MxUvcn7WHL28K1lgb32a+bgMwPrcEA8t7KE3U2qWGwy7qGpE%0A0dpaNY0ppzUGghK5pm4TIk0op3Wydg7U0ogeP8+i1UnOC5iOy3gIvXa+1TVhJl5s2khvUGA2qTAU%0AdDGdlJvynooXGQ3NPB6P5piPK/jiMZbpMzJJjH1mJGCfnQN9mS72V6boCk1bQ5luJupzjGR6WG3n%0A7T3lPazLDdDnmTly9+JunlNYzWxSYSo2kdqHwi4STfFEELvq5SRgbzTDaRljoyLCQ5VxeoICs1aW%0AGS9gPq5wQXEdABU1+hOEycTUPR9X8ETo8U0fD9RnOS03xHg0d8R4RYRD9Tk2FkyE77mkSjWtk2hq%0AdJJEFIMsq8JeYk0A8MVjZ3WS0/PmiPb99VmyXmjrMnY4mulhf32GCwtreaxu5NZYUxr69sVjb32G%0AFKXP6i1RpcfPNe9vPh4T8QIiQlYOB3eYjBYYDM19al9thqFMNzkJGI/MselrMv08UZuk5OeoWrsF%0AM1ca60fd2v363CBq26tpgqo25/t4ZYrV+QEzx+x62+sXqGvSvO82xjQZLbDOzrecBOyoHaLk55p1%0ArQp7KKf1ZhlVZTGp0RsWCeyauCboYmc8y6Bv5vFts48xnOslI0FzDailEcNhF3VNeGhhDwDrCsN0%0Aezn21qcB2JgdoqoxB+J5xkIzl5+oH2IgKDFj7Wg07CYiZSpebOp7LNNLOa2zmNYP6wmPuibNceS9%0ADItpjawXMh0tNPW9vXyATUWzJnZJhnmts7c23bSbM/KreKx6gM25EQDuXdxFb1ii5Oeatj1RnWF9%0AcYRuP8eemrkvzUdlBrM9zfUuLyET0TyrM73NNf+e+Z0M53qpJkbXZ+VX8URkZDFi5+S26gSeCKdk%0AB9kbzQBwQW41359/jHW5IWuTQjWNyXthU06VtE6UJozaNXE+qbApO8R0UmW37WNvWMQXjy77LDEe%0AzeLj4YvXXLcenN3Fxu4xshJQVdPPydosmwqreawybtv3GMv2UfAy1K3c6mnM+qCHrbUDTb1tq06w%0AOT/KhL2/LCRVMl5Af1CkZu06sjpba9eyh8r7WZvrRxBiq+/ZpEx/UKRk+52izCZVfIQnqhPGbrP9%0A5LyAA3Uzb0Yy3UxE8wTiMxiYOTgZLzAUdpGTgH12Dvb4eQ5Gc81nt/m0RlYCFpIqPfaeV9OE8eoU%0A6/NDTVubT2t4SNNuqmnUXPMa947GnHmichAw6+RApptKUm/aSdnOrcazRJefY94+I62zMllMI6aS%0Aw/YfiM9cXKbgZ5v3jj4/z6GkTFYOBzKMSclJwLay0duphRFqmpAVv/mslPEChsPu5r15MOxiIanS%0AGxSa682OykF6wiILcbX5HDSW7WO65bloKOhie/UggfiM2GfOvIRUNW7eS+bjCsP2+XfGplWSGs8r%0Arqdq7w/j0Rzn51bxWDTNiH1OmE8jcuJzIF5orrlRGrOnMskZpTUAzCWV5nNI49l/oj7LxsKq5hwJ%0APJ+DtRmGMj3NejyEqWiBdbkBuux9cD6tUtOE7Qv7Abig51QerxykPyw11xdFWYirvKh4CgB3VfaQ%0A80KyXkiC0VPRy3DfzE76c922zxHnlNYxl1Sb86ac1liMa5SCXHMOpGjzOQbgieokWS884h7cHxQJ%0AxWd7xcy3c4prebCyn9FML/3275m90SyH6nN0h0XKiXmeWp8bZCGpMWXXxP6wxGBQZEdtktTaYH9Y%0AYiQosWj74Fm9DIfdzftS4PnMRmV6Q6Oj2/fdcPgPrpOQ80cvecY7y+4Zv3lJHYiIDzwKvArYgzli%0A6W32KJVGnv8JnKOq7xGRnwHepKqXi8hzgH8CLgZWY46H2qRqjFhE/jdwIdCtqm84Vj/djkeHw+Fw%0AnPSISGLPg9sqIl8VkcJxlu8UmnBJVPX5qnpe4x9w+o/rdBSRXvtwcCJl/0NEek+gXElEPi0i2+xb%0ATXeJyLtOpA/PNETkPBF53Urzq+o1bTr9K2Dvk9CPl4nIi06g3IUi8skTbG9Fb6ettH1VPdQqm5Z/%0Ax+10FJGdIjJoPy+sIP8x8xxH29eLyIVPQj2ftQ/sTxoicoWI/I39fKWIvO/JrN/hcDgcz0zGoxUf%0AGf2s40B99unuwlPGvtrM092Fp4zbZh97urvwlHHv4q6nuwtPGQ3n98lIw/HlcDgcDsA4DR9X1e2q%0AWgf+maOPgLkM+IL9/DXglWLOf7kM+GdVranqDuBxWx8isgZ4PfDZlXbEOR4dDofD8V+BinWEnA3U%0Agfe0XhTDcvfE43I8PkX0AsfleGyMS1Vfp6on8gvIZ4FpYKOqng+8Bug/gXqeFkRkubOszwNW7Hh8%0ACnkZcFyORxEJVPVOVX3vU9OlY/N0t/9MRlV/qfVtQofD4XA4HA6Hw+FwOByOJwMRebeI3Nny790t%0Al8eA3S3f99g0OuVR1RiYBQaOUfavgN8Gu813BTjHo8PhcDj+q3ETcLqIbBCRh0TkU8DdwFoReZuI%0A3G93Rv4JgIh8DMjbHZNftmnvFJHbbdpnbCgDOpVvICJ/LiJ3i8h1IjJk094lIneIyH0i8i+NnZgi%0AMiIi/2rT77M74j4GnGbb/LjN91u2/BYR+X2b1mlcrbvI/s3uXHyg7eHkCETkNMybTR9SNXFeVHVC%0AVRtyKdmx3G3HfFlL+w/bXV9bReTLIvITInKziDwmIo23pa4UkS+IyLW2fz8tIn9q6/quiIm5JyIf%0AtmPcKiJX2bewGrvT/kpEbrHXWuu9SkSuBb4oIjkR+Qdb7z0i8nIRyQB/AFxu5Xm5iBRF5HO2rXta%0AxnNU+RYxrbV9fUREfq9Fdh1lLCbO/t1Wp9eJiaP/HuA3bT9eLCJD1hbusP8uWWJczZ2LInKxlcM9%0A9v+bl9LrMvq+QERusP2+RkRW2fSLrH3dKiIfF5GtNr21/X475i0icpuInNPS589ZXW0Xkfe2tNdx%0ADi3Rt4621iFfp/lQFJFvW5lvFZHLj1Muvh13o95ftumeiHzK6vhbYnYVv8Vea+6clCXWBBFZEJGP%0A2H7dJiIjNr2j/pfp3/GsIcutXZ8W8wfLAw3Z2fSOdtHWh+YfPXsX9xyPeB0Oh8PhcDgcDofD4XjG%0AkKLP+H+qepWqXtjy76qWIXQKw9oePnapPB3TReQNwEFVvet4ZOkcjw6Hw+H4L4OYHXCvBRphTzcD%0AX7S7+SLMGX6vwOyGu0hE3qiq7+fwjsl3iMiZwOXAJTbkZgK8Q0RWdypv2ykCd6vq84AbgIaT6uuq%0AepGqngs8BPyiTf8kcINNfx7wAPB+YJvtx2+JyKuBjRjn4HnABSLykvZxqeoTbWL4BVW9ABOX/b1i%0AzufrxFnAfQ2nYweqmDjwzwNeDvy5iDQeUk4HPgGcA5wBvB24FHgfR+4ePQ0TquEy4EvAD1T1uUDF%0ApgP8jZXR2UAeaI0jX1TVF2F2gn6uJf0C4DJVfTvwqwC23rdhwkl4wIeBq608rwY+CHxfVS+y4/m4%0AiBQ7lReRnG3nYuAdGPm/VQ6H6TxKxmKczX8HvNnq9a2quhP4W+AvbT9usnL7S9uPN3NkGIvWcbXy%0AMPASa8cfBv6Y40CMk/evgbfYfn8O+Ii9/A/Ae1T1hRhb78TvA/eo6jkY/X6x5doZwE9iZPV7IhIu%0ANYeW6eJyttYYw1Lz4TXAPlU919rQd48tkSP4RWDW6uMi4F0icgrw08AG4LnALwEvbC+4gjXhNmsL%0ANwKNEMbL6b8TK15DjiH3D6rqhZg5+1IROecYdtGk9Y+eseKaY3TX4XA4HA6Hw+FwOBwOx1PEHmBt%0Ay/c1wL6l8tjfSXuAqWXKXgL8lIjsxIRufYWIfOlYHVkuBJnD4XA4HCcLeRG5136+Cfh7zEHJT6jq%0AbTb9IuB6VZ0AELO78SXAv7XV9UqMA+gO6/vIAwePUT4FrrblvwR83X4+W0T+CBNGtQRcY9NfAfwP%0AAHuI86yI9LX149X23z32ewnjeNnVNq523isib7Kf19oyxzyLT0Q+CLwVGFbV1Zg3of7YOndSTPiF%0AEZt9R+NMSxF5ALhOVVVE7sc4axp8R1Ujm+5z2CnUmu/lIvLbQAET5vUB4Jv22j8BqOqNItIth8+x%0A/IaqVuznSzHOE1T1YRF5AtjUYYivxjxINc7OywHrjlH+e41zDEXk6zbvnXSW8RBwo42Tj6pOdegD%0AwE8Az2nxq3WLSFeHcbXSg3GIbsS8pRYuUfdSbAbOBr5n2/WB/VaeXap6i833FY50/Da4FOMkQ1W/%0Abx2tPfbat1W1BtRE5CDGRpaaQ0uxlK2Nt+RZaj7cBPyZ3W34LevcPR5eDZzT2M2IkfVGO+avWsf8%0AuIj8oEPZ5daEOtA4a/MuzMHvsLz+O3E8a8jPsrTc/7uY3bkBsAp4DkbWR9nFMn3hPckQQ2mdeRvl%0AeNLzOeDDeVHME6FJmxIYTWBVHANw5tgkU5OrKddDrs9mjRCiCnHiMTIS8rXFIQBChbM0ppya9yZH%0ApcbeYBWHRBhLjU88pymzXsAqrQEwT0Bah9W5kJmq2VS7K1iFBwwmMffaPp2hfaQJDFEHwI+UQibi%0A294gq2Oji0xhFb1xwnBQbY73R36RTUnMbjX1vObUOo9sH+SawLR1Wa1OPfWY8DNU1NTzkjXC7vEc%0Ajwa9rE2MDFLg9ozPC6pmHPkkBv8Uxobm+Ot5E916c2LauDQ0UbPDTMKNCwMcLI5wxWqjli/vW4un%0A8IbSFA/OmeVwQ7jILflVRPYVkud63fx+7ybmalluyxh5X5jWeSzJMJKUABhK6ixqNxHCeGjGEgks%0ACpyhvRDBQ1mf12RmuLXeS8HWfX52mh9Vh/CBBd+0f2o9ZncY8OKSWfL+sd7LqyoR+/0hNsoiALfl%0AVjPpKa+PywAsBpvZ5mXZUIsY6zEyuWdhA91xyoLncfGgMduvT5/CtJfyu765PcZ1j+8WenhDJaWL%0ACIBHoiJvyJ5Dn7W3Lon5TDbl56shoY0S9IiX5dXrxhkfL5rxDyyw7eAoa3rm2Tdnpl8pG7GYBEyl%0AIYGaF4YfynqcWlfm8kZHr+w9yHdnTuPUesxo1ozl8XoXpSSh2zP92Zfm2JSd44cyzMWBOaL2Timx%0A2085PxFmE2Mn/8fLUI59un1Tbn+SY8b3ODUzjNgXlvuyVW6t91K2K353Al2psqHUzVyUAeDGXMhg%0AKpwbh0Avu7wcEXB2usB/huZFgUtqVW7MZvn5dfv4e3ty8V9oL6NrPbbtNWMbzFaYqvTxiJdlo5qz%0AtAppzDiDdFvZrupewPOVL1c3sd7Om0KqbM4UOVjP8/wXmSX7m7esZYNX46xzjB4fuXsdd5FnQzXh%0Atpzp9/vqxjYjO28yYcqEZqmHQiYx45/3PF5+unL9E4PWbmPW9mepVEO2x8aWH8sIgwkUZBCvbsrt%0ADQZ4TdHne7Gx0TcP7+ejk+dyimY4vWZs4q4QXlOtc79v3jPyPRhJUwpRSs2uz9O+z6X9B7nl0HoO%0A2D37pyUpNwYpr6+YtsZK82ydH6HsCRcXzBz4t9oIbyxOcVPZyHYgTlntVblZCpyWGlsuJgkH/CFe%0AUJoAitwwN8Rl5+zm8fsHeFTNMeWjaczeIOAFhSm+GpwNwKXViFt71vOSmlkD143MMH1oNXO1LBk1%0AcynIruFWSpxRNbYV+qexN85yMOjl3NisgY9Kho2Rub5+wK45uYg/mVrLJXWjo1KaEvkbGU7rrB40%0A51B+d36I1/RPcNe0kf8Lx8b59wOrOKMesTM08u7zlNVUWbdmGuhm164+diR5npsLeKBubGtYu9kZ%0AhKwNYn7kGeG+QRZ42OoVoBwKG+Mae5MM5+ZNH+crWQaGBtgyZdramPcZWjvPjx5dxaUvMLr90n2r%0A2F0c5vKoyr3+eqOnKGbe89njG91eXK/ikWe/ZDlkX/wfSVIkgcnA3INS4AVZYWutm+d1Gd2mibA9%0AOoWuOAa/j1uyWV4Wlbk6zPBGGTZ9qseE0s2s+pyaM2vAI/UuNvkLPJ6Omra8OqN983xjcZDXhdMA%0AjC8UeSzMkLePBwd7TuVFUYV/DgLenTE6+WHUy5vP2M3Ubp/7Z81vhl6sbMmNMGbXlucHs3wtt4G1%0AsXDIFOMl9QqlrLBQM+vdXUGeNISXyhzfxejkklqVrmwXj9e7+LnChZzXN0mlkuHmuIeB2Nj7vVll%0ALPH4idIk45E56no+Dnju2oP85eQGAH66GvPDbA9v7UvZN5U3+u7u47bFfubtWvbq4iG+XB3koqif%0AnH3/8TENOTeuMqMhO3xjE8UU5nzYHpo16MU1n2lfOCOusna1uWdePzGC5kfZ4ps8r6gKZfEYkW4G%0AiuZ+Xq6F3JDfzGu9Wehez+1RDz2Jko9TBn0zl7zSKn7oF7k0WWRLxjyXjOeVn/Lm+M/EPPJursV4%0AMsRuAp7vm/MUe09fzccmB/joy42NPPY9n8l0DZuGp3j4oCl3xmjCD6aHGYxS6mLWhUxVeWvwHOqJ%0Asbc536M7TflRBi5LTb+r6lP1fe4JzFgzPvQm8LLeGn++cCoA76imbPNz3OXHnOn3sjEJuDAp01uq%0AcoNdg0rdq1mXVtnjZTkznAfgFn8dw7GShCZPT5oQRsqDmZDT6kaWB4OAcaAvZ+4l7/YWuT/ZzD6E%0ATamxpdGgynScJainfCVvdHma5lgVw2jN1pPtY68PF1YjHswaI7gwqbIzzXHpsLlvXDU1zJt1ke94%0AJTZkTfCNOzMxwxpwvgxCBBdduJ+779zA5jWT3LzP6GhA+1lfnOVb5T7Osn0KUyWUXqZj01bZEwbi%0AhOFcmR+mxt4vSsvszqzmjIzRY6UWIl6BbwRFzjImwVqvyl1BnlGUicDMrxcwz5a0i2LWzOW1UsEX%0AZZ/m2dxt1qm9s130+VX6+s1zwuxMnptkhHv8Km+omkk5EXhE/gDzdqvQS+sVctmYahywdszUc/WB%0AAS5OS1yVTfiz9ca+vrttDaujmAdK5k/yWVFiUTIqFAumT0MJ7A6UFydGt91BjfF4iNt9n3NrZi4X%0AggEmvYBXXbSHH9xr9HtWdoaDUR9bQ3N/LqUwnR/gRXGZemw6+rif45APr7dr4uPz6/ETpSQJs57R%0Amy/K/jRgU2zs+Hu5fp5XVS4+NeW27aXm+HtjZVPocx1GbwWFJ3LreE/PJAD/PHMqby5McvPcqWTs%0APq7XvnQ3N9061Fyn++KU3mCUJBU2rjJ9enD/AKGvPCYhJftKbV+SUBaPQt7IKK0L1xe7eZc/z3zF%0AyGkhCfl/pZSzEzP+Kwf7uGFuiEsKU0zMmfuyl8Jk6WLKnrGHgSRhbxJQ8eC5kRmvB9yXzzEUKwX7%0AzFEkZpGAsmcVHg5TF2EgibkrZ9a74UTYHNe4q2juJafUU1549jw7HunhDvtcsFa7uaVLeV0lZrjb%0A2Nf3oj52ZmL+W2LaOnV4mm37S/SEIfdh5B0JbKxG7A2M/W/WMl1Fj7lKlp4uM5aH5nuphB4D9m8X%0AxzOeO4CN9oXpvcDPYDYDtPIN4OeAW4G3YF7CVxH5BvAVEfkLzG+mG4HbVfVW4ANgol8B71PVdx6r%0AI87x6HA4HI7/ClTsDp8m9of0xdakFdYlwBdU9QNt9b1xifydaIQ5+DzwRlW9T0SuwJz3t1IE+Kiq%0AfqatHxs4clyt116GcWy8UFXLInI9xsHWiQeBc8WcEZmq6keAj4jIgr3+Dowz7QLrPNzZUletpZ60%0A5STB5mIAACAASURBVHvKkc8eNQBVTUUkUlVtzWd3Fn4KuFBVd4vIlW39bQ8X0fh+onp9s6o+ckRi%0A2866Jdprfl9GxtIhfyc8W/YIB2MHe23lDzG7Rd9k9X/9Cto5onrgAbursbXNdmf3cuXbaYy11RYS%0AjP47zqFlWM7WWvtw1HwAEy4Uc57nR0XkWlX9gxW226j311X1miMSRV6/RP72skvRau8NucDy+u/E%0A51n5GrLU2nUKZjfyRao6LSKf57DNHmUXTyZnjk0+VVU/7VxWqz/dXXjKeCi7ZGTkZz1DAwvHzvQs%0AZZe31O3+2c/QSfxD2A1zQ093F54ydu1a6WPGs49b7Is0JyPn9Z289+7bo55jZ3qWsjE5eX/+vejC%0AZd+LczgcjuNCV/SzzTMXVY1F5NcwLyX7wOdU9QER+QPgTlX9BmYzxj+KyOOYnY4/Y8s+ICL/D/N7%0AYAz8qn2R+YRwoVYdDofD4TD8CBNicNCee/Y2TFhUgMiGHQS4DniLiHl1Wcz5duuPUd7DvEUE5k2j%0AH9rPXZidZSFHhpq8DvgVW78vIt3AvM3f4BrgF0SkZPONNfq0DD3AtHWInQG8YKmMqvo4ZvfeH8nh%0Ac+AazohGXQetI+jlwPpjtH0iNH4lnbTjfEvb9cttvy7FhMOc7VDHjVjZisgmzC7GR+gsz19vOBpF%0A5PxjlAd4ldV/HngjcDNLy/hWjH2cYuvqt+nt/bgW+LXGFxE5wmG+BD2YN9kArlhB/nYeAYZE5IW2%0AzVBEzlLVaWBeRBpj+JklyrfK6GXApKrOLdPeUnNoKVZiax3ng5hwp2VV/RLwZ5iwo8fDNcCvyOEz%0ARzeJCcH7Q+DNYs56HKGzw2+5NWEpjlf/x7OGLCX3boxTe9aO5bW2jo52cYz+OBwOh8PhcDgcDofD%0A4XiaUNX/UNVNqnqa3USAqn7YOh1R1aqqvlVVT1fVi1V1e0vZj9hym1X1Ox3qvl5VO0XCOoqT95UX%0Ah8PhcDiOA1XdLyIfAH6Aca79h6r+u718FbBFRO5Wc87jh4BrRcTDnA35q6p62zLlF4GzROQuYBbr%0AMAN+F+OceAITXrThgPoN4CoR+UXMbqhfUdVbReRmEdmKCVH6W2LObLvV+soWgHey9Dl8YEKZvkdE%0AtmCcCkuFY23wS8DHgcdFZApz9uLv2GtfBr4pIncC92LOGXxSUdUZEfk7jGx2YkJGtDItIrdgHCe/%0AsEQ1nwL+Vkw41xi4QlVrNjTm+8WE4P0oZtfgX2H0LLa9NyxTHozz6R8xZ1p+RVXvtPmOkrGqTthQ%0All+3dnMQE17zm8DXROQy4NeB9wL/ny0fYJx67zmGqP4UE2r1fwPfP0ZegFeKyJ6W72/FOHU/KSZE%0AamBl8QDmzMC/E5FFzE7KTs7dK4F/sH0uY0J2LImqPthpDmHmQSeOaWuqeu0S8+F0zHmdqW3nV5br%0AG/BtEYns51sxc3UDcLe1iwmMk/lfMCFjtwKPYubxEbI5xpqyFMer/+NdQ5Zau+7B6Hs7xoGOqtbF%0AhJjtZBcOh8PhcDgcDofD4XA4HB1xjkeHw+FwnPSoaqlD2k7M+WWtaV/BnGPXnvd3OOxwQ1Wv5vCZ%0AjSsp32j/d9vSPw18ukP+A8BlHdLf3vb9E8An2vNx9Lg2tHx9LSvE7lr75SWuTQJLhWA8uyXfFS2f%0AdzauqeqVbfWVWj5f2fL5Q8CHlmjnX9rDRnaot0qHXYD2jMWL2pKPGusy5T+PCXPZnl5jCRnbt8W+%0A05b2KHBOW9bL2753Gtf12JCqNt5+67mVR9hZh3L5JS6/pEPaA6p6DoCIvB+zC7a9/Sk622t7n1vt%0AYqk5tKHlc8n+f0lba7ObTvNhG4fPPVwWVX3ZEpf+r/13BCLyPlVdEJEB4HaM4++IelawJqCqXwO+%0AZj9P0ln/n8faW9v8ON41ZCm5X9GeZtPvpbNdOBwOh8PhcDgcDofDcVKR6rM71OozCed4dDgcDofD%0A4XAsxevtrr0As6vuiqe3O88oviUivUAG+ENVHX+6O+RwOBwOh8PhcDgcDofD8XQj6ry4DofD4XD8%0Al0ZEfgRk25J/VlXvfzr64/jxEZGfBP6kLXmHqr7p6ejPMwkR+VfglLbk31HVFe2MdCzN+aOX6HDY%0Azd76NAAvzq9jd7pIijKf1AB4bHEfZ5bWcDCaYyzTB8B4NIuPhw2Ty1DQhaJMRPNsyJjjUB+uHiDv%0AZ5ptxZqQkYCJ+iy9odlAOhr2kJBSS2MAev08+6NZCl6Gupoo1KuCLrbVJ1kV9jKXVk05v8S2+iQ+%0AHgAigoewNuxlZ30KgLm4wnC2p9l+lMZ0+Tn21KYYy5px5CWkqjELaY267UO3n2cqXsAXU/dY2EuC%0AkpWA8dgchXqoPs/63CCH4gUAFuIqA5kuZqJFhjOmzZwE5L2Q2cT0OdKEFKWWRmzMDgKwsz6NJx5R%0AGrNg8wXik/czDAUmCu+u2iHm4zLPKa4hY47vZXd9mv+fvfeOk/SoDrWf86aOMz15dmaz0q6kRVnk%0AIGERbHwNIny6ILAFmGQMF0w2AgsMNsFgEy4YgTFgZKyPYMDGIGGBAAsJlHYVV3Hzzk6Ond5U94+q%0A7hmNund2V4DYpZ79zW+nq6vqrTp16lRNnz5VJTdHztHy3VEbp9PLUU1DOr08AB1Ohn3hNK44TTll%0A3YCseIyEMwB0+0UqSZ3JcI5+0+5aGlHy8s3+D3sd3Fsfp88rsqM2DoBSKb7j0+npYOzZuELG8VkV%0AlJiMtEw63CyT8QKVuEZ3oPsyUZ+lw88zWddyHM71sr86ybr8AFnR36/dU5sgRXFKfjUAo/E8sUoY%0Aq82wIT8IQDUNybsZHIQp87yCmyFRKaHS47g66OZApE9TFnPVcWNsV/m6rwkpgXiUnAyeybO9Pk7e%0AzZBz9DXRC0mdghNQURG1JGz2d122l5z47KxPArAh00vKIlNJGaVUUw4AtSSi6GVJ1GLOUzOD7Ipn%0Am/3vdrOMxWVqKqZgxnchrTMbVVDozwHyboaSm+N4v4v7Iz2W95X3c1bnRqbiih5rx6OSRnS5OeaM%0Abs3EZSpxjd6gE4Bev8hCUqfPKzBm2qhQTIbzFL1sc070+53sro0zaOZNn1dgOqniNK+QhvmkysmZ%0AQaNpsDeeZyGpkXF8Rup6Tvb4HZycGWA6rbHbzNMTMv2MxPPNviYqZSGts786yWBWP6/HK1BTMY3P%0AQepphOe4nOD3cHNFn0J+fLafPeE0HUYnPRxcEabiMgVXXz8dpTE9XgFBuLusy20prmUsmqfX0zZp%0AbzjFcZl+doWTVM149/od9Hh5tldGAFif7WNffZqTcoPcXxsDwBWHjOM3ZRY4Huv9bqbTKpVUnwbu%0AICwkNU7KDjASzwOwuzLGluI6ZpNqU7e6/ALlpMaA32n6GxOppGkjAsdjd3mMzqDQlH81rtOb6WQ4%0A6OL+6igAXX6hqYMAoUrwxWUuqVJyc820ahoyWtNrwLr8AL6xM7NGl9YG3RyI5po2YTKcY3N+mIU0%0AJDJ2uuhmGI/myTlBc+4oFA9WRtlSXAtAJQ2Zjau44pAaXa4mIYlKiU09J+ZWsTecIhCP1UEXABNx%0AmXkjn8bceVx+HTdV9zbtXT2NKLk5bpl5kFNK6/TzlWIhqTEXlQEYzvaSkFJwAu6c3wNAxvXZmBts%0AyrboZpmOyxTdLEVXb7OraUQ9jUhU2pTJYKaL+bhKn1nLamlMztHrScNOFN0snjgUHV3PjvoEfX6R%0AXdVx8p4eky6vQM7x2VefpssvNNvd5xXYUZ9ojm+Hm2MqWmDQ2Om8EzAWzTXH9o653ZzUsZphv5N7%0Aanr88+5D/0yopxHnZddxQ3iA+VjLM+v4dHl55pMaQ8YuVtKQHbXxpt18XGE9D0bTjIdzdPuLOueI%0AQ4fpmysOtTTCEWFXVa8Ta7J9lNwsgbhNfVdKNfULoOgEzKV1JqN5Xpg/EYC71AJTSaU5b7LiMRWX%0AybkBPa5+fpeT4ZbKHoqm/wN+J1NJGReHxFjiMI3xxaXfKzZts7b5btOWpIAvDvvCGU7K9ANwd32U%0AIb+L6USP9Xh9huFsb1OG+nkdhCqhnIZNOzjkFXkwnMJb0r/9tUlOK65jtaPbvS0co9PNciDUa1ND%0AFkNBqVlPqBLm03pTj1xx6HCz+OI225QVH08cdtUWdaTk5eny8txn7NRQtoc+t0A5Del19Twpq4iZ%0ApErezNGik+GB2jiB4zX7lnF8TskMsCOaoZLqfWDeyTAWzrIptwqAB2rjrM50E6qEmVjPrx6vyEQ0%0A39xfBeIyFVeYjSsMmjXnwcooJxfWNNfE8XCWHr8D3/Gaa2CCYj6pEqVJs00n5laRF49byvqGh+Fs%0AL3NxhY2ZPu6pHjB5Btldn2quAXnxyTgeO2oTnJAdAOBAPMdsVMF33KbNr6mYe+b2sqag92WdXp7N%0Afg/3RzNkHN2mahpRTUNmIy3/br9ANQ1xxWHI13aqsXYsGJmNRXMM+J0E4jFi1umCm2XI62BHfZIe%0Ar9Ac77wTkDW6UFUxU3GZahoSGJkMBSX2htPNtWw+rpJ3M6z2Otlj6k5USjUNWRWUmDXz2xW9T2/M%0A96KbJVQxgtBn+n8gmmV9ppde0XXfE002948NWYZpzHQ4z5nF9QDcXtlH4HgIQtHYsjhN8B2PKI3J%0Amr3/RDhHJa411/JVfifTSZV1Xon9xib0uXnurY8xZOx9Vjz2hTNU05BeX+8dG2tnY50FvedY5Zea%0Ae75APPaHMxTdLNVUz51uL08gHqOR3nN2ujlyjk+Kaq7VNRUzEc6xzszxRl3TSYWc6GdV0pAUxbBf%0Aau7pD4QzbMkN80A40ZRRv9/JRDTPablhACbTKlNxuak3qzJdVJI6tTSix6wdKYp1Xon7wgnWGl1q%0AjOmwsclzpu+N/RFAyc0xu2QtH4/mybsZjve72Wtk64lDr5sjMuvmd3b/5+Km7Rhky+Djf+udZXeM%0A3nBUjIGzchaLxWKxWB4ZIpKIyFYRuUNEvi4i+cMs/7BjDg+z/MIjKW/q6BKRPzvCsv9lIqMOt1xR%0ARD4rIg+IyK0icrOIvOpI2nAwlFKPU0qdsezn1+p0FJEzROQPHkH5S0Tk07+CdpwnIk88gnLniMgn%0Aj/CZTxaRX4rIdvPz6iOp52Aopa5qMaa/MqfjwXR66XuNuSciG8z9pAerc8U8h9nGnSLSt+T1eSLy%0An0qpC1vI5qqleX5Vbfh1ICLXisg5j3Y7LBaLxfLrJ3CO3UOqJsO5R7sJvzYaTqxjkYYD51ik4aA/%0AFmk4+49FxsNWV9BbLBbLkaGOgn9HC8fuymOxWCyW3yaq5sP9LUAIvHbpm6I52Jr0iByPvyK6gMNy%0APDb6pZT6A6XUzBE88wvANHCiUupM4NlAzxHU86ggIgf7tOwM4Igdj79CzgMOy/EoIp5S6ial1BsP%0A92Eisgp9599rlVKbgScDrxGR5xxuXY8mrXT6V6DvFovFYrFYLBaLxWKxWCyWoxzreLRYLBbLb5qf%0AASeY6Ka7ReQzwC3AWhF5sYjcbiIjPwwgIh8CciZi8gqT9lITMbZVRD4nos8TaVW+gYh8TERuEZFr%0ARKTfpL1KRG4UkW0i8s1GJKaIDIrIv5v0bSYi7kPA8eaZHzX53mbK3yYi7zNprfrVjLwSkW+byMU7%0ADxbpJiLHA48FLlVKn2mhlBpXSjXkUjR9ucX0+blLnr9dRL5g5HCFiFwgIteJyH0i8liT7zIR+bKI%0AXG3a93wR+Yip6wci+jwQEXmv6eMdInK5iD4L0URd/YOI/Ny8t7Tey0XkauArIpIVkX829d4qIueL%0ASAC8H7jIyPMiESmIyBfNs25d0p+HlV8iprWmrfeIyF8tkV1LGYvIs428thnZbUA7wd9s2vEUEek3%0AunCj+XlSm341I+NE5LFGDrea/ze1G1fg9cCXlFK3mDGdAN4OvPMguncwnf+siNxk+vq+JX3dKSLv%0AW6Ifm016j5HPbSJyg4icZtKfZureavrRYfr4U9Oeu0TkH8V8QcDU3ycr6Hsb3d4gIj8zbbtFWkSc%0AiogrIh+Vxfn1GpM+ZNrUiKB+ykFk3ZZDGbODyOpQ587vmfpvN7qdWWFsWrZJRHIi8m+mHVcCuSVt%0AbDf+55o6thm96TiITFvaEvNeS71bJqdXmzbcNFGx11xaLBaLxWKxWCwWi8Xyu451PFosFovlN4bo%0ACLjfBxrHeG4CvmKi+SL0nXRPR0fDnSsiz1NKvZPFiMmLReRk4CLgSUqpM4AEuFhEhluVN88pALco%0Apc4CfgI0nFTfUkqdq5Q6HbgbeKVJ/yTwE5N+FnAn2jH0gGnH20TkmcCJaOfgGcDZIvLU5f1SSu1a%0AJoZXKKXOBs4B3igivbTmVGBbw+nYghpwoenT+cDHRKRxzvsJwCeA04DNwEvQkXVv5aHRo8cDzwGe%0AC3wV+LFS6jFA1aQDfNrIaAva4fGHS8oXlFJPREeCfnFJ+tnAc5VSL0E72jD1vhj4Mnr/8V7gSiPP%0AK4F3Az9SSp1r+vNRESm0Ki8ijfOrHgtcjJb/i2Tx+MmHyVi0s/nzwAvMuL5IKbUT+Efg7007fmbk%0A9vemHS9AR5226tdStgNPNXr8XuBvaM+pwM3L0m4y6dBC99rpvMn/bqXUOeixflrDOWaYMPrxWfTY%0AA7wPuFUpdRpaF75i0t8KvN7U/xS0DoCW8VuAx6D15fkt+nQwfW/FGPAM07aLTJ+X80pg1ozDucCr%0ARGQjWpevMu08Hdi6wrN+3HCo8tCxPJQxaycrWGHuGB39EnCRSfeA1y0p32ps2rXpdUDFtOODaD1s%0A8LDxF+3YvxL4P0aPLjDtaifTlrZkBb1ropS6XCl1jlLqnL78qhZitFgsFovFYrFYLBaLxfK7xLF7%0AYYDFYrFYfpvImQ/+QUc8/hMwDOxSSt1g0s8FrlVKjQOIjm58KvDtZXX9HvqD9xuNny2HdmQcrHyK%0A/iAetJPgW+b3LSLyAfQxqkXgKpP+dOCPAZRSCTArIt3L2vFM83OreV1EOyJ3L+vXct4oIo279taa%0AMpNt8jYRkXcDLwIGlFLDgAB/Y5ydKbAaGDTZdzTuaBSRO4FrlFJKRG4HNiyp9vtKqciku8APTPrS%0AfOeLyNuBPPqY1zuB/zDvfQ1AKfVTEemUxTv/vquUajiungx8yuTbLiK7gJNadPGZwB+JSMMJkwXW%0ArVD+h0qpSdPPb5m8N9Faxv3AT5VSO0xdUy3aANpJc8qiD5dOEelo0a+llNAO0RMBBfht6gY9bq0O%0A5W+ktdK9l9Fa5wH+P9FRnR4wBJwC3Gbea+j5zSw6DJ+MdqiilPqRccqWgOuAj5t58y2l1F7zrF8q%0ApR4EEJGvmfLfWNb2g+l7K3zg0yLScGa104fTROSF5nUJPY43Al80UYXfVkqt5Hg830SVIiLnsejk%0AO5QxaycrWHnubELPw3tN+pfRTvR/MK9bjU27Nj0V45xVSt0mIo3xhdbjr4ARpdSNpsyc6X87me6l%0AtS1pZ2vbcnJmgNfVXT6dzQCwN61QEJ+X17JMuPrPjvNPVuzcUQIpQQT93QscmF7DHidDIdXfs3Aj%0Axelrxpga7+XTEgDwT+5atno5zk3LAOQyEf+QZkkzg7wuSgC4P8mzyV1gLNZBoYUk5vJMwFuIuS/U%0A0/grzHJFro9MNuJ75dUAPDGu0NfXSbWiRe55KV2rKvzTrk4ko21BGCS8JuxkztFBn3sC+HE6yQe8%0AzUSpzpMKXOvXmExrAHw4m5LNR9w1spEvZCoAvLqW5+6MRz6Fx3q6rkyug39JSmTcAQBePjwKQO+z%0A+nnj13Td/7vqcUUu4l2h7ltFuXw1F3Nx1adS198lDVSemjic3jdJoUf35U93FtgdTvHmUKvuFbkc%0AbyHmB3TSq8XGjzMBv5cU6I20/LNOiYKK2fLUCV7xiyIAa508fxT00ZtoU9WdJDz2nBHu/kWJiugT%0AwK/3PHb7dR7nHccvvToATw8DbgwSXh3ou9x2zua4ObuRF3eOMzu7DoCPictYWmGNq5/1Z27MpzyX%0As9IcJyu99PY5VUYY4LieWfIdIQCvnygxEZe55jQtk3/etYY7gwFeUfNYVdR68i53LW8Ps+yNtU4+%0AfUuFt943SDnTzzMSfZfXYJpy5uAY42NFCDr5hOvwkbXTlKcC9k7qPCUJ+efsOp5Rc+h3dN/eLQuc%0AnB3k77r1snD7gX5ShCedvo+ZPfr7MZcxSId4vKyuhb2fPk7NTfPT6gA3ZHW5DvMn+UvCiHHneD2+%0AsUMxTRk2ejO8qcIP71nH7V7Cm4/T96t9e8fxPKtnlJEx3ca3OdM8Jyow4hV4fklP1b+e9/mLtIvu%0Aon7W9+o9xC78xJ1ktVsA4APrJnjf7l6eUfP414xOe3v2DGqRQz7VeuMmiknX4/fP2sPWG/RWY5cf%0A8PN8nb/wtazL1YB62sG/Oz4fymq9zeUjdo4PcZ/vc7aZu9NxhuMGPb5R7gegP9FG9DRnni+7eizf%0AtmaM+3f63JrR4/Ym5dDVFfDX1RzvSYYA2Nw3xTfnC5wT+kAHI27AWZkpdtWHWFB6buXSlO/mYt7W%0AXWB0StuAHWmWM7Iz/P+mbxdnp/hcrcRjIo84r23CWyOXwaGYWw7oNv4wG/PuwQlu2rWR2Mz3DW6Z%0AjJcwWclybYf+zs+TajHXZbv5/UjL+5SL+rn+yiLfzxV5htk9ZBLF6uI826JTAHASOD6b530kvMPX%0AwfdbKHObFHhySW8Py+WAhTBgmg7+K6vH/zVJyLvcHK+v5bg8q23ACztWc2FpjFUv3QjAg58bp1r3%0A+XTW4Y+rWs+2nHKAj+0Y5sxQl3nS8AFgLZ+cGMBH922UkGfVMwxHdRxPz8ta6iIo7nK0Tf6mGuVT%0AQYZd5QFSY0u6iCj4EV/KrgXgeVXFcUPT3DnSR5fodo/EGfpUke1+Bjw4M6lwg+RZlSqOc7S+X0qN%0AP/eO44CrWB/rNm1SFe7Ir+JOJwYgcUB5iudXU854+gQAu6/vJlXStPebvTk6ejupVXwqpv9XBkO8%0AVBb4uAoomLl3Qc3lQNDDhx1tN3fVizyme4LXyokMOvpa+om0yle7MnymsgGAx0Qez964j8/vGeSs%0Abn3Iw3ufNMaen+ephXpOzsUBn8zkWO3keXmk++97CcVCneHXHc/NH9Tz9DNezAe6AyplLVsRxVQl%0Ax2DXAmMz+vuJKhHu9jKMibbBL5dOHrf2AO8fOYl39+kt7ZvGC3x24xzzY9382byW22ujHo6TBcbQ%0AOnHCwBQzMzkiehga0vfi/XR/L6dlPaaq2m59t7efcRXyLq/OF3K63JgKWS0ZBlI9ty4sjbF13OWN%0APVnun9Rz8kHfY5+bcloilIzN+0YuJpP3eHtd25Z1nbNUykWGz1X88gZdDsBF8UFH6/uHVZ7P+EU2%0AqAzX5/WY/EXYSRchf+XWudDT8/SPMlNUaz5vTfXkGnDzPNnp4fy0m3113f9zVZFBx+Njvm7PxfUC%0AriiGnCqvisYBeLNay4bCSbworoKCfXGe/8oWeUWYEKZ6nlSVx5jj8dTBET45odfqA6rOe/MVdk1p%0AW7LX87nwyfv4t59v5B7RevrhVUVGx3IkSutRb3+em+Z6OZ4KWz2d9piwRl05jLo+T9uwH4Cf7Ozg%0AmkzAnkTbzf9FL/d2rmJc1Xm90mtQkCuy6rQF7vvFMACf8BXPjAtcIxVGUz2Xvjgc8pM9q5shJ9cE%0ANV5adbjPD7jK1+vy62s5vpODN3j9nLVKy2RiosDnPJ8/zWp7HyjF2qTK+z3hVEfPr4v9Ge6dX823%0AA92eNxPil/p4Sx02ONpuvJYqu2o5IvJ8MdD6dmmc4fr8Gp4Y6zaG7gZKXp1MNmb7jP4C26mlSd5Z%0AXsWf1/Qa8MOcz9ueUuXvfnECGaXH9szOPgo4PJ8AvB4cR1GuB1zrZzg/1Puw1UOzqLTI/tFOVq/R%0Az79/Xyf7PJ/Pnqr3Lu/Z3cffnDLGldu7eYdZg+bqPtszPdwg8wB8IBcyPZdlTo7jY0rXs8nv42wv%0AzwNOxKjSz3ufF/N2bzOXpVpv56KA088YZXR7ke/Gej/z+LDOXjdDydM6OScu1+bq5HF5k7H5P5o8%0AkTSF+02estfDm4sz9Jxc5cBWXc/IXJHJ1CdLgfXeAgD/lyx/Uk/5nlk7n10L+Xjg89ykxDZf6yTA%0AC7weLhjQp5TUKt3Uax5boxIlpcd21nW4Nlvj0o45PjGv7fkT6y5PO2EfV+7U69QfdY/yikl4vgyy%0Aw9V1vyHu4yon5i15LaMHJ4cYypQp9nahzNp56VyBNdn1XFDVtuytXpaPqPV0uyGbnjKt67mhj27x%0AeXlaY0eobcfWwjAVUt66bgSAG+7tYtTr4XaJeF9B7wv7N83xp9sGeJlZA0oq4e6gmxcdv5ck1M+L%0Aag637V9Hv9S5Fz0HXQceXxrngXFty+/MeGzNFXhx1WfzkB6T4lDIq+/K85dK25/eoMZ91Q4ueM44%0AaUXvn6/82VpyGbjO7IFfT42ZWpbdTh97jfdlGwvkxGOIgBeaNejzhV5OjwNecKaek1M7S3y22sVO%0AN09Fadme5JZ4Swn+cl638QyKPMuZx3EUlVDr24lbJvj23UUuzSZ0lLRO3jmylq9l67zBXM17h9PN%0AxijkxHWTvH9c2+BLe6bZNzLILaL1fyN9bPUdttQVGBn9VzbiuVWX+zK/G26kVB09dyj+tvO7oTEW%0Ai8ViebSpmoiZJuaD7PLSpEOsS4AvK6Xetay+57XJ34rGTuJLwPOUUttE5BL0fX+HigB/q5T63LJ2%0AbOCh/Vr63nlox9YTlFIVEbkW7WBrxV3A6aLvzEuVUh8EPigiC+b9i9HOtLONA2TnkrrqS+pJl7xO%0AeejaXwdQSqUiEinV3GGlgGeitj4DnKOU2iMily1r7/IdWeP1kY7rC5RS9zwkcYkHsAUPe/5BZNzO%0A4bccx5R9iIOxhb4u5a/REW8XmvG/9iD134mOxPzukrSz0ePdjnY6vxHtSDtXKTUtIl/ioePTchTP%0A9AAAIABJREFUGPeExXFvJU+llPqQiHwPfe/mDSJyQeO95XlblG8nl3a8GRhFRyw66Ii75QjwBqXU%0AVQ97QzvIngP8i4h8VCn1lYeVXplDGbOWsjL/H3TutCm7lFZjc7A2PUzuBxn/drreUqbG9rWyJS31%0A7ldJf/fCypmOUj6cbResfvTTnSSPdhN+bXzCPXYPBPpe/ai5IvqwGXGDR7sJvzbK5WO3b2cmlUe7%0ACb825uJjd9wuLB30O0hHNfvi/KPdhF8b1wStttvHBo5jnQQWi8Xy28ix+5eVxWKxWI42foE+KrDP%0A3CP2YvSxqACRiXACuAZ4oYgMQPMetvUrlHeARpTPS4D/Mb93ACOm7qVHCF6DORZR9L1oncC8yd/g%0AKuAVIlI0+VY32nQQSsC0cYhtBh7fLqNS6n509N4HZPE+v4YzoFHXmHEUnA+sX+HZR0LDiTVh+vnC%0AZe9fZNr1ZPQRjrMt6vgpRrYichI6ivEeWsvzDQ1Ho4icuUJ5gGeY8c8Bz0NH7bWT8fVo/dho6mp8%0AAru8HVcDf954YaLyVqIE7DO/X7JC3v8LXNKoV/RRux8GPmLeb6V77XS+E+30mxWRQfQxxiuxVJ7n%0AoY/8nBOR45VStyt9h+hN6CN6AR4rIhtF3+14EYtz55FQQkfkpcDL0MEuy7kKeJ0s3pd4kuh7QNej%0A9f7z6Mjpsx5BG1Yas5ayOsT6twMbROQE8/plLNqjw23T0nZsQR+rCu3HfzswLCLnmjIdoo+5bilT%0A2tuSdnpnsVgsFovFYrFYLBaLxdIW63i0WCwWy28FSqkR4F3Aj4Ft6DsZv2Pevhy4TUSuUErdBVwK%0AXG2OHPwhMLRC+TJwqojcjD7K8v0m/T1oh+UP0R/WN/g/6CNGb0cfhXiqOdLzOhG5w0RZXQ38K3C9%0AyfcNHurAasUP0JGEt6Gjm1Y6nvJPgV7gftP2/wbeYd67AjhHRG5COyW2t67iyFFKzaDvRbwdfWTt%0AjcuyTIvIz9H3JL6S1nwGcI2MrgQuUUrV0eN0iuj79y5Cy8NHj/Md5vXByoN2gv0L+p6/byqlbqKN%0AjM0RvK8GviUi21g8evc/gAtNO54CvBEt19tE5C7gtYcgqo8Afysi19HaidbE6OlLgc+LyHbg58AX%0AlVKN42tb6V47nd+GPur3TvQdm9cdQlsva/QP+BDwJyb9TUa3t6HvA/y+Sb/e5LsD2AH8+yE8YyU+%0AA/yJiNyAPma1VcTkF9BRoLcYffgcOjLwPGCriNyKPgb1E0fYhkMZs8toLasVUUrVgJcDXzdjmaLn%0AyZG06bNA0bTj7cAvzTNajr9SKkQ7iT9lxvOH6C8RtJNpS1vSTu8OVQYWi8VisVgsFovFYrEcTaij%0A4N/Rgj1q1WKxWCy/dpRSxRZpO4Ety9L+Fe3MW573HSw63FBKXcmi4+hQyjee/55l6Z9Ff6i/PP8o%0A8NwW6S9Z9voTtHZ8LO/XhiUvDyUqrVFuDnhNm/cmgCe0KbplSb5Llvy+s/GeUuqyZfUVl/x+2ZLf%0AL0U7H1rxzeXHMLaot0aLiDJzx+K5y5If1teDlP8S+qjc5el12shYKfV9Fh1qjbR7WYwga3BRi7KX%0ALXt9LeYoTKXU9Tz0nsKH6FmLun7Kw/veeK+d7rXT+Uva1LNhye83YY4RNnJvVf8blqeZ4NOKUqqV%0APBr1T3AQfW/o1TLdu4+HyvxdLfKkwF+an6V82fysyLJ5d0hjtixPO1ldtux1u7lzDXAmyzjI2LRr%0AUxX43y26eLDxv5HWEdWtZAptbEk7vbNYLBaLxWKxWCwWi8ViaYeNeLRYLBaLxWKxWCwWi8VisVgs%0AFovFYrFYLI8YUeroCc+0WCwWi+VYRER+AWSWJb9MKXX7o9EeyyNHRJ6FvrtxKTuUUhc+Gu05lrHz%0A57eHE/vPVifmBtlRmwAgcDx8celws80jYUbDOUpenlgl1NIIgH6/g731KQaCEgCzcYX5uEJ/UGI8%0A1FfHZpyAopfFFf29yaKTYXdtkljFbMoPA9DpBOyN5piKFgAouBkG/E521MappyEAJb9ANQkZCroY%0ACWcAiNMYz/E4Lquv6e1wfO6ojlB0s3S4+qrb8WievJthtD4NQI/fQahierwis0lF1+3myTgeC0m9%0A2Yb5qMIZHes5EOnrQVMjh6KbxTVX9o6EMxTdLF1eHoAuJ8ueaIapaIE1GX0drQJmkwoDficAC0md%0AtX6JB8JJPH0NMNPRAt1+kSiN6fV1IO7dC3s5ubiGta5+vbV2gLybIVIJeadxdTJI8/pgmIrLOAiz%0AcYXBTBcAtSRkKpqnnkRsLKwCIEpjAMqJPv26w8tRSep0ewWmYt3/k7ODXDu9nY1FXWasPsNwtpcO%0AZ3HKPlAdYzjTzX3l/QCcVBjGF5c+N88tlT1NXZqPKpyYH2pEYzMZLdDvd5ATfYjPRFIh5/hMRgvk%0A3cX6XYQZM0aJStmUHWQurTMezTfTHBESlVJNtJ70BZ1ML6kncDwEodfNE5E2x22yPseJBa1/e2sT%0AnFPcwJ5olrrR7Q43S+B4TMX6ROmnZdZwfXiAIa+De+tjAGQcn4zjs6N8gO6goynLTjfL9rK+9rXL%0AL9LtFUhRVIy8824GXxxy5grsmopJVMp6r8Roqvs7nVRY63exO5zGMXNntD5Nb9BJt6v1bTSao5LU%0A6fILzMdVQM+JFMVxuUGtb2mdQa+Dm+d2sD6v50msEqppyJpA6+hUUqaS1ElUyolZXe6uyn7OLKzh%0Atsp+cm4AQD2NWJPpwTXfgd7gFrkrmmIimm/aiZwTsCHoYXttFICil0UpxYH6NMPZXt3fNGRN0M18%0AUm/qW7/fwWxcbepkf9BJpBJSlTb1Zmd5lLX5fiZDPSddcenyC3S7+eb8jFVKOa1TMHr6YOUAQ9ke%0ANgTd7I60TTo56GMmrTOWlCk4um8zcQVHHObiSlNvBvxOZuIKRaNLe2pTRGnU7EePl2c+qTMezTEU%0AdDX1NlQJkUoAfeRXIB71NKLk5gDYURunyy/gitPUiaGgi4Wk3rRTnX6BjOMTpTFzZmxzbkC/38FC%0Aqsus97vYXhsj6/jN563ytS3eVZ+g2tS3LAU3Q970tdvNcW9tjHoakTG2pOTlyToeifmMaYNX4sbq%0AHnr9DrKNeRovUEnqbMz2N/s6k1TpdvPsDad0mzK91NMYVxymzdwtOAGJUjxYOQDA6lwfqUopuTkm%0AzPgDHJ/pY9S83lkZZUN+kMlonn5jO6tpyGq/xERSYdjT8200XiAiJW/mUqQSakrbt1SlRt8iXHHo%0A84rNPFUV0elkmTey7HSzlNMQz+h2NQ2JVEI9jVhl1rdIpeQcn7Fojn7z/IQUT1zKZp2ajhaYDcus%0AzvU214VyGtLr5pt5qmlErBISlTbtVKJSim4GB23PGnXvr880nx84HrNJlTCNcYzdXxN082B9vFlP%0AJanT4ebodnPsqE+Y8c+Qcfymrp2SGeBAoteKhqzqaUSXl2cuqTXnwAnZAXaHU801ZnXQxVRsbLUZ%0Ap0A8fMdj2qybXV6BmbhMv9/JhLHTjghdXoFBr8jWsl4XMo6PI0JgdKuWRiQqpcsv0GvsWyAud1cP%0AEBvdHsx00e3mUEpxV0Xb19MK66iqiLmkBsAmv5e9yTxTcZlhMxd2h1P0+x0cCGeZDctGB3tJUcxG%0Auq+n5VdzX32cbq/AtLH5/Ub3G3KM0oRVmS4SldJt5vJCGlJO63jiMmHs0nG5AXwcs9pAj5Nhe32c%0ALi/ftJPj0TypUmw29nYiqdDn5jmQLM6HNV4nO8Kppv1PVUqiUj23It3Gk3KDjMcL+I5HxuwndlXH%0AWZPtY19dz8k/LJ7EjdEYlaROztiAUMVkHJ8ZU0/Ry7LK62RHfaK5Bq4yNm08mqPT6PJkOE/ODej2%0ACgD0uXnuq4+TdXxCo0sFN0uiUvbXJgHoDTqbtq+xBnc5We6tjnKSWaey4jGdVqmkUXN/Mx1XKLk5%0AFFA07X6gNs6GbB8zSbUpk2oa0uUVmmNSTkMOhLPNPWeYxvQHnfjikDF2Yjap4orDTFymy/QlVDGz%0AUYVes5aXkxodbo4U1ZRJIB6T0TwlI4+1fhd3VPdT8vLNeXt8ppc7qwfwHT0e81GFjFlDjzO2s5KG%0AVNKIclJr2uCGDXpgfgSA9YUBSl6OhaRO1diOLdkh7q6PEqV6TnT5BRyEUMXNPcCaTA+7ahMMBV3N%0A/VOPV6CSRk1bfiCcZVNuFfNprWmXskY2B8z+OlEpHZ6WaaPu3qCD+bjafP6ZhTXcXRtlddDdHP/G%0A2K0NuhkzdsIVh1glzT1vVjxilTIazjJs9qqJUiyYeQwwUpvirM6NTMUVAlPOESHvBOyuTxE4XlNu%0AWqZ6jGppSN7JkJA291iTsd4TNvpxcnYV++I5Ck7AjLF3oYrp9zua+5uaiplPqmzJrGJ7ON6UQ4eX%0AYz6ucoL5u2MyqbDa6+TBUOt7yc2xkNappxGrg25A79PH4/lmW++e38vafD+1NGLQrG+NZ+6tTXBi%0AXt+O4eKwL5xms3nWtso+uvwCgXjNvUukEvrcfHNNmEgqTMVlTs0M8kCs9xN9boGppMKkscnbx25c%0A/MPhGOSk/nN+651l947fdFSMgY14tFgsFstRjYgk5n6+O0Tk6yKSP8zyrY4dPJzyCyvnWpFnAZcr%0Apc5Y8nNIThMR+S8R6Vo558PKFUXksyLygIjcKiI3i8irDrvlv4WIyBki8gePoPwlIvLpR9IGpdRV%0AwJuAP1sypofkdBSRc0Tkk4f7TBE5T0RmzXjeLSJ/dbh1mHoe0Zw4jOecJyL/aX5fUebt8iilHrds%0A7qw4f0Rkg4hUje24S0T+UUQOe18sIm86XJtzJJj23mF+b8rNYrFYLMc2R9M9PpZFGh/yH4uckhl4%0AtJvwa2OT3/toN+HXRsOJfizScIZZLBaL5bcL63i0WCwWy9FO1TgatgAh8Nqlb4rmYOvdb8TJsgJd%0AwJ8dToFGv5RSf6CUmjmCZ34BmAZOVEqdCTwb6DmCeh4VRA76F+YZwBE7Hn+FnAc88XAKiIinlLpJ%0AKfXGI3zmz8x4ngO8VETOPoI6fmVzYoVxerR5QCl1Bvq+yVOA5x1BHW8CfiWOx99yWVksFovFYrFY%0ALBaLxWKxHBLW8WixWCyWY4mfASeY6KC7ReQzwC3AWhF5sYjcbiIjPwwgIh8Ccibq6QqT9lIR+aVJ%0A+5yIPpejVfkGIvIxEblFRK4RkX6T9ioRuVFEtonINxtRUSIyKCL/btK3icgTgQ8Bx5tnftTke5sp%0Af5uIvM+kterXThHpM+9/20Qu3ikir24nJBE5HngscKlS+uuvSqlxpVRDLkXTl1tMn5+75PnbReQL%0ARg5XiMgFInKdiNwnIo81+S4TkS+LyNWmfc8XkY+Yun4gos8sEZH3mj7eISKXi+hz0ETkWhH5BxH5%0AuXlvab2Xi8jVwFdEJCsi/2zqvVVEzheRAHg/cJGR50UiUhCRL5pn3bqkPw8rv0RMa01b75ElkYPt%0AZCwizzby2mZktwHtBH+zacdTRKTf6MKN5udJbfq1NBLwsUYOt5r/N7Ub16UopcrAzUavNojIz0z7%0AbjE6h4gMichPZTFi+ClyeHOiGe0rIi8UkS+Z378kIh8XkR8DH24n/3aIyP8SkV+YvP8tIoMt8rST%0A5dNMO7ea8h2HIKsY+DnadrTT/YKIfM+M7x1Gr94IDAM/Nn1FRJ4pIteb8l8XkaJJXzpPzxGRa83v%0Ay8feFZGPyuLcf80KsmqpH6aevzN9uE1E3mDSzxaRnxgdvkpEhkx6O3vVUs7L2vBqEblJRG6aNUes%0AWiwWi8VisVgsFovFcrShjoJ/RwvW8WixWCyWYwLR0UK/DzSOWNwEfMVEf0Xo+/aejo6GO1dEnqeU%0AeieLEZMXi8jJwEXAk0wkVAJcLCLDrcqb5xSAW5RSZwE/ARpOqm8ppc5VSp0O3A280qR/EviJST8L%0AuBN4Jyb6Sin1NhF5JnAi2jl4BnC2iDx1eb+UUruWieEVSqmz0dFubxSRducFnQpsazgdW1ADLjR9%0AOh/4mIg0zpA/AfgEOkpsM/AS4MnAW3lopNzxwHOA5wJfBX6slHoMUDXpAJ82MtoC5IA/XFK+oJR6%0AIjoS9ItL0s8GnquUegnwegBT74uBL6P3Nu8FrjTyvBJ4N/AjpdS5pj8fFZFCq/IikjXPeSxwMVr+%0ALxKRc0z6w2Qs2tn8eeAFZlxfpJTaCfwj8PemHT8zcvt7044XoKNOW/VrKduBpxo9fi/wNxwCZuwf%0Aj9avMeAZZjwvQusg6LG7yuj66cDWQ50Th9CEk4ALlFJvob382/E/wONNn/8NeHuLPO1k+Vbg9aat%0AT0Hr20ExTrbfQ9uOdrr/bGC/Uup0o68/UEp9EtgPnK+UOt84Fi81/T4LuAn4i5Wez0PH/pXArOnX%0AucCrRGTjQcq2049XAxuBM5VSpwFXiHb4fwp4odHhLwIfNPnb2auD6SwASqnLlVLnKKXOKWX7DqG7%0AFovFYrFYLBaLxWKxWI5l7JFOFovFYjnayYnIVvP7z4B/Qkch7VJK3WDSzwWuVUqNA5hIrqcC315W%0A1++hnQA3Gj9bDu20OVj5FLjSlP8q8C3z+xYR+QD6GNUicJVJfzrwxwBKqQSYFZHuZe14pvm51bwu%0Aoh2Ru5f1azlvFJHGPYJrTZnJNnmbiMi7gRcBA0qpYUCAvzHOzhRYDTSiznY07s8TkTuBa5RSSkRu%0ABzYsqfb7SqnIpLvAD0z60nzni8jb0UdV9qCdZP9h3vsagFLqpyLSKYv3WH5XKdVwJj0Z7UhBKbVd%0ARHahHV7LeSbwRyLyVvM6C6xbofwPlVKTpp/fMnlvorWM+4GfKqV2mLqmWrQB4ALglEUfLp1LIvKW%0A9mspJbRD9ERAAX6buhs8RURuRY/bh5RSd4pICfi0iDQch40+3gh80Tikvq2U2tqivnZzYiW+bvQb%0A2su/HWuAK000XgDsaJGnnSyvAz5u5ui3lFJ7D/Kc443tUMB3lFLfN7Jopfu3A38nOtr5P40jeTmP%0ARx/Zep1pVwBcf5DnN1g69s8EThORF5rXJbSO3dumbDv9uAD4RxPNiVJqSkS2AFuAH5r2ucCIyd/O%0AXrWUs1JqvmVjvDzTSZUevwhAj5tnbzjNWDSHa068ng7n2ZwdZGc4hS8uGcdnJJxhc26IHXUdMbkx%0A08eUVyFFMZDRU39L0M8d4Tg5HTDNrtoEPX6RqWiBu8p6mE8rrmMsnG0+P1Ep91b2k3UznJgfAuDB%0A6hg5N6CqIoqu/p5BNgiYiyvNO7lmkyr9fieDXoG90RwAg34noUrYnF8NwEg0w5qgh73hFD2efl7O%0A8ZmKy+ScgMGgRDmtk6iUfdEMtSTSMjFtq6YhsZkiZ+TXcPXkHQzl9WnX+5TCEWEgKBE4+s+1mbhC%0Al5tvlnHF4Y7qCBsyvdxbHQX0t3Pzjs94UiPQgckMZXvYW5+iK5dplptPqgRLTvatqwQfh5wT6DZ6%0ABe5e2MuWjnXMJTUAfMejN+gk42j5dzlZZtDvDbq67pKTZT+KahpSifV7k0mVjcVVVJK6zpvRy93O%0A2kSzb2cV1rIrmmm+3lUbp8svMp1UmmOUkHJOx0Z21CdZ5XcafctRTkNumnsAgNNLGzgQzpJ1fEKt%0A+gTikaDImr7NxRX2R3NU0jqp0t8WLrpZOt0s49E8geeRoignNXJuwLBfAmAiKVNLQ3r9XmaU7ssq%0A817R1L0m28f99QlOyPRxe3V/U77VKGR9Rjvl/yfcT59bICcenZ4+pXmsPkvODQgcj+Ggq6lLd5b3%0AEhh5J+Z7QiP16aYOhSomxaWWxqYfGVxxuLW2n0Ejo5mozOnBAH6gv4c0lpQZyHSxENea4w2QcwNW%0A+13g6+fvi2YouTmm4jIAlaTOQlxjTb6vqVuxSujxik1Z58QncVKUUoxEswAMZ7rZF89zfLafubTe%0ALAewy8x3NyvkHd3/1ab/Pg731ceb8tgfztDjFxnK9jTvKasmIWPRPGWjW77jMhEtkHczrDayraYR%0AsUqYj6vkjZ4OZrs5LujBQdu12bii/0+q5I1M6iqm3+totrHg5bT84wXqqZ7Lu+JZik6GghM0x6fx%0Af6+vl/aseIRpTIebZW9dbw1OyA0y7Oa5N5oGYCGpU01D8m6GyVgfJJB1Atb5JcrmWb1OjgfiaRxx%0A2F7eB8DmwmpqKmY2rlAw8+RAOIsrDsNZPd4Plg/QFRSpJXWeUDwOgDvqBwhVQmj0Zl88T49XIEGR%0AMUvIZLxAl5dnU3aQUdOm/bVJfMel19H6t8fM2USlzTEtuhnCNGb7grbJq7qKnJAdYC6pEZo8k+Ec%0AJ+aHWO3q7x/dH83Q4WQIVdwco/uqo6wKuljj5knNt/rLacgqt0hHx3qtk2lI3gkYi+bpMzZ4Lq2x%0AkIYUHV1Pb6aTPjfPTFwmZ+bSeDTHL6uTnNGxnp1mDNZ4JXaGUySOHr8hr4N7aqN0+0WmI93/Di9H%0AIF5TR0KVMFKbQXmqOQdccagkdbq9vJ6POMylNYpuloWmnnrMxBU2ZQaIjb7siWaYihYYzCxe2X5m%0A5wa6JMNkqm1pLQnZGVdZHWgbGrgegbjEKmE6qTblD1ByMowneu4G4tHjF5vyn4kquDh0urnms0KV%0AkKi0KTdPXHwcAnGbNrjoZkiUIkxjtlb3szk7yEg4Q6eXp2BkMpOWyaQ+c3GFAWODdtYn6fByzTVg%0APG4eltFchxKV0iEe/aZMIC7FTIaC+E37ui+aISseE3GZTblVAIzGeuwb8+6+ygjD2V663VxTJpPR%0APEU329StmbhMp5NlPJ5vzpN90QyBeHS7ecbSKiPRDHknQ9HNst/Ysryb4UA4S5dXaNrOIb/EXZX9%0ArDLjFqM4NbsKB3iwckCPt7jk3UxTjrjgIrjiMmPGNi8+qROQFY+B/DAA91QPMBCUmG/0QzyqaYiX%0Auk1Z5pyAIb/E9preA3T5BSpGFz0TY3J/fYIuL085DXHEQaEYq81wXH4Vk0rvbxbSkIWkxlnBGn5R%0A1t9pPS43yH2VEc4s6vl2fThCVnxyTkDJ6M6d5T2U/AK+o9eEahKiPMXm7ADba2PNsQzEZTA3xM5Q%0Az7dT8sPMJlUcs7fcF+s94mxcodusb9PRApuygzhZnaeahuScgNmkylqz9j4QTjJs9hQ1FeOJy/2V%0AA2zKDzf1Zlc0ji8uI7UpjstrvVkVlNhdn2zawJwbUHCzdBr913pSIVEpx2f7Abi3OqrHDYfjXG3f%0Afx7NEqYxBTeDa9aTyXCejaYMQOKkDHpFHPR+CPT+dX22j14jx53hNK44JCplKtLb66KbpZLUyKHb%0A1J/pQqGopxGuGdu6SpiOFnhcfj0jiZ5XGcejnIb0ZbWMfMfjvvIIq3N9zTmwN54j4/j0eNoG76/P%0AkHV9OtxcU0/31qdwxWE8mqfDrH+euEDEglnLC26GB+vjnJYd4vZI63tfUGAyqTDUWMvNfuH+6oHm%0APJ2JymzM9jOd6LX3lvIePeZJhT6zLozHC7jiMBrPc5yv98a7Yy1vz9V1uuIwE1c4NTfUnAO1pM5w%0Atrdp79cF3UyY5yRmLakkITuqY5yYH2ra5SG3yG21kaZOrMv0sqc+xbpsL7Nm3HJOQCWpN/eqjT3K%0AeDTP3qreKzyr61Rure1r/l3gi0OUJly/8CCdfqHZ7jCN6fU7mnY5VSl1kuaYVNOIx2QGubW2n3sq%0Aej+Zd7NsyPQ2/1bKegHVNKTf72DO2JJOJ0vRyTCY6cY3enJneS/dQQcPhmYPkh1gLq0TiEvN7DEG%0AvAL748U/7TqdDCUvx3ULD3BcTn8EtC+awRWHx+UP9ie8xfJwrOPRYrFYLEc7VRPd1MR8SF5emnSI%0AdQnwZaXUu5bVdzh3vzXOPfgS8Dyl1DYRuQR939+hIsDfKqU+t6wdG3hov5a+dx7aSfAEpVTFHOWY%0AbZUXuAs4XfQdkalS6oPAB2Xx6MyL0c60s43zcOeSuupL6kmXvE556L6iDqCUSkUkUkqppflMZOFn%0AgHOUUntE5LJl7V1+fkTj9ZGO6wuUUvc8JHGJN6UFD3v+QWQsLfK3wjFlH+JgbKGvS/lrdLTohWb8%0Ar13hGT9TSv3hsrQ3A6PoqEYHHdXXcOo+FR2B+i8i8lGl1FeWlW05JwxL+7xc15aPUyv5P+wIVcOn%0AgI8rpb5rZH5ZizwtZQl8SES+h77j8wYRuUAptb3Ncx5Ybjtoo/tKqXtF35f5B8DfisjVSqn3Lysr%0AaIf1i1s8K2bxpJGVZPUGpdRVSzOYsW9FO/1opZMC3KmUekKLer5Ea3vVTs6/EhpOrGORclpfOdNR%0ASpfTbmk5+kmPoqOLDpexpN0yc/TT+OD7WKTXya2c6Sjl/uhIrig/OnCP4cPFNmfbbd+OfkaOYZ08%0Amo7mO1w8OXbXAIvF8psnVceuvfxNc+zuhiwWi8ViWeQXwNNEpE/0/XQvRh+LChCZKCeAa4AXisgA%0AgIj0iMj6Fco7QCM66SXoYyIBOoARU/fSoymvAV5n6ndFpBOYN/kbXAW8Qhbvh1vdaNNBKAHTxiG2%0AGR191RKl1P3o6L0PyOJ9fQ0HWqOuMeN4OR9Yv8Kzj4TGJ9cTpp8vXPb+RaZdT0YfPTnboo6fYmQr%0AIieho+juobU839BwNIrImSuUB3iGGf8c8Dx0JF07GV+P1o+Npq4ek768HVcDf954YSIQV6IE7DO/%0AX3II+dvVMWKO1n0ZOtINo9tjSqnPoyOFzzL5D2VOAIyKyMki4gCNKNBWtJP/wdrb6POftMnTUpYi%0AcrxS6nal7yu9CX0c8OHQUvdFH7dcUUp9Ffg7FmW1dIxvAJ4kIieYMnmjVwA70ZGjoI8sbcdVwOtk%0A8R7Uk+Tgx9K204+rgdeKPoK6oZP3AP0i8gST5ovIqSZ/O3t1JDprsVgsFovFYrFYLBaL5XcY63i0%0AWCwWyzGPUmoEeBfwY2Ab+k7G75i3LwduE5ErlFJ3oe9ou1pEbgN+CAytUL4MnCoiN6MRuEvwAAAg%0AAElEQVSPUW1EQb0H7bD8Ifoetgb/B33E6O3AzcCp5kjP60TkDhN1djXwr8D1Jt83eKgDqxU/QEcS%0A3oaOgmp3HGuDPwV6gftN2/8beId57wrgHBG5Ce2EaBcxdsQopWbQ9yLejj6y9sZlWaZF5OfoexJf%0ASWs+A7hGRlcClyil6uhxOkVEtorIRWh5+OhxvsO8Plh50A7kfwG2At9USt1EGxmbI3hfDXxLRLax%0AePTufwAXmnY8BXgjWq63ichdwGsPQVQfQUfYXYdxGB4BnwH+RERuQB+z2gh7OQ/YKvpo1heg7/OD%0AQ5gTJt87gf8EfsTikZ2taCf/dlwGfF1EfgZMtMnTTpZvMvNoG/p+x++v8KzltNP9xwC/FH0067uB%0AD5j0y4Hvi8iPjR5cAnzNyOoGFh2f7wM+YfrUOIK2FV9ARyTfYmT1OQ5+Qkk7/fgC+mjm24wsXqKU%0ACtEO/g+btK3AE03+dvbqSHTWYrFYLBaLxWKxWCwWy+8w9qhVi8VisRzVKKWKLdJ2ou8yW5r2r2hn%0A3vK872DR4YZS6koWHUeHUr7x/PcsS/8s8NkW+UeB57ZIf8my159g0RG0lOX92rDk5e+3yN8SpdQc%0A8Jo2700ArY5jfMjzlVKXLPl9Z+M9pdRly+orLvn9siW/X4p2arXim8uP92xRb40WUYDmjsVzlyU/%0ArK8HKf8l9NGTy9PrtJGxUur7LHNyKaXuBU5blvWiFmUvW/b6WsyRmUqp63novZUP0bN25Zal37es%0AHe8y6V8Gvtwi/6HOiW+gneLL0y9Z9rpKa/k327tU5sap/50W+ZfmmaC1LN+wPK0VrWzEknpb6f5O%0AFu89XJr/U5h7Qs3rH/Fw3cPcCfmw+0dbjH0K/KX5Wcosi/PrWlbQD3O341+Yn6X1b0XfT7u8He3s%0AVUs5WywWi8VisVgsFovFYrG0wzoeLRaLxWKxWCwWi8VisVgsFovFYrFYLL+zHMt34v6mEWUvzLRY%0ALBaL5ZhFRH4BZJYlv0wpdfuj0R7LI0dEngV8eFnyDqXUwe5Z/J1ERB6DPjJ3KXWl1OMejfYc66zq%0AOlltLq5GmtfFQq+bo6JiXHPDw476BP1+BwUn4O6KPqG3JygSpwlnZ/UpvvMqpqZi5tI6C6k+/bjo%0AZBiP5gnTWJfxi8zGFfr9DrKOvpJ0d32STi9P3vGbz/fEZUd1nJ5AB17HacJsXKHDy+GYdiakuDgs%0AJDUAuvwCSil8x6PbzQEwHi8wG1XoDfSp1xPhHOuzfYxFc5yTXQ3AL6t7qSR1BKHo6WtsXXGoJHXO%0Aza0F4Lb6Abq9PB1OlqqKAJiKy5TcHPPm+TknoJqGeOJST3WeHq+AJy7TSQUAByFFEauEyXAOgGd2%0AbOIXtb1Uk5DA8Zp1JSplS2YQgLvDcTxxGQtnGcx0AZARlw4ny3i8AMBofZqT8sNMJxVmIn0yc2/Q%0AwVxcYXXQTcFcAbu1vPv/sffmYZYlVaHvb+3pzDlnZWVV19QzdNM09IDIYCOIoj4BgdsPEG9fRxzA%0A6/1AUZDbDgjC8yrIBUQuAgo+roBc9TEKNN0y9jxP1TVPWZmV4xn32Xuv90fE2XUq+2TWAEh3Eb/6%0AzlfnxI5xxYoVkWediKAWlvP+vrAwyUOdWYb8EoGY/p7trhB5Qd5vE2GVRhYz4VeYS03eRQl5YjjG%0AN9oHTH9oxmRYo5HFlGxZS2mL5xa3cmPnIDXfyHaDX+HheI5WGpt8vJDN0Qj3NQ/l/X9OYYxYU6YC%0A0//7u4usJC0uKE2xkhrdmuuuMBJWuHthD7XI9PdF1U0UJGQpbZl6BxWOpU0CPJZsH5wTjfJA8zAj%0AobmGdbHbYGtxnEwV37bfF4/FpEkrM3UcCSrEmrDYbTAamjpVvIiiBNSzmIXEyCQUn0baYWM0DIAC%0AHU2YCmrsjY8BIAi+eFwUTQCwszvPsF/iYGeB7YVxABbSFnuaM+yobGSmswjAdGGU88NR7otnAYgk%0AYCVtUfNLub4VvJDpoEpHM8CM25IfUZKQpm1LqhlVv0hmv5w5Gi9R8EI8EdqpyeeS0jSLWZuj3WV2%0AFEw9SxLwYOcoS1a3qkGJ6WiEpbSV69tENERZQva0zWnbY1EVQah4EaG5mhpBONpdpuoXSTD1bKYd%0ACl6Yf2HUTDuUvIiaX2Rf28jtCeVpDnWXGAtMv7WyLqlmJJpiryJmezjKQ51ZLrHjpk3KctYh1Yy2%0AGl1eTpq5HLbZtjWzmKhvnM60F5goDFPyolxOQ36RSHwK9nTsOxr7mCyMkGhKyYsAyFBUlaOxud46%0AEJ+hoJSX14uTasZwUM5t2Vx3hY3RMHtaRwHYUpygnnXYHI7ktjSSAEVZtvYmFJ/drRkuKE/Tsv0f%0AWRkrsGzHQD1pUwkKlD2zpJyNlzmvtIE97TmGwzI9jnYWeVJlS17XRhaToqzYfM4vTDKT1HNdC72A%0AdhrT1ZSmHZPnFMYoeiGH4sV8DDzcPMym4jiBnUvmrb0C2BiaOL54VL2I/V2j652sm+v1gZbRpS3l%0ASYb9EnGWcLRrbOcFxSmjf7bfBKHkRRS9gIK1QTtbMwyHZRbiFQCuqZ3Pbe3DlP0CbWuDQi9gsdvI%0A+6gaFNkcjbC3c4xjHVPWhZVN7Gkd5bLqVu5u7AdgU3GclaRFzfaxqhKJz0rapmrt3a7mETaVxhnz%0Ajd4e6S5R9gtGxrYvf7i0lc8u38/Ta+exv2t0ZylpsrUwzojtt4c6s9T8Igq5XerpW9k3cYoSMJfU%0AubAwyV4ry97YvKRk5un93UVEBEEomuukOZbUqfklmlknt/mjYZWiBMRqTpkf88vMJnViTdgWjuZ5%0AxZowGZj5daa7TKIptaCU51P2CzTTDgvxCuPRUF7vZtrJ57uCF1L1CiymTWp27u5kXUIvyMcrGDtc%0A8SJmuyvHdTCLiWw7toQj7IqP4YvHkJV/VzP2to4yFtXyOWdbcYKltMVSt2nLihmPhjgWL7O1OGn6%0AKV5kJDTlAaSqtLXL4fY8W0omToBHIB6NLM5leTheJPICzonGctmKCCUJ87VCPW1zTmEsn288hPmk%0Ad5uCYdgv0dRuriPjQZXD8SI/XN7GN5r7jL6hjIZVal6BFWsnUs3INCO0st3fmmVHaYqCF1C347SV%0AxSSa5uVnqmwvjLOcthm28t/dMePOFy+3y+dFEzTs+gegIiFH0jrLSZOhwNiSIa/IztYMoWds0YZw%0AiCG/yKHuEhN2Pm9lXep9Y2QmXmJLYYy5pM6ozWchaVLyIipelNvuYb/IgXghX7t0si6RF1DzS3k/%0AHYwXuKg4xayVZ8+2HomXSKwuC8JwWEZV6dqwyAsY8oocjBeMvMMaqWaICL3v3nt1nrTteKB1mNGw%0ASjuLKdj1qyCsJK18LVnxIgoSMp828npnmjEZVNndmWNzZMbSfNJgPKzm8914VONoZ4nzShto2PG+%0As36IzeUJKtYmHOosMBkNcah9jKdUtwFwa30P1aBEwQvzObe3Lp0MzTjd1z7GSFihk3XzPgGzXuvN%0ApRUvop0lLCaN3L70bH9vnVAJCsRZQsELOdo29qYaHi87tfP70fYiF1c3M9c1tn84KDPfrRN5QV6n%0ARhbTSNu53QjExxPJbQMYfa+nHTzxmLXronOKE5S8kCPWbqaacVFxij3xPBfYNdadrYMsxQ2uHjoX%0AgD3xPBcXNnB/Zya375dVt+KLx5Idb42sw6hfpqspx+yc1bNNK2mLbmb0puiHbAiH8vE7FdRoaZdU%0AlTlrp3zxGA0q+dx3WXGaI2mD2e4KW2z/iwj31PdTCUq5XezZsUO2rduLE6SaMeQVWNE477fD8SIb%0AQmNbY005Gi9RC0q5vgfiU/UKuTvupoNfOv7H3lnIuRNPecw7y3bN3f646AN3x6PD4XA4BiIiqb2b%0A7h4R+UcRKZ881QnpVx8VeLrl108e66R5jIjIr59h2s+IyMgZpKuKyHtF5BERuV1EbhWRXz6TOnw3%0AUNWnqerlq15n5HQUkctF5CfPtC4icp2IvPtM0/flc42I/PDJYz4q3ZUi8q4zLG/J9uf9IvLfTzeP%0A0yxvXd1X1c8P6NP/MKejiFwvIq/7TuOcRnlnLH9VvXuArNZ1On43bM/3ku+mbB0Oh8Px2CaQM73e%0A+bFPz6lxNtJzGJyN9By7ZyNbwtP+0+9xw3jwqNtJzhpm7I80HA6Hw/HYwjkeHQ6Hw7EWLfsl/aVA%0ADLy6/6EY1ptHviPH43eJEeC0HI+9dqnqT6rqmfxl/QFgAbhAVZ8C/AQwdgb5fF8QkfW+BbocOGPH%0A43eRa4DTcjyKSKCqt6jqa8+wzJtsf14J/JyIXHGG+TjODCd/h8PhcDgcDofD4XA4HN8zVLPH/Ovx%0AgnM8OhwOh+NUuAk4X0S22x1H7wFuA7aIyMtF5G67M/LPAETkbUDJ7pj8qA37ORH5tg37axHzE+5B%0A6XuIyJ+LyG0i8iURmbRhvywiN4vInSLyyd5OTBGZEpF/suF32h1xbwPOs2W+w8Z7vU1/l4j8oQ0b%0A1K49IjJhn3/a7ly8V0R+ZS0hich5wNXAm9SuBlR1VlV7cqnattxm2/zCvvIfEJEPWDl8VESeJyJf%0AE5GHReRqG+96EfmwiHzB1u9nReTtNq/PiZjzoETkzbaN94jI+0XMeScicoOI/KWIfN0+68/3/SLy%0ABeAjIlIUkb+1+d4uIs8RkQj4I+BaK89rRaQiIh+0Zd3e155Hpe8T0xZb1wf7d66tJWMR+Qkrrzut%0A7LZjnOC/bevxLBGZtLpws309Y412XSMi/2qfXW3lcLv9/6K1+rUfVW0At1q9uqRPp+8SkQts3mvp%0Aer6TTkReKiIfsu93iMg3bN3/uC+OiMg7bF/dLSLX2vBrROSrIvK/ReQhEXmbiLzSlnm31UNEZJuV%0A2V32/602/EMi8i7b7l0i8tL19NM+e6Pts38DLuoLHzge+xGR82yf3yoiN4nIxTb8ZbZtd4rIjU7+%0A3z35y2B7uJ5s3isit4gZf3/Yl/8Vtq23isjnRWR6QP/+ik17SzM+e3dBOBwOh8PhcDgcDofD4Tg1%0AnOPR4XA4HOsiZgfcC4De8ZwXAR+xu4+6mLvmfhSzG+4qEXmRqr6B4zsmXykiTwCuBZ6hqpcDKfBK%0AEdk0KL0tpwLcpqpPBb4K9JxUn1LVq1T1ycD9wC/a8HcBX7XhTwXuBd4APGLr8XoReT5wAcY5eDlw%0AhYg8e3W7VHXvKjH8gqpegdlt9VoRGV9DXJcAd+raP0FqAy+2bXoO8Oci0jub/XzgncBlwMXAK4Bn%0AAq/jxN2j5wE/BbwQ+HvgK6r6JKBlwwHebWV0KVACfrovfUVVfxizE/SDfeFXAC9U1VcAvwFg8305%0A8GHMmuHNwMetPD8OvBH4sqpeZdvzDhGpDEovIr0zp64GXomR/8tE5Eob/igZi3E2/w3wEtuvL1PV%0APcD7gL+w9bjJyu0vbD1egtl1Oqhd/TwAPNvq8ZuBP+UUsH3/Qxj9ejXwTqvTVwIH1tL1k2T7TuC9%0Atv5H+sJ/FiOnJwPPw8i35/h5MvBbwJOAVwEXqurVtu2vsXHejdHpy4CPYsZIj2mMfv00xkEPa+in%0AmN2F/zfwFFunq/ryWWs89vN+4DW2f18HvMeGvxn4cZv2Z04iI8DJn1OX/6Ps4Ulk80ZVvRJjf35E%0ARC4T80OGvwJeavvug8BbVgtPVd+vqleq6pXl6Ow9oszhcDgcDofD4XA4HA7HqXH2HqrvcDgcju+U%0AkojcYd/fBPwvYBOwV1W/acOvAm5Q1VkAMbsbnw18elVez8U4gG62frYScPQk6TPg4zb93wOfsu8v%0AFZE/wRyjWgU+b8N/FPh5AFVNgSURGV1Vj+fb1+32cxXjiNy3ql2rea2I9O7Q22LTHFsjbo6IvBF4%0AGbBBVTcBAvypdXZmwGZgykbf3bt7UUTuBb6kqioidwPb+7L9rKp2bbgPfM6G98d7joj8DlDGHPN6%0AL/Av9tk/AKjqjSIyJMfvsfxnVW3Z98/EOBxQ1QdEZC9w4YAmPh/4GTl+31wR2HqS9F9U1WO2nZ+y%0AcW9hsIwngRtVdbfNa35AHcA4hZ543IfLkIjUBrSrn2GMQ/QCQIFwjbx7PEtEbsf029tU9V4R+Qbw%0ARhE5B+MAelhE1tL19XgGxmEK8HcYZzwY2fyD1ecZEfkqZswsAzer6mEAEXkE+IJNczfGaQXwdIyj%0Aqpfv2/vK/LR1kN8nIj0dXEs/nwX8k6o2bXn/3JfPWuMRG7eKORb3H/v6p2D//xrwIRH53xwf32vh%0A5H968h9kD1+1jmz+k5idxgHGKfpEW4dLgS/a+D5weD1BnlOawMfjkN35uDEa5p7WYUpeRKwJAAUv%0AxBePkgQ8tbKFmaTOStpmPKzyzdYBAC4oTDKXNslQqp5Rl1QzhoMyPkaPmlnMRFhjV2sG3576vaEw%0AgocwEy8DMBHWmPJLROWN7GrPmjjhEPPdFQCKfgRAgMeIX8rbMZvUqQYFjnaXaaRt2zmm3Am/AsCM%0ALnK0u8x4UOXrTfNblfOLGzjSXWZrZKaeRzpzpJoxHtbYmSzk+c9160goLKXGNPni4YtHK4sB6GpK%0A1S8SiU8n6wKwknWY6Szw1Mo2APbE84gIFa+AFw0D8PXWPrYVxllIW6T29y+znUU2Fcf5WmM3ADuK%0Ak8wmKzS6LTaUNwMQic/ueJ6upqaNhWEie6/cM2x5t7YPUfYLrGQdVuiw0a8yWRhhprNAyTd9NJs2%0AGPZLbA2GOZAu5+3dEo5wKDGf62mHhW6DeeoomuvEbi+k4pvfp1S8iHraoeoV2NueA8x9aXelC3ji%0A5W17qDPLWFBh1DcbrXe3ZznaWeTHh5/At60u+eJRFOHB9gwAtaBEyY9YSTu0tZvn3c0Sxktm2thR%0A2kBJQg52F4kzo7eh+ByLVxgJKxQ8M13MJQ02F46fpD5ULJKqUvMLHLb3TcWaUPYLXFk6B4B9yTLT%0AQZWihNStbtVRpsMqsaZE9s67OEvwxeORpvktxFNq2zkYL5KS5XUSBF889lnZxlnC7niW80tTzCRG%0Ax6tegfMq0zTTDsNBmdALeGY4xefaexmyOj/mlxjzy+yL5/Gsni8lTZaSJlv72rfUbdL0/Lz8ql8k%0AEI9jidlMPhJWiCQgQ/O+nEubLKVNmkmbOb8BQCfrMuKX8zhDXpGFtEk9adNJzRhINcP3PK6ubAXg%0AjtYhRsIKsaZM2P5eyIz8FhKT72hQYSocYodfY8Xam5u7+8hU6aetCRvDIY5aO1DwTF9MhUMspE0A%0AAoSJoMoxW8akV2JfskCqWX4vYZwljIQVVpIW9awDwHy3jnd8rmO8METJizhmy+rp0oHufG63Lq9s%0A5a7mQcaiKg/VDwLw1KFzaWUxU4WRXGb1tM1QUM5t6Y5onEPJMgfac2wrTgLG5s52Vzi3NJWX54vH%0Ars4s0/aHIQtpk2baYTI0+p5oRi0os9mvcUf3EADDQZk9zRk2FEao2n4KxSfVLLdTY1GVVDOqQTHX%0AiZIXMRJWubdhxt85xQmW0xaJpozZ++Xuax1mPKzlY7mRtk26oMxha4NW0jZq6zFv+3eqMMqR9jzj%0A0ZDJOxqjKD4ZkNh0AEtpm2OxkXfkBSxqI38PMOyXWEpbjPplnlTaBMD+7hKLSYOhwOjWldEU93SP%0AMRMvM2XLGw7L1JM2tdDE2ZMsM+yXCMWnTZyXPxJWyKyNGvZLhHjU/BJDlXIeNhJV2RfPM1Uwc0Wq%0AGRcUJinZ2w7ubB9CECbD2nE76UecH44xm5l5YzKssbs1S8mPiGy6u+NZNhZGqWdx3k/DQZmUjAPW%0AThS8kGG/xGxSx7M6OB3UWExbJ8yDAN+u7+aSirFd436ZR9qzdEjZENaopx0W0yapZlRCI6PxoMqG%0AoMLBZIUR3+TdzGL2d2a5rLo1z7fkhYx5ZTqYfmtlMRvCIZrWJg8HZSLxmU8auZ2aT+qU/QJbSpNs%0ACozuLmUdVvxOPk/HWcJsGlP0Qq4IzZi4qX2AXcsHuHTIlH+gM894UCUSP5dRI+2QaErZL/BwZ5bN%0A0Si+eEwGNZo2TsWLuKK6nZ2d2XxMpJqx1G3m93lGWUCcJWwtTuZz6LbiBHvbcyS+aetit85EYZhz%0AS1MsWnsTSUDZi5iLlxmPTNsuKE2xt3Mst69jQYUMZSltHb8bNYVHmkcYCs26ZCKsUvULdDTlYMvM%0Ancdkme2lDaReRCOLKUpAyYvYlSwybPW9k3VZTpp0vYS2XXMkmrIhHOKwXc+NR0P4Iox6RWatPVtJ%0AWgwHZS4sGFnf1TpERULubu/PbVIjabGtNEnZi3KbeyBZIpIgnwNXkhabC2OkmlE2h/eY9VVUo23l%0AX/UL7IvnmQ5H8t0zw36RhIzltGXGgRdwMF5gKCgz7Rt7k6kSa8r+zjyTdiwf6S6zGNfZWDTzW8EL%0A2RGO8nA8R9GOpUgCDnSXmLa6VvML7GrPcmVpC/Nq6n0wXsTH42h3KT/2cGNxjJnuMqNhNZdtwQtZ%0ASppcVTJrroe6Zj3Y061zixsAWBYPtfPVdFDjts5CbqebWZeuZEwGVVq2jxpZzN2N/WwpTbJs56pY%0AE1LNcntXEJ/LypvZ313M9X2yOMLB5hxPqNmxHdWYDKqkxYyjqbGXV1S309AuHsJWK8v9aYMhL6Jh%0Ax2nFL1CUgPMKo/lcGYlPU7s0UzMnbglH2JPO8+TSZu5pmz8hRoIKHkLXjokMJZKAdtbliqEdgFnf%0A3Nc8xOWV7bRJ6LG3NZvr+2y8TOQFRF7Akb47Pi8ubuCRzrE8743hMHeu7GFTyfxufFs4yl1Lezm3%0AupGJglk/J5j+8612pWTc3zpCoim7xHz98PTyVr6YPJi3P9WMmbROqhm9v3FjTblneTdTpdFct5bS%0AFjW/yDmR0bdd7aME4uOJ5ON9yDtuUwAOdhdpp12momE22bm74AUcjBcpeeZvl9msxd72HDuKk/ma%0ALxCfol9gIqxxsGPqPRJW6GrGmNXJVDN2t2e5oLQx1yUfYWs0xoL9u6SVxYyGVaaCGh275tjdnsUP%0Avbxvz3Yy9OSRHKeEczw6HA6HYy1adldMjl1UNfqDTjEvAT6sqr+3Kr8XrRF/EL3Z/0PAi1T1ThG5%0ADnPf36kiwFtV9a9X1WM7J7ar/9k1GMfW01W1KSI3YBxsg7gPeLKYOyIzVX0L8BY5fsTjKzHOtCus%0A83BPX179q7is73PGifN1B0BVMxHpqubfqGVAYHcWvge4UlX3i8j1q+q7ehXV+3ym/foSVX3whMA+%0AD9MAHlX+OjKWAfEH4dm0JzgYB+hrP3+M2S36Ytv/N5ykjJtUtX/nKKr6MRH5Fman6edF5JdYQ9d7%0ASfrer9ahQe1cT46nqi9rldGfvlfOevq5Vj98iPXHowcsrrYlAKr6ahF5GkZ+d4jI5T2n9ACc/Afz%0AIU7dHq5lh3dgdqJepaoLYo6g7Y2/e1X16evk+R0xk9RPHulxyiOdue93Fb5nbLRfQp2N7Cht+H5X%0A4XtG/mX1WchoUPl+V+F7Ru/HB2cjPYfR2cjwKife2UT9LP7ieXO0+jerZw89p9rZSHQWz28Oh8Px%0AeMYdtepwOByO74RvYY7lmxBzV9jLMceiAnTtUX0AXwJeKiIbAERkTES2nSS9B7zUvn8F8O/2fQ04%0AbPPuP0LxS8Cv2fx9ERkCVmz8Hp8HfsHuwkJENvfqtA7DwIJ1iF2MOeZxIKq6E7N770/k+N1pvS/w%0Ae3kdtU6F5wDbTlL2mdBzVMzZdr501fPePXXPBJZUdYlHcyNWtiJyIWYX44MMludreo5GEXnKSdID%0A/Jjt/xLwIsyut7Vk/A2MfuywefW2XqyuxxeA3+x9EJFHObkGMAwctO+vO4X4j0JEzgV2qeq7gH/G%0AHFO5lq6D2TX3BBHxgBf3ZfU1zFGacKJO34i5U9MXc+zss4Fvn0YVv74q339fJy6srZ83Ai8WkZLd%0ASfp/9aVZazwCoKrLwG4ReRnk9yY+2b4/T1W/papvBuYwO11PGSd/4PTs4VqyGcI46Jfs7ssX2Dwe%0ABCZF5Ok2figil5xG+x0Oh8PhcDgcDofD4XD8AOIcjw6Hw+E4Y+xRg78HfAW4E3Mn4/+xj98P3CUi%0AH1XV+4A3AV8QkbuALwLTJ0nfAC4RkVsxxwb+kQ3/A4zD8ouYe/p6/BbmiNG7gVuBS+zuqa+JyD0i%0A8g5V/QLwMeAbNt4nONGBNYjPYXYS3oXZJbfWcaw9fgkYB3bauv8b8Lv22UeBK0XkFoyT4IHBWZw5%0AqrqIuRfxbsyRtTevirIgIl/H3JM46D4+MDsmfSujjwPXqWoH009PFJE7RORajDxCTD/fYz+vlx6M%0A8+XvgDuAT6rqLawhY3sE768AnxKROzl+9O6/YBwxd4jIs4DXYuR6l4jch7n772S8HXiriHwNc4Tk%0AmXAtcI+YI4kvxtznN1DXbfw3AP8KfJkTj6z8LeA3RORmjPOpxz8Bd2HGxpeB31HV/jsIT8Zrgf9i%0A6/EqW856DNRPVb0NI/s7gE9ijl7usdZ47OeVwC/aPrwXcz8pmDsT77a6c6Nt5+ng5H969nAtO3wn%0A5vjpezH3OH7NlhtjfrjwZ7bv7sAcm+twOBwOh8PhcDgcDsdZh6o+5l+PF9x+dIfD4XAMRFUfdZaa%0Aqu7B3PnVH/YxjDNvddzf5bjDDVX9OMcdR6eSvlf+H6wKfy/w3gHxZzju0OgPf8Wqz+8E3rk6Ho9u%0A1/a+jy/gFLE7vH51jWdzmHvfBnFpX7zr+t7v6T1T1etX5Vfte3993/s3YRwMg/jk6qMWB+TbZsAu%0AQDV3LF61KvhRbV0n/YcwR0OuDu+whoxV9bPAZ1eFPYTZ3dbPtQPSXr/q8w3YI1VV9RuceG/lCXq2%0AVrpV4W8F3jogfC1d/wTG2b06fDcn6sXbbLgCr7evNeujqtcMemZ150cHlHfdqs9V+/+a+qn22OAB%0A4WuNx+v73u8GfmJAnJ9dHbZG2Tfg5H+68l/LHq4lm+tWh9nwOzA7PR0Oh8PhcHHMKYIAACAASURB%0AVDgcDofD4XA4Tgm349HhcDgcDofD4XA4HA6Hw+FwOBwOh8PhcHzHyONpe6bD4XA4HI8VRORbQGFV%0A8KtU9e7vR30c3zki8uPAn60K3q2qLx4U3/Hdxcn/8c+zNj9XtwfDPNCdA2CmvcDTa+fxSHyM0DMH%0ArRQlYD5pMOSXWEgaAGyORql5ISV7GMuBdIVYU1bSFjW/BMCwX2RfZ57N0SgAu9pH2RiNMJ/UKfvG%0AFC92G1xePoc7m+b61k2FEepph+lwmKW0BUCsKcN+iVgT9rZNPatBkXrSZiys2rJKrGTmdOhMM1On%0A1hyjUY3QMyczX1iY5J6WObF3Y2RO6F1O25S8iFQztoQm7J7WYYaDMtvCEQBuaeyjGhRpph0uKm00%0AckpWCMSnkbYBaKUxI2GFUn5NMlS8iLm0QT1p53Wej+tsKAyT2jrWvALzSYOiH1Ew1wzTzLoUJWDc%0ALwPwSDxH2SuQaMrGcAiApbTNUtrkwsIkAMfSFseSOjW/RCfrAjAWVOhqyrGkTiuNjZyCMqlmFDxT%0Az/luncgLqAUlRm2/Heku44vHhF8BYDap09WU0aBMI4vztqWqzHaXAXhiaZr5tEk7S0gxbetkXSp+%0AkVQz2jZdpspkWKOtiZFjZ5HzS1Pc1zjAReVNRk9aM1SCElus3swkKwz7JdqacKh9DIBtxUmG/RK7%0AOrMEVm6drEvJi+hqmn+eiIYI8PKwYb/EQtrkHNvX++IFPPFQlMWu0e3ICyj7BZqp0adAfJpphwtK%0AUyS233a2ZkiyhInCMBXP6HJCxrhf5u7GfgB2lDawlLRoZXHe3xeXprmzvpfAjq3pwihjfpmd7aNE%0ANmwsqHC0u8y5hUkCe91008qro6ZvIwnIUJbSVt7fjaTDjtIkcWbi7m3PEkiAojy5fA4AC1mLQp+O%0AHkvqFLyQTtbFE/P7ZkUpSUjRC4ltubPdFVppnOezojGNLGYlaVH1i1ZvO6x0m0wWzLgZ8Uu5/m20%0A8q56Ebes7GYorHCB1d098TxLSZOLy+aE7VbW5Ui8xFhYzcvv6e+OwoRpW3yMdtrl6ZVtPBgbnchQ%0AVpIWbdtvG4tjNNI2I36ZrtXJVDMSTRnyi3RtnywlTSbCKgc7CwBsLowy4ZfZEy9Qt+M7EJ+iF9Ky%0AenxhYQMPtGcIPT/vW188LixM8kD7KABxljAZDbGStsjs9zeKUvNLrKQtpiMjJx+PetbhSGcRgJIf%0AUQtKhHjEVm8TTTncnqdo7WZvzIbiUxSjN40sJiVjwq+w09ahFpSYCKrcvrwbgKniKMNBmaPxUm6D%0AFUWQXG9KfmTscmVLXv4j7VkmwxqeuR6ckoTsi+fZEA7xcNPY1Isrm1lKW1S948vsCb/MfNrKbfOI%0AX2J3e5ZMlfNK5rr2me4yo0EZsbreyGI8hKxvTFb8ArPxEuPREKEd7+2sy1xniUuq5qrpuaROyYsQ%0AkdwuD/tlql7E7o6ZN8p+gU3hMPvi+by95xTGSDRlKWnleuSLx0rSYtTOL6N+meWsTaoZM1ZPRsIq%0AR9uLTBaNbk+HI4x4BUYk5N9b+2y9iyx06yS2rKJfwBNhKCiznDRz3R6Pakz4FQ51zRXuFxc2cCBZ%0A5mhsPl9a2sThZIVYEyYDc9vEfNogydLclneyLhnKkF/KL6mfTxosxCtsL08BUPUKFMXncLKSy7Gn%0ACwUvzOtU8EISTXMdnU8aTARVDsWLbC2Yq9t3t+eoBaV8vp0MquzuzDEZDrGraU6431AYoewXaGUx%0AU7beE16JuazFXXUjo4nCcC6DXvk7ChMc6S7nY2vc9kMji/N5qoDPYtbOx23o+QTiMxZU2NWaMX1b%0AnGAlbZFqlq9LxoIyO1tHeYKdyz2EI2ndxLG629Quh9rHSDKj/7WwzHhYI9aEihcBcP/KASaKw8RZ%0AwpVlo4PzWYeD8UI+TnZE43TJWErbeLZXeuutYVufR5pHKPgRo2GVrtWTrdEodzcP5ra1lcWUvIiq%0AX2TG6sR4VGOms8hTK1voWDnNJCsM+cX8OL+FtMmWcISFtMUjtk/OK2+k6IW5bPd35hkJK3Sybm6n%0AH2oeIs4StpQmmQjMOqCrWb4mA4g1oZXGhJ7PsF2r1NM2G8MhDnaNLRsPqiylLepJG8XUqZm0ubiy%0AOV8n9OaRQPx8DuytUXauHGJ71ehunCVMhUPM2DXHaFDhSLxIqhnnl0yclaxDN0vytjXSDpPREPPd%0Aer4O3BqN0chijnaXc53IUPPPyi30AlSVVhbndSpJyOF4keGgnMvgWLzMZGGE80KzVnk4PkYj7eTr%0A0opdjxzozOfp5rt1nls9n4eTBXa3jJ0eC2tsj8a4o2HGxDOq5/GNxh7Go1pu3w/Yfurp0dZolIW0%0ARSRBvjPpYHcxl10vXtUvsL89z2Rk1o7TQY393UUyNJdTKD6hF5BYe99MO4wEFSpelK/5nh1u5LZ0%0AgSPWRo0FFRpZnK8/wIylql9kd2smX88djBeoBaV8Dm+lMVuL41S9At9e2glAMYiYKozmNuJgd5Fh%0Av0TJC5m3NqGTdan5RepZh5Idg6F4NLMuI7YfZ7srZCglL2LJpgs9nx3ROPutTk4EVbOeyWJ8u+ap%0A+EW6WcKx2OhW0S9Q9EO2RePMJnXAzMHtrEvVL1K0OjGfNCh6Efuaph8Lfsjlla3c3zp+w8dkNESq%0AWT7ej3SXaKYdBKEamPHdW9ePSIG72sdvFXlScSOHU1P+zuYRzi1NkaL5OniqMEoz6+Rr4EgCROSE%0ANcDGyPy9cTg27X949lbhLOacsUsf886yA/P3PC76wO14dDgcDscPDCKS2nsB7xGRfxSR8slTnZD+%0A93vvVfVpqnr5qte6TkcRqZ9p3fvyGBGRXz/DtJ8RkZEzSFcVkfeKyCMicruI3Coiv3wmdXisISKX%0Ai8hPAqjq5wf06bpOLxG5TkTe/V2oxzUictr354nIlSLyrtNM8+N2HNwhInURedC+/8h67TmZ/pyK%0Abtr7RQeiqp8HFoFfOg35b7d3RH7HiMi3rBz2ichsn4y2rzV2ReTVIvLzJ8n3OhHZtM7zPxKR550k%0A/XesYw6Hw+F4/NFzap2N9P+44mwj4zH/neUZ0+8QPtvoOZXORno/djgbaZzFbXM4HI7HM87x6HA4%0AHI4fJFrWmXEpEAOv7n8ohvXmxt9f59l/FCPAaTkee+1S1Z9U1cUzKPMDwAJwgao+BXNf39gZ5PN9%0AQUTWu9P6cuAn/6Pqsg7XAKfleBSRQFVvUdXXnk66fgcrcAvwSvt5XQfaKejPmropYn5Cqaqn7Vz9%0Aj6L3YwLgzcDH+5yfe9ZJ8z5V/chJsr4OGOh4FBFfVd+sqv92pvV2OBwOh8PhcDgcDofD4Xgs4RyP%0ADofD4fhB5SbgfLub6X4ReQ9wG7BFRF4uInfbnZF/BiAibwNKdgfUR23Yz4nIt23YX/ecK4PS9xCR%0APxeR20TkSyIyacN+WURuFpE7ReSTvZ2YIjIlIv9kw++0O+LeBpxny3yHjfd6m/4uEflDGzaoXXtE%0AZMI+/7TduXiviPzKWkISkfOAq4E3qZpzVFR1VlV7cqnattxm2/zCvvIfEJEPWDl8VESeJyJfE5GH%0AReRqG+96EfmwiHzB1u9nReTtNq/PiZifw4vIm20b7xGR94uYs4dE5AYR+UsR+bp91p/v+0XkC8BH%0ARKQoIn9r871dRJ4jIhHwR8C1Vp7XikhFRD5oy7q9rz2PSt8npi22rg+KyH/vk91AGYvIT1h53Wll%0Atx3jBP9tW49nicik1YWb7esZa7TrGhH5V/vsaiuH2+3/F63Vrydhk23PwyLy9r569+vPf7PyvkdE%0A/quNcoJu2rp9RUQ+Btxt09X78vsdK887xYyvHi8TM64eEpFn2bjbReQmK7fbZMDuUBHxbbm9sfCr%0ANnxaRG6U47udn3UmQhGRt9i6flNEpmzY9SLyOvv+cvvsLjHjdlREXgpcCXzUll+ycnyziPy7beuH%0AbDxE5Crbd3daGdRO0ifvFZFbrI79YV/4o/JZRz4Dx7B9NtDGrZLLr9g63HKkcfBMROtwOBwOh8Ph%0AcDgcDsf3HVV9zL8eLzjHo8PhcDh+4BCzA+4FWGcIcBHwEbubr4u5Z+5HMbvhrhKRF6nqGzi+Y/KV%0AIvIE4FrgGXaXVAq8UsyRio9Kb8upALep6lOBrwI9J9WnVPUqVX0ycD/wizb8XcBXbfhTgXuBNwCP%0A2Hq8XkSeD1yAcQ5eDlwhIs9e3S5V3btKDL+gqldgnCKvFZHxNcR1CXBnz+k4gDbwYtum5wB/LiK9%0A8+bPB94JXAZcDLwCeCbwOk7cPXoe8FPAC4G/B76iqk8CWjYc4N1WRpcCJeCn+9JX7E66Xwc+2Bd+%0ABfBCVX0F8BsANt+XAx/GrIP6d7d9HHgj8GVVvcq25x0iUhmUXkSKtpyrgVdi5P8yEbnShj9KxmKc%0AzX8DvMT268vsjrr3AX9h63GTldtf2Hq8BLPrdFC7+nkAeLbV4zcDf8qZcTlGt5+Eccpu6X8oIlcA%0A/wV4GvBDwC+LyFNYpZt9snmjqj5xVR4vAF4EPM3K4e19jwNVvRr4rxwfI0eBH7N6di1mbKzmF4El%0AK7OrbL12YPTu83acPhm447QlYsbuN21dbwQGHTX8EeB3VfUyjG3576r6CU7cVdq71Katqs9U1f+3%0Al1iMI/zjwG/Zcp6HGQOwdp+8UVWvxIyxHxGRy9bJZy35DBzDa9m41Y1W1fer6pWqeuXGyubTEqrD%0A4XA4HA6Hw+FwOByOs4/1jh5zOBwOh+NsoyQiPafDTcD/whyBuFdVv2nDrwJuUNVZADG7G58NfHpV%0AXs/FOIButn62EsY5sl76DOMQAONg+5R9f6mI/AnmqMoq8Hkb/qPAzwOoagosicjoqno8375ut5+r%0AGEfkvlXtWs1rRaR3f94Wm+bYGnFzROSNwMuADaq6CRDgT62zMwM2A1M2+m61916KyL3Al1RVReRu%0AYHtftp9V1a4N94HP2fD+eM8Rkd8ByphjXu8F/sU++wcAVb1RRIbk+D2E/9zn6Hkm8Fc23gMishe4%0AcEATnw/8TG8XG1AEtp4k/RdV9Zht56ds3FsYLONJ4EZV3W3zmh9QBzDOoice9+Ey1Lf7rb9d/Qxj%0AHKIXAAqc6eVJX1LVJdue+4BtwP6+588E/klVGzbOp4BnAf88IK9v99q6iucBf6uqTXiUHHrj4laO%0A938IvFtEeg6wtfrust7uQYw8LgBuBj4oZvfsp1X1TByPMfCvffX6sf6HIjIMjKjqV23Qh4F/XCe/%0Ajw8Iuwg4rKo3A6jqss0b1u6T/yRmN20ATANPxPT9oHzWks8BBo/htWzcmvgiPNg9RmRPNz6vvJE7%0AWwepBSW69p6ypnYAc9dQ0QvJUA7E81T8IommAEwGNVLNiCRgb8sUOV0cwxeP+bQBwLnFDXS0S80v%0AsZiYsIIXcl/7CEXfqP580uDSwkb2J8sspU1TRzxmNSGSgGpgfjuQasZYWCVWU8flrM1K0sIXjw3h%0AEAAXVzdzqLPIpG+G4b7uEr54tNLj9wod7SxSDUqMhzUOJSsc6SxSDYq0sphDyQoAGwsjxJowFlRY%0ASM0wbqYdSl6U51XwQo7FK0wXRkntbz6OduaYjkbYWDT1eaB1mGpQpCwhMUZuS2mL6WiYZhbj29+X%0AriQtzilt5KG2kWOcJYwHVR5uzjEZVAHoaMKIX+ZwYjYkx5pQ9CKqXiG/p8xHaGhKxS9S8U25ACtZ%0Ah92NIwBsKo3n8edsn6Sa0Upjhv0SAGNBhZWsw3LaZtQ/fs3ybLLEtsIEAPu7i3n9e+3fWz/KOZUJ%0ABOHC4garQ13m0gZFW5cLShuZTxucW5piX8dMZ5uK49TTNrs7cwCU/QKH40VKXsT5pY2AuRvqcHeJ%0AemL645ziBK00Zlf9CONW3mW/wJH2PLWwzMZwGABFGfXLHLZ9eyxeZjwaYiQo5+3tZAljfomd6ayp%0AcxqzozhJJ0sI7Abiqyrb2Jcs5X3RYzltMxxWADjUWeTC0hSNLOZodznv79Golsf3EXa2jzIZ1hi1%0A5d9a30M1KPFgy/RRxS8Qa0KmmstxIW3RzGLOi8ZZzMz4vD8+wGx3hcnQ5D8SVkk1Y1M0wj2tQwBU%0A/SIjQT5HUfOLtLIunnj5eBcRFrMmO/xx9nfmc7mV/IiHOkYnffGo+EWqfhHfnnZf9CIkFDpZ19QR%0AZTKoMh2OsNf25XQ0wrnlKR5uHObb8QoXVKbxxcMXj1mryxN+hZGwgo9QT9p5eZujUfbGRke2ReNU%0AJeCu9pFcfyeCKn7o0fULtm9XKPohKcqIZ+xGS7sciZsUvJCKFwEQhTW2B0Mc7CwAMNtdYcIvszkc%0A5sG0ncvqWLxM72T/vd0FSn7ElnCEo9a+LSdNjiYNSn5EyY8Y9kukmlH0IspemOvtfLeOoiwmxr51%0ANWXYLxF5Qd5HRztLbC2OE9myE03ZUprM6zLfrbO/OcuW8iTzXSO30POZDkeoZzEjVge3hCN4wJay%0ASVuybR4Pj+tgrAnNtEPZyq3iFfAjj0PdZR5pHAbgsto2mtqlncQs0WIsqDAUlGlrQpqZ8X6gM08t%0AKOUyBFhMmoRewGzHnPjeDRNGwgrzcT3XrY3RMCtpm7qV9bbCBPNpg4oX4YXG3k0Gx2197867cwuT%0AhOJTsrKt+kW6muIjuS3aGFSZSep5u5e6TUpexFhQYX/blO/jsa9zjKnI2IiFpEHVL9LxukwERo5L%0AaZshr8hS2uKq6nYAdsXzXFCZpotp/3zaoCwB+zVmKDB2sp3G+OIRWNlujIY52FmgmXZyO1kNiqjq%0ACffd7erOMxXU6ClAgnI0XmKqMML9jQMAXFjZRCkIme/Nk+JR9kLqfbKsBSUuq25lf7zAEk22FsY4%0AlCzTTDusdE26zaUJQjxKXpTbgKpf5Eh8/JT+VhozR52xoMLh2Ni9sbDKk8MJvtw0y8XZeIlzihMs%0AJA0uqEwD0NE0n08O2lP/D7HEUJ++A5xf2kAzi5mOzJ8CB+NF2lk3tyW+eIgIT4umuatrbElThKWk%0AxY6i0e0D8TxVv0g9Oy5bH2FzOMLdjf15WIYSeQH7u6Y+Va/AYrdB6Pn5OPUQnlTZks9BvbSpZrlu%0AF4MIXzyeVN7MbptX0QsYDsq5TZpPW9TTNnvqM0yVzZ+C9bRN2S/k98COhFWmo2EW0hZVqye7O8c4%0ApzDG0e4yvnikmlHo6bldAxXEZ6owwnIWH2+bZpQkZNI3cRpZzHzaYjltUbFjs551aPalqQZFdoSj%0ARHjc1TFzzrmlKVayDsN+iSN27joWL1MJSkzYMdlKYiIvoOoXT7iHcn+8wBUl84O2+azDgc48gfio%0Alcn2ssm7mZp5azSoUIkiltN2vg4dC8scjpc4pzJhxgGw2a+wM1nMbczBzjw/VNlOQ7t52ZmnhF6R%0AQ12jo1sKYxzpLrG9MJ7P3YtpiwxlYzjMw01j3y6ubGZPe46L7PqiIB4HusuMBmUm7JqnkXV5Unkz%0At9fNb4ILfkTBj1jo1rnXtn88qNJIO/iYOXa2u0LBC9kQDdO1a+WnVrbwpfpOpgoj+XrmYLyAL8JE%0Awdigh7rHGI9q+OJRt/P7uaUNTHsVDmdmvjmcrLCcmLmsJ8vxsMbe1lHOL2+k2Rs7eFSDIpFtf4KS%0AakZXUxZio8u1sMxGf5iddbNOeNHoZXy9tY9iGLBi17w3coSw72abVDMyzZgIqhyytmIkrFDyQqaL%0AY8zb9eR0NMIRazOMjqY80jzCVHGUJw1ty+V0sDVHu2DkOBnUWM7alLyQw701iCpEMByUWLBzZyg+%0AVb/AwdjM3RW/yErSYrFbZ7pgbpcpeSHLVoZg1r9mHVTOZQuQklG0428qGqbkhSylrVxuGUrVL/JI%0A4zA7KhtzGRQlYKpoxraHsL+7yEhYyeeOmkTcsPgAE0XTtwUvZDoaYdwvs8uuZ/Z2jpGpsUsl//hc%0Atbu7mNvy6eIYFS9iNqlzXtmUf3/9AAU/yuf7Y90Vripv5d7ODFORWQcvpS2G/RIbo97XLA7HqeEc%0Ajw6Hw+H4QaJld+7k2C/UG/1Bp5iXAB9W1d9bld+L1og/iN4ZCR8CXqSqd4rIdZj7/k4VAd6qqn+9%0Aqh7bObFd/c+uwTh+nq6qTRG5AeNgG8R9wJPF3BGZqepbgLfI8SMzX4lxpl1hnYd7+vLq9OWT9X3O%0AOHEN0gFQ1UxEunr87IgMCOzOwvcAV6rqfhG5flV9V5810ft8pv36ElV98ITAPg/gAB5V/joylgHx%0AB+HZtCc4GAfoaz9/jNkt+mLb/zecQjmD6O+3lEevF09VlrB2XdeTQ6/8/rJ/G5jB7Fj0MLv0BuX5%0AGlX9/KMeGKfaTwF/JyLv0JPfy7iafr0cJJPTZZBcTkUmefl2t+LrgKtUdUFEPsT6OjZQPtbmDBrD%0AA23cd5PslIbC45MjnTO5TvfxQc/peDZyTnHi+12F7xkV+0XY2UjPOXE20nNin42M2S9Uz0YWkrWW%0AP49/thYeN9e8nzYH4rV+D/j4J13z8JrHP6NnsS1xOByOxzPuqFWHw+FwOE7kW5gjCyfsfWYvxxyL%0ACtC1u6YAvgS8VEQ2AIjImIhsO0l6D+jtNnoF8O/2fQ04bPPuP8rwS8Cv2fx9ERkCVmz8Hp8HfkFE%0Aqjbe5l6d1mEYWLAOsYsxx2UORFV3Ynbv/Ykcv8Oy55To5XXUOiyeg9mJ9d2m52Scs+186arn19p6%0APRNzlOQSj+ZGrGxF5ELMLsYHGSzP1/QcjfYI0fXSA/yY7f8S5vjQr7G2jL+B0Y8dNq/etzer6/EF%0A4Dd7H+xOv5MxDPQu2bvuFOKfKTcCLxKRsj2G9sWYHcSr27AeX8Dobe8+05N9izWM2cWXAa/C7Ixd%0AzeeBX5Pj94JeKObOzm0YHf0bzC7np55iHU8Zq3MLcvz+yFdxfNyfqlwewNzleBWAmHsZ13NwDmEc%0AmEti7px8wUnyGSgf1h7Da9k4h8PhcDgcDofD4XA4zjoy1cf86/GC2/HocDgcDkcfqnpYRH4P+ArG%0AufYZVf0/9vH7gbtE5DZ7z+ObgC+IOS+rC/yGqn5znfQN4BIRuRVYwjrMgD/AOCz3Yo4X7Tkpfgt4%0Av4j8ImaX06+p6jdE5Gsicg/miNLX27vYvmF9ZXXg52z8tfgc8GoRuQvjPFvrONYevwS8A9gpIvOY%0A++J+1z77KPAvInIL5u68B06S12mjqosi8jcY2ezBHJ3Zz4KIfB3jiPmFNbJ5D/A+e5xrAlynqh0R%0A+QrwBjFH8L4Vs2vwLzH9LLa8n14nPRgH8t9h7rT8mKreYuM9SsaqOmuPxvyU1ZujmGM7/wX4hIi8%0AEHgN8Frgf9r0AcbZ9+qTiOrtmKNW/xvw5ZPEPWNU9Ta7u+7bNugDqno7QL9uAv/fOnl8zjpTbxGR%0AGPgMJ977uZr3AJ8UkZdhxtagrQQfwBzNepvtu1mMI/ga4PUi0sWMj58/xaaeLv8ZoyNlYBfmHkww%0AO5rfJyIt4OlrJVbVWESuBf7KOrFbmF2za8W/U0Ruxxw7vAvj8F4vn7XkM3AMq+p9g2wcxk45HA6H%0Aw+FwOBwOh8PhcAzEOR4dDofD8QODqlYHhO0BLl0V9jHgYwPi/i7HHW6o6scZcFfbOul75f/BqvD3%0AAu8dEH8GeOGA8Fes+vxO4J2r4/Hodm3v+/gCThF7R9yvrvFsjrWdKZf2xbuu7/2e3jNVvX5VftW+%0A99f3vX8T8KY1yvnk6uMgB+TbZsAuQHu34FWrgh/V1nXSfwjjWFod3mENGavqZzGOuf6wh4DLVkW9%0AdtXnQe26AXukqqp+gxPvPjxBz9aoyzWrPn+Ivvao6k/3vd/e9/5/AP9jQH6vWBV0w6rn/f37NuBt%0Aa9XH6tZ2+/5hTpTP79nwPRzXpQzjvFztwPywfZ0Sg/p0Vb0/AXzCvr++L/wOBuweVtVPAp/sC9q+%0A6vl1fe9vHpDHCfVZ1SfXMYA18oHB8oE1xvBaNs7hcDgcDofD4XA4HA6HYy2c49HhcDgcDofD4XA4%0AHA6Hw+FwOBwOh8PxA4vy+DnK9LGO6OPoXFiHw+Fw/MciIinmeMsAuB/4z6raPI30v6+qf/odlF8f%0AtEvxNPMYAV6hqu85g7SfsWkXTzNdFXM06fOBZSAD3mfvmHvMIiLfAgqrgl+lqnf3xbkc2KSqnznD%0AMq4DrlTV3zxZ3JPkcw0Qq+rXTzPdlcDPq+prTzPdz2KO0n2u/fxM4N2YtiSnk5dNn48NEdkO/Kuq%0AXrpuojNARH4c+LNVwbtV9cXfYb4nHZvfjfFr8/Exx7r+tqreaMO+APyNqv7jGeR3DfA/MUeHgrmv%0Acwn4mX5df6wiItcDdVX9f77fdVnN1Zt+RNtZzIZwCAAfjwPxPL54PLkwDcDD3XliTZgKavhirpsX%0AhJlkhYmgAsB80qTkhaSasZiaKWdbNM59zUOMRUalmmmHkhcxEpSJMzMEffEoeSGHY3PN62K3zsbi%0AGEUJSDUD4Gh3GV88zi1MEuvxE6mXszZDnrlOtqNdMlV88fJ099cPUA2KjISm/JpfpOoXaGVdEhtn%0AtrsMQMEL87bVkzZjYRV7LDPjftmUl7Y50JkHoORHXFjYwD2tQybvoMSxeJmSX8jz2RyN0s66tK25%0AGfXLNLOYhaSR19ETYSyocnE4xk3NPQB0s5TQ8yn7xrSrKgdac1xS25K3fdKvsJC1czkCHEvqAJxb%0AmATgQLzAeFilkyXU03Yu71YWMx5Ubb812FGY4EC8QCuLAZiORtjVmuHZ1fMB2JksUJaQGSurXvsD%0A8QkwbS17EUtpi8mgSoppW6wph+NFSl6Ut3csqLCQNvHslcOB+KRkNNMOrdSUv604wa7WDGOhOcF8%0Ao9XNB5qH2FQct3knrCQtxsMa813T7omwRiuL2RqNAnA4WaEsISkZbSunUHzKXsTu9iwAQ0GJpaSJ%0ALx5DQdnKPyHwfJLM6NoVxWl2Josc7CywuWDynomXGQkr1LwCc1buqkrNCpqZoQAAIABJREFUL9K0%0AcuxqymhQpuYVWUxbeVgoPl2rx/W0zeZoFF+Eetrp66Muk0GVvfExADaEQyylLTYFRhY7O7Mc6yxz%0AXmWaQ20TZ8rW7YLQXL97e/sQvnhWtibvyWiYo51F/n/23jzOsqOu+39/z3bX7tv7Ovtksq9kD0kI%0AEBHQR0DBCIjGDVEfcHkE9McioCirCLIo+IMgog8qibIIBJEESEIWkpnJnslk9pme6Zleb/ddzlLP%0AH1Xn9pmb2z0zbFmo9+vVr76nbp1avvWtOtX9OVU1mu9r2bHo5PDF5XA4D0DgeBxuzDKU62HQtMFM%0AXGM6rC61o1/GEQeFIjDH2vri0FBxK05OPGbjRVYFvTy0eEDnl4QU3TxjuR5mI22TQb+LipPj9vnH%0AANhYHGGiOcug30Xg6LRrSchkcw7H9Mlev4xSim433/LLuXCBDYVhpiK9q7eIoJQiJmF9oP1mNqnj%0A4tBUMUUnAPT4MhNWObu0uuU3a/wKB6Iq86bdutwCDkJi/qnlIpzp9/Od+h663IJOpznbGgcAim4e%0AR4RmErX8ZjpaJFYJg35Xy07VpEE1qjOW62nFGfMrJECgj+nWcUw8gB6/RJjp1wCnF0Z5pH6IXq+E%0AZ8agyXCes/Oj3FPTR0mvy/Wzo3GYLq/QGjvG/ApNFTNtxm0HoZ6EjAe9NFTYSr+RGXsX4jp5J6CR%0AhDQSHafHK+GLy1xco2JsEpLQ5eTYZtq/xy+zKujlzrntlLyC8cluRIS66f++47EQ1zkpN8jOph5v%0AG0lIv/HF1G61pIkvLn3mGbS7cYTA8Vr+CFBwAnbVDtFjnkFrg34eqh1gPNfbqs+Iq797zPQ1X1wS%0AFBuDfh5tHNZ+Ey1S8YrUkmZrnHDFYSZc4LzCOADbwiNs8PvYEU7Ta54ZANtqE62x/Lz8GLcu7KTb%0AK+Ab364nTWKVsCZYOjZ7Z+MI47leehx93301bb9EKXxH+8SqoI+5pE7e1PdIVGXU78EBqpkxaLI5%0A1/K/+biO57h0O/mWLxccv/VMTP1mojnLSFBp2TpG4SLMxrWWf4/kenHEocuUsewEHIyqNFXE/pq2%0AZdHLc2FpLXUVcSjW/XLALXEwmic0/pdzfACGvTIPmHr2+mXqSZOiSXsmWqDf78JBWofV++KydX4X%0Ap5VXtcpYdnJMhLOtZ/B8VGMg6GZ//Qg/03UqAFtC3aYl0/+n40VcHESE3YuHABgvDFBPmuRNHIA1%0AfoW94Rx5027VuEGPV2QmWmQ20n3nnOI4C0nIEdOXEpWwr3aEC7o3sK1+sOU3J+eG2BvNtsoxGc7T%0ATCIGgu5WuYtujh7TjxaSJkfCeU7JDzOX6LG828kxHdcIzfMWYKI+RdHLt3w0fa6OBJVWn5yI5jjU%0AmCH9n/Km4iiP1Q6ysTiyNL9xAsSMXek4EauENfl+Zs2YWHJyVOM6k83Z1nO55ATMRIstf5+NFnFE%0ACJOYLtPf56MaCsVIUAGgnkSUnIA9jSnKXr5Vl0ONGUZyvRRMG+Qcj4WkyUyo/cgRYTTooRo36Hbz%0AJq2l+VZq/2pcZ31uoNUmRcdnOlpkJqxyalH33cWkSYJqPZcX4jprgj72NKdb5Xysdogev8SAmTut%0AcsvcVN3OcK6HOdP+Q343DsJcUm/Zo+LkeaB2oOWT5xTGORzr+XJKU8XMxfXWnLPHyROIy2xSbz3P%0AYpVweWENW43/AtTjJvUkZGNez/lchJCEHfXDjAX6eeKJy1xSb825zvEHeDCaNmO1Lmfe8VhMQnzz%0AvDnUnOWUwghzcZ1hU997a/vp9cssmrmELy6z0SIDQXcrbMAr44rDjvokIyZ/AfKOz7zx28W4wUX5%0AcTY3DzJi5jOHYz0nTsx4c6A+xWnlVRxozuCZMnW7BapxnVDFrTbZ25hiTa6fSTN3qSVNev0yC3G9%0A9TdN6tPpOFON6pxXWsXecK41V82LT8XNs9s8bxaiBkO5CnlZep4cCGcIkxjF0jl9I0GFUa+LbU3d%0AJhuDfibNOLdonouRihnzK4QqnRdHBOIxFS/9HTAf1ejxS3jitvrlmN/NzuZU65lf8Yv0ukUWzNie%0AtveRqNqyUeB45MU/6m+MwPEIHK81ct6x/2bhacxIz2lPerFsYubBp0QbOE90ASwWi8XypKamlDrX%0ACCJN2s6YE81Kz5KVzmz7cdED/O6J3JDWSyn1whMVHQ3/AEwDm5RS5wHPB/pWvuWJRyl1sVLqXLSY%0Adq75aRdizgVe+AQUr52rgMtO5AYR8ZRSd52o6AiglLoeqIvIK0TEQ585+Lvfj+ho+LH0DaXU1zJt%0Amf78QKLjjxulVIzuwx8REV9EXq6DT1x0NFwFfCq1B/AF4PVPBdHRYrFYLD9ZFN38sSM9RVnIiJ1P%0AN9J/vD8dmX8at1v8NF7lkhUanm7Uk+/3zzGLxWKx/CixwqPFYrFYjpdvAyeJyDoReVBEPgrcDawW%0AkZeLyL0icp+IvBtARN4FFERks4h81oT9sojcYcL+3qxkotP9KSLyfhG5W0S+ISKDJuy3ROROEdki%0AIp8XkaIJHxaRG0z4FhG5DH2G3EaT53tNvNeb+7eKyNtNWKd67RSRAfP9f4jI90TkfhF59XJGEpGN%0AwEXAm82ZcyilJpVSqV3Kpi53mzq/KJP/QyLyD8YOnxWRq0XkFhHZJiIXmXhvE5FPi8iNpnw/LyLv%0AMWl9VUR8E++tpo73icjHxbz6KCI3icjfiMit5rtsuh83K8n+UUTyIvIpk+49IvJsEQmAdwDXGHte%0AIyIlEfmkyeueTH0ed3/GTKtNWR8WkT/L2K6jjUXk+cZeW4zt1qFF8D805bhCRAaNL9xpfp65TL2u%0AEpEvme8uMna4x/w+Zbl2NbwW+Avg7cCd6WrL5dIRkWtF5HpT120i8h4T/ri+Abgi8glT9xtFpGDi%0Anisi3zW+eoOI9Gba8QMi8i3jtxeavLaJyF9kbPdHpp3vE5E/yPjag8vkt1zfWi8it5nv/jyTfkd/%0Abkc697mSiHzZ5HWfiDzuTMsUpdTtwK3A24C/BH4vk/bHROQuU5e3Z8J3isjbM2U7tZPvmOhXmrZ7%0ATEReau4XEXmvKdu9afmMD90sIv8qIo+IyLtE5JWix7Z7RY8BiMhaY5ut5vcaE36diHyoQ37L2lJE%0A3iS6v/w3cEom/ETGwpXG4OVseL6p6/dE5GsiMrpcG1ksFovFYrFYLBaLxfJURin1pP95qmCFR4vF%0AYrEcE9ErvF6A3nYV9D++/9Gs5gvRWzk+B70a7kIRebFS6k9YWjH5ShE5DbgGeKZZZRQDrxSRsU73%0Am3xKwN1KqWcANwOpSHW9UupCpdQ56C1gf8OEfwi42YQ/A7gf+BNguynH60XkecAmtDh4LnC+iFzZ%0AXi+l1K42M/y6Uup84ALgdSLSv4y5zgC2pKJjB+rAS0ydng28X0TSbRJOAj4InA2cCrwCuBz4Y45e%0AIbcR+BngRcA/Ad9USp0F1Ew4wIeNjc4ECsDPZu4vKaUuQ68i+2Qm/HzgRUqpV2CEHZPuy4FPo+cN%0AbwU+Z+z5OeBNwP8opS409XmviJQ63S8i6Wv7FwGvRNv/ZaK3P4UONhYtNn8C+AXTri9TSu0E/g74%0AgCnHt43dPmDK8QvoVaed6pXlIeBK48dvRQtay6KUegz4HPC/gTceZzrnov3+LLRgu7q9b5h4m4CP%0AKKXOAGZMHQD+EXijUupsdP/7s0zaTaXUlcYW/4m2+ZnAtcZ25wO/BlwMXAL8loicd4z8lutbHwQ+%0AZuw7kSnDSv4MwAp97vnAfqXUOcZPv/o4ox/NnwJ/APyzUurRTPiblFIXoPvNs0Tk7Mx3h03ZPgb8%0A8TK+AzCK7ms/i35ZAeDnTXnPAa5G+3YqvJ0D/D66XV8FnKyUugjtd681cT6MHk/OBj6LHp9SOuXX%0A0ZamHX8JOM+U6cJMOsc9Fi43Bi9nQ9EvMfwt8FLTLz8JvJM2ROTVRrS865DZAs9isVgsFovFYrFY%0ALBbLTy7esaNYLBaL5SeYgohsNp+/Dfz/wBiwSyn1XRN+IXCTUmoSQPQKriuB/2hL67loAehOo0sU%0AgEPHuD9BCz2gBbbrzeczRa/q6gHKwNdM+HOAX4HW9oyzYlaIZXie+bnHXJfRosjutnq18zoRSbeo%0AXG3uObJM3BYi8ibgZcCQUmoMfUTBXxrhJQHGgWETfUe63aOI3A98QymlROReYF0m2a8opUIT7rIk%0A2GTjPVtE3gAU0du83g980Xz3LwBKqW+JSLfoczABvqCUqpnPl6NFB5RSD4nILuDkDlV8HvBzIvLH%0A5jqPPjNvpfu/rpQ6Yup5vYl7F51tPAh8Sym1w6Q11aEMoIWh0zOaV7eIdHWoV5YKWhDdBCjA7xCn%0Ahehtha8GqsBaID0cY6V0vqGUmjX3P2Du29Mh+R1KqbSvfQ9YJyIVoEcpdbMJ/zSQ3V70C+b3vcD9%0ASqkDJp/H0Pa7HLhBKbVgwq8HrjD3PS4/83m5vvVMlsTJz7B0buRy/pwVJ5frc98G3id6lfOXMiLg%0AclyJPoux/SzMXxS9QtZDC3qnA1vNd+mY8T20aLcc/2FeFnhARNL+eDnwL2YsOSgiN6PHqzn0itfU%0A3tuBG80996JFQ4BLM3l+BnjPMfJbzpZXoNtx0eT3hUw6JzIWvorOY/ByNkzQtv66ie8Cj1MWlVIf%0ABz4OS2c8WiwWi8VisVgsFovFYvnJxQqPFovFYlmJmlkZ08L8A3ohG3ScaQnwaaXUn7al9+Jl4nci%0A3VPgOuDFSqktInIt+sy240WAv1JK/X1bOdZxdL2y312FFpwuVUotishNaIGtEw8A54g+IzJRSr0T%0AeKeIVM33r0SLaecb8XBnJq1GJp0kc51w9DO7AaCUSkQkVEt7LSSAZ1YWfhR9VuMeEXlbW3nb92ZI%0Ar7/fdv0FpdTDRwW2rXpbJr/W9Qo2lg7xO+GYe48SGDv4a5Y/R68WfYlp/5uOkcfvAfcBb0GfN3ip%0Asf1K6WTbNGb5uVd7vMIxypK9J+sr6bXHym24XH7XsXzf6tQOK/lzSsc+B3orT/SZoX8lIjcqpd7R%0AqbBmFe170ILaJ0XkhUqp/xKR9egVwRcqpaZF5Lq2/NN6rmT7bLy0vNnfx4q/Ul/NkrVfp/xWsuVy%0AfeA6jn8sXG4MXs6Ggha0L10hzaOYixYZCSoE5myrHfXDnJof5sH6BFsaWrNcFfQSK8VEOAeA57gU%0AxGfAK1FLQgBccZgM5ym6uVbaE9EcF5TWsLW2HwBHhLKbYzau4ZpNXA7UJ9lUHMV3dBMM5vQ7FTtr%0AhxjIVQDo8Ur0eUUmo2o6PrAQ13FxeLSq0z65PE6C4r7Z3TyjZwMAV/ecxvZwulWexaTJTLxINaoz%0Anls6wndVrq9VDwfB9R1iEhqxDluMG/R6RUa9LqqJdoOZcIGZpM5IoMs7HS0wGFTo98rUjJAbq4Rq%0A0qDPKxkbCYNeiYiEmVAPcd1ekWpc59ZoNzNN/cgZyFWYCavkHP0+RDOJuKB7AxPhHOtzeuH+3miO%0ANV6FbZF+l6LgBAz6XTy6OMGMVzZlrBKTEIiHKw6DXpl94Qw9XgnH2PGSwioeDKcou3lcc/xzU8Ws%0ALwxxINFl3Dq9g7N711POnFsnIsxFixScAIAERUzCvnCGEb8bgGqsbVVxC0xG89qWKmQxbjBo4kxF%0Aup5Dfjf5QPvA9voko7k+el09xAXi0lQxF5XXs615uJXm/vAITXNG1KpcH2U3R0NFTMf6kXKwMcMp%0AhREmwgUGff1Oy0xcYzZcbNVjb+0wZ5RXMxUtPXK63Dw1FXJqblC3G8LhsMra/EDLb/v8MlNhlXWF%0ASmv0mIlr2naB9q3ZpEFBPKbjGj2mLjlx2NmcpscrAlB2czRVxGRzngFft9tsXGPMr3AwmifvBCQq%0AoZlEHKxPM1AqmTIWiIOEIbfEoq/tPOZ3czCqsi3U7/pUvCKTzTlGg/Q9Jeh286wL+tjZ1HGKTo5N%0Afh+PRtPUTXttzA9ScQtsX5ygnvYLEXr9Mr2uLneX4/NIY5Kc43OoOavr5viMB71smd8JQMkrMJ7r%0ApRo3WJ8fXPKbuM7hUPv6ptwgE3GVqWiB3qCr5X9dXoFxr4vvVncA8MzyRqpxnfPzYwDcXtuDIHS7%0A+ZZfuuLgiu67AGEckze+tb2h/WbAL7O7cYQ1uX72NfXYcFFhFY95M+w210N+N7fNbefk0hin5fQ7%0AJvfXJyi6uVb9J6N5bqnvZU3Qx5Cj27aRhCQohnP63bmZcIE+v5tet8AjtYMtv2mqiENmLAU9vhWC%0AgDlzBt+w302MYkd9stV2BSeg13VZ7evrqXiRBVWn3+/iSDjf8tNNuUHuXtjFleWTdDnDefZEcy3/%0A3x/OMhJUmIvrrb47HdfodvOttPeEM1SMf8Zmqno4nGfQ76LkBPQ4eSajKnPRImU3T+DpDjAf1xj0%0Au1gd9HLY9KfVfoXb5x+jP+g2bRu12qrs6XaLSeiWPMpRre8AZpM6Y75+BiQmXjOJGDDjm4OwJ5xh%0A0tR/Va6PHifHtsZhHPOILjg+w/le8vpEA/aFMwwFFWKlCM3YsTOeQkSoxU1qQH/QhVKKRxqTKPMY%0A31AYIlYJM7UqDWfpPbU1uX5uqW4HYFNxlF3hDHPRYivtspunyyu07P9QeJh63KDbK3Cwof2t4pdY%0AFfRRU2HLBwLHY6I5S2CeU91ekTCJ6PNKrbFqR32S4aBC2dHP3BkWiUlwcKiadOpJyFCuwqwZEytu%0Agb2NKbycy6Lp77649HtlXEmYiRZbbVBXESXjIwXxyYvLA/N7OLeyXtuyMU3e8Zkydd0dH+H0wij7%0AoznO7lrbstF0UmcurjNgnoO7m1OsC/qomufkwVD7Z4+To8cvmXI3Kbl5di/q96x6At3mgbitOUCk%0AYtaVhqkbn1IoJsI6geMxZZ6lFb9IrBIqfomdiQ7bvnCAsUI/3cZuLg4iQk5cXlA5DYCtzUnG/Z7W%0A2ZEPLexjsjHDWL6fiqP99mBzDhFhxO8mMfG2N45QdHPkRPeJalJnVXGAvLhcWFgNwC0LOzgULxCb%0ATXaqcYOSm6fgJHjm+ZI3PlZLQhyEohMQejFZaiqi3y2yL5pjPtLt2x90E6uEUc/0d6WoxU1iFBOR%0AHnMG3BKSE4rp/ELFPLdrE1uah1ibG2il74vD5uou+sy4/Oz8Wu4JJxn2lsbphbhBX9BF+vJa2m7z%0Axt8KbkBBfPZF0/SbsbPo+MRKsb8x02qj+aTBmcUx7lvU87k+v0xf0MV0uEAup8uZ2mvAT99PhSNh%0AlaaKmDF9whWHs/OjHIq1H88nDQpOwOF4Ac/McetJxIhfwRe3NVfb35gmcDzWmPlVXjz2h7PEKqHH%0A+EmXV6Ds5Og2fWIiWeSc4ioiFPV46eW9haTZmidMRQuIJ5TdPP3m+X734h5OKYzwwOJ+hs18dzqs%0A4onbGvvqcZOym6fi5llwdNoVt8CD4RQDru4jDvBAc44ur9Camx+oT3Fl9yZW5/qYN3PVbnGZj2qt%0AMf2BaIrZqEY9CVtjcNnJsZiErfG57ObZH85Si/WcGaDo5piLFhEztlbcApPJLI0kbI0lsVfkcFht%0A9WOAUa+Lg3GVHtNvfBxuXthB2cvzcE2/75rGT/MfzvcyG9fo98qteaAvelwLHK81no0HvUxFCy27%0ADfrdPFTdy+riYCvOpvwwkYrZYeYAF5TWsDuaZdgrc9jULfWDcfMMdAOHWCXsbBxpzZUD8ViT78NF%0A2BfqOc/mmR3Md422xqR7a/vxxGVjboBFM3cCOBIvPROqcZ1ur8ihxgyr8rq/jRS6qcYN6ipqPbv2%0AhDM0k4gzCnrTnu/ObWcvMF7ob80fty9O4DkeOU/3ETezOeaweeYmSrXmlD8JJE/j835/3NitVi0W%0Ai8Xyg3I7emu+AdHnhb0cvS0qQGi26wP4BvBSERkCEJE+EVl7jPsd4KXm8yuA75jPXcABk3a6VWCa%0Ax++Y9F0R6QbmTfyUrwG/LiJlE288LdMKVIBpI4idit62siNmC8i7gL+QpfPT0n/ip2kdMsLCs9Er%0A4H7YpP/RPWzq+dK279Oz6i4HZtMVeW18C2NbETkZvYrxYTrb87Wp0JjZynO5+wF+yrR/AXgxcAvL%0A2/g2tH+sN2ml/+FvL8eN6C1QMfGOEsyXoQLsM5+vXSmiiIwAfwS8QSn1VXPfb55oOhmyfaMjpl2m%0AZekcwlex1DeOh28BLxaRohHuXoJeZbgSy/WtW9DbfdIWfjz+3LHPid5meVEp9U/A+9Bbgi7HW4F/%0AVUo9hN4i+AOmX3WjheVZs3LwBceoHzzed5bjW+jtcV3RW/5eCdxxHPel3MrRNvvOCnFheVt+C3iJ%0AiBTMKt7/lbnnRMbC5cbg5Wz4MDAoIpea+L6InHEC9T8mnuP+MJN7UuEc97sbTz0GzT/rn46syojI%0ATzeSZXeAf+qzyQi7T0fSFwuejkxG1WNHeorSHxzPNOOpScU9nnfjnpqop/E/m4tG6Ho6UvGLT3QR%0ALBaLxdIBKzxaLBaL5QfCbDf4p8A3gS3oMxn/03z9cWCriHxWKfUA8GbgRhHZCnwdGD3G/QvAGSLy%0APfRKp3Q11FvQguXX0efrpfw+eovRe9FbK55htvS8RUTuE5H3KqVuBP4ZuM3E+3eOLUJ8Fb2ScCt6%0Addty27Gm/CbQDzxqyv7fLJ0J+FngAhG5Cy0UPNQ5ie8fpdQM+lzEe9Fb1t7ZFmVaRG5Fn3X3G3Tm%0Ao4BrbPQ54FqlVAPdTqeLyGYRuQZtDx/dzveZ65XuBy3AfAbYDHxeKXUXy9jYbMH7auB6EdnC0ta7%0AX0SLMZuNMPc6tF23it7S9DXHYar3oFfa3YLeRnIl/hp4T7olMPqswTcZIfRE0klp9Y1jxPtV9NmC%0AW9HnDXZcEdgJpdTd6BVxd6D7yz8ope5Z8aaV+9bvicidaIEs5Zj+vEKfOwu4Q/R2zm8C/qJTgUTk%0AdLRo+k6T3ma0mPlGpdQW9Bau96PPILzlGPWDx/vOctyA3rJ1C/A/aNF5YoX47bwO+DXTdq9C23Al%0AOtrStOPnMP2Fo8XjExkLlxuDO9pQKdVEv7TwbtP3NgOXnUD9LRaLxWKxWCwWi8VisfwEYrdatVgs%0AFsuyKKUet6xBKbWTtjPWlFL/jBYW2uO+kSXBDaXU51gSjo7n/jT/t7SFfwz4WIf4B4EXdQh/Rdv1%0AB4EPtsfj8fVal7k8npVU6X1zwG8v891h9NlvnTgzE+/azOed6XdKqbe1pVfOfH5b5vOb0SJDJz7f%0Avt1ih3TrdFi9Z85YvLAt+HF1XeH+69BiWHt4g2VsrJT6CvCVtrBHgLPbol7T4d63tV3fhNkKVSl1%0AG0efW3mUn7Xd1+5De1g6F7FjOu11VUr9bObzUX2Do9v+fZnPm+mwwlYpdVWnOnX47q/Romn23p0r%0A5Ldc39rB0X77LhO+rD+3+WanPredpTMJl8UIZie3hb0u8/naZe5bl/l8F2Yb0g6+8+22+8rmtwJe%0Ab36y39/E8vZufWfs/JwO5bq27TrNbyVbvhMjvLaFn+hYuNwYfG17mAnfjF7pabFYLBaLxWKxWCwW%0Ay9MapZ6+q99/3NgVjxaLxWKxWCwWi8VisVgsFovFYrFYLBaL5QdGrIprsVgsFsv3h4jcDuTagl+l%0AlLr3iSiP5QdHRH4aeHdb8A6l1EueiPL8pCEiNwDr24LfqJQ65spIyxPPFePPVbPxIgBDfjfNJGIx%0AaQIwFVYZCLpZ7/eytbYfgLzjE6oYXx+HS79fJhCXpopbb5ruqE8ymutlyC0BsK2hdzuOVEzZ1cfZ%0A1pIm/V6ZiltgW/0gAIlSuOIw3ZwH4NmVU9haP8CQ340r+t3LWCVEKmF/YxqA80qr2BvOUY3rrTL5%0Ajsfh5hxREjFeGACg5ATEKiEQvXlMl+OzvXGENUEvmxd2A5BzAk4uDLO9rss7ElQoOQF7mtMte40H%0APexqHGmVp+IW8cRhb2OKgrt0FtPaoJ8+J8eEsW1DhdSTiMnmHAAnF4apqZDJcJ7RoAeAI2EV3/Ho%0AcvQjanfjCEU3R7dbYMqcq1ZwApoqwsWhx9PnI+2uH+Hy8nr2xTpONW6QoJiPavjmTM5APAa9MhPh%0AXKutq0mDUMUsxnpH7aKbo+j4LJj2B1iMG5yUG+RANN9qww1BHwtJyBFTt8nGDGP5fmJzHuFkc471%0AhUFilXDElDtMYkaCCrvrR7Td/CIDXpndjSMkxm/6/DJNFVFxC1STRqvd6klEjE7bE5cht8TO5lSr%0A3F1egYIT0EhCU7cudpv26Ha0v80nDRyESMUt/1sT9BGSsG3xAACbiqPMxXVy4tHl6jZ4rD5JohQN%0AY5OyVzC+4rfOBC04AYNeiSljj4WkSZ9bYkd9ko15fY7hRDhH3g14tLqfiysnAbCjcZghv7tlt131%0ASfqDbuajGmvzA6227fFLrbwONqbJuQFFN0fO8VttUnELDDq6bLujOVyEQ+EcXaa8gXj0uUUeqh1o%0AnYk54BZZUCFVY8eQhJlwgXW5fkJj7wPNGYpurnVmYcENGPK7W74K4ItLn1ukS3weauq+0236uZhy%0A721McVZxnM0Le1phBVe32UDQDUA9bnJ+fpRHwml6zXl0O5pH6HGLrfQeqR1kPNdLU8Utu0UqJkHh%0AidvyiYWoxtrCIIvGJ6bNWFaPmwz6eqf+qWiBI805un09TjWSkLW5AabjxdaZcem5eJPhPMN+91F1%0AypvxZi5pcMj0qy4Tv5Y0W2OdjuvRNOUMzH3VpEHZyTHR1Ed2j+d6iVTMweZcy5c3FUaopeNxpNtg%0A0O9iX2OakvHR0aDCvuYMBSegYHxCoSiI38prKq6xvzFNxS8y5uud1w9HCxxqzjKa62XM0zbZFc4Q%0AqZhNgfa/I0mNQ+EcfV6pddbcgeYsC3GDdcZHExTVuEEgbqvf9nklJpqzDPjllv/ta07jitNqt5lm%0AlbFCP4F4hKZfrvV7cBDur+sd0vOOT4Ji3O9hrxmHq3Gd0aCHwPh3OfvWAAAgAElEQVRfM4mYj+v0%0A+2Vqxm6LcYO8G3CoMcuafH+rDD1OjumkrvOPawCESdTyCUFoqJA99SkAyl6eEb/CdLxIzjw7EhS1%0ApNnqf4ebc616pWP5oXCOsptnsjlLv/Hvcb+HiWiOww3d3meUVrG7qfMZ9fV9E+EsO6sH+al+fTTz%0AtsZhZsIqBTfHkPG/vOMzE9eYj2qMmfyKTsBMXKPH+F9DRcwnDY4051lt+nuoYg6Fc1QjXe+KXyLn%0A+Ax6XXSldYkX6XOLrfF+Ia4jCIHjtcrd7ZeYqE0xXOilz9N9J1aKiptnLta23deYptcvMeR3tcaX%0AmgrpdYs8sLBX+3FQoc8rUXYC9ke6//S6RfY1p+n2ii0/cRBccehz9fPu4doEvuMy4ldaz6pIxUw2%0AZzm1OA7AVLyAIJScoDUv2FGfZCiotHyt1y0yG9cou7nW+DoR6jq6OK1+NxJUmGjOtsbNhxb2cVJx%0AhF6nwIPGT8eDXkSEmWix1R6LSRNHHOomnVVBL4tJk1ipVhn6vCKNJKJprifDObq9Ikea86wvDLZ8%0ASbe77n/760fYVBxlIWmy3u8FYHc0e5Q/TEULOOKw3u9ldzTbslEgHtW4Tq+ZO1ScPAejKrOm3Itx%0AncDxKbv5Vp84GM4xlrE1oMdfEg7WdZ8czvdyqDHTKleaXy1utp65/X4XJ/m9PNw80gorOAHT0QKO%0AaPsPekt5npUfAWB7OM1MuNA6D1IpxVxUo8cvteZh3U6erfO7eGblJHaaceKs3BA7olnun98DwGWV%0ATRyI5hn1upg2fX8+rpOgGDBnYO+sH8Z3XApO0Orf1bjO+twAs3GNWXNfZJ4/P13cCMAd4UF8HGbi%0ARTzjb7FKcJDWPO2x2kE2FUdRZp6b+lufV2o9p3xx8cVhKlqglHl+RCqmID4HmjO63bziUb4VJnFr%0Afr0u0H56X20/a/MDFETX44HF/fq54Ab0m/o6IgTi8WjtYGv+WnRzCNIaS6bjRVwcBrxSa7zyxMVB%0AWnOAgw1drj6/3DpPXESIVNIaZyMVt+qdN2WajhbIGzun/e3SwmomkhoP13TfOqs4zqONSfJO0Kpv%0AOmdMn9PdXpGNXi+3Lexk0Iy3TRURq4Q9C5OsKw8D+rkw21zg9PKqVt0C8ZiJFlifM3Ou5hQn5QaZ%0AMuVeSBqs9XuZSeqt9j/UmOH00iomw/lWXutzA7gIVVPGporZUTvIhsIwW2Z3AnBJ78lsnd/F6qLu%0A2644ep4uLnXjAwN+F0nmzNqmimgmEQUnoGrGV0eEHrfInvphes25xH1eCaVUawzr8Up6Lp4fpKki%0AU5cmd+y/+el7mD0w0H3yk14sOzz3yFOiDeyKR4vFYrFYvk+UUhcrpc5t+/m+RUcReZOI3G/OKdws%0AIhevEPc1IvIr329emXTWmbMZf2BE5CoR+aGdAScijoh8yJzPea+I3Cki7aJU+z3vEJGrv988lVJf%0AU0qdiz7Dca9p0x9IdBSRF5tzCn+gMorIJSJyu/GNB0XkbceIPyYi//59FLlTWjeJyAU/hHR6ROR3%0Al/teKfWStC8BJ5nPP7DoaMr/cMZ2r/5B0zTpXiUiX/phpLVM+j8nIn/yo0r/R0X6T82UVHTMkoqO%0AKanomCUVHVNS0TFLKjpmSdperExFxyyp6JiSio5ZUtExS8kJjrpORccsqeiYkoqOWVLRMSUVHdtZ%0AG/Qfdd1Q4VHXqeiYJSvkwJLomCUVHbOkQl5KKjpmSUXHlFR0zJKKjllSESclFR2zTJp/OLWujeiY%0AJRUdU1LRMUsqOmZpt38qOmZJRcelumnRMUsqOqakomOWVHTM8lj9aN9NRccsqeiYkoqOWVLRMcuO%0AxuGjrlPRMUsqOqakomOWVHRs3WNExyyp6JhloO06FR2zpKJjq65GdMySio5ZujP/MIUl0TFLKjqm%0ApKJjllR0TElFxyyp6JhlwQgrKdMdxrJUdExJRccsWbumSJtts6JjynKiY5ZUdExJRccsWdExJRUD%0AUlLRMUsqOqakomOWVHTMsis8Op1UdMySio4pqeiYJRUdU1LRMUsqOmZZa8S3lFR0zJKKjimp6Jgl%0AFR2zpC+ctPKPj/YRWBIdU1LRMUsqOqakomOWVHTMMt5Wt6zomJKKjimp6JglFR2zFNvGyVR0zJKK%0Ajimp6JglFR1TUtExSyo6Zonbnt2p6JglFR1TUtExSyo6ZnHa8k9Fxyyp6JiSio5ZUtExm9dsmx3T%0Af9hnyT63YEl0zJKKjimp6JglFR2z9HlHj5up6Jilvf+lomOWVHRMSUXHLKnomKXiHO2jqeiYJRUd%0As7SPZano2J5fllR0zJKKjimp6JglFR1TUtExSyo6ZjkrN3TUdSo6ZklFx5RUdMySio4r1S0VHbPE%0AmXkqLImOWVLRMSUVHdtpz6/S5iOp6JglFR1TUtExSyo6Zmmfc6aiYxavbc5/sK3tYUl0zNahfZzM%0Aio4plxZWH3Wdio5Z2v9WSEXHLKnomKV9PpuKjlnax+RUdMySio7ZvNp9JBUds1zSe9TpIy3RMcty%0AomOWVHTM0j6WpqLj0XU5evyxWI6FPePRYrFYLJYnASJyKfCzwDOUUg0RGQCC5eIrpf5umXQ8pdr+%0A4/rj4yqgCtz6Q0rvGmAMOFsplYjIKmBhpRuUUm/tFC4irlJtf039+Hgx8CXgAVi+jMfBp4FfVEpt%0AEREXOGWlyEqp/cBL28OfYB/pAX4X+OgTkPcrlVJ3iUgfsF1ErlNKHfXX0xPsJ49DKfUF4Avt4U9w%0AG1osFovFYrFYLBaLxfK0o12Ytnz/2BWPFovFYrE8ORgFDiulGgBKqcNKqf0islNE3i0id5ifkwBE%0A5G0i8sfm800i8pcicjPw+yKyVkS+YVZOfkNE1ph4wyJyg4hsMT/p6kRXRD5hVlveKCIFE/+3zCrD%0ALSLyeREpmvBBc32n+XmmiKwDXgP8oVlVdkWneOb+Z5k4m0XkHhF5/KupSzY5oJR+1VAptVcpNW3S%0AqIrI+0XkblPHQRN+nYi81HzeKSJvFZHvAC8TkXNF5LvGLjeISK+Jd5KI/Lep590istHkXxaRfxeR%0Ah0Tks2JeQzZp3mlWYn48E75RRL4qIt8TkW+LyKnGxj8HvNfUd2NbGTumtQxDwAFji1gp9UDGFz4j%0AIv8jIttE5LdMeGs1q4hcKyL/JiJfBG4UzXtlaTXpNWkmIvIGE7ZFRN6Vyf9lxgcfEZErMnl829jt%0A7oxPISKvN3XbKiJvN8HvAjYaW7xXRMqm/e42eb6oU8U7pSUiJRH5sinnfdk6HIMyWsCOTTpV0atQ%0AbwcuXaF9j9tPROS5oreNTcv/UyJyvYi4pv1Tu/+h+f4mEfkbEbnVfHdRpt0+bD5fJyJ/LSLfBN4t%0AIheZ+PeY36eYeK6IvM+kv1VEXmvCzxeRm41/fk1ERk34cffz47SvxWKxWCwWi8VisVgslp9grPBo%0AsVgsFsuTgxuB1UbU+aiIPCvz3ZxS6iLgw8DfLHN/j1LqWUqp95t4/6iUOhv4LPAhE+dDwM1KqXOA%0AZwD3m/BNwEeUUmcAM8AvmPDrlVIXmvgPAr9hwj8IfEApdaGJ+w9KqZ3A35nwc5VS3+4Uz9z/x8Dv%0Ame00rwAev0+V5l+B/2VEqveLyHmZ70rA3UqpZwA3A3+2TBp1pdTlSqn/C/wj+rzAs4F7M/d81tT/%0AHOAyjLgHnIfecvV0YAOQCi8fNnY5EyigV6oCfBx4rVLqfFPHjyqlbkWvWHu9scv2tvItl1YnPgA8%0ALFo0/W0Rye5tdDbwM8ClwFtFZKzD/ZcCv6qUeg7w88C5wDnA1WhhdFREXoBeoXmxscd7Mvd7xg//%0AIGO7Q8BPmXa4BuNrIvI8tF9dZPI5X0SuBP4E2G5s8XqgDrzE3P9s4P2p0JeyQlrPB/Yrpc4x9vvq%0ACrYD+KyIbAUeBv48s7KxBNxntk7+Dsu3yYn4yf8Ap4kRxIFfAz5lyj+ulDpTKXWWCUspKaUuQ68I%0A/eQydTgZuFop9X+Ah4ArlVLnAW8F/tLEeTX6nMzz0jFARHzgb4GXGv/8JPBOE/+4+3mnAonIq0Xk%0ALhG5a2Jh3zLFtlgsFovFYrFYLBaLxfKTgt1q1WKxWCyWJwFKqaqInI8W4p4NfE6Wznb7l8zvDyyT%0AxOcyny9FC0sAn2FJPHoO8CsmvxiYFb3qb4dSarOJ8z1gnfl8poj8BXp7zDKQnrV3NXB6Rh/qls6r%0AFpeLdwvw1yLyWbTosbdThZRSe80qrueYn2+IyMuUUt8Akkyd/wm4vqNVTBwRqaDF2ZtN+KeBfzPl%0AGVdK3WDyrJv4AHekZRORzcYu3wGeLSJvAIpAH3C/WYV2mUkzzfvoAy4687i0gC8uY493GJs9D3gF%0A8HL09rYA/6mUqgE1U5aLgM1tSXxdKZUeOnE58C/GDw6KXi17IfAs4FNKqUWTZ/aQitTGWR/xgQ+L%0AyLnoFYTpwRPPMz/3mOsyWjzc3VYmAf7SCIkJMA4MAxOZOMul9W3gfSLybuBLRuxeiXSr1UHgVhH5%0AqlJqlyn35zPxOrXvTZyAnyilviMinwF+WUQ+he6TvwJ0ARtE5G+BL6NfOEj5F5P2t0SkW0SOPshJ%0A828ZwbQCfFpENgEK3Rag+93fpVuxKqWmRORM4Ezg66bMLkvC6Qn1c6XUUYfbKKU+jhbduWL8uWo2%0AXuxQbIvFYrFYLBaLxWKxWJ7cKLvV6g8NKzxaLBaLxfIkwQgKNwE3ici9wK+mX2WjLXP7SmcfHmvm%0AlD0lPUav8gK4DnixOVPwWpZELge41AhdLeTxu4R2jAe8S0S+DLwQ+K6IXK2UeqhjwfXWs18BviIi%0AB9Gr8b7RKeoydVvxTEi08LUc7XbxzCrDjwIXKKX2iMjbgDy6rjNmFedxsUJay2JWTH5MRD4BTIpI%0Af/pVe9QOt2dtsVy9ZZl7YckeMUtzyD8EDqJXTjroFYxpOn+llPr7oxLXW/JmeSUwCJyvlApFZCeP%0At0HHtEx656P96K9E5Eal1DuWKXsLpdSkiNwNXAzsQq+KTbddXa5NTshPzOdPoUXkOlowjIBpETkH%0A+Gng94BfBH49LVp7UTvklW3DPwe+qZR6ibHrTSa8UxsKcL9S6tIOaV7HCfTzlXhDPESXijgc6eNp%0A9/mC48CGJKYnCQGYrXts6Bng0FyJ4d4qAFtn+7hs1QG+ukcvEL28fISFhYD7cmdwrj8LwNgpc9yz%0AeS2rK1r3nJovcLdXYH0zZn1+DoBtC93gdDPm6iLXY5fdxTxeU/EH7jgAh8McY7lF7k26KCTaTIk/%0AwoZokVu9VQCsThImfIdH3YiLlQ47qzjDIwsV3Fjfc2fewVewIRSGlB4ydyY+V5S0Xnx2Qx/BOZDz%0AiBOH21VJ14MKp5ZmObxQZJ/bC8BQHPGY+GwKtSutX634zsQIiw6c3tRdaqBngR3TFbodbce5xOdA%0AbhX5WLXqMSg9bCFP0R1kXaTTSmJh3h1g0dEuvF7VcL1u5iOfkqvLeDjO8YjjstofAqBciylJF0M9%0AS5vjbJ1dxYhqMNo7z78v6GFn0OtnU9jgPl9fV2I4qzDLTD3PNke/d1FEMZ40WTWk23H7oRJ5yXND%0A3uMXm+kRqx7f9PtZw2oALumd5J4jA3jeGP2hjtNULqduiLlp1xiFKAGgy+3jrsDnBej2PyIb6MvX%0AKRabNBu6Gz5U72ZYNanGrvY/12U0bjJSWUAcreF/iQ28Ys0+7t42wm05bafBxOG53gx+UbdRrebz%0ADdXNaWFEXbRdGo5wOBBObeo2UQjduRK7ogKReR6ui+vc4uV5br4PgGtG97N7dy+bvQLd5hWCGRdi%0AgfFQsTrUvjs8JMzPVnio3q1t61TYn3h4Tj8XdR/WbZJcwKqoxsmX6SHzn+8a5uQwoq/Qxb2qrP2k%0AABuaMeu7fJqhtkE1DDgYjHPB0CEA7js4wP2ey1n1mF5z7O0uyRNTpjfWhTypL6DY1eT2vSOsMkNC%0AT+8wdyz0Qea02dEoZFvg8/xhnfbuQ2UeCHL0OwOckdc+cJuzhtOjOvsj7SNrnBLXBznWxy4bG9qW%0AZ58+wcyBLjbParud7FephR7XlwY4LdL1eFlwOmcEc8SJw2RD98FeGsyogPXFGQCuXxjlzHrEWN5h%0AoaHHJU8lHHI3MYFOZzBOKKmYWcfj0UC329pQMUREIdCV2ywFVicxrqNa9e1xQh5JClzRr/iPubUA%0A/NL4fm7duZ45pdO5eiTkPw6PcF6zwZoRXaY9E2MUVMTuqAjAACHduQb7w37G8roeW6NuColiztPp%0APKt7kt1HKsSZR9H6/hlypYhtu0eIYu2TQ4UCn5QCz6nruq3NlygWm+yarvBlM7P7bXeeL0SjjJh6%0AXDGs760tOlSjEQAekSLFWDHtCleWjgDwxcUeLo3zeEEFgMCLcZ2EB9U4ZXcUgFN7p7hhrovXxNon%0AV/fNMjHt89/5EueGepy46sJ93HbrIENeDlyoxR6remb58swQl4h+xHWVGjwwN0wSCb3oMfVW1+NF%0AMscu2QDATt/lnLCBl09wzSNvX5zn9O4ZxNF+7DoJ09EorpOwEOp3cxYaHmvKip3VLvqNv39XivpZ%0AFWl/H0rq1GKPm3IBp5hhaiY/zjODGR6s6frvCIS1UYm1UuMuV7fl2UmDDWNHmJ/KAwH3V3s5tTtP%0AreGzy7T3MzfWuWfbICNBjYdNP+2NYu4vjPPMSL+44zkJ96kylw941Grab+Ogl1uTbjaZPuJQYt1o%0AgY9Vu3mVeU/JV4r1ssB2WU+jW9vpGcEUN6oNbNC7y1NSMbXIZc51WJPo58TduTynN8OWfz0a9DAr%0AMJRAZFxuvROxGDncmxPwRlgbCad4i4yNz1Kd0X35wfkeulRMfyB4osfpg9EQ+zyfkxM9buxRefq8%0AUfa6PuXiegAuHp9g774Kmz3tpBclVfbFFR4rjnKaeZbSgDPWTHLnnlXkY/MMCMo86uY53zNjS1Th%0AsaCLa/1ZdjR12ls8j+eref5LtK2fFy3yFSlydqmbS+rabzbm5vhWc4ifW70P6Gfr9mFOGzzMR6fG%0AOdWMm5MuXNJosDU/gG9mWBuikC5C9ig9Tg029bPltmQjZ5rp2kwUcO45E+x9WM8B/HIepQQq63nY%0AjO/1RFgIKpwWNagqnd+CM8BqVWNX+ieZghlPOK3ZoKr0fWP5RabqeRwzL7ktn+OiesithRF6E91w%0Ar3jmHrZ+t5sdnp5f7fEUl9dDYn+E/zSz1d9I6twdlzkb4T5Pz5UqYcLd+T5GzNhyWTJPTA/7kwIP%0A53TYeVHI57yY32zq9piPh2mKw91lh5FYjE+Ck4Dv9HOWmc/d1hzlEn+WrQ3dl/rjiFNW52g2PP6z%0AtgaAq5N5CkWXyIz3344qvKDvILdMDuM3dH1HcqNsiFyUAAG8cPgAj+7p50ASsCbRc6cjMsB05HB+%0AELPqYl3fr393FYuO0Ofqci8iVKKYsfwih3JnAxDWhc35Ls6v6X6Tp5cw349qCIui7b9GLTAT9RMj%0ANM1mgpu6pnk4OoU9vi73PW6Dn6t75FDsSLTBT4sLhMrhUV+PSeUE6hEMeGM8z8wB9jGMq2CPr9O9%0ARFUp5kL2hacRN7VtF8VhR+BwpVvgQTPHrCQJe3yHk5vm2ZUf4YXuDLc3eygaIWWXJwzKKKfFOq/p%0AOKBAzB2FgCsa2m7FIOQGp8xb8g43m3eLLw5rPJo7nYYZE3wFY1FEQSK2u3rMH3P1WLSY6HIHKiFO%0AhJLqZsrR9X1MhILfy7N9/Uw8sFCirhz6/T5u9bW/10ThI1xSb1A3z+ptwQANgfPMGLhhZIojR0pE%0AboU166YBuGXHGIGo1l+ju/08f+SUKIURjzl6TGyIcEFxhqnFAn1FbYOHahUqUcSqov4b43OcxvOa%0AdR5xCoSmvtf8YolPfH2Y9foEGCq5mCSEw+4gRTMPv/SsfWy7v8RdOf2829SImHJ7mPZgteknk16F%0AB3IRP69GqLh6DH44WkeAYtD8HVBNfD5bCPmdpuL2sn6+ntNosHqdxz1H9HgzVijSjB3OvuwQkw/q%0AueqB6TI7/BxropCSq+10MMmzLXBYHeoyVh3hotwsc7UcC5H2Sc/r5wg+65Uetw6GBSIZIBclxM6w%0A8ROX0915dibpZj4Wy/Fht1q1WCwWi+VJgIicYlYupZyLFkVAb2GZ/r7tOJK7Ffgl8/mV6FV6oAW7%0A3zH5uSLmL6fl6QIOmG0aX5kJvxH435myp2LbvLlnxXgislEpda9S6t3AXcCpnTIXkWekW4aKiIPe%0ATjS1iQO81Hx+RaaOHVFKzaJFnytM0KvQ287OAXtF5MUmn1x6xt0ypKLYYREpp2Uw6ewQkZeZdMQI%0ATPB4u6yY1nKIyM9ktiHdhBa5Zsz1i0Qkb4TIq4A7V0oL+BZwjfGDQeBK4A50m/26LJ3z13eMdCos%0AncP5KjB/HepVc79u6oWIjIvIEI+3RQU4ZETHZwNrO+TRMS3jG4tKqX8C3ofePviYmLqdB7Rvewsr%0At++J+AlKqf3AfuDNaHEPERkAHKXU54G3tJX5GhPncmDW+OxKVIB0b9NrM+E3Aq8REc+k14feXnZQ%0ARC41Yb6InGHin2g/t1gsFsuPiWd1Tz7RRfiRUYufvu/B31/tfaKL8CNjbbTSu1hPbbZuH36ii/Aj%0AY4/39F3B88LhA8eOZLFYLJYfO0/fmZ7FYrFYLE8tysDfmu0VI+BR9FltPwvkROR2tNj28uNI63XA%0AJ0Xk9cAk+nw5gN8HPi4iv4EWrX6Hpe0WO/EW4Ha02HcvS4LR64CPiD4vz0OLWK9Br+76dxF5EfDa%0AFeL9gRGZYuAB9IrGTgwBnxCRdMvSO9DnV4Je+XWGiHwPmGVJnF2JXwX+zghGj7Fkl1cBfy8i7wBC%0A4GXLJaCUmjGrDe8FdnK0wPdK9GrEN6O3vfy/wBbz+xMi8joy4uIx0urEq4APiMgi2kdeqZSK0+0+%0A0Vt3rkGfX7i/w+rCLDegt//cgl4d9wal1ATwVSMw3SUiTeC/gP9vhXQ+CnzeCK7fxKzIU0rdKCKn%0AAbeZ8lWBX1ZKbReRW0TkPnS7vxv4oojchd4a9nErX5dLCzgJfTZlgm6331mhnKDPOqyht8C9Tin1%0AvQ55rdQmx+0n2TyBQaXUA+Z6HPiUEdIB/jQTd1pEbgW6WVoFuRLvQW+1+kfoMyVT/gG95e1WEQmB%0ATyilPiwiLwU+JHrbYQ99Xuz9nHg/t1gsFovFYrFYLBaL5WlHcswNwyzHixUeLRaLxWJ5EmBEkMva%0Aw43Q8hGl1Nvb4r8t8/mqtu92os9EbM/jIPCiDtmfmYnzvsznjwEf65DOYToIfUqpR9CrErN0ivfa%0ADmV4HEqprwJfXeH7t6BFk2zYtZnP69q+2wxc0iGdbTzeXo+xtHUlSqn/nfn8ZvQqtvZ0dgDP7xB+%0AC3B6Jihbxo5pdUIp9UsrfP2IUurVbfF3YtpWKXUdZtWduVbA681Pez7vAt7VFnZV5vNhzBmPxnbZ%0ANv/TTLwPAh/skP4r2oI6bf+JUmYPsuXT2s7SeYQr0t5HlsvHXC/XvifkJ4bLgU9kvt/C8iszP6+U%0AygqRR7Vb1rfN9W0snakJpi+YLV3/yPxk429Gr2ylLfyE+rnFYrFYLBaLxWKxWCwWy0pY4dFisVgs%0AFovFYvkhY1bjLgD/54kui8VisVgsFovFYrFYLBbLjwtRyi4ftVgsFovF8sQhImcBn2kLbiilLn4i%0AyvNEIyIfAZ7ZFvxBpdSnnojyPJUQkRuA9W3Bb1RKHdfKSMsPxlWrrlaxUoQqBiAmIUpiim6OPlcf%0Aibm7OYUrDiVH76DsilBPIspujlgl+j6V4IvLbFwDoN8r44owG9dbcSIV0+eV2NecpsstAHBOMMiW%0A5mS6UpyZcAHfcQmTGN/Rx48O+d00k4iaCgGouAXunnmMk7rGUGZbnZITIAixSqiYtL87u42LKyex%0Ar6mPVT07P8K9jYMopRjx9XG5e5rTrMn1sbsxBcC5+THuWNxNn1+mkej8RvxudjaO4JrdditekbKT%0AY29zikFf73I7F9dpJCHNJGJtfgCAbYsHCByfiqftWHQCqkmDcb+H+aTeaoNHFyc4qTgCwGQ4z4hf%0AQUSYaOojQ1cHvdRVhC8u+5rTAAz6XXji0kwiAIa9MrvCGUJzDeA7HvWkyaG6rv+a4hALcZ1APPq8%0AEgBlJ2Bnc4peU8ac+MQkKKWYjhcBcBDKbo6FpNnKr9stsL8xTX/QZa7zRCpm2NXlAJiJFig4AXVj%0AR99xuSg/zr54gWrSNPWdY31ugNtnHmWo0APAqlwfU9ECkfFJT1zKTo6ZeLGVf9HNMR/VOKs4DsAj%0A9UP44jIVzrM2PwjAVLRAl1dg1NNl3BPOoJTCd7yWnWajRf4fe+8dJflRHfp/7jd1np48s2m0Qass%0AIUAgmWwQYLBNsDFIPHg4YI4f+PCzH+89eBxsgx/G2D4GB7CNjQkmCixMMAJEsoQkFJE2KK9Wm2d2%0Acuj4TfX7o6p7Wr0zOytZwyK5Pnv2THd1hVu3btX3232/Vffs3ChzSb19RNOYV2YyqbZtuezm8MXl%0A4cYU20zd1TSk4ATMt+zdzVNXEWd4Ze4JdXy/PjfPUtqkz81xxIxbyc2Rotp9qychgeORcwImzXgP%0AB2WONKYZM23FpEyHi2zO9FNJmwBtO2+9z4pPzvHpcQJmjEwHG9MMBCWeEgxzb6TtezJcoOzl6TXj%0AfV/1KK44jGWHONKY1raV6SXtmEdlN8tC0mAiWqASG534hfa8PGLmztm5UUKVcMDUc1ZuhBTIistk%0AUgWgmUZU4gZbMjoUcUJKIB4T0QLHajMAbCuOUokbbDPzaCFpkHN8DjVm2JTpa/d/Iakz6BXbdjoX%0ALnFWfiMzcUXbtpthKlrijMwA07Fufy6qEKYROTfTtjUApRSHmrr97dlhJqIFRv0yP1ncD8CW/BBL%0AcZ1eX8+bSqzXtX6/SM2MAcBUY4ENOV2nKw7b/X5SFLNmTBlLVBoAACAASURBVOaSGjknaOcfdgvs%0Arh2lPyjSZ9bb6bhCwckw6OYZj5d0e0mDfq9AYmx0g1dkd+0YPV6OaqLbH/JLnOGVOZ5qfUQq4d7K%0AEcbyw2zztd72R7NkxccVwcVp5zvYmCLv6nDJJS+Hg9BMo/aaV3QzTIQLjGUGAFhKm+TFJ1QJDbMu%0AB+Ix3pxjOCgDkHN8JqNFerw8k01t21uzg+yrT/C0whlMJHqc5qMqI0EPC8a2ElLqSchYZoBpM5a+%0AuFSSBnkzbkNeCVeEStIkQl9fqkmDkpsjK177eqKU4lg4zzlZHQNwPF4iVDEb/TKHQm23BTfLfFRt%0Aj20taRKmMefmRtnX1HP53MwID0dzZHUYZnxxCcTlcDiHL/o6NRUusCHbTzON2uurJy5HmrNsCPTa%0AtmfxIBvzA7g4JCxfO/NuhoKxi343z61L+zmnsInJaBGAXjfPZLRIPWkyYuZAn5tnJq6wNdDvD0UL%0AbPJ6aKiYKaO3uajKWbkRGkqvd+PhPMN+DxEpOzxd7r5wil4vz21z+wAYyPZQ8nLk3Ux7ndrslRmP%0Al9js93DU2GTBCZiJKviO1sliXGPY7+HeyhG2FfT1LErj9lgADHpFjkeL+OJSN9eA1Py2uSM7RNWk%0ALSUNHHHY7GtbOhTOsRjXKXrZ9rrUWoOXEn0tLblZQpUw0Zxvt1f28zgIU2Zt3ZnfQKJSco7P/bWJ%0Adp5EpTTTiCFzX5CimImW2nM1VDHDfg8Fcw0HmItr9HuFdvuhitkc9BGrlCWT51hjhp35DRxqzLTv%0AVeI0ZjBTJic+APNJjbKbJxCX0Ohb9ydD01ynUlRbN637ko1+mWoatu2vpiJ6nCyuCJPR8rqRdzOc%0AHQwyler5NRtX2R70E5n7soW0wWxcJe9kqJi+jAZlHISCkXE6qdFQETnx29fFwPGoxA1qSYMw0XJu%0Ayg0wEy4ymNHjtt3vZ1f9KFGa4Bg7GPBL+OISG/v3cKinIb7j0fqdu7XutObEYtIgVDHnBEMcN9eS%0Ao+Eco0GZ2bhKYOalIw7NNGKLmRMHmjMU3SzHm3Ocld8I6OvRsXiRHkevd/dVj3JRcYy6ipg114lK%0ArPUWpjFn57Qt3107ytMLY+37m4ITsM0rs7t5vG3L2zNDPNycbs//iXABR4Sn5jbxUKTvAaI0ZlPQ%0Ay4y5bs1HVY7X5zirtGl5LYkWGTXr6L62nRY4KzPM3fXlaCtZ1ydVqm0TretZqx9DfgmlFItpo73e%0AH2vMcEFxC2UJmDQy9Ls5Dkbz9Jq5VU8jGioiEI/AyDQeztPnF8mY9xPhAolK6fUL7WvXg7VxLilu%0AZc7c3zoIE9ECZ2aG2vaWkDKX1NlfGWckp8ep3yuwENfbehzLDHCoOcMZmcH2OtnrZLhh4UFGsstx%0AeGOVMOqXGTbt726ME6UJo0G5fa10EGbjSvt7SJQmnJ0fZSJapGi+0xxpznJhflP7PiUjLi4Oh5uz%0A7Xu+StpkxCu2rwmtdnKO315v56Mqo0EvrgiJseWGitjslZk2uq6mTYa8EnNJjWGv2NZ3j5NhzszR%0A6UjXtyXo47hZbyeb87jiMBSU2/dv9TSiljQZ8JfryYpHpJL2ujTgF8mJz8FQ39/snvjxkzfYL9BT%0A2P4z7yxbrO5/QoyBs3YWi8VisVj+ayIiAyJyl/k/ISJHO94Ha9fwmNq8VEQ+/BjL/oqInPM4ynK5%0AiCgReVNH2jNM2u+tUfazIvIq8/oGEzcQEfmOiJQ68yql9iilLu76f2lXfdtF5GRHjT4mOvrzose7%0A7seKUuptLT0AlwBbf9pORxHpF5E14/mJiCci82vle5Rtj4hIbGKRPiqUUq9ewZYed6ejiBwx8Vh/%0AaoiIIyLv+mm2ud64svb3pQGvuGaex0rrR8f14OLsxrXbN1/414Mp82PhejCWH14zT8b8yLgetJzI%0A68EDjck18xyOHtcl7xEMuOtnE60fZ09Gdh3HrWycUetBcgp9W0gaa+Z5rLR+pF0PXFn7J5tht7Bu%0A7UcdDozHm6UOR+tq5Jz1s8khr7R2psdILVm7by3nwHrQv45ryXi49ho4kO1Zt/YH1/G+oHQK69TO%0A/IZ1az9U8dqZHiOnErOsZpz/60HLYbIeeKfw0/biOl4D7qseXbe6T4X5qLpudbceijtdODwhfCuP%0AiShdv+try+losZxurOPRYrFYLJZVUErNdDiA/gH4cIczI3y82xMRTyl1i1Lq9x9jFb8CPG6OR8Me%0AoNPhdwWw67FWppR6qVLqsfwivr1LjseLK4EbzN91RUSeSEfc9wNrOh7XidcBP8aOSTcO8KRyPFos%0AFovFYrFYLBaLxWJ58mEdjxaLxWKxPAZE5E0icqvZ/fh3ZjeSJyLzIvJBEdklIj8WkWGTf0REviIi%0At5tyl5n094vIx0Tku8AnzS7Dr5rPSiLyaRHZIyK7ReRV3TvMROQKEfm4iDwXeDnwYSPTVhHZaXYY%0A3iEi14vIWR1l9hoZf7hGV/cDPSIyKPqMoxcD7R1kIvI0EbnFyHe1iJTX0Ft7p5iI/IYpt0tEPmnS%0A2jslzfvW43ofBH7e9O3tRg8fMrrcLSJvNvk3mR2Wd5k+PusksjjArwJvAl7W2sUqImeasv8sIneL%0AyLdEJGs++x0Ruc3I/GURyT3K8c11jOlPROR5Jt+bReTfzHjdLyLvWUHeHhH5gSm3W0R+yaSXjIy7%0AjNyv6dD1n4jIzUbmp4nItSLykIj89snqNPo+2+jxgyfJ1y3juzrG5A9PJt9JuBL4PWC7iIyaOk42%0At15pbPBO079WelFEPmXkuVNEfrlD118UkX8HviV67n7IyLanQ3+Xi8gPReSrInKPiHxU5MQteiLy%0ADdFz7O4OO/RE5DOmvr0i8naTfoNp60emzkvMuD8oIu89WZ1mTEpmTP7lJPkQkV80Y7VLRK5dQx87%0AjDx3mrou7ajnhPG0WCwWi8VisVgsFovlyUiq1M/8/ycKT6SnvC0Wi8Vi+ZlARC4AXg08SykVi8g/%0AonfjfQkoA9cppd4lIh8CfhPtMPgb4M+VUjeLyFbg34ELTJVPBZ6nlGqIyOUdTb0XmFJKXWgcHqse%0A7aiU+pGIXAP8q1Kq5bj8IfBmpdRDIvJs4CPAS4A/Al6glDoup3Zc5NXAa4B7gVuAznN4Pgu8RSl1%0Ag4h8APgD4H+tVaGIPAV4J1qHsyKy1jll7wJ+VynVOr71rcCkUuqZIpIBbjYOliuBbyil/kxEXOBk%0AZyk+D7hPKbVfRG4EfgH4uvnsbOBKpdQeEfkK8Crgi8CXlVL/YGT4IPDrwN9z6uP7TiA0Y3o+cI2I%0A7DT5nmnKhMBtxjG2t0PeOvBKpdSSca7daNp5OXBAKfUyI1en8/eAUuoyEflb4J+B5wBF9K7VfzpJ%0Ane8CzjS7fRERf5V8bUTk5cAYcCkgpm/PAracRD666tgK9Cml7hCRfwVea3QLq8+t64GvK6WU6ONh%0A34G2rT8Evq2U+nUR6QNuEe0ABvg54GKl1JyIvA44D3gKMGR0f73Jd6n57DDwXeCVwFe7xH6TseE8%0AcLuIXA2cBQwqpS40/eqcZ3Wl1HNF5B2mrqcDC8B+EfkrpdT8KnW+Cz2fL16j7QzaJp+rlDrYMbdW%0A08c48GJjn+cAnwYuXW08lVI3dY3ZW4C3AOzsPYeR/NpHjFosFovFYrFYLBaLxWJ58mIdjxaLxWKx%0APHouB56B/qEftHPrsPmsrpT6lnl9B/DcjjJnd2yY6hOzWw74mlJqpcATl6MdXiilFDAnp3g0pHF0%0AXAZc3dFmq+yNwL+IyJeBr5xCdVcBnwEeAL4AvNC0MQBklVI3mHyfNvlOhRcCVymlZgFafx8FLwHO%0AleW4j2VgJ3Ab8DHROxS/qpQ62bGwV6KdiZi/V7LseNynlNpjXt8BbDWvLxKRP0Y7gUssO99OdXyf%0AA/wFgFLqbhE5BpxpPvuOUmoOQPSu1+fwSMejAH8mIs8BUmCLiAwCu4EPGkfoN5RSN3aUafVnD+Ap%0ApapAVURSESminZwr1dnNam13Bvp5CfAy4E7zvoh2wN1yEvm6uRJtb6DH5KMsOx5Xm1tjwJdE747M%0AoO20LY8sx0XMmrwA17Z0jdbz55VSCTAhIjegY2uGwM1KqQMAIvJFk7fb8fj7IvIK83ozsAPYh7aH%0AvwauAa7tyN85JnuUUsdN/QdM+flV6rxrBX2tlG8L8EOl1EF4xNxaTR9TwEfMwwCxqaOdnxPH8xGO%0AR6XUPwL/CPCCzZer5An0BKbFYrFYLBaLxWKxWCyWxx/reLRYLBaL5dEjwCeUUn/wiETtFOyM/Ziw%0AfK0V4JndsSGNo2q1iPACdP+Kn5r0FtmTlJ3u2h3V4rfRu5h+CdglIhd1OGFOQCl11Oy4fD7wVozj%0AsUuOR8tKfQPt+HAAzI7F1e5VBHirUur7J3wg8gLgF4HPicifKqU+t0IeH71r9eUi8kemzV4RKZgs%0AzY7sneP4L8DLlFJ7zdGWl3XIcyrjezKddeuj+/1/RztYn2Z22h5BO37vFZFL0Dsf/0JE/l0p9YGu%0AfqRdfUpNn65Yqc4VZFux7a48ArxfKfXP3YVPIl83VwIDIvIm836jiGxDO/ZXm1sfBT6glLrG7Bhu%0AOdYEeJVS6qEuWZ7H4zQmpr3nAZcpperGaZlVSs2IyEVox93b0Uf6vsUUO+mYrFZnt2Anybfa3FpN%0AH+9H6/cNgA9UOvKvOJ6rkSjFg9VjXFDS/t2paAlfXObjKrVEdzXnBATiknV8DjSmASi4GYpuhkSl%0AAIQqYX/9OEUvx0RTL00bsv08LRjhxrp+xkOhmIhiMo7PUlIH4FhaZ8grcjCcAcAR4dLsZn5cP0zJ%0A1c8B3Fc9SpKmlPw8S7Eu9/y+c9hbP9buR182z2xcbcsDcH5pC5V0ebjubk7STCMKbpZQJQDEKmE6%0ArjLoF3k41j75gaBEM40oe7p9VxwCx2PIL+GaqBcLSZ0Br0jJ0cPcSGNiSSh7eUr6BGiGgjKzUYWi%0Am2nrNlWKaWfZlKtJgy25IaaiJWqxftbhOIIjwmigNxofDufYGPSylDYJzHMs/W6eAh7zoqfYrtpR%0ALs2Psas5TsHVMuXFxxeX/mKhLXfJybCUNjkW6r6WTB8rSZOmo3XiIFSS5edqYhSLieLizCg31Q4C%0AsAhkXZ+MkaeeRjgIdzcmcMzDHGEa00xCBoIeSkamqbTBdFJFzBTOOQHTSZXn953DTFJr11VPQuZD%0AbdbloMB8VOUp+c0cjObadefcgGPRIoGjZSg4GUIV02fsZipaopGElHyfoqPHwBeXpbRJztFj5PgO%0AiUpxEcpGxpqKcWU5ukklbeKibWDJ2FMtaVJJGoRp3NZBTEqiVFvXD9UnmW0ssqU4RDXW5QThWH2G%0AHYUNABTdLK449Lt5zi3ojc431g4xEPQAMBdpHeTcAFccNno6fTFtUk312LstfauYmSRhNtb2FTge%0AZ/r93FA7SI+XB6DPL3JBMMTtjaMAnFPYxGxcJef4/FxxOwC7G+P44jLo5vlJTc/dM7PD9HqtSy1k%0AHJ9AXGbTKsPGTmeSGodrU5xp+nZP7aiRPcO2jH42xnXzHFWKY+F8277nkzpjQT+euACMeKW2fcya%0A/m/K9JGotD1vl5J6W4bW2BayGR5uTJF1fQCayqPfKzIeLtBvZB/OFTkczpFxfA419JozEpSJSen1%0AC0a3jbZ9bCuM6r6FS5yX30hC2ra/jOMzEy21bSVReo3qcZfXhF31o+1+tvJUkgZlN8e0sffA8ajE%0A2pZaeepJSFPFNNPlwyqmOtpyEM7NjeIgTJr15EhzlsDx8HE4bmxgJNuHKw73NSfbctclZEdmkMOR%0AXgMGvSIlL88OM0aTSZX9lXE25gZomPYzjs8FuQ3sruk1d2t2kFDFNFXcXpNmoiVKXo5A3Pa6m3MC%0AGknIttwQAA9Uj3FBcQsHwll8M2+LXpamStgc9AFwMJwhcDxm4ypbTNpi0mivIbOJ7ttCVGMsO8BM%0Aay1zc7gIRSdgPNZhyYe9IjuyQ+2+iogeg7TJZEOnjeWH6fULTDYXAL3+D/klsrjtuewAURpTVQ0y%0AjrYvT1xGg3J7Hm7ODpJzfJpp1LblRKWcl9tA1ejx6eUdPFA7Rq9fJG/stuzmGI/mcXEYN+HUN2T7%0ACdOYqYaWqbeQxxWHM3OjTJm+VcSl6Ga4o6LX5LPyGymKT68TtNuPVMKB5gxlL0+vV2ApqbOUNCi6%0AWe6oH9F1+wX21ycpB3k2Z/QatJQ0OMfv5yGjtyUVMuIVebA5Td5cz8bDeYb8Ek0zJytxnQG/xI7C%0ABupGJ7FKGPXKlN1se0zqSUjsuMvXMr9ANQ2ZiBZb99844jDg5lk0dlRys0QqYcQr8XBT34Pk3UzH%0AetBARCg6GfqDYvs+IBCPrOMhmV4WzTVtMa7RTEJGMtq2AApuwES00F5LY5WyEFapObpMyc9zvtfP%0A3fFsu79Dfom7Fh7mgp4xJsKG0ckCZ2YGmTf3N+flNzGX1BkNyu25G6uUxaSO6+j3/V6BpkpwEY6Y%0A+6usm+FIYxrPWf46NdNYZEO+v63/Q+Esm4N+joSzRKmWqS+XYzpevr/YEPQyFS0xkVRZMDLVkiaH%0AooX2vdRsc5Gzips4Hi5Q9vV1Yj6uMRdVcUTaa3G/X2QhqVNP9Nhu9MtU4gZFL0fgazlzTsA5+Y0c%0ANXbzYDjNQlilNygSt+wkaZB1fBxxSEgpORma4pAXnwfr4wBcUNzCQtLgaDjHWKBtMiLlWLJEzcyl%0APr+IJy6euDhGt1EaM+L3cDjU9wmB4zEfV/Edn14z31L0NdoVhwuK+r63riLm4hpDXsnYm76H2Fc5%0A1j6DZyAocVftCDtzI4C+572lfphhv4eFWK/lefEoulmONPWzg2PZAYpOhjvrR9vX4FG/h0raJCMu%0AWzMDAIwEPeSdgJqZN2OZAaaiJUIVUzT3aIlKubcxQWT6P5TpZdArkCjFkVC3d6Q5S69fIFEpyjxQ%0AmHE8esi216kzcsOMhwvcG1U4w6zLs8Y2WnOkljbb65xv1pKSl2MxrrXTL8htYCapc7Q517aJvJfl%0A3sZxcm7wiO8PB8JZKub+tuzn8cRlU36QghmTRKn2tbXV116vwGS02G5v1+IBzi1uZsDNM5/quhQK%0AVxz+Y0E/u3pJz3Yebk6Tc4L2XK6lIdsyg+3+D7sF9jbG2Rz0MxPr+4swjShJwKFE281kXGdrdpCi%0AlyVU+rp8oHacAxxna36EyNwrhyphPqy1xx/0fWAlDqma/rviMOcE7TWxljQZVwmeuByL9Poeq4RF%0Ap0HBCdr3Cy4Oh8M5cq6+F3leaSdH4kVqadi+d2l9L3moNgHAdmObs3G1bVtzSZ2SG7DJP5XDsiyW%0AZWyMR4vFYrFYHj3fA17b2hkmIgMiMnYKZd7WeiMiKzkEu7kW+F2TX0SkTymVonc+7hQdo/DVHfmX%0A0LvwMI7EcRF5tSnvmB1NANuVUjejj0WdAzadgix/ALzTtI9pYxqoy3IcxTcC151CXaD1cUXrGMiO%0A4yAPoI+exPTN7e6b4TvAW1s7QEXkbNHxE88AJswurE+hjzldiZcAtymltiiltiqlxoBvAK9YJX+L%0AAnpXnA+8vqs/pzK+1wP/zeQ5F9iA3h0H8BIR6TXHZr4SvTO1kzL6eNlYRF6MGTcR2QRUlFKfAT4E%0APG2NPqxZJyfqe7V8nXwH+K2W81ZENouODXpK8onIeYCrlNpkxmQrenfoFSvl75Kt5Rx/U0f6d9BO%0Av1b9q9nC9WhbdEVkBHg2cLv57DIRGTNO8NcCN3SVLQOzxvF3PnonNCIyBIhS6svoo40f7ZicUKdS%0A+htrx67nFfOh7eaFZi50zq3V9FEGxs2u6jex7IhdcTwfRT8sFovF8p+kYZyIT0a2Zp+8l5SBoLR2%0ApicorYd9nozIiaG8LU8ASsbxZLFYLI8H6gnw74mCdTxaLBaLxfIoMUdwvg/4nojsRjsIR9Yo9jbg%0A2SKyW0TuQe86XIv3ASMishd9zGLraMl3At8Gvg8c6cj/BeDdInKX6Fh5VwC/IyK7gLvROxwBPiwi%0Ae9BHPX5PKdV5nOeKKKVuUEp9fYWP3mjq242Ohff+U+gXSqndwJ8D14vIXZjjR4GPAS8WkVuBi1ne%0AEXYn4IrILhF5u8n3IHCX0c/fo3fAvQi9i/NOtPPub1cR4Urg37rSruaRzsSV+EPgVnS8v3s60k91%0AfP8WyBn9fw747x27JG8APm/6+gWlVPfRmp8BniUitwO/hu4/6NiEtxk9/h9gtd2EK7Fineb4z9tF%0AZI85InW1ttsopa4B/hUdb3MPOuZp8VHI93oe25i815S7Djjekf4+IG/6cLfJtxL/CtyHjnv5PeB/%0AKqUmzWc3AX+JnisPsHxMaotvmjZ2oW3jFpO+hWXb/ifg3Wv04VTqBB2nc7eI/Mtq+czY/Q/ga+az%0A1o7f1fTxEeDNInIzcAZmzp1kPC0Wi8VisVgsFovFYrFYVsUetWqxWCwWyymglHpv1/vPo51E3fR2%0A5PkiJoagUmoKeM0K9b6n6/330M4PlFJLaMded5mrWI6D15l+PXBuV/JLV8i31q6+E2RZTWal1E/Q%0Ax7Z253lDx+vndLze3PH6E8AnusqNA8/sSHqPSQ+BF3Q18y6Wj9VscUKdK9EpX0faV1iOeXlxR/oH%0AO15/BO2o6S57quNbRx9buhLHlVJXduWPMTZlnGEn6BrtfL5mhbY7df3x1T5bpU6UUq/rSloxH4+0%0A+Q+hdzV2cmAl+VZo7z0rpP0EuHCFdjrn1tVoB2V32SorOIBX0EUK/M9VxKoqpX5thTo69XfCHDOc%0AsMOyay48Yn51frZanUqpdwDvOIV830Q7JjvTVtPH/SzrGMycM5+tNJ4Wi8VisVgsFovFYrFYLKti%0AHY8Wi8VisVgsFovFYrFYLBaLxWKxWCyW/7Kk6olzlOnPOqKsMi0Wi8Vi+S+NiLycE4+/3KeUOmEH%0A3xMRczxo98NWr1dK3bNSfsv6IyJfB7rjov4vswvQ8gTl77a8QWUUlBP9/cJTimO+w9OTGnGqIzxc%0AlXXpVx7Pa0QALIrHs84/yoN3D9FQOqRrIAlZN+EuKTAaJwDkVUoDh0lP5zlP1TiaZhnzahyJ8wCc%0AVVjglkYfw6ZMj0Q4QE25+OjwtPcFGV57yWEeulWHvrybAhMevMKb41BFx+QKSPFEcb+XITHhng67%0AKWdHDlsTffrzt7I+z6+npEBRdHux0pm/mtN/x1KfWHRsi7Obuv0lx2Fz0mRseIF7JwcAGPHrHEgK%0ALLi63M9l5pioFFgSjz60ng64GYbjmHM3TQNw3fFR5lx4VlLlJzoMJwsuXNIIqYrW0YCEKCXcHGR5%0ARthsy/igH/DczBw3NvsAmHQVFzdSBl2dx3cTqpFPX77BLaHeaDxjou0+1YxbRlKm8Tm3NM/uiq7n%0AsC9cGjaoKo+9Gb3kjsaQVcuRSKY8YTRKOTO7xHwjC8A9foY5B57S0LHsFMKIX+c6p8iZodZbKELF%0AETbEOk8KLDkuGaXYkVsCYFezTEYp8mlKr2g5r856nJl4DMRaAgcopwkuCjFSJQhL4rLT1PNQvURB%0AJUQsx/oa9hv8m5enqBy2Ri37hkKakDW25aDY2L/E3EKefWibfMhX/Fwjps/Xur1HFXlmYZY7K33U%0AHGn3JRG40akB8Jamw1eyHv9f7wzHjvdonShhqK/CrQuDHPbbYtGXwkWxjrfWm29wpFJi0vU4x6kA%0AUI89Cn7EPYm27VRgR9LgkJOhJ9Fyj+UrfD3t4WFpcobScbIubqYsOC6LZtwviJo85Ga4gCr3ou3N%0AVbAlbbbtfsbxCUUopikZEw560G9wJM63x8jzEm6r9TMQJ0z4uvLhOKGgEu7MBAzpqYSvFGNpExGt%0A6+07Z6jNBRyaLFPwtA3sU3kWHaFoIk8f8BUviWtsu2CWh/bouXWzl+fCZkjJi9in8u1xiwVGEm0j%0AYwMLzMwXGE+zbPb0GByJ8+RVymHfa8t43uAsrpfy/Wl9sr6jIFBQMcFrehNF0xHG4iY/ygYAnBNq%0Ae5vwvLa+syple/881y3p+IYXqyr1xONeL0POTJQLnCVy2Yhji3rcZh2PUISGA2ORlvvBwOe8sMkB%0AL8NYrE9sH8rXub/Rg2d+43FR7Cgs8v2wj6yp21PgK8inWp5EhFlXyCkYMGvn4cClKnBxU7d1T+Dz%0AjKRGf7lGaUDb8r8d3MTGKCUWYc6sXfd7CS+tp9wfaCPdHKW4KBwFOXTdD/sBo1FCbGLpndM7x/hc%0AEV8UkbGlb+U8rlRV9kY9zJi7t+1hQoow4WmF96SKTKq4LQsXhbrcQJIw57iU06Td/1nHw1eKKVOu%0A31yfqmb+jcYxkQgJwjk987q/i72UVMJQtk6a6nx70xKb45CGiVYUisOO3BKZbMSueW1vZ2cWuSkp%0Ac3lpStvRTA8NXGZcj6fm5gA4VCmxtbzIPYu93JvRdQ8nwoSr2GguONuikBlH6/CSYX3y+9VzIzy1%0AGfF1c315TSMmcFLul3x73EoSM43PoLluTErAHRnF05pCwegkEoeMSrkj67Ix1nX90nmHeXDvIHd5%0AOV3OUeQRzm6m5MxcnnNcmo607dhFtdfIlm63RxFL4hKJcH5uAYD76mWGVUgp0DZ6PSXObCbMeC77%0AfD0Wr4irBF7CDUkZgOf58zxQ62FbUOX2VM+BX9gwzjXjG3hxn9bH1EyRfCbioXqJiqPbPyNtMI/P%0AhaPTzM7o+Z4NYr4V9XFZ2ADggJPluRvHuf7Yhvb6VkxhOI65LasTzglhTOqMDC9x97iep/dmXM6I%0AFHcHcLZWL4NJzKZihdTY7XfiXs5vxjhARbRMC66Dr6Bk5tuc67Dg6jnYWrsigfPTGmGq2x/tW+Km%0AxUEcMLNG3/P8yMuTVbTXiQ1RzFHf46JUr1u5IOK2uMyWKMYz16Ul8SiqhL2Z5QvHmc2kbSsAm5wG%0At7p5zg9D7szotev5aYXJKMuAq8ct48dUmwHTBCy4tbpHZgAAIABJREFUyxG7Fhx4RqLbn08CzhyY%0AY/9MHw8EeuKeESVsyVT5UaqvZanAS7Oz3Fzt5wKpmLoT/iMuU3dgyIS07UtSjvgOGyPdjwnfIZ/C%0AUU/xi+jryU1pD2eECecOzwBwx/QQADOeMG9E3BYqimnKucMziKMV99n5YZ7RSLjb3KeMxNCfxGwt%0ALjFZ0XYT4XDA99lq1tt5x+Pc3AK3hL0MxFqmRddhOI7ZlK8CcGtU5qmyxFyYbesnBXZumGXXxBA7%0AC3pO7Kr3sjltMlDQ1+4fNfs4L25w0Mm27SQxtjMW6/ZnHY+tTo1jSY6SDvnOrkxAPtX3NZf5uu7D%0AtQI/yAl9Sivgle4Cexpl9vtwQVP331eptlFH29tmqVPMhtwY9nJBrOfJkvK4K+vx2h49326aGabq%0A6LbONzFeJ1SG/YHDplhxfrAIwPVJmaNuym/l9ZjcMj9ERikO+8KouQ979sYJbj8ywv5Ay7g1Uox7%0AwsvLUxye0nayJ8hQdeB5YZ25VNukoKg5Lo65vk36DhdGDY5JhkVzDWrNo/68ljGKXe6JS0x48IYd%0AhwH41gNb2O8rXpVo+1sMA8aGF7hudhizJLIzarIkHpuDGvVI28kPgyznNxWjjtbRsTRLXqXUxGnP%0Aic1xRF4S7vG0DUQCO8OIhjgkZr0c86vcSImxKG3fB26nTjN1mWN5nu4PHJ4ZNnjQ1XXtSBoMFOrc%0A2tD33DMuDCR6Tjy7oefplqFF7pwZZIvo/t/g5bksbNBXqLNU1/d3+8hTSFNuy8Kg+W52hrnXPmzG%0A5Klhk75cg8+oIm/t1d87Zmfy7EpLVM3c+t3Dn31SB8TN5c74mXeW1esHnxBjYGM8WiwWi8XyU0BE%0ABkzsxbtEZEJEjna8D9apzUtF5MNr5VNKXaOUurjzP/B5ETnncZTlchFRIvKmjrRnmLTfW6PsZ0Xk%0AVeb1DSJysXn9HREprdW2UuqSrr79CnDRf65HJ8h4RER+2JW218T4W3c6dfTTRER+U0RGTyHfI+RT%0ASr2i2+ZO1ekoIm82dvP8jrRfM2nrrgMROfOnNa5d7W4XkSt+2u2uJ4tyeg9fuds4UNaDsdRfO9M6%0AMiDh2pkeIxlJ163uU2E9W3+ovuYlZV15S3P9vp6np/nnCc9L1s70GDngn97fh3qT9Wt/1jm96+Q9%0AwfqtZef0zq1b3afCqHmQYT04MtOzbnWfCpPr89UC0E7H08nUzPqFmz5n/S6dp8Ro39LpFWAdWc9r%0AUMvpeLq4NSqf1vbXk5tmhk+3COvGYrh+6+Tp5gYvf7pFsFgA63i0WCwWi+WnglJqpsPx9Q/Ahzsc%0ALo/711wR8ZRStyilfv8xVvErwOPmeDTsATodJ1cAux5rZUqpl5o4mI+W7V1yPF70ishGABG5EFi/%0AX7R+dvhNYE3H4zqwB+iMh/mfsqUnCOtltxaLxWKxWCwWi8VisfyXRyn1M///iYJ1PFosFovFcpoR%0AkTeJyK1m9+PfiYgjIp6IzIvIB0Vkl4j8WESGTf4REfmKiNxuyl1m0t8vIh8Tke8CnzS7DL9qPiuJ%0AyKdFZI+I7BaRV7Xa6JDjChH5uIg8F3g58GEj01YR2Wl2GN4hIteLyFkdZfYaGX94QuceyX6gR0QG%0ARUSAFwPf6Wj/aSJyi5HvahE56eOjZpdhr3n9G6bcLhH5pEl7xC47EXOmD3wQ+HnTt7cbPXzI6HK3%0AiLzZ5N9kdljeZfr4rDX692Xgteb1lcAXOtq+SUQu6Hh/i4icv9K4mM/fYNL2isgHTFrLJj4sIj8R%0Ake+KyMAKenmfiNxmyv6D0TUi8vsico/R0WdN2vtF5FMicq2IHDB28Zem7DdF9Ja0leoUkdcBFwNX%0AGR0Fq7XdJd8zROQ6Y0vfEpGR1eQ7Cf8BPMvopAd9bOteU89LReTLHe29TES+ZF7/otHdLhG51qQN%0AisjXjf7b42R082kR+aGIPCgiv7lCX3aIyI9E5E7Tn0tN+gm20zF+f2Fk+I7oXcnXich+0Ucer1on%0AJ9rtavkQkXcb+9klIn9i0labw68UbY93GjtorTNFYxu3ms9+eY0xsVgsFovFYrFYLBaLxWKxjkeL%0AxWKxWE4nxsnxauBZZjekx/KupjJwnVLqKcCP0bvLAP4G+HOl1CVoR9fHO6p8KvDLSqk3djX1XmBK%0AKXUh8BTgutVkUkr9CLgG+H2zI/MA8I/AW5VSTwf+L/ARk/2PgBcZGV99Cl2+GngN8DzgFjCBaDSf%0ABd6hlLoIuB/4g1OoDxF5CvBO4AVGjnesUeRdwA9N3/4GeAswqZR6JvAM4G0iMga8AfiGGZenALvX%0AqPfLpm+gHbff7Pjsn4FfN/KeB6CUupsVxkVENgPvB34ePZ7PFpFfMvWUgZuVUk9D28RKOvprpdQz%0AgAtN/l8w6f8HuNjo6Hc78m8z8v4q8Hng20qpC9AnGv7CanUqpa4C7gJe17Fzd7W2MX3PAH8N/Kqx%0Apc8C/28N+VYiRTsfL0fb3Vc7PvsucJEsO2V/A+2IHwX+Hni1aaM1z/4fcIuxu/cCn+qo60LgZcCz%0AgT9uOUk7GAderJR6KvDf0HMTVredMnCtGb/QtPci4NeAP16jzm67XTGfcRC+DHim6edfmvKrzeHr%0AgctMPV9hef78IdoWngm8EPhLEVkOXGMQkbeIfgji9hsqD3Z/bLFYLBaLxWKxWCwWi+W/GKc3YIDF%0AYrFYLJbL0c6u283msBxw2HxWV0p9y7y+A3huR5mzOzaT9YlIzrz+mlKqsUo7rwJQ+myGudZutrUQ%0AvavwMuDqjjZbZW8E/sXsMPvKKVR3FfAZ4AH0jsAXmjYGgKxS6gaT79Mm36nwQuAqpdQsQOvvo+Al%0AwLmyHD+vDOwEbgM+ZpwtX1VKrXWU5xRQNfXsBjrH4YvAXSLyLrQD+ZMmfaVxeSHwA6XUNICIfB7t%0AqP02+vjW1m6+z6Idhd28SET+N5AFBtG28y3gbuCzIvI1Humou0YpFYvIHiPHd036HmDrGnWeatst%0AzgXOB75nbMkFjpjPVpNvNb6IdhqPoB2V7zPyp0ZnrxeRzwFPR+9AfQXacXfQ5GvZyXOAXzRp15pd%0Afq3gf18186khItej5+p9HTJkgI8Y53cM7DDpJ9iOmW/1Lv0udOh+6xp1drNavsuBTyil6q1+rjGH%0Ax4AvGcdsBj03Qc+LlxmbBT2mYx2fY+r/R7RTk7/b8gZ1mkM/WSwWi8VisVgsFovF8piwX2gfP6zj%0A0WKxWCyW04ugnQSP2LlmnBSdsR8Tlq/bgt7NFHaVAaiepJ3uO6jUpLc4YTdTR9lps3urm98GLgV+%0ACdglIhcppeZWqQel1FHRgj4feCvG8dglx6Nlpb6BdsY4ACLisvp9j6B3gn3/hA9EXoB2Sn1ORP5U%0AKfW5NWS5CvgoesdbG6VUVUT+A+38+lX0EaWryX4yXXTnfcR7Ecmjd7I9zej6/SyP60vRen8l8B5Z%0APvq1af6mPNLmUsBbo85Tbbuzb7uVUs/tLr+SfEqpZEUtaH6Mjpe6pJR6SB55qusn0LtrQTulE2N3%0AK9lJt747359U3+jdgYfR4+0DFQCl1A+6bQdtG9367dS9d7I6V2C1fKvZ1Gpz+KPAB5RS14jI5eid%0Ala0yr1JKPbRK+yfwifggZTdHVXQ3Z+MKF2U28ol4joQUgEzoA/B9z6Wh9IbnjQ/2sCd+iMsKWwF4%0AMJqhKBnGwyO4og9oOSMzwES0SL+jfcLzcY26CulVBXAXAXAbwoi3xIRRRdEJqKuIhbhOydWmOBNW%0A+NQtOTb7CdPJhC6XOHymscCwr+XOisfRaB5iyDqBljv1uB7wPC1PNQy5Klmk7OUpe/q5j+PhIkN+%0ACRXBDWlraGGjX+aHvu7/geYM/X6RhckazXQGgAvdTTScOZYSXeZTDRCvQV1FzIQ6jO2Z/ghTskTx%0AuO7HqLfEkXiRT6cRGUefmN1ohvxHpsyD9eNszw4DMBEtUE5y/E00pevJjSIifKoRstnTJre3Ps41%0AfpGJpq6n7Ofp9wvM12ucFejxurN+lG3ZQf4+Psr5hc0AJCrl0OIseVfrO5v4fIY6GdenEWpdZhyf%0AwPGYDBcAONsfZcatUUoyzDk6TRJhk/TwBZlu6+x8d4R7mvvJGf0/XJ1ge3EDiZsyF+n2chKwEFUp%0Aqbx+7y5QT0MUil5X20m9GXKLE5B1dV8PNWfo9QvUkiZDfgmAubhGrBJKzRw4Wt+xShj2S1TMmCzE%0AdeZqS+S9LNsyg9oG0wZzSYUhv8f01WN8dp5EzRA4Zjo34Y7MAA2zlC2k8/zVUsyoD/vqk0bugOnm%0AAj1+gWpOh8x9uDHODyYU/aaaStoku+iTyjFyqR6TXifD/niW2NTdWIwoegvMh1UGgpIZyxyzcZVN%0AfkJo8iVOyqiTsifV9j8Ul0jUJIF43BGNA/DRxixPKW1lIakDsDPTz33RIZbiOpsz/QD4OOyLJhkO%0A9KnotaRJmMZsCvqYiPTYeolLwc1QqTfwHNfYQJb70inqkbaRXq+Ag+ClTltvtTQEF/pdPbf23rPI%0AWHaAIKjoz4Cj4QECx2M0KDNR1+1dlxlgaa/DqKfXliU1xWecGhl8XFk0Y1Cnx8kRuVof5aUch+Ij%0AnJsb5c7KwbYNpihyKgPAmdlhZuZClFLU0/0AbAn6mI6rpKlCiV5yK1GDWCW4db1OzIcVBjNl+ikw%0ATw2AatKkb77AeEM/YzaYKZNxfHoky0ysbdtNHdKKwjVzy8XhcH2KnYUNuL7TTvtKoCiIz6FE33b1%0ARnkOhIfYmd+gbUs89iwco+zNt/VfdDIkpISO7n8laVByclSTBnlX97dIhjCJuTFb4EB4FIBrvBLz%0Ai03Ugu7roDdH6CcUxOfehralzdLPl+Nxzgs2AXBclnDFoehkWEr0s1iSCvNplcGgB5ZgsrnAlmxE%0AohRVs26qhuLracSmTBNX6f7OmNPyi2Ta45hxfCQSvofuy2BQYCJaZHOmD4DppEqsEpaSOqVU21LO%0A8dnm93Jn41j7ap93Mpzh9zJd06G5U2+K8XCesXSAffXjAAwEJQLPo2yuJbNxjXo9xG+4VBK9lveE%0AeRQLfGQmBBZwxSFRKVu9AT5c0/Y3mxwjno7ZkmvgxFqAubjKJumjaQ4BabgxCSkz4fKaX09mGfBL%0AVOpaj/szg+xvThGIh+toHZXcLKFK6HNzzCR6PW02I653AsajOaOjHuaiCgNRiZrR91/uVvgyQRrp%0AsT0nM8zu+jFGgh6ONnW5vGRwU6d9vWuomGYa4SBM1vS1Y1NukFG3yJIKqTR03eJUmQ4X2cmIsbdx%0ADsfTFMjRDHV/vywuzUbEYKB19CXlUwpgs5PntkjPyT99uEKipvgiIyhH5zta0bIFSq8bS1GNcwub%0AUTMuh5rHABhVZWrpYb4g+ho8G1YYPlZmIX6AMVcfjNGUiFmpsiHt5QYPFpI6481ZBo73kPG0bTej%0AiO1BPwejef7dxNbqDfKEjZgRrwjArvp9FL0sI16JilmnDjWmGAh62rruc4vEcYKL004ruFnODwY4%0AlCzRWNQ6mYkfJExjcm5gxj8kSDwGvGJ7nYz9hMONWUYzvQBMVReZCx/g/NIWFmK9dvd7BRJSanFk%0A2s9T8Zrsr05wSc92AO6rjxM2I7blhmnEeg58LKowEJRIlNZbtdGg3ysyHS2xLdDXwIlokT7J82n9%0AnBtHmzP0ThcZ8mMqse6b57j0pjlSpmgmuu4vVRV97hxXmwl4+9x+zi5u5Awps7t1XyYOYRQz1dBr%0A+3Z3lEBcsqnH1xK9ls5Hx+jxckRTCVChnoRkXZ+omVD0su16cr5P70KWn1S1LT27WGRXNuFgpO22%0Ax8lyNJ6jVM/RF+i1JFIJhxozPMXc7xyJFiiEAQ6TTCgtUyb1CVwPCYWaWQO2BH3U/TkGXX1fsrcx%0AjowLYxmfJNR2k/UWOBYvkm3oa3nemeHP4gnKXp6Mo9M2eCWqKiKX0WO9rznFU4NNTDlzzJn+V5sN%0ALslt5vuL97MlNwRAQ2apVBv0+voe6MeqBN4899cm2BBoOwlVQiAu86YeFCTVlAGvjtKXCVIUzTDi%0Au3M5ZtOHdbkkZizo51OOHtsDteOc62+mz8/yF2adyDgVkiTlG3Wdx5FFSm6OhWYNx3xP2zY5wFE5%0AzGK9bvIIJPCluR6Om7ZG0jJzYZWr3QDP00IlKqXkZKiZ7w6jUuQqr8GY18MNFV0ucDwUivqCbv/s%0A/Eam0mlKSZZ/urtm6rmXYpLlwcwQCxn9s0ltLmWn3+Sm+iFdj3hEKsEJhV4zlkvNBl91XHKix8jx%0AFjnWnKfs59no6vvAo+mCnjPa1BnyS7iB0FAxFTPf3cRhiw9zfoOqWSd8HHJ+QL+jr28PR/NkU4+v%0AuArX6K0UZKk1I5aUvndYbNTo8fLM16rckNXjn10MuDu+nx3ZITDz8stOnUqlwaCv16mjzYP0+gXi%0ARtL67YiFuMamTB/3LuhngXuDIrl6QMmt8u0JXY8ndcpuDUfpMmsdTWSxtLBHrVosFovFcnr5HvBa%0AERkEvfPPHPO5Vpm3td6IyErOhG6uxdwjiqZPKZWid9jtFBGHRx6VugSUAIwjcVxEXm3KO2aXFcB2%0ApdTN6CM/54BNpyDLHwDvNO1j2pgG6rIcR/GNnOQ42C6+B1whIv1Gvn6TfgC92w3TN7e7b4bvAG+V%0A5XiGZ4tITkTOACbMjq5PoY89XYurgT9HH/fZzcfRjrmblDLfWlcYF+BmdCy/ASPTFSzrwgd+xbx+%0APdDaIdoih3ZiTYtICe3kbDleNyulfgD8b2AIyJ9Cf1at09Cpy5Pla3EPsElEnmnkCkTHunzU8pkd%0Aov8XePcKnx0GptFOtE+Z5BuBF5px7bST69FHlWIcb0eUUi0H/qtEJGPm53OB27uaKgPjRpY3YX7G%0AfIy2c9I6OdFuV8t3LfBbrV3QItK/xhwuA60HAt7UUf93gLe33ojIo+mDxWKxWB4H3CfxTzaTzYW1%0AMz1BaT0082SkoeLTLcK60XrY4slIn3uqt/1PPOpJuHYmi8VisfzUsTseLRaLxWI5jSil9ojI+9BH%0ATzromIe/Axw7SbG3AX8vIr+Bvpb/kA5H5Cq8D/g7EdmL3j35B8DX0bERvw0cQjuFMib/F9BHRb4D%0AfRToFabN9wIB+pjPXcCHRWQb2ulxrVJq7yn0udtZ1uKNpo0csA8dm29NlFK7ReTPgetFJEYf7/lb%0AwMeAr4nIi9HOmNYWpDsBV0R2oWMvfhR9hORd5sm/SfSuuxcB/1NEIvRuskfsYlxFlgXgz6C9A7Xz%0As1tEpMbyMauwwrgopb4uIn+IjmEo6FiB3zROyAXgaSLybmAWeF1XGzMi8mlgL3AQHUcTtJ183jgE%0AHeDPlFJL3TKu0qfV6sT05eMiUgeeiT4id6V8rbqaIvIa4G+MLB46BuG+leQ7Bdm+eZKPPw/0KKUe%0AMHmPi8j/QNuEoOfYy9CxDD8pIrvR49xpd7ehj4rdAvyRqaPT+fcR4F9F5Eq0A7xlY4/adk6hzm67%0AXTGfUurfjVPxdtP+N9DzfbU5/F7g39BH3t4KbDDtvQ/4K3MMrIMeo1c+in5YLBaLxWKxWCwWi8Xy%0AhEEpe9Tq44V1PFosFovF8lNGKfXervefZ+VYfb0deb6IjmmHUmoKeM0K9b6n6/330A4JjBPnjSuU%0AuQp9BGR3+vXoeHydvHSFfK9YQe4T6JRlNZmVUj9BH9vanecNHa+f0/F6c8frT6CP1+wsN452hrV4%0Aj0kPgRd0NfMulo+YbHFCnavRKUtH2j6Wj1RFRLagD1/5fkee1cblM6wS41Ip9W66dvl16WilvgA8%0Ae4W6OvUf80ib6/xsxTqVUl8CvtSRtFq+Tvl+go6ruKZ8K6GU+vgq6d3OvecA/9SV55vAN7vSpoFf%0AXqW5+5RSv9OVvz2uSqn7gQs7Pm7Z2Gq2s5p+27o/SZ0r2e0J+UzePwH+pEvu/aw8h69m+VjazvQq%0A+ihli8VisVgsFovFYrFYLJZT5sl7/oPFYrFYLBbLzwhmd+pNwLuVfYRu3RGRu4Cz0Tt3LRaLxWKx%0AWCwWi8VisVgsPyXE/vZlsVgsFovl8UJEXg58oCt5n1LqhB2aT0RE5HZOPDHi9Uqpe06HPE9mROTN%0AnBi7/nql1NtXym85/bxg8+WqkjSpJvp02MvyW7hm7m5Gcn1knQCArHgU3QyTkT5J1xOX+biKKw4l%0ANwdAzvHxxaWahpTdLAD1NKKSNsmJD8BS0gAgIW2XC8Rl0M2j0N9vdteOUXAzlNwsM3HF1B2QqJSz%0AMkMcinV8scSEm03N34zjE6kEgMW4BkDJy1FwAkqOlmd/c4ozMgPU04jJaBGAUb/MVLxExtEybvX7%0AOBIvMuDmORTOApB3MkyFi4xlB9rlAvEY8IvMm7Z8x6ORhJTcLIGjl5tmGnOoMYVjQnkOZsosRDW2%0AZgfb8m9wi6QoHginCU0MrlG/TCON2nGrBr0iRSdgNqnjmqOWE6U42pxlc0aHPZ2KlvAdHRK3kUQA%0A9Hg5UhTTJiZbxg04J7eB6aRKbHQVp0m7H3ORDpNa9vOEaUzN2ES/X2Q2qtDrFwjT5ThhJS+HZ56J%0APdSY4uz8RuaSGvOmnryb0eOSxnhGtmYascnvZcqMbYpi0Cuye+kgOwob2rY0ES60ZRz2e5iMFunx%0A8vjitsd/Kam3Y7JlHJ+lWL8f9csA3FM5wnnFzSSkBDocMBPRAktRjacWzwBgX3OKRKVszwxxPNb2%0Afabfz2Raa49RJW3ywOJRhnO9jGUGAIhUwiavxK3VQ2zJ6jFYiOvk3QxHGtO6r0nEpT072NecYkPQ%0A2x6nrUE/99TH2zoMxGM2qrAjOwRANQ1xxaGa6vhXjTQkUSmNJCLn6jkZOB79XoHZuMomX9fdVDHT%0AcYXzg2EAbq8fYUd2iOm4SmrmV6pStvi9HI7mjcw1zswOE4jbttOJpMLF/hB3RVMMuwWjg5AUxf/P%0A3pmHy1GV+f/z3iU7SSABIggGUUDEKIuIioqKuygqLrgMLqPO5jLo/GZxAXd0cENlHEUUHXFHZBxB%0AlE1FEUICCUsUJawCsmZfbu59f3+c0zeVSnffqr5Vqa7u7+d53udWVX+7zvutc7pO33O6qqbHzwnA%0AVAZZ71u4K+4LYJehmePPN9zso2zyLcwfmsmWeCxXbryXfabtyu2bwmdr5uBURn2MQRtgvynzAVjt%0Am/nLyCrWbNnAYTP2AuAPm+9jz+G53DWyKu57C0M2yBYfZWQstJNGW9gjHuvNvgXD2DA2wh7Ds0P5%0Am+5nwfBs7hx5iL+svx+Ap83dn+k2xIrN94ZjMrI+HN/hWUyJ7W2zj7Lb4EzWx8/oyo33MmVgiIVT%0A5/GHDXeHdjplDlNskBVr7wTgkTMX8NfNq9h76jwe2LJu/HgP2gB7T503fr56YMs6pg9OGW9v0wem%0AjNdFo95GfJRhGxzXTBsYYqoNs2FsMwPxnDBjYAp3j6xm5sBUHozljfoYwwODzBuaFep28yr2mroL%0A022IzbH8lZvuY97wTgzH47d+bIS/bLyfx87ci9s2hWO06/BODNoAM2Of8McN9zB3eCZTbYh1Y+E8%0AsWB4NuvHNjPFhsbb7hjOgyNrx+tm9tAMhhlghDFmxH5h1sAUlq27nYXTQ7v968hq5g3NYv/hXbhu%0AJHyWBth6i/lGndy9eRXTBoZZEOv2ni1ruH/zauYOzxo/d82fMpv7N69h3pRwt/U7N9zH7OGZzB+e%0AxfqxcJ7caWAqD46uZ3bst0bduW9kDfdseJBFc8J5Ysyd9WObWTu6kZ2Hw7HcNDbCrIGp7DYUPiNX%0Arb2FR0zblY2+hZF4nhweGGLmwJTx+t9zylyuW3s7j5yxO2tjjkM2yO5Ds1g1tnG8r1w7tpl7Nq9i%0Az6k7A3BHPNdfcf8feeTsBaHdbFrDgBmPmRVu3vHn9XczNDDEzsOzxvvFB0fWMWd4xni7mTU4jYe2%0ArGPm4LTx8+ucwelsGBvhlvX3sN/MPcaP7dzhmePHfYoNcvfmVTxq+m5siMft/i1reczU3blvdP24%0AZuWm+9hpaDpb4mdy2mBoyw+MrGVTfF9jv3Pid4D1PsIWH2X+4EwejH3emtENzBycxsbYjqbYEEM2%0AyPyhmeNt6+7Nq5gzNGN8P3MHprLet3DnyEPj58R7t6xli49y96YHeURsX+tHN7FxbIRdh0ObWDW6%0AgSkDQ8wfnMkGDzmuHd3E3KEZ3LX5oVhvO/PnDX9lzvCM8Vv57TY8mzs2P8AUG2JDzGnQBpgxOJU1%0AW4KP6QNTmDowzAMja9l7Wug77tr8EEM2OF7+nZseZHhgkJmD0zh4OPQBS0fCuWhqbOs7DUzjrpFV%0A7Dk8h42x3jb5CKu2bGDO0HRu2xg+p7OGpjFtYAo7DYQncPxh/V/YY9o8ptnWf4EGzFg/NjLeT+86%0AZTb3bl7Nohl7jJ/f7tz8EMM2yNyhGdy49o5QBwNDPHrGw7gnfgfaY3gOa+Nn4lFTw7n7vtH1zB6Y%0Aymg8b/1lZBV/3fQQ86bMZo/YL68e28S9m1ePt8ndps5hp4Gp/GXzQzy4OfTB86fOYc2WDcyfMnu8%0Anc4amMpDo+sZi8d/56GZbBjbzK5Ds1gbj//Bw/P50arreFjsk8dwdh3aiZUb72XmYDgm60Y3MWVg%0AiJ2HZvKXTQ8CsO/03bgvthUI582pA8NsGN3MrKFp4+WP+tj499JRH2PKwBAzB6dx+4ZQX9MHpzJk%0Ag+w3LfbBa1Zy0Ky9+evIau7fHI7boll7c//oembY8PixHLZBZgyG75kQPiODNsAMG+bu2OfNGJzK%0AFBsa7xPWjW5k3tAs1o5tGj/f7TY8m7Vjm7hr4wMsiOeO6QNTGDQb/9ysH93EvKFZ3LnpQfabvjsA%0Ad4+sZrNvYW48l+08OJ0HRzdw16YH2Wlo+rjfnYamj3+OdxmayerRjTjOHevDeXrBtJ0ZGhhkug3T%0AmLEYsgHWjm0ab2+7TZnD3Zse4sAZe7B07S0DorKcAAAgAElEQVSxDcxl09jI+PfLBVPmjvePaxLP%0Ab509NIPZA9O4c/OD27SBWbFuR90Z8VFGGWPtlvD/xoAZe0/ZZfzcsnZ0I6tH1rFw+m7jfeBew3PY%0A7KMsXXsrADOHpjN3eCY7D04f14z6GPeOrGHO0Azu3hTOC/vPWMB9W9aNP4d17dgmdh6czl+3rGVq%0A/MxNHRjimlUr2WNG+PzPG5rFurHNrB/dNP597r5Nq9h3xgLu3ryKWbEfgnA+WRv/b9o99nMzbZib%0AN4fP+5SBIdaPbmIonicWTV3AdZvuYcbgVGbHc8CDoxuYNTiVW+P30pvuvXri57XUmOEpe3b9ZNnI%0A5jtrUQe64lEIIURbzOxSM3teatu7zez0qnLKg5kdZmanFbSvW8xsfpPtf2dmf5NzX0eZ2e9S24bM%0A7B4ze1ir93UbZnaGmR3YWHf3n7n7E1Ix4aSjmb3RzL7Y4rXfFpjvN8zs7altx5rZz7K8390Pa+Jv%0Ah046mtkeZvbDgvZ1qZkd1mT7S8ys2e1ak5qWddZBHivNbP/U5oOAs1PHumsnHbMcsxz7Wtti+4fN%0A7OgiyugGGv/g9iILh3euOoXSmBoHOHqRqYnJsF6jMfDeizQGgnuRR85cUHUKpfHHDfdUnUJpjPbw%0AD/yTA9q9xtyB3j2XNH441YvsNnVO1SkIIYRogiYehRBCTMR3gNektr2GDLcwtMBAatsOHWl298V5%0AJis6yc/dv+zu38z5tl8BDzezhYltRwPXxWcTToiZDbVb3xG4+99mnXjrND93f0on72tBx+25QbqN%0AVNCm/5LnCtIO2/R57n5K3vdNgu+SqJd43jiOJs8fbUaTOtnu3FM2eY5Zp/m5+wfj81KFEEIIIYQQ%0AQgghuhJNPAohhJiIHwIvNrOpAHGibA/gN2b2L2Z2lZktM7MPNV43sxvjFZFLgL3MbG28Uuf3wJOT%0AVw7GKxIvjcuzzOzrZrY87vMVcfvxcdt1ZvbJRmJxv580s6vN7Jdmdni8gutmM3tJ1BxlZj+dYP/p%0A/J5tZkuj7syG98i/mNmVMR4V33+ymb03Lr81HpNrzexHZjaj2UF19zHgB8CrE5vHJ8DMbF8zuyB6%0A+7WZHRC3f8PMPmNmlwCfjGV/xcwuBL6ZvgrNzH5qZkfF5eeb2ZKY20Vx2y5mdm48HleY2aKEp7PM%0A7MJYXy83s0/FY3KBWbiHkyWumGux/3R+0xJ1sNTMnpnwv1fc9x/M7KRkPSfq76JYxnIze2lC8/pY%0AJ9eY2X9b68m2XwIHWLyqNNbP0cC57fbTog1/0Mx+A7wydRzmm9ktcXnQzE5NtLl3xO1N21jc78fN%0A7HdmttjMDjGzn5vZn83s76JmoZldN8H+0/k9IdbvMjP7sZklL8d6vZn91sLn6/D4/vF2ZGbHmNnv%0AY76/NLPd0wfVzHaN7f2qGE+N258Rj+U18f07taiX9ITw04Fb3P3W6PE/beu55u1x30eZ2SVmdjaw%0A3FqcexI5Hmdm34jLu8fjcG2Mp8TtJ8bjcJ2ZvTtxvFdYuLr3OjP7tpkdbWaXm9lNLY7ZdvtvkV/T%0Ac1vcx6djW7/IzHaN275hZsfF5Q/GY3Kdhc+Yxe2PivV0bXz/vnH7dufruP1cC+eZ683sbYntz43t%0AcImZ/cDMZrWoOyGEEEIIIYQQQohxNPEohBCiLe5+P3Al8Py46TWEq5CeAzwaOBx4AnComT09avYH%0AvunuB7v7rcBMwpV8T3L337Qp7gPAKnd/nLsvAi42sz2ATwLPiuU80cyOjfqZwKXufiiwBvhozOtl%0AwIez7D+xn+vc/UnAYuAbwKvd/XGE5/n9fWIfq939cOCLwOealHGOuz/R3R8P3Ai8pY3f8cmWOPH0%0AQuBH8bWvAO+I3t4LJG9tux9wtLu/J64fCrzU3V/bqqA4cfFV4BUxt1fGlz4ELI3H4z+A5JWb+wIv%0AAl4K/A9wSTwmG+L2LPtP5/ePAHE/xwNnmVnj3j+HA68j1PMrbftbgG4EXubuhwDPBD5tgccQJnCf%0A6u5PAEbjfrbD3UeBc4BXxU0vib7WTLCfZm14o7sf6e7fbVZW5G3APsDB8Rh/O/r9Bq3b2O3u/mTg%0A11F3HHAEzdv0dvtPHq9Eft8E/jVqlgMnJXQz41Wl/wCc2aSM3wBHuPvBhCsT/18TzeeBz7r7E4FX%0AAGfE7e8F/jEez6cR2s52uPsyYMzMHh83Ja9CfQvhc/tE4InAW81sn/ja4cD73L1xu9/0uacVpwGX%0AxbZ6CHC9mR0KvAl4EuF4v9XMDo76R0WPi4ADgNcCR0Z//5Fl/+n8gBHan9uWxLZ+GdvWV4MvxnPN%0AQcB04MVx+7eBL8WynwLcZWbPpfX5+s3xPHMY8E4zm2fhhyHvJ5xnDiGcF09sdiDN7G0WJskX/2Xd%0Anc0kQgghhBBCCCFE1+M1iLqww2/JJoQQopY0Jsh+Ev++mTDw/lxgadTMIgxs3wbc6u5XJN4/ytYJ%0AtXYcTeKqJ3d/MA6OX+ru9wKY2bcJV0OdC2wGLojy5cAmdx8xs+XAwiz7b5Lf/sBKd/9jXD+LMFnW%0AmGT8TuLvZ5uUcZCZfRSYSzgmP29l1t2vsnAV3/7AY4AroudZhAmDH8SLmACSV13+IE6gNTjP3ZtO%0A6CQ4AviVu6+MZT8Qtx9JmCjC3S+Okw6NB2Wcnzieg2x7rBdm3H86vyOBL0TNCjO7lTCRCvCLONGN%0AmZ0TtYsT+zHg47FNjAF7ArsDzyZMbl4Vj9d04K9tjsV3gP8kTCS9hq2Tre3206wNZ7kN6NHAl919%0AS/T8QJxca9fGzot/lwOz3H0NsMbMNprZ3In2n84v1udcd78sUd4PErrvxPf+ysxmNynj4cD3LFwl%0AOgVY2cLngYn2OtvC1Y2XA5+Jn9tz3P2OJu9N5vEaM7ueMNn9wbj9ucCixpV+wBzCuWYzcGWjzUXS%0A555WPAv4GxifjF5lZkcCP3b3dTDeBp9GqI+V7r48br8euMjdvc25ptn+d07l90Ran9vG2Nq+/ocw%0AWZ7mmWb2/4AZwC6EydNLgT3d/cex7I1x38+l+fn6V4TJxpfF7XvF7fOBA4HLY51OAbZ5Jm0Dd/8K%0A4YcSHPXwo33t6KZmMiGEEEIIIYQQQvQJmngUQgiRhXMJkweHANPdfYmZvQ74hLv/d1Jo4Vas61Lv%0A35iaKNvC1qvuk0+6N7b/AY/RmhF3b+jHgE0QbmNqzZ8n2Gz/6fzalUfq/c329Q3gWHe/1szeCBw1%0Awf4az7Z7DFsnNQeAh+JVYs1IH9/kevLYwtbj28p7M78NXfJ4po91+vi22n86v3bHN/3+9PrrgF2B%0AQ+OE6C0Efwac5e7/3mbfSS4HHhYnAJ/C1snodvtJt2Fofdwn06YhHncSbTqx3ulxb8dEx/0LwGfc%0A/TwLt+09uck+BoAnN5kAP8XM/o9wNe8VZna0u69okcd3gAsJV/gtc/fGpK8Rrv7dZhI/5tLus5D2%0AMo32tKuXdD0k6yjP9+msn4U029RJvGr2dOAwd7/dzE5m62ehGUbz8/VRhEnjJ7v7+jhx2djPL9z9%0A+Bw5cukdvzQze1ucjGxL0bq8+1xaQY5leVGO3Vd21V7+WIMcqzyOSzLu87oaHMebanC873jguq7P%0AsR8/W9dvuLUyL1Ucx7KO9401yLGbdXn3ee0OyvG0EvZZpq6ssu+oQY5VHu/bHuj+HKsqu85s2Xxn%0Anv/TRRt0q1UhhBAT4u5rgUsJt2FsTI79HHizxed+mdmeZrZbxl3eQriyDOLVdpELgX9qrMQrhH4P%0APMPCc/MGCbfnvIzOaLb/NCuAhRaf3wi8IVXeqxN/m10BtBPh1obDtLjdZ4rvAK8nXCF1HoC7rwZW%0AmtkrY55mW29BORG3AE8wswEz24twa0Virs+weItKM9slbv9VI884CXFfLD8vrfafJlnefsDewB/i%0Aa8+x8MzJ6cCxhAnCJHOAv8ZJx2cCj4jbLwKOa7S/uI9H0II4gfp9wpV/P2tcFZZ3PyluYWubPi6x%0A/ULg7yxOhMfjMlEby0Oz/W+Du68CHjSzp7Uo79XxvUcSbmm6KrWLOUDjHpontMkj+dl6Qvy7r7sv%0Ad/dPEq5ePaCVEXf/M3A/cApbzzMQzjV/b1ufK7qfmc1stZ8U95jZY8xsgHAL5gYXEW9va+EZkrMJ%0AbfNYM5sR9/8ywu1uO6HZ/tO0O7cNsLUdvZZwu9skjUnU++I5+DgYP3fcYfGWrWY21cJzTFudr+cA%0AD8ZJxwMIVy4DXAE81bY+x3ZG/Lxm4W0TS0rRVVl2P3qpsuxeyrGXvFRZtnLsTl2VZSvH7tRVWbZy%0A7E5dlWUrxx2rq7LsfvRSddlCaOJRCCFEZr4DPJ5whR7ufiFwNvA7C7cb/CFh0i0LHwI+b2a/JtzC%0AssFHgZ3N7DozuxZ4prvfBfw7cAlwLeG5Zz/p0MN2+08L4iTUmwi3OV1OuKLpywnJVDP7PfAu4J+b%0AlPEBwoTCLwgTTG1x9xuA9cDFHm/xGHkd8JaYZ+PWk1m4nHArzOXAqcCSWM69hC+K58R9Nm7jeDJw%0AmJktI0z4tJpYmshHq/2nOR0YjMf2e8Ab3b1x9dhvgG8B1wA/cvfFqfd+O+a6mHB8VsSybyA8j+7C%0A6OMXwMMmSHmb9jyJ/TQ4lTA59lvCbSobnEG4/fCyeFxem6GN5WG7/bfQnQD8Z/T1BLZ9XuSDMe8v%0A0/yZpCfHXH8N3Ndi/+8ktiMzuwH4u7j93YnP2wbg/An8fIcwOfnjlMcbgCVmdh3w32S/yvDfgJ8S%0Anud6V2L7uwi3Kl0OXA081t2XEK5YvpLwGT7D3ZfSGdvtPy2Y4Ny2DnismV1N+FHCh1PvfYjwTNXl%0AhCvSr0q8/AbC7VOXAb8FFrQ5X18ADEXtRwgTjo3P8xuB78TXrqDNpLEQQgghhBBCCCFEA91qVQgh%0ARCY8PDPMUts+T3hOXpqDUrpZqfVfs/W5fsnta2ky8eXuZxMGzdPbZyWWT272mrtfSrhas93+0/ld%0ABBzcRLcwLn4otf3kxPJ/Af+Vfm873H27qxk9PLfu+U22v7FV2XHdaXGlpbufT2rix8MzAbeb1Gx1%0APNOvuftRE+w/vZ+NhAmNdHnfIEz6NMu7UZf3AU9uofke2Z652NAvpcltKVvtp0kbWZhaXwEsSmx6%0Af9y+BTgxRlI/URvb7pgkXruP+Blrs/90ftew9Wq25Paj0tvSZcfJsO0m+1Oa+9h6NXBS845m+2+F%0Au3+W1LNT3X0M+I8YSS6N0dDdwvbnnh8SJtnS5dxD83b/GeAzqW3b7Df5GUy+ljoeTfffJL+Jzm0f%0ASG1Plv1+YjtLaW4iTFamt7c6X7+gyTbc/WLCcyiFEEIIIYQQQgghMqMrHoUQQgghhBBFkfW5H0Xr%0Aqiy7H71UWXYv5dhLXqosWzl2p67KspVjd+qqLFs5dqeuyrKV447VVVl2P3qpumwhsHBhhBBCCCHK%0AwszeB7wytfkH7v6xKvLpF+ItcaemNr/B3ZdXkY8AM3sc4Xa6STa5+5OqyEcIIYQQQgghhBBCFIsm%0AHoUQQgghhBBCCCGEEEIIIYQQk0a3WhVCCCGEEEIIIYQQQgghhBBCTBpNPAohhBBCCCGEEEIIIYQQ%0AQgghJo0mHoUQQgghhBBCCCGEEEIIIYQQk2ao6gSEEEIIIYQQAsDMFrn7sg7eNwvYD7jZ3R+aQLuL%0Auz+QZ9/uvrbJ9l2BhwNbgJVpTRlezGwAwN3HzGwKcBBwy2T9lOjlSOBw4Dp3vzD1mgGvBBz4IfAs%0A4KXACuDL7j6Wt7yMOb0T+LG7357zfV3nZTK08lOEFzN7k7t/PbG+L/AyYC9CG7sJ+I67ryrOUctc%0ADgfc3a8yswOB5wMr3P1nGd+/jZe4bYf7KaNe4rbSvJjZPsDBwA3uviL12qTqJe4jdzszs5cAF7r7%0AxqK8FOGnQy+dnsvK9vIcd/9FYn1W3EfSy4XJNtupl/jedufmBQQzd8d+7mnAH9z9+rK8TMbPBF52%0AeL2U4aXK/rKXvHRK2d9lern/r8pLr9WL6C90xaMQQgghhBCiUMzs/NT6LDP7sJldb2arzOxeM7vC%0AzN6YeutSM/uTmX0kDhK02v/pieUjgRuATwPLzeyFideeamY3xnKfZGa/ABab2e1m9uSMdm5IlX2g%0Amf0S+B3we+CMWO43zGxOiV6OBe4C7jSzlwK/Bk4FlpnZMRm9bOOnBC9XJpbfCnwR2Ak4ycz+LSX/%0AEvAq4A3At4C/AxYDTwc+m8WImX0wtf5MM/uimf3EzH5kZqeY2aNSb/sI8Hsz+7WZ/UMcjK6lFzP7%0AjJk9NeP+s/qZtBfgQ4my3gl8GZgGPBGYThjo+p2ZHdWJHzObn1p/vZmdZmZviwN0je0nAacB/2Vm%0An4ieZwH/Zmbvy+slj5+ivVBwvZTk5dzE8kuBi4FjgJ8kz/UF1cs2fnK0s+8Bd5jZt8zshWY2OBkv%0ABfrpxEvWc9mO9vK1xP5eBVxCGPD/J8KExxuAa8zscXm9xH1mOpeZ2dsJfdsVZvb3wE+BFwPnmNlb%0ASvSS2U8OL1XVS+FeKKG/jNuq6P+LOC+X2v/v6O8ydHAuK6G/rOy8nNVLTj9d/71MiJa4u0KhUCgU%0ACoVCoVDkCuCQFnEocFdK+xPgjYSr6k4EPgA8GjgL+HhCt5RwFd/HgD8B1wL/BixM7W9JYvkS4JC4%0A/EhgceK1K4HHAU8G7gOOTOR+eUJ3Yot4D/BAquwrgP3j8uHAWXH5rcAPS/SyFFgA7AOsTuTwiKQu%0Aj58SvCxNLF8F7BqXZwLLU9rl8e8wcD8wJa4PpbVt2uBtieVTgK8Dryf8Ivw/o4+lwCtTXgaA5xIG%0AYu8FLgBOAHaqmZd7CYNPtwKfAg5us/9MfrJ6AZa1iOXApuT+gMG4PAO4NC7vncwpjx+2/cy8H/h5%0ArL8fAJ9Nlx3LXQ3MjtunA8vyesnjpwwvRdZLSV6S7/ktsE9cng9cm7deymhnhM/QzoTP00XAPYQB%0A2Gd04qWMdpbTS95zWVFezmsR/wusS3mekSjv53F5EfDbvF7ynsuij3nAWmBB3L4zcE1ZXiZRNxN5%0A2eH1UpaXLOeydkGiv4zrlfT/RXhJ+8nhpZPzciHfZSj+XFZof5nzM1OJlzx+qqqXvH4UimahW60K%0AIYQQQgghOuEq4DLAmrw2N7W+0N2/EZc/Y2ZXuftHzOxNhCvw/iO+5u5+HfA+4H0WbpP0GuDXZna7%0Auz+lSVmz3X1JfPPNqStYht19OYCZ3evuv4m6JWY2PaH7OGFwZ0uT/afvEjPd3f8Q93OlmX05Ln/V%0AzP45oSvaC+5+d/RyWyKHWy3egrUDP0V7GTCznWMZ5u73xjevM7N0LlviayOxPWyO61vMbLQhMrPV%0ATTxAaHfJOnyRuz8uvue7wGXu/i9m9kPC1aE/SHgZAy4ELjSzYeAFwPGEK0gbV0DUwcsd7n6YmT2a%0AUB//E9vMdwi3zPpjYp9Z/WTyAuwOPA94sImX36a2DQGjwFTClRa4+23x2CfJ6id5znk58LTo42xg%0ASdKLu48C683sz+6+Opa9wcyStybL4yWrn8K9xHKKrJeivXhyv+6+Mu7vvtTxzlovef1k8eLu/iDw%0AVeCrFm7F+SrgFDN7uLvvldNLHj9leMlyLivDy9MIEyPp25Ab4UcsyfUNcXkdsFvc3zIzm92BF8h+%0ALhtx9/UJL3dH3YNmljwmRXvJ4yfzebmieinFS9xeVH8J1fX/Wc/LVfb/hX+XofhzWdH9JVR3Xs7z%0AvazK/r/o72VCNEUTj0IIIYQQQohOuBF4u7vflH7BzNLPz1lnZke6+28s3Bb0ARh/VmHyH+9tJjHd%0A/UrgSjN7D+GWQg0OMLNlUb/QzHaOg4kDhF8EN0hOsv17KqcpieUlwLnufnUTL3+b2vRnM/sA4WqZ%0AlwPXRN0w2/5/VbQXzGwgDpq9ObFtMOUlj5+ivcwBro56N7MFHp6tNSu9D+Bui8+bdPfnJ/JbAGxO%0A6B4Cnuju9zTxkmxnY7b1+Z17EH7p3hhkbtfGRohXhdi2k9F18OJx+02EW8h9xMwWEQZRfwYkb82W%0A1U9WLz8FZrn7NU28XJpYPQO4ysyuILSVT0bNrsTzQAd+ppvZwYTP96C7r4vvG0kNwm02sxlx8uHQ%0ARH5zgOTAY1YvefwU7aXoeinDy+Pj4LoBUxNtbAqxDUey1kseP1m9pD//dxNux3eamT0i8VJWL3n8%0AlO2l1bmsDC9XAOvd/bImXv6QWP0ZcIGZXUaY4PlB1OySyj+rF8h+Lhszs+G4rxcl8pvGtt8NivaS%0Ax09WL1XVSxleiu4vobr+P6uXPH6K7v/L+C5T9Lms6P4Sqjsv5/leVlX/X8b3MiGa411w2aVCoVAo%0AFAqFQqGoVwDHEW/T2eS1Y1Priwi3PX0I+A2wX9y+K/DOhO61Gct+RCqG4/b5wMsTupcQbyeWev++%0AwP9LrO8PzG9R1u6p9bmE2w39lHDr0Z3i9jnAEQV4mdLCyxOBaU3evxB4fWrb/sTbabXzU7SXNh5n%0AEG/vl0E7E9gtsf5R4PAW2k8mll9NuBXUhcBthKsGGm3s7IRuvx7ysjRP7pPxk/aSs4zHEs4XB0yg%0Ay+SHcEviZDwsbp/Htrcnntri/fOBx03imE3op2gvZdRL0V7avH8u8OQuqZejivRSlp+MXiZ7LttR%0AXl4IvBd4TmLbQLKsyXqJ+9jmXEa4beBwE92ewNFleSmobtJeKqmXMry00XXUX8b1rur/m52Xs/rJ%0A4WWy5+WOv8vkLKeS/rLC83Lmesnjp4p6KaKdKRTm7gghhBBCCCFEGZjZCe5+VtHasjGz3dz9r0Vr%0AM+5vnrvfX9T+diTxF/mHEwZ3HfgLcKXn+MfTzA5w9xUdlL0L4dmYf3L3h9roBmD8itsphOdX3uLh%0ACoN2+/8Hdz89Qx6zgP2Am9vlMcE+JvTS+AV8jn3uDax294fMbCFwGLDCw21009rDgL0It/i6qVl9%0AZK3rHLpcfprkM0gYbFyf2FZqXbfSFuBlgPBDg/VxfZG7L8v43jz1PKG2g3a2O4m69iZX+LR576SO%0AWyckri6aSPcSdz+vqH2a2aOAxwM3uvsNeXVmNjfr+cXMhtx9S1yeBRxAOD81zTFe+fJwwud/Zas6%0AyVrX3dImiq7rHdUmyqjrMtrEZPv/Tvv++N7K+/8i+v64n0L7/zx9QtTv0P6/jL4/bi/7u17hfX8i%0A71L7/xy6Hd4nix6jyllPhUKhUCgUCoVC0dsBLClCC5yfWJ4NfAL4Fqmr8YDTE8sLgP8CvkT4BfHJ%0AwHLg+8RfFkfdLqmYB9wC7Azsktp/Ji3w/MTyHOBrwDLgbLa96vAU4tWWhH/8bwb+RPjF+zOSxwZ4%0AP7BvhuN4GOHX0/9DGDz6BbCK8FzOgzvQzQI+DFwfX7+XcEu3N6bKfW7M/XzCrZzOAC6I256box3c%0A1mRbsytXtrtKdSIdcCxwD3AX8FLg98DFwB3AMQndial4D3BfY71NmzuScJXCJcDtwAsTr02B8OPf%0AuP7MuN8XpPaXVbcoxzH9N2AlsAL42/j3a7FOT0zongEsBn5JeE7QT4HLgUuBvfLWdYFtYrtf5VdU%0A15m1qffNAg4B5nZY16PxmH0EOHCy9ZxXmzhfvAw4pkV9HEw4L9wY288v4z6vIHE+yfPZJ1wtfwXh%0As/QVYOfEa1d2oHtKzO964EmEc97N8X3JqzJfnopXAHc31lM5vj+xfCDwx3hcbwGelHjtErae698Q%0AdWcQ+qR3dKDbEo/xW9LtKpXfG4H7435eEP1eFD0fn9IeGPf5J8It/H4fvXwDmJOxrg9J6J6QRVdS%0Am3hqkXVdcZsotK5LahOTPten6zpuy9T3Z9FScJ9Axr4/vl5J/0++PqHr+n866PtLqutC+/6cdV1o%0A/5+nTSTe07b/VyhaReUJKBQKhUKhUCgUit4N8t12aEX8Bz0dhwJ3JXQ/IkzYHUt4Ps+PiLdVIjF5%0AGQc43hH/yV4G/Cvh9mvvAH6S0I3Ff8KTMRL/3pzKMZM2lccZhNtsPQL4Z8LzFxuvLU8sX0J4BhCE%0AX80nbxu5EjiVMLB1ZdzPHi2O45WEwcTjCQNgx8XtzwZ+14HuJ4SByocTBlk+ADwaOAv4eEJ3I7Cw%0AST77EK7gSG47rUV8gfAr7IbumYSBonsJtx5bmHhtSQe6pYQJ6X2A1cTbBce6SR7vNcD3gA8CJ8V4%0AsLGc8pLc/yXEAXXCFQvJfV5LHCQH/gX4LWEy+RfAKR3oMg1GRe31wHTCRPka4q14Cbfqui51fBqv%0A7QP8OC4/B7gwb13naRMT5H9bYrnKus6kJftkdNa6Xkq4WuNjsc6vJZzXFqbyy1TPOdtE1sHoa0hM%0AqiS2HwFcm1hPD+AmB3IfSL33N8DzCbcFfW/Med/GMelAdyXwOODJhEHjI+P2Q4DLE7ot0eeZwNdj%0ArIl/z2zz+f8/4qAx4Sqf3yZeSx7Tq4B5cXkGsKwD3XLgxcC3CZNIPwFeA0xP5beccHvBxuegcVx2%0AT+4vbruCrZ+Tw4Gz4vJbgR92UNdVtolC6zqh+3o7XUltotC6LqlNZO0TCu3782gpuE8gY98ft1XS%0A/5OvT+i6/p8O+v6S6rrQvj9nXRfa/+dsE5n6f4WiVVSegEKhUCgUCoVCoejdSA8GTKB1wi+SL2kS%0AGxK6a1Lve1/8R3geqUGmxHL6qolrEsvvJUxSPi6xbWWLHDNpU3mk802WvQIYistXpHTLW+zvacDp%0AhKstLgHelnpfO99LO9Bdm3rtqvh3gHBrpsb2mxpeUvophFuGJbetAd4GnNAk7kuWBTw2Lh8Xyzii%0ASY5Zdcnl9ABL8hjvDfwQ+CTxOaGkJqFbvO/qNscxOfCzmDhoDAzReuKhnS7TYFTULot/B4G/AgMt%0AykvufzDl7fq8dZ2zTWQdkK6yrjNpyT4ZnbWu04OqhwOfIQxmJicyMtVzzjaRdTD6pmbHLL6WbBMb%0ACYPlJzWJh1LvS587n9mob9qfY1vpkqfr5OMAACAASURBVG0i/WOIpO6JhCvA/h7GH1G0soW3pvtv%0A1h6BPRNtYlri+F/fgS5Z7nTgVcA5hImp5LPgkv3NX5q1gcR6+lyfLOOGDuq6yjZRaF1X3CYKreuy%0A2gTZ+oRC+/48WgruE8jY96fLYwf2/3TQJyT0O6T/p+C+v6S6LrTvz1nXhfb/OdtEpv5foWgVQwgh%0AhBBCCCFEeVgO7Ubg7e5+03Y7Mbs9sTrVzAbcfQzA3T9mZncAvyLc1qjBQGL5m6ldjr/m7qea2XeB%0Az8ZyTiJMgm5HDu1uZnYiwf9sMzN3b+iSeX0J+JmZnQJcYGafIwwoPptwtUizHH4N/NrM3kH45//V%0AhFvONdhoZs8l3OLVzexYdz/XzJ5B+JV8Xt06MzvS3X9jZscAD8Q8xuLzexqcCVwVj0+jvvYiXJnx%0AtZSNqwgDHL9N+zOzkxOrU9z9+ljeD83sRuAcM/s3tj3uWXUk2s6bE9sGCYNhxH3cBhxnZi8FfmFm%0An03nmeAAM1tGqOuFZrazuz8Yn9MznNCtNrODPDxD5z5gGrCBMMg00IHOo+Z9wPvM7HDCsf61md3u%0A7k9JaJeY2dmEX7RfBJxlZhcAzwKSz5dbbGZfi5qXEn7VjpnNIAxSNcha13naxJsIVzhtYnuOTyxX%0AVtc520WD2e6+JL7/5lh+g6x1vc151N2vBK40s/cAT0+8lLWe82gH3f3euHwb4YoR3P0X8XzV4Hwz%0A+z/CuTZZ139D+LHGeLmEq76vTh8oM/vb7TfZHHdfFcu8xMxeQbjKfZcOdMlj+u+pspJt4iozew7h%0A6viLzexfadEnAI80s/MIdfRwM5vhW581lvz8/zNwoZn9iHDFycXxeD+NcNVcXt14m3D3DYRbiH/f%0AzOYQ7gbQ4DYz+wSwE7DCzD5N6GOOJtyGMMmfzewDhPbwcmIfZGbDsM34Yda6rrJNFFrXFbeJouu6%0AjDaR9VxfdN+fS1twn5C174fq+v88fcJk+v+9Cd9FJ+r/m+kK7/tj3oXVdQl9P1TX/+dpE1n7fyGa%0A0viVjhBCCCGEEEIUjpl90d3/KaP2fODd7v6HJq8d6+7nxuVPEX5p+8uU5vnAF9z90XH9w8Cn3H1t%0ASvcowm2MjmtSzjGEgZyF7r5ggnxbas3spJT8dHe/18wWxJz+JqE9inAVxX6EAYfbgXOBr7v7SNR8%0A191f0y6fxP4eD3yKcFvYf477PgG4E3hrY8Avh24R4Xax+wHXAW929z+a2a6E50Gdlij7MYQBqz0J%0AgyV3AOe5+zaDGWa2C7AxMRjbysti4MXufndi28MJt3va1913yql7IuFK0o2pchYSbsX3P01ymAF8%0AiHDLwKc3ef0RqU1/cfcRM5sPPN3dz4m6RYTnkl4bdU8FLiM8s+wz7n52Tt1Sdz+4ST4Wy70ssW0I%0AeCVhcO6HhF/Mv5YwkPQld18XdcOEW+gdGMs/091HzWw6sJu735rY54HAS5i4rrPqLiY8G63ZgPRK%0Ad98nLldW11m1ZraecBWKAQuBvRMD0svc/aCoy1rXr20sT5BTpnrOozWzM6OmMRh9p7ufGP0vcfcD%0AEvt8Ic3r+mcJzf6E22c2BjOT+e/u7vck1l9LuKrkipRub+AD7v7WnLqXAL9Mn3fMbF/gFe7+qSY5%0A7QF8DjjM3R/Z5PVnpDZd7e5rzWx3wu2rv5TQziEc48a5/g7Cbb9XpPY5oc7M3uvup6bzaZLfbOAf%0ACXX4ReB5hIH+24CPuPtdCe1c4D/Y+vk/xd3XxHwekzy+ZvYCmp/rx+s6qy62ifvd/b4m+XfaJgqv%0A66y6ottEAXV9K/DRRl1n1UVtnjYxYf9fdN+fR1t0n9Ck77/L3Ten+/6oraT/z9kn5On/s37Xy9Im%0ACu374/bS+v8i+v6oLbv/fxJh4jbdp2fSRW3m/l+IZmjiUQghhBBCCNExcSDt44TnDb4gTjI82d3T%0AVzPl0k5Q5gnuflZZujjIsq+HXyG33V8ebRVeurXsrJjZ0cC97n5tavsc4J/c/WN5dFVj4Rfvz2Xb%0AQeafu/tDeXVZB6PqQo4B6a6v66yT0VGbqU1URZ7BaNG/mNlu7v7XHa0rqextJjsnqyspx64/3pOh%0AzXl+LvCPyfN8Hm2V9HL/b2bz3P3+TnQF9P2Z6nkyOWbV5ZmMjvqO+v8d4SVuV/8vJod3wf1eFQqF%0AQqFQKBQKRT0DOJ/wvKFr4/oQiWcTdqqdoMxMz42sSqccm9d9njaVt00UEVnLrYOXsn0Ds4FPEH6t%0Af3xKd3peXUm+kmW/NmOOLXV5tf3mBVgA/Bfh9tHzgJOBZYTbQj5sAt3ytC6PdgfptvNSxj6LPo5R%0Ad3oOL2lts33u0iRuAXYGdilAN6+ZLo92ErpJeany+OwgL63Kfn5ieQ7hLgnLgLOB3dvovtZMV9J5%0ANFn23FZlN9Fl8dJyf1VGnhyz1g1wCjA/Lh8K3Ex43uKtwDPy6lrkPS+jv6a6VNmHxbL/NEGOh2X0%0A0lI3GS+ttN3kJa8fhSJ5z2AhhBBCCCGEyMt8d/8+4XaduPsWtn0+YKfadmR9bmRVuirLrjLHGWZ2%0ASJM4FHjCNjtsrmuqbZlUuDVvLl3WcvPkV5WXPLoSfH+d0C5+BBxvZj8ys6nxtSM60GFms83sE2b2%0ALQu3U0y+dnpeXars12TMsZ0uszanl1Oi7vhWujp4Ab5BeD7U7cAlhGdVvRj4NfDlCXQvaqLLo90R%0AumZeytjnZHStyr0xh5e0ttk+7wOuTsWehGc1Li5At7iFLo+2U91kvVR5fHaEl1Zlfzyx/GngbuAY%0AwjMd/7uN7q5mOgu3zm8szzGzr5nZMjM728LdM+hAmyz71FZlN9Fl8dJuf5lzLFqXJ0cy1g3wIt96%0AW+RTgVd7eMTBc+L7culiHzg/Lh9mZjcDvzezWy1x2+KsuiZl/2cs+1ET5NjQTeSlpS5Pjjm0lXjJ%0A60eIplQ986lQKBQKhUKhUCjqG8ClhF/AL4nrRwCXTVY7QZm6mrA7c3TgYsKAdTo2pLSjWbTAIS3i%0AUMItrPLqspabSVexl0y6MnwD16T2/z7gchKf7zy6+NqPCL/EPxY4L65PTbfBHLoycsy6z370sjSx%0AfFursrLqythnP+ZYkpf3AhcAj0tsW5nUl6GrsuxeyrEkL+3OQ9dMUncG8FHgEYTnUZ/bpuyW2pJz%0AbKmbRI5F6/Lk2M73CmAoLl+R0i3vQJdcvgR4YlzeD1icV1dSjoV6yem7Ei95/SgUzWIIIYQQQggh%0AhOicEwmD0fua2eXArsBxBWjb0Y9XE9Yhx43A2939pu12YHZ7atONGbVXAZe1yGFuB7qs5WbV5dEW%0A7SWrLk+OWXVTzWzA3RtXL3/MzO4AfgXM6kAH4Vmpr4jL55rZ+4CLzewlHerKyDGrth+9JO+o9c02%0Ar2XVlbHPfsyxcC/ufqqZfRf4bDwvnET44ck2FK2rsuxeyrEML8BuZnYioT+abWbm7g3dQAe6JIe5%0Ae+OK+8+a2QktdBNpi86xEy95/BShy5NjVu2XgJ+Z2SnABWb2OeAc4NnANR3ohs1syMNdUKa7+1UA%0A7v5H23oVfh5dGTkW7SWPtiovef0IsR2aeBRCCCGEEEJ0jLsvibfb2Z8wWPEHdx+ZrHYCLu9yXZVl%0AV5njpbQebHtHav3kjNqiJ8yylptVl0dbtJc8k6NZc8yq+1/gWcAvGxvc/Swzuwf4Qgc6KH5yrYwc%0As2r70ctPzGyWu6919/c3NprZo4A/dqArY5/9mGMZXnD3O4BXmtkxwC+AGTShaF2VZfdSjiV4+Sqw%0AU1w+C5gP3GtmC9h2MiOrrowJs6JzzKrLk2PRujw5ZtK6+xfMbDnw94Qr34bi33MJV17m0lHChFnR%0AOZbgJbO2Qi95/QixPd4Fl10qFAqFQqFQKBSKegXw8nbRqTbqdwe+Bpwf1w8E3tItOuU4cdkTtJ0T%0Acmi/AOzf4rVjE8vHZdEVnWOVXor2XIbvPDrgU8DRTV57PnBTYj2TruK6/r9+81JxjoXusx9znIwX%0AYDpw0I7WVVl2L+VYhpfJtjPC5MZJidg1bl8AfDOlPSmrtuAcM+uy5li0rmjPJR6fo4DvAUuB5cDP%0AgLcBwyltJl0dvBTtpwwvZRxzRX9F5QkoFAqFQqFQKBSK+gXw9TZxZqfaqD8feBVwbVwfIvXckSp1%0AynHisidoO2U8h/KEgnVVPlOzaC+ZdGX4Luk4qq7r7aUOz6vtuxx7yYty7CsvJ+TIMZO2x/q3Qj3X%0Aoa5r8p0nT46F1mGV7VbRf9HuntNCCCGEEEII0RR3f1ObeHOn2sh8d/8+0Li13xZgtIt0ynHisttR%0AxnMo31WwrspnahbtJasO6vFsUtX15Mut0ksdnlfbjzn2kpcqy+6lHOvgJU//VtU5qsr+rWjPebRV%0A1XUdvvP0a7sVfYYmHoUQQgghhBAdY2bzzOw0M1tiZleb2efNbN4ktevido/vOwJY1UU65Thx2e3w%0AErRFD6RkLbcOXvIMHhXtu4zjqLqefLlVeqkyxyrbbbfn2Eteqiy7l3Ksg5cyJsx6qX8r2nMebVV1%0AXYfvPP3abkWfMVR1AkIIIYQQQoha813gV8Ar4vrrCM8COXoS2hOB84B9zexyYFfC8+zSVKVTjhOX%0A3Y46DLhUeUVIHQaPemlytJfqug5eeulqq17KsZe8VFl2L+VYBy91+EFIv06E1eGHNd3uJY+2Du1W%0A9BmaeBRCCCGEEEJMhl3c/SOJ9Y+a2bGT0br7EjN7BrA/4R/fP7j7SLfolOPEZU/A5SVoix5IyVpu%0AHbzkGTwq2ncZx1F1Pflyq/RSZY5Vtttuz7GXvFRZdi/lWAcvZUyY9VL/VrTnPNqq6roO33n6td2K%0APsPcNSkthBBCCCGE6AwzOxVYDHw/bjoOeKy7n5RXa2Yvb1eWu59TpU45Tlx21O8OfBzYw91fYGYH%0AAk9296+l35tH2w4z+6K7/1NWXdZy6+Alj65o32Ucx6J991Jd18FLlTlW2W67Pcde8qIc+8fLRGQ9%0Ahya13eolj5+y+o48frq1rrvhO09RXpLabvWS14/oM9xdoVAoFAqFQqFQKDoKYA0wBmyJMRa3rQFW%0A59ECX28TZyb2U4muyrLrkGNCfz7wKuDauD4ELG/RfjJpgd2BrwHnx/UDgbdMQpe13Dp4yaQrw3dJ%0Ax1F1XW8vVeZYZbvt6hx7yYty7Csvefq3Ss5ROY9jJf1/L9V1zjbR1V56rd0qFOmoPAGFQqFQKBQK%0AhUKhUPROAFfFv0sT266ZjLaEAZes5dbBS57Bo0J9l3QcVdf19lJljlW2267OsZe8KMe+8lLGhFkv%0A9W+Feq5DXedsE13tpdfarUKRjgGEEEIIIYQQYhKY2SIze4mZvbwRk9Ga2TwzO83MlpjZ1Wb2eTOb%0A1y065Thh2evido/vOwJY1SzHHNr57v59wlWyuPsWYHQSuqzl1sFLVl2eHKvS5fHTj3VdBy9V5lhl%0Au+32HHvJi3LsHy95+reqzlFV9m9Fe86jraqu6/Cdp1/brRDbMFR1AkIIIYQQQoj6YmZnAouA64n/%0AkBL+iT1nEtrvAr8CXhHXXwd8Dzi6S3TKsb3uROA8YF8zuxzYlfA8z2Zk1RY9kJK13Dp4yTN4VLTv%0AMo6j6rreXqrMscp22+059pIX5dg/XsqYMOul/q1oz3m0VdV1Hb7z9Gu7FWIbzN2rzkEIIYQQQghR%0AU8zsBnc/sEitmV3t7oemti1298O6QaccM5U9BOwPGPAHdx9Ja/JozewQ4AvAQcB1xAESd1/WiS5P%0Ajt3uJY/nMnyXoFNd19hLlTlWqatDjr3kRTn2h5ec553KzlFV9W9leC7JdyX9Zbd76UDb1e1WiDSa%0AeBRCCCGEEEJ0jJl9Dfi0u99QlNbMTgUWA9+Pm44DHuvuJ3WDTjk211mbW+wCuPv4la15tIn3THog%0AJWu5dfCSR1e07zKOYypf1XXNvFSZY5Xttttz7CUvynHH6qouO5FDIRNm3eBlohyL1vVqXXfrd548%0AOWbVdoOXiXIUohWaeBRCCCGEEEJ0jJk9Hfhf4G5gE+EfUnf3RZ1qzWwNMJOtt2MdANbFZXf32VXq%0AlGNzHfAjWuPu/uZEbl/Poi1hwCVruZl0OfdZ5eBxob5LOo6q69a6OnipMscq221X59hLXpTjjtVV%0AnGMZE2a91L8V6jmPtqq6rsl3nr5st0K0QhOPQgghhBBCiI4xsz8RnhOynK0TUrj7rZPRCgHlDKRU%0ARZWDR3Wgl3z3oxchhCiKMibMqkT9f2t6yXO/tlshWqGJRyGEEEIIIUTHmNnF7v6sErSLgIXAUGNb%0As1/WVqVTjq11ZjYPOAk4knAl5G+AD7v7/U32l1lbJFnLrYOXPBTtu4zjWDS9VNd18FJljlW2227P%0AsZe8KMf+8VIGveQlK6preekmL6J/GKg6ASGEEEIIIUStWWFmZ5vZ8Wb28kZMRmtmZwJnAq8Ajonx%0A4m7RKccJy/4ucG/UHReXv9csx6xaM5tnZqeZ2RIzu9rMPh8HTTrS5cix673k8FyG78KPo+q63l6q%0AzLFCXR1y7CUvyrFPvOTp3yo8R1XWv5XguQzfVfWXXe8lp7br260Q2+HuCoVCoVAoFAqFQtFRAF9v%0AEmdORgvckLHsSnTKcULd1U22LZ6MFvgF8AFgnxjvB345CV3WcuvgJZOuDN8lHUfVdb29VJljle22%0Aq3PsJS/Ksa+85OnfKjlH5TyOlfT/vVTXOdtEV3vptXarUKRDVzwKIYQQQgghOsbd39Qkmj7zI4f2%0Ad2Z2YIbiq9JVWXYdcrzEzF5jZgMxXgX83yS1u7j7R9x9ZYyPAnMnoctabh28ZNWV4buM46i6rreX%0AKnOsst12e4695EU59o+XPP1bVeeoKvu3oj2X4buq/rIOXvJo69BuhdgGPeNRCCGEEEII0TFmNg14%0AC/BYYFpje7MJxaxaM3s68L/A3cAmwILMF3WDTjlOqFsDzATG4qYBYF1cdnefnVdrZqcCi4Hvx9eO%0AAx7r7ielys6qy1puHbxk0pXhu6TjqLqut5cqc6yy3XZ1jr3kRTn2lZc8/Vsl56iK+7dCPVd5fHrs%0AO09ftlsh0mjiUQghhBBCCNExZvYDYAXwWuDDwOuAG939XZ1qzexPwInAcrb+Q4y739oNOuU4cdlF%0AU8ZASlVUOXhUB3rJdz96EUKIoihjwqxK1P+3ppc892u7FSKNJh6FEEIIIYQQHWNmS939YDNb5u6L%0AzGwY+Lm7P6tTrZld3Oz9TfZXiU45Zip7EbAQGGpsc/dzJqstkqzl1sFLHor2XcZxLJpequs6eKky%0Axyrbbbfn2EtelGP/eCmDXvKSFdW1vHSqE6JThiaWCCGEEEIIIURLRuLfh8zsIMJtOBdOUrvCzM4m%0A3NZzU2Njk3+Gq9IpxzY6MzsTWARcz9ZfRzvQbNAjj7awgZSs5dbBS05dob7LOI45/fRVXdfBS5U5%0AVtluuz3HXvKiHPvHS9Rmnhyp4hxVZf+WVddrdd3t33ny5JhVW5d2K0QSTTwKIYQQQgghJsNXzGxn%0A4APAecCsuDwZ7XTCxNZzE9ua/TNclU45ttcd4e4HNsmnGZm0JQykZM2x673kHDwq2nfhx1F1XW8v%0AVeZYoa7KsvvRS5Vl91KOXe+lpB9R9Ez/VoLnPNpK6roO33n6td0KkUYTj0IIIYQQQoiOcfcz4uJl%0AwCOL0Lr7mzKWXYmuyrLrkCPwOzM70N1vKFBb9EBK1nLr4CXPgGLRvss4jqrryZdbpZcqc6yy3XZ7%0Ajr3kRTnuWF2VZZcxYdZL/VvRnvNoq6rrOnzn6dd2K8Q2aOJRCCGEEEIIkRszOwZY5u63xvUPAq8A%0AbgXe5e4rO9HG16cBbwEeC0xrbHf3N3eDTjlOWPZZhAGNuwlXSFqQ+aJ0jjm0RQ+kZC23Dl7yDB4V%0A7buM46i6rreXKnOsst12e4695EU59o+XMibMeql/K9pzHm1VdV2H7zz92m6F2AZNPAohhBBCCCE6%0A4WPAEQBm9mLg9cDxwMHAl4HndagF+BawIm7/MPA64MYmOVSlU47tdWcCbwCWs/WWTK3Iqi16ICVr%0AuXXwkmfwqGjfZRxH1XW9vVSZY5Xttttz7CUvyrF/vJQxYdZL/VvRnvNoq6rrOnzn6dd2K8S2uLtC%0AoVAoFAqFQqFQ5Arg2sTymcC/JtaXdKqN25bGv8vi32Hg4m7RKccJdU3zaZFjJi3wJ+AlwD7AIxox%0ACV3WcuvgJZOuDN8lHUfVdb29VJljle22q3PsJS/Ksa+85OnfKjlHVdy/Feq5DnWds010tZcy6rDK%0AdqtQpENXPAohhBBCCCE6wcxsFrAeeDZweuK1aZPQAozEvw+Z2UHA3cDCLtIpx/a6FWZ2NvC/hF9G%0AA+Du50xCe5u7n9fk/Wmy6rKWWwcvWXV5cqxKl8dPP9Z1HbxUmWOV7bbbc+wlL8qxf7zk6d+qOkdV%0A2b8V7TmPtqq6rsN3nn5tt0JsgyYehRBCCCGEEJ3wOeAaYDVwo7svBjCzg4G7JqEF+IqZ7Qx8ADgP%0AmBWXu0WnHNvrphMGMZ6b2OZAs8GMrNqiB1KyllsHL3kGj4r2XcZxVF3X20uVOVbZbrs9x17yohx3%0ArK7KssuYMOul/q1oz3m0VdV1Hb7z9Gu7FWIbzN2rzkEIIYQQQghRQ8xsT2A3wq1Ux+K2hwHD7n5b%0Ap1oh0pjZ15tsdnd/cye6KinaSx0856GXfPejFyGEKIo85506nKPU/7emlzz3a7sVIo0mHoUQQggh%0AhBCFYmYHuPuKvFozO4bw/MBb4/oHgVcAtwLvcveVVeqU48Rlx9enAW8BHkviVrotBlwya4ska7l1%0A8JKHon2XcRyLppfqug5eqsyxynbb7Tn2khfl2D9eyqCXvGRFdS0v3eRF9A8DVScghBBCCCGE6Dku%0A7FD7MeBeADN7MfB64M2E23p+uQt0ynHisgG+BSwAngdcBjwcWNNEl1lrZtPM7B/N7HQzO7MRnepy%0A5Nj1XnJ4LsN34cdRdV1vL1XmWKGuDjn2khfl2Cde8vRvFZ6jKuvfSvBchu+q+suu95JT2/XtVojt%0AcHeFQqFQKBQKhUKhyBXAaS3iC8DqTrSE27A2ls8E/jWxvqRqnXKcuOy4bWn8uyz+HQYubtGOMmmB%0AHwAfAf4MnECYsP78JHRZy62Dl0y6MnyXdBxV1/X2UmWOVbbbrs6xl7wox77ykqd/q+QclfM4VtL/%0A91Jd52wTXe2l19qtQpEOXfEohBBCCCGE6IQ3AdcBV6diMbC5Q62Z2SwzGwCeDVyUeG1aF+iU48Rl%0AA4zEvw+Z2UHAHGBhE10e7aPc/QPAOnc/C3gR8LhJ6LKWWwcvWXV5cqxKl8dPP9Z1HbxUmWOV7bbb%0Ac+wlL8qxf7zk6d+qOkdV2b8V7TmPtqq6rsN3nn5tt0JsS9UznwqFQqFQKBQKhaJ+AVwMPKXFays7%0A0RJu3/knYAlwQWL7wcBFVeuU48Rlx+1/C+wMPAO4Gfgr8PYW9Z9JC1wZ//4KOAiYD9w8CV3Wcuvg%0AJZOuDN8lHUfVdb29VJljle22q3PsJS/Ksa+85OnfKjlH5TyOlfT/vVTXOdtEV3vptXarUKSj8gQU%0ACoVCoVAoFApF/QLYBZhRgnZPwoTWQGLbw4C9u0GnHCcuu6T2VvhASlVR5eBRHaKXfPejF4VCoSgq%0A8px36nCOUv+/445NHbz0oh+FIhmVJ6BQKBQKhUKhUCjqF8DsNq+lJ60ya9voDuhmnXJ0gGOARyTW%0APwhcC5wH7JN6X2ZtkZG13Dp4qdJ3Gcex2z2r3XZvjlW2227PsZe8KMf+8VJG9JKXoj332vGRl+70%0Aoui/qDwBhUKhUCgUCoVCUb8AliSW07f6XNKptk15t3WzTjk6wDLila3Ai4E/AocSfin989T7MmlL%0AGHDJWm4dvOQZUCzUd0nHUXVdby9V5lhlu+3qHHvJi3LsKy9lTJj1Uv9WqOc61HXONtHVXnqt3SoU%0ArWIIIYQQQgghhMiPJZZ3afNaZq2ZndamrLlV65TjhGW7u6+Pyy8HvubuVwNXm9k/pN6bVfsx4IiY%0Ax4uB1wPHE277+mXgeTl1Wcutg5esujJ8l3EcVdf19lJljlW2227PsZe8KMf+8ZKnf6vqHFVl/1a0%0A5yqPTy995+nXditEUwaqTkAIIYQQQghRS7zF8kTr7V57E3AdcHUqFgObu0CnHNvrzMxmmdkA8Gzg%0AosRr01I5ZtU2HSBx9zOAXTvQZS23Dl6y6srwXcZxVF3X20uVOVbZbrs9x17yohz7x0ue/q2qc1SV%0A/VvRnsvwXVV/WQcvebR1aLdCNEVXPAohhBBCCCE6YTczO5Fw1Vtjmbie/mc0q/Yq4Dp3/226MDM7%0AuQt0yrG97nPANcBq4EZ3Xxw1BwN3pd6aVWtmNgtYTxggOT3x2nYDKRl0Wcutg5esujJ8l3EcVdf1%0A9lJljlW2227PsZe8KMf+8ZKnf6vqHFVl/1a05zJ8V9Vf1sFLHm0d2q0QzfEuuN+rQqFQKBQKhUKh%0AqFcAJ7WLTrSE27DOyFB2JTrlmKnsPQm3YBpIbHsYsHcnWuDNwJ+AJcAFie0Hk3heaFZdnhy73Use%0Az2X4LkGnuq6xlypzrFJXhxx7yYty7A8v5DvvVHaOyqGrrP/vlbrO47nbvfRau1UoWoW5O0IIIYQQ%0AQghRNWY2291Xt3htb3e/rUqdcpy47FaY2QHuvmIiXTOtme0J7AZc6+5jcdvDgOGU70y6yebYTV4m%0A6zmPnx2hU13X20uVOXabrg459pIX5bhjdTui7DznnW47R+2I/m1Hec6jLbuu6/Cdp1/brRDN0MSj%0AEEIIIYQQIjdmdlq71939nXm1ZrbE3Q+Jyxe5+7MT+0i+VolOOU5cdivM7DZ333siXR5tCQMuWcut%0Ag5c8A4qF+i7pOKquJ19ulV6qzLHKdtvVOfaSF+W4Y3UV51jGhFkv9W+Fes6jraqua/Kdpy/brehv%0A9IxHIYQQQgghRCdcnVj+EOG2C8Pw+QAABuZJREFUqZPVWmJ5lzavVaVTjm10bSaYDZi7zYYc2jZc%0ACGQZIBnXZS23Dl7y6Ir2XcZxnIC+rus6eKkyxyrbbbfn2EtelOOO1VVddhuynkO30Xapl21yLFrX%0AR3XdFd958uSYVdulXrbJUYhWaOJRCCGEEEIIkRt3P6uxbGbvTq5PQustltu9tiN1yrG97k3Ae4BN%0AbM/xqfVM2hIGUrLm2PVecg4eFe278OOoum6ty5FjZV6qzLFCXR1y7CUvynHH6ioru6QfUfRM/1aC%0A5zzaSuq6Dt95+rXdCtEKTTwKIYQQQgghJkue5ze00+5mZicS/qFtLBPXd+0CnXJsr7sKuM7df5vK%0ABzM7ObUpq7bogZSs5dbBS54BxaJ9l3EcVdetdXXwUmWOVbbbbs+xl7woxx2rq7LsMibMeql/K9pz%0AHm1VdV2H7zz92m6FaIqe8SiEEEIIIYSYFJbxOX8Tac2s3e1acfcPValTjhPqdgE2uvv6dvo8WjO7%0AGHh/iwGSle6+T05d1nLr4CWTLmeOleiiVnVdby9V5lhlu+3qHHvJi3LsKy95+rdKzlEV92+Fes6j%0Araqua/Kdpy/brRCt0MSjEEIIIYQQIjdmtoatVy/OABr/wBrg7j67E62oL2Y2291Xt3htb3e/La+2%0AhAGXrOXWwUuewaNCfZd0HFXX9fZSZY5VttuuzrGXvCjHvvJSxoRZL/VvhXrOo62qrmvynacv260Q%0ArRioOgEhhBBCCCFE/XD3ndx9doyhxPJOnppIzKo1s9PaRdU65Thh2Zcm3nNRqsmcm1rPqt3SasDD%0AzPbuQJe13Ky6PNqivWTV5cmxKh2ortvpspabVZdHW4ccq9LVIcesOuXYPzlm1VVZdp7+rapzVFZd%0Anhyr6jvyaIvW9dJ3nn5tt0I0RROPQgghhBBCiG7h6kS8JLV+dRfolGN7nSWWd0nlZG3W22kvHd9Y%0AzEBK1nLr4CWrLk+OVelAdV13L1XmWGW77fYce8mLcuwfL5eObyxuwqyX+resul6q66y6MnJUu53Y%0AjxDbMVR1AkIIIYQQQggB4O5nNZbN7N3J9W7QKccJy/YWyxOtt3ut6IGUrOXWwUuewaOifZdxHFXX%0ArXV18FJljlW2227PsZe8KMf+8VLGhFkv9W9Fe86jraqu6/Cdp1/brRBN0cSjEEIIIYQQohtJ//Pb%0Abboqy+7WHHczsxMJgxGNZeL6rh1qix5IyVpuHbzkGTwq2ncZx1F1XW8vVeZYZbvt9hx7yYty7B8v%0AZUyY9VL/VrTnPNqq6roO33n6td0K0RRNPAohhBBCCCGEKIKvAjs1WQY4o0Nt0QMpWcutg5c8g0dF%0A+y7jOKqu6+2lyhyrbLfdnmMveVGO/eOljAmzXurfivacR1tVXdfhO0+/tlshmmLumqAWQgghhBBC%0AVI+ZrWHrL2hnAOsbLwHu7rOr1CnHicsuGjM7qd3r7v6hPLoqKdpLHTznoZd896MXIYQoijznnTqc%0Ao9T/t6aXPPdruxWiFZp4FEIIIYQQQggxaczstHavu/s7O9EWSdZy6+AlD0X7LuM4Fk0v1XUdvFSZ%0AY5Xttttz7CUvynHH6qouu2h6yUtWVNfty5aX1johikC3WhVCCCGEEEIIUQRXJ5Y/BLT7pXQmbQkD%0AKVlz7HovOQePivZd+HFUXbfW5cixMi9V5lihrg459pIX5dgnXkr6EUXP9G8leM6jraSu6/Cdp1/b%0ArRCt0BWPQgghhBBCCCEKxcyWuvvBk9Wa2QmJ1e0GSNz9rDy6TnLsVi+deJ4oxyp1qut6e6kyx27Q%0A1SHHXvKiHHesbkeXnee80w3nqB3dv5XpOY92R9Z1Hb7z9Gu7FaIVuuJRCCGEEEIIIUTR5PmFa0tt%0AapDm3a0GObLqOsyxK7106LltjlXqVNf19tJh2YXk2CW6KsvuRy9Vlt1LOXallzznnS45R+3Q/q1k%0Az3m0O6yu6/Cdp1/brRCtGKg6ASGEEEIIIYQQIgNlDKRWRZWDx3Wgl3z3oxchhCiKMibMqkT9f2t6%0AyXO/tlshxtEVj0IIIYQQQgghJo2ZrWHrwMQMM1vdeAlwd5/dibaKHOvgJQ9F+y7jOBZNL9V1HbxU%0AmWOV7bbbc+wlL8qxf7yUQS95yYrqWl66yYvoP/SMRyGEEEIIIYQQXUl6gARY33iJNgMprXRVUrSX%0AOnjOQy/57kcvQghRFHnOO3U4R6n/b00vee7XditEKzTxKIQQQgghhBBCCCGEEEIIIYSYNHrGoxBC%0ACCGEEEIIIYQQQgghhBBi0mjiUQghhBBCCCGEEEIIIYQQQggxaTTxKIQQQgghhBBCCCGEEEKI/9+e%0AHQsAAAAADPK3HsTe0ghgE48AAAAAAADAFhzxgdgm2gLu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Bx4AAAOZCAYAAAAgVoXcAAAABHNCSVQICAgIfAhkiAAAAAlwSFlz%0AAAALEgAACxIB0t1+/AAAADl0RVh0U29mdHdhcmUAbWF0cGxvdGxpYiB2ZXJzaW9uIDIuMS4wLCBo%0AdHRwOi8vbWF0cGxvdGxpYi5vcmcvpW3flQAAIABJREFUeJzsvXeYZEd18P07N3Sa7slxw+zsaneV%0AVkIZFAgCwStsAyIZy9iAwfDihF9/xpjX2P6AD3hweLENfDYGTDQYMFEmCBElBEigvKuwQdrVpsm5%0Ac997z/tH1fQ2o5mNYMFSv+eZZ7rvrXDqnFNVt/t0VYmq4nA4HA6Hw+FwOBwOh8PhcDgcDofD4XA4%0AHKeC93gL4HA4HA6Hw+FwOBwOh8PhcDgcDofD4XA4fvFxgUeHw+FwOBwOh8PhcDgcDofD4XA4HA6H%0Aw3HKuMCjw+FwOBwOh8PhcDgcDofD4XA4HA6Hw+E4ZVzg0eFwOBwOh8PhcDgcDofD4XA4HA6Hw+Fw%0AnDIu8OhwOBwOh8PhcDgcDofD4XA4HA6Hw+FwOE4ZF3h0OBwOh8PhcDgcDofD4XA4HA6Hw+FwOByn%0AjAs8OhwOh8PhcDgcDofD4XA4HA6Hw+FwOByOU8YFHh0Oh8PhcDgcDofD4XA4HA6Hw+FwOBwOxynj%0AAo8Oh8PhcDgcDofD4XA4HA6Hw+FwOBwOh+OUCR5vARwOh8Ph+EVCRJ4PfB44W1UfOkq6twK3qOo3%0Al11/GvB6Vf21o+R9M1BU1b8/RVmvA3ap6gMnmO+5wDmq+s6TrPdLQL+qXn4caX+gqlescP0jwJdV%0A9bNHybsPuERVp05GzpZy/kJV33ES+T4IvOsk9BsAbwVeDJTs5f9U1bcfI98fAv8LOAPoW63dIvI7%0AwB/bt+cAO4EYuFFV37hKnmuAP1TV606kLauU9Urgq6o6dox0B4Ftqjp3CnV5wBtO1leXlXUDMAzk%0AgT5gr731P1X19lXyfAr4d1X98inW3Qu8QFXff4x01wK/q6ovOsX6LgG6VfWmUylnORcOXqlDqQ4q%0ASaN5LRSfycYidY0AyPlpfDwyXsBUowjAxnQvB+uzdAY5ALJeyExUptZSztZ0H7vrU2S9FACjtVmG%0AMz0IwnxcAeBJ6TXsiufxEAAeKh3i4vwIZY0IxfzeciIq0kgicn6aDj8DwMH6LBkvxf7yBAAjuQFq%0ASYPOIEcpqQNQSxp0BTl6fSPjvvosgfiE4lOMqwBUkwZ9YYEYZU1QAOCu0gE2ZvuYaCyY9ntpAOaj%0AMhkvBKAnzFNK6ixEZQDSXkgtaZD1UgynugCYics0NGm24/7FA1zYvpGpqEglNjKOpHvISMCi1un3%0AjJx7ozmqcZ3+sB2ASGMO1WdJeQFPyQwD8LXibs7JreGuRePyvekO0l5Ib9BG2ba/GNco+BkiTRir%0Amy5bi+sUwhwFP2vTVOkIck3ZAQ7VZlib7qaqxpaB+EQa47f8/nWmUWQg1UHaMx9N56IygfhkvZBi%0AUjM+ISFj9XkGUh3kbNkZ8QGoawxAKalT0QZ5L930ifHqLIUwR1eYB+BwdZqeVDvtfoZY1dokRU0b%0ACEK7tU9FI/ZUxulPdTTblvFC8n6a/dVpo8skoj/dSWjlXojKZL0UxbhKu/XlqfoCKS+gM2ijFRFp%0Avi7HNYpRFV88zs4OAvCD+d2MtA1Qjk37c36agaDAofocc7bftAVZSlGFamx0O5TtJiUBZ6d6+HHl%0AkLFR0mAo1cl0VGSubvKdnV9HMa7hL/WJ+jxdYZ5Q/Gbf8UXo9XNMWz0qymxUprulHZEmRCTEmjTb%0AX4lrDGf6qNn+Xo5rZLyQviBPjNF3rAnzcYUL0gMA3Fzay5bsAIfqc6hNk5KAvJ9m1vaJgbCdBKXd%0AS1O0PjnWmGdt2MlkVGz2wa4wz7lhDwdiM7V6wMPVSXpSBTISNOufiUpE1m+yXoq5RpEN2b5mf1/y%0A0yX994UFBCHWhF2lwwCcX9jAofpsMz1AJa5TjWusz/YBsK88zhm5QaZb+ml/qoOMF1BNjI66gxxT%0AUYmFqNy0SU+QZyYq4YtHyvpXOa6R9VJU7bjYHbRR0QZdfo6xxjwAiSodQY7JuhlvLsmt5+7KIQat%0AHwMsxlVKLfaPNWE43cMj1Ql6wkLTJwShltQ5p22dtYnPoJdt6vbexX2oKoPZ7mZZ0/UF1mV6mbE+%0AGmvC+nQ3OS/FA2WjN0+ErjBPWgIijO/kJKSsDUrWjpW4znC6h5T47KuZ/hZ6PoNhB+klO5JQSRrs%0Aq0ywJTcEwFRUJBCfXuundy3sZSDTxZqwgykrd4efpWjt2mHHrpiEUlJnXWDGyfGoSMoLmG4Um/PS%0Aodos3WGezFJ/j6ukJKDNSzXHm1JcI+un8BCmrQ3OyA0yWp9r9tON1s8yEjTHt0B8FqMKvXac2l+d%0AbvpJ2dq7zUvR5We5feFhwIzTS/11ombG5KFMNwU/w1h9nl5ry6o26PCzHKzNALAh3cvB+gw5P01G%0AzByUoDQ0bvYRT4RSUmeiNsdA2sxBS30zK2FzfC8mNRbjSnN+qSUR+6uT9KU6mLd9tyPIUfAzzecC%0AXzz2lce5qn0Lh6NF236POZseoKExc40i6zK9R/p20MZCXGEk1c3O6jgAw+keFpMa0/XFZt7N2X6m%0AohJV25dTElDXqNn/hlKdTDYWWZ/uZs7aLS0B83GZjJfizLAHgPvrE2S9VPPZZSAoUEka5L0UVTt2%0A5CTgoeo4WzP9AMzGFULxSdn5C+DO4j7WZXqZbhgZs16KnjDPVr+DQ4lp84OVMTrCHOvDTraXzdi9%0ANt1l5j377NAXFqgmDWaiEoXA+q0m1JJG04+noyLtQY60+NSsjBO1edaku8h6IcHS80PpIL741KxO%0AetLt9AR55qJy024bM33UNW720eGgg/3RPL1+G4H1u+m4TJefZdTasZY08BACz2/6ZNpL0R5kCVqe%0AlepJhCfCpdn15j0JE3GJWBNCO5aONebZmO7lgB1jO/wsbV6KhaTWfA4qJXXmG2Wyfqo5D3UFbdQ0%0AavaNYlyl2z7LTNbNODmU7qaWNGhYHfWGeQpehmJSYzoqNmUcTHU09QjQ7mXwgAXbb3v9HPvqM3QF%0AObrts+HBxjzluNbsy+WkwYawk121yeY4mfWMvEtjSaKKJ8KjlUkS28+GM334IsxEZtzKeCkijUlJ%0AwJy91hXmaSQR81GZs7JmDHygfJjBdGfzWXU0WmS6vshIprc5T+UkYDRabM4TS/PjWH2enlTBtq2N%0AYlLjkco4eetv7UGOuUaJ4XSPbZvxn6o2GAnNOLGnNkVHkG0+3ytKZ9BGXSPyS8+/cYXeIM+C9YcO%0AP8sj1QkKQbbZT9enu8lKwH5rfzDzS2/6yFzWFxSoaYNqEpH3TdkzUYm+oMAjVfM8n/PTHChNcnb7%0A+mYfXJvqao4bHaHRk4eQ9VJNfw/wOFybpSPMUbdztaL0BPlm/UNBgfG4SDWJmrZdjCtU4jpr7bh5%0AoDpDW5Cm09rD6CsiLQEJ2vycU/AzLMZV0nbcAPM5oRRVaLP6X2Jjute0NS4zF5WazyZgxsS91Uk6%0Aw7bmeD4cdLCzMdVME2uCLx6q2nwWHQzbKdpnDICaNpiPKiRoc+zPeWmKcZU1qU4Abjpw45EH2dOQ%0AxtQj+njLcCzC3k2/EDZwKx4dDofD4TgxrgduBX7jaIlU9a+XBx0fB67DBJ6OGxEJVPWGUwg6dgIX%0AAZ0isvFY6VcKOj4O/MWJZhARX1V/90SDjpa3AWuA81T1AuDJQHj0LAB8H7gGePRoiVT1w6p6gS37%0AMHC1fb9i0PFnwCuBwf+mujzghNslYj99t6Cqz7U6ey3wnSUdrhZ0/CnTC7zmv6GeJS4BnnUiGWzA%0A3OFwOBwOh8PhcDgcDofjqLjAo8PhcDgcx4mI5IErgVfREngUkTeIyHYRuVdE3mmvfUREXmRfXysi%0AD4nIrcALWvJ1i8gXReQ+EblNRM5vqe4JIvJtEdktIq9eql9EviUid9n6ntdS1stsOfeKyMdF5Arg%0AucDficg9InKG/btRRO4Uke+JyFktsr5LRL4D/I2IvEJE3mvvPUdEbheRu0XkmyIycAw1vRD4L+BT%0Ay3Q0ICJfsPLda+VDRIr2v4jIe0XkARH5CtDfkvcZtv7tIvIhEUm31PdnIvIj+7f5aDJb/X3YlnOf%0AiLzQ2itrdfQJm+63bHn3iMi/LgWpRKQoIm8VkduBy0Xku3blGCLyLyJyh4jcLyJvWU05IpIDXg38%0AkapWAVR1UVXfbO+PWF/5qJXxszYPqnq3qu47hv6PitXBR2z77haR56yQ5m02zU0isk9ErhOR/yMi%0AO0TkK0sBKBF5i4j82F5/n7XhS4ALgE9b/aVE5Jn29XYR+YCIpFqqe6OV5XYR2WTLfV6L/W4SkX57%0AvWD1smS/64B3AgVb/sdsupe32O+fRcQTkUBE5mzbfgRcdoJ6e5KI3GL7zleXZFqWZsyWf5uV/yIR%0A+YaIPCJmFSoi0iUi3xHTh+8TkWfb7O8EzrEyv93K/I9Wt/eJWWm9RJeIfElEHhSRd4uYn6uKyL+1%0A+OBftMh1uZXnXvu/A3gT8DJb3/Otbj9m7Xm3iPyKzftaEfmkmD55Sqs6HQ6Hw+FwOBwOh8PhcPxy%0A4AKPDofD4XAcP9dhtqvcBczYwMKz7fUnquoTgL9tzSAiGeADwHMwK9taV4K9BbhbVc/HrLr7WMu9%0A84FfBS4H/lpE1gBV4PmqehFwNfB/bLDnXEwg4elWhj9W1R8ANwB/ZldtPQy8HxPwuhh4PfDPLfVt%0ABa5R1T9d1uZbgSep6oWYYOIbjqGj64H/sH/Xt1x/N3Czle8i4P5l+Z4PnAmchwnMLQUmM8BHgJeo%0A6nmYbeJ/ryXfgqpeBrwX+MdjyPxXwLyqnmd1/m27CrBidfRSETkbeAlwpV39FgMvtfnbgB2q+kRV%0AvXWZ/G9S1Uswdnuq/GQQuZXNwH5VXVzlPlYP77cyLgC/f5S0J8pfY3z4MuDpGB/KrJBuI/ArmEDy%0AJ22ebUACXGvT/JOqXoqxWQdwrap+GrgHY68LMPb6EPBCa78cP7myb9bK8q/Au+y1Wzhiv88DSz75%0AZmDSlvME4GbMasdFa7+Xicg2jC9d0VL/UgC8A7hLVS9T1R8er8Ksft4FXGf7zqetLCvxsKo+CbgL%0A09+eB1yFWeUKZmvd59g+/Ezgn+z1NwIP2Ha8CdN3NmP86VrgPWK2YwV4EvBHGL0/ATNOgOnrl9hr%0AvyYiW0Uki+mLr7F971nAIvB24GO2vi9gxqIbrD2vAf6pJUB8OfBSVV2y+3L9vMYGPO+YKh91d12H%0Aw+FwOBwOh8PhcDgcvwS4LZMcDofD4Th+rudIcOtT9r0HfFhVywCqOrMsz1nAXlXdDSAi/86RwMtV%0AmMAOqvptEemxq5EAvqSqFaAiZiXiZcBXgHeIyFMwAaC1wAAmgPTZpTP/VpBhabXmFcB/ypGzpVpX%0ADv6nastBFkdYh1m9NgSkOHLu3WMQs7JwM3CrqqqIRCKyTVV3WBlfZuWLgfll2Z8C/Ie9d1hEvm2v%0An2n1t8u+/yjwBxyxw3+0/P+HY8h8DS2rMFX1yMERR3gGcDHwY6unLDBh78XA51Zp/q+LyGswz1ZD%0AmC1u71slbRM5ch5jDzbYChxQ1e/b1/8OvA44pfM+W3gW8GwRWdqeNIM513A5X1XVSES2A6jqN+z1%0A7cCIff0MEfkzW0YvcCfwtWXlnA3stoFvMMH1V2ECxXDEfp/ArPrDyvMZERnE+OiS7a/BBPlRVQVm%0A5bHbf14DXArc0WK/A/ZeHfjCCm09Ftsw9vy2LdMH9q2S9gb7fzsQ2XGhLCKhDQImwN+LyJUYf9og%0AZnvi5VwFfFJVE0x/+CEmYA/wfVXdDyAin7Zpvwz8lvUnHzM2nIMJtj6sqvcCqOq8zbe8vmcB14jI%0AX9r3aUw/AhN0XvUcTnsu5fvBnPG4WjqHw+FwOBwOh8PhcDh+rklW+lrMcTK4wKPD4XA4HMeBiPRg%0AgmfbREQxX+4rJhB1rC/bV7u/0oHQuux/6/WXAn3AxaraEJF9mKCPHIcMHjBnV4GtRGmV6+8B3qWq%0AN4jI01h9pReYlYJdwF4b2GjHBPr+8ih5WlmpDcc6NFtXeL2azMejJwE+qqr/e4V71ZWCs2LOsnw9%0AcKmqzorIRzB2WYk9wLCIFOwWqx8GPiwiOzA+tbxNK70/FQSzcu/hn7gosjz4WLP/E0zAjpb3gZjt%0AX98LXKSqh0Tkbazc5hOx3xL/P/AOVf2qiFzDkTMcj9d+H1LVv/qJiyZAWbEByxNFMCuTrz6OtK16%0Aq7VcTzD2fTlm1eeFNrA7xonr7TH+IWbb5N/DrBSdF5FPcfxjw1J9z1HVnzg/1Pbj1caGx/APuobR%0AKMVA3ADg9kyKqxtlcpmQvdUCAF6iXLp1lH172unqMkeb3r7YyQUZ4dbY/O6iI4ILs0K1HjBWzwLw%0APfF4UjjCxXWj1ofTaxjzYTCCtUkEQKMivDabon/YLCjWpJev7+3ggmCBkauKAHzz2+s4v2ua7y/0%0A0l8z3bnLy6KJcDhrYq0bvRIPSJ4dQcyWyHTLxIOiB5fWTP3fzAxzkBpvSJX5Ym0IgIEIuuIEH2XC%0AHiP6D2d0sjAVsLthjrzdEBaZq6a5O5PmyYmRKZdq8EC5lwesJ/xGbppsvkGtFPDNxXYAHg3yXM8i%0AhyttAJx3TsIXDvayRru5fOsoAHv2tFFVn6rkyWkCQI0BJoKAtsi4wYDW2XpWnR/sWsP9atzs93Pn%0AMNxQXpM2C7UnAp9zkzK9+RK3zZlF+r1JxCI+e1PCGjXtfdb5B7j9/jU88ezDAPzVw+tZqyk6VCiK%0AqS/tD5FX6LH1o3BeYZbbSt08wTd2eljX0lCIYyPP1SOHuWvvAI8EPv2JyXfl0BiPHhxhIQo5q8/8%0AtuahyU4Ohj6bGsbfetNVvkWB5+SmqVS6ASgzwNqheW4dM+146mZh76Pd+LHiWxknGmnWpcrUI5+a%0AtfchL8UThxKqZeOjt9TXURPYUovYNmLy3XJ4iJIHz+oZB2D32EYkUdr8CM92u4dT68knCUFs3jdE%0AuC8tbGnAvtC099nBAjulwFgobKkZX/6H4Q3sm+ikbjcoGs4usrvUwZY2GC0aP90fhFySm2e6bBzn%0AR6k0m+rKSFQile0D4PPazgU15QmDHjdNbwHMLx7aAaM1GPb68OOEr2UDLqmZ+kJVionHmtiU3d9W%0AZn+jl22Dk3ScbfJ95jtDnBnV6MxUAdip63j6pQe5+c4BDoemnI1xTEEjanWPqphraVXGgoBp46K8%0A3N/IA0mG7ZkCL6gYPV301Enuu7mLA56x23CjSlV97s6EXFhfsneatVvmeOTBPiY98zuqQaosVjxm%0APGP/c3JzfNTfwvVa4mY1fenSRoU63Xh276dRSRGGShILvYmZ7qa8FJePjFIvm3J/NNHPGq1xYybF%0AP3ebMem/4k6e0xZwuJTnOxlT2DMrEQ9lUlwQVQAYGvZ5dKyTKn08mjFfvTwtP83Qk2PuuMHs2P2Q%0An2JN0klKEjrE2H8mDumWBns9o//eOKI/VWFfo42ab/ymJ4qZ9Xw2JWW+mDHtvawKYZRQ8M37vDYo%0AesN8MFD+d8rIVCy3UcfnETHt6Ipjzume4uNzZ3GOne2nsuvYVI/Ah82dpr+19Vb45MNdXJkYmV6R%0A6+aKwXG6r8qw54um38wka9nYPctNc1sBuLZnnF2j3axvX2C0thmAQJRHJE17bBzgknXjfH2snzPj%0AGra781AmTU+knJub4xZMWec2qlTrPndkTJ+MUNSH4cwAV+SnANg9s57z1k8QZkxbK/Pr2TPRzR4C%0AfnXQ+M3N431c2T3JzskuqomxmwcUNKYa2f6WSyjVQg5KL0U7Ti5mBpjzlMBOz1dFVTozNXwv4f6y%0A6W890uDSFxYp318COvn4w+tZGylnZ9IMX2R+b7fjh+001GPGC1iL6TsZPyLM5dlfzgNQCLq4M0hz%0AbXqGL9VNH3huMMu+Yo7fS20zbQ2NHooePD0wc8neuI1t2Vnui7cwokYHHfkqOxc62ZgzmxisOXOB%0Aqb09DF5a5c5vmo0Usl7EI5Jl1vaJ/5Gf4qbiIDP59QzYcXl9w/jm0heIbRLRng3o35Awvs+UvTPq%0A5WDbENePHOSenWa8qarHYFLl0ymT5pwooD89yEzkcUXBzKelUooKHXw7bfrb02s1bstnmPeUNbb+%0Ap2Vn2L3Qzx58LsmaZ4XNDTgrKPJQuAaA/jjia57HhXSjti3DSY1ZQtamywAcjHJsyuW4Oe4gb5+0%0Aru4b5z9mz+BaXQSN+boUeGIwwuZ6RGjH8iecN8YHH1rPGXVlwfbBLY0a4/4WUnWTZk+qk2f58/he%0Agh8af/uqns/WWswFZ5i6HtnbzQ+9DM+WeR6umzGpEnbQHic84vu8JW/K2lFrZ7OU+XymC4AnVqHk%0AeagPl7SZPnlovkBPptIc2yIf8gksetBhx9czg14akceOtPEXX+FNYY45Dcn65hlo1EvhJcojabjU%0AfswZDEo8WGtvfjDJV2MGMwnfS9qpWN1eGafpaSsTReb5ble5ncs3j3LHnkEW0uZjRUPgLC0TJx7b%0AU2bs6IqU83JzpLPm8XLfZCd532MhDpn3jIeNpvoZrieEasq+Lwg4rxqzK+2zrWZ0+1AqpBflgJ1L%0AX9w5zk3TAzQ8eEbG6Oj+4lr64zqdmSrFpVM8FBY0pGznpFwjIUTpzwk32xNFLooqaCR8OmM08Jv1%0ABt/1cia/bf/murIj3cGl1YQfBkaGP4iz1BAm1LTjXCkxW02zuT/PrgkzLg+myhyu5gjsJ8rDQUCY%0AQHvYx8WbzM4h3987SF9SZ9Iz8ly16TC3PryOqzYdZveeEQB2S5q1SURnWKev3ejyrsbZ1FUoWvv3%0AaAcjmRL3kqerYS72UaekbRzKmGeJC2WRtrY6u+a2kIlMmnrkkaINgm6mfNOWfJwwG/pcPWieOWcn%0Ac+yqtTPvCyNVY5M2f4A9SY419qPjggQQw6Ubx5gZM/avap4DjSwLvlHkpkaNbCpD4Ce095gx8YaF%0AXs6sRVSlnbKdrJMsbIyr1NXYZCoKGNI6X84EXJ/Y/q3dJA1hMewBoOTBr23LMHqgnf32eeLi/gni%0ARhpIE6SNET4xOcQl1Qa9aVP/+7001waDvDhnPi8AZFSZ8IUrYuu39RzjQZ5tcY0dKTN2DSTKeEbo%0AtLZdyA5ylT/PzXEHGTu/xUtjUz2ixzd6+kQQ8qf904QZk3H8YDuPxoNIaJ7ZABIRPFXKdp7qj/Ms%0AeD7ndcxwa9G098n5KT7mb+VXajU6s6YtpapyvwxzRYeZJ+cXstzqt/GC3jF2HjJtm458+uOImp3f%0AZv2Ac9MLfEvbear9rPJdL0+/wOSxPtk7HMtwW606HA6Hw3F8vAizNeEGVR1R1fWYlXQzwCttIAYR%0A6V6W7yFgo4jYj5w/sf3oLdhtPG2AbEpVF+y954lIxgY8nwb8GLN6acIGHa8GNti038KsuOtZJsMi%0AUACw5e4VkRfbNCIiTziOdncAh+zrlx8j7fWY7TZHVHUEs3JwaYXht7BbpIqILyLty/LeAvyGvTeE%0A2UoWjP5GxJ7fCPw2ZovNJV7S8n9p+8zVZL4J+MOlNyLSZV82RCRskfNFcuRcwW4R2cDRaccEZ+bt%0Aqs9nr5bQroD7N+C9S1ucijlDsvXcw2ERudy+vh6zdexPi69jVlBi677wJMtZWr03JSIF7MpdS9Pv%0AgAeALWLPbwR+i5Xtdz2wtMqzAzhkzy5c0X7Wf7tUNbLvl74L+yamL/Ta6z0rBFVPlB0YH7zYlpkS%0AkXNOsqwOYNwGHa/FrFiGn9QZmP5wvZizHocw26veae9dKSLrbJt/HeMfHbaMBbst8zNt2u3A5qW+%0ALiIdIuKtUN9Pyy8cDofD8VOkN44ebxF+ZlyybvzxFuFnxscfXv94i/Azo01OX5/8uhSOnegXFP80%0A3pPixZ2n71jicDgcv8i4wKPD4XA4HMfH9Tx2m8bPAWsw2yveISL3YFa+NVHVKmZr1a+IyK1A64qi%0ANwOXiMh9mG0mW4MsP8JsrXob8P+p6mHMdpSXiMgdmIDlQ7aO+zFntt0sIvdy5Ky8TwF/JiJ328Dn%0AS4FX2TT3Y86fOxZvxmzP+j1garVEIjKC2SLztpa278UEQp6I2U70art1553AucuK+AKwGxMo+Rds%0AcMrq73esDNsxwa73teRLi8jttvw/OYbMbwO6RGSH1cFScPP9wH0i8glVfQCzQvMma5dvYLZOXRW7%0AjeXdGJ1+iCMBtNV4EzAK7BCRu4HvYbaQPWzvPwi83NbfbfWBiLxORA5itsC8T0Q+eIx6VuItQE5E%0AtovI/Rx9BeuqqOq0lXkHxna3t9z+MPBB2x8izNaqn7f2q2HOPF0iJyI/wgSlW89y/ALGB1q/SXgL%0AMGBXh96DOTMVTCD3PhH5mKput+m+afV3E0eCeyeF3fL4xcC7rd/chdnO9WT4KOYM0B9j+t9eW8ch%0AjD9sF5G3Y/ruI5jter8OvM7qHEyg8R8xfeU+4KuY8WIPxgf/FeuDVvbfBD5gZb8RCDEB2ktE5B4R%0AeT7m7M/OFr843lXKDofD4XA4HA6Hw+FwnB5o8vP/9wuC22rV4XA4HI7jQFWftsK1d7e8feeye69o%0AeX0j5qzH5flnWCH4p6pvXkWGKeDyVe59FBPUaL32fcw5b61cu0LeVyx7/xHgI/b1l4AvrVTnsjz7%0AMOfKLb9+Ucvbldqat/+VltWIy9J8C3jMCiy7qhJMoKn1+ooyq2qRFVZtquqfA3/e8v7TwKdXk7Xl%0A/dNaXr9iJdlXQlUbmO1D37j8nt3aMlHV166Q793Au5dfP0ZdI8vel4BXr5Dum5hgFKr6ly3XI6Cz%0A5X3rvRXboKqfAT7Tcukm+7c83dIZgm9ddv1zrHCWpqouYla8Lr/+pxwJWqKqnwQ+uTxdazuORqsu%0AWq7dAVy5QtrWM0MHW16/b1m6pXtFzHmtK9X7wmWX/niFNDdigocr8ZurlPuDFeocx6xIbuVVK+R9%0A3/JrDofD4XA4HA6Hw+FwOBxHw614dDgcDofD4XA4HA6Hw+FwOBwOh8PhcDgcp4yYBQYOh8PhcDgc%0Ax4eI/A6PXY31fVX9g8dDnp8ak7e7AAAgAElEQVRXROQLwMZll/9cVb/+U6zD2eIkEJEbMFsDt/J6%0Au9rRcZKcP3i5dgdtVBNz/lOHn8UDqhpxsDYDQM5PE2tCOa4132e8kEpSRxAAYk3wROgP23moaI5r%0AXZfrpS/Ic9vsbgC2FtZyuDrN2W3reLRmdlQeSnXS6WV4qGp26B1J95AAC0mVWtIAYLq+QE+qnS2p%0A3qbcO6qjdAd5GhoDkPECYlX2VyfZkOkDYFfpMG1BlsG0WTjrI0xHRSpxnbVpc6xuKamhqnQEWQAW%0A4ippL2QhKpOyx5AW/Az3zu9jJD9AyjPX5holUl5Ae5ADQFXpC/KMNuapJHUAsl6KQPzm+5QXMN8o%0AA9CTMmdSHahMcm7beg7WZyhHVQDawza6gzZmohIAa8IODjfmSXtLx9pCp59lZ/kwQ7Yd81GZjZle%0ARuvzdAdtpr3icag+S5ufMXbzQg7X5uhJFRgOOgB4uD5N2gsZrc2SDzK27Bx1jZmz9ef9DENhB3tr%0AU/hifgOb9kIKXppAfABum93FGYUhBsN2JqMiAF1+jsWkRlp8xurzAATic0a6l/nEtLWaRGS9kLmo%0A3LTlBZk13FE50NR1rAlpL6TNSzfbH4jHvsoEW3NrANhdGWMg3Uk1rjPTWASgP93JgfIkPel2Oq1O%0AEpRSXKWRLPlNSMZPEeI123awNoMvHhvSxt/GGvPk/QyheByuzQHQl2qnzUsxFRWJ7dZJsSbEmjT9%0AdnN2AB9hf32GrGeOBBYRtqX6uLN62PpWlkpSpxLXm22bqxdJ+QFpm2c400NBUswl1WafXJfuptPL%0AsLs2yUDY3rT3VFRs1lXXCEGoJQ0iq9v2IMdUfYGesGBtm6YY12jzUszHFQA88WjzUpSSOufaPicI%0Ak0mVui2nmNQoxzXOSPcQ2+8mdtcmyXgh56b7AbinOsqlmTV8Ze4BzisMW3s3GKvP0277WzGucml2%0APXdVD9ETmA0KJhoL5Pw0WS/FZH2hqe9iXMWz403OT3O4Os2W3BCH68Ym49VZRtoGmmPShrCTg9EC%0AXX6W/VZvhSDLQlRmQ7qH+dj44MHqFGsyPSxEpm92B3kC6wuLNk3OS9Egodc3fjQTl0lQZhtF8rZ/%0AhV6Ah5Bg9FGOa80xsys0bVOUrIQMBHn22DEwQekLCxyqzQKwPt3NgdoMkcZsyhhdzsZlMhI0bbun%0AMs7m7ACjjTkKfrbpO8W4Sm/LuFhO6nT4WRZsf4s1oZ5ExJqgVs6esMB0Y5EzM2aH8wONOWJNyPuZ%0Apv4HUx0MBQX2NoyMa4N29tVn6A/bmYwWm/W3+xn2V6fJ+emmnabri3SFbU3fqib15pgEEOLRIGHp%0AO668n6aeRLT7GTrFlLOnMUOHn2WsMd/Uwaawiz2NGRp27uoP25loLJCgdNlxGWA2Kjf9RkToDfIM%0A+W18Z2EXAE8pbGF7bayZx8djX3WKjjDXHHO7rI7n4yodVvYeyTCalHi0auy4JTtAJWnwSGWcDtte%0AH4/N6V4OWx2lxGdX6TBrs71NuXN+ml3FQwxkuthq7T0Tlzlcm2Nztr9Zb10jilGVNqvbziCHh1Cy%0A80s5rtEZ5FC0OXesDTs53Jhvjm21pMHGdC9jjQU2pszcsac2RWeQY7Q+x1zdjt2pAgOp9mbZfUGe%0A/bUZUl7Q9OkzMwPM2DEDjB/HmjDTKDavXZhbx72VQ00fA6gnEbPVRS7r2mLqr4xTjWuszfY27ZSg%0ANJKIESvjjsphcn7aPHvYeXl/dZqN2b7m+DvRWGC+UWJTdqDZl7ZmB6hog9mo3PSbBKWWNLggY05k%0AeKA+2dRrnx2DJqMiPUGemjas3QJm4zJzjRJr00tHzUOiykCQb9p3tDZLZ9jW9BszR3rMx1Um7BxY%0Ai+v44rE+Y8bWA9UpLmgbJisB47GxW0yCIES2bWP1OTZkerl/8QBb2qzciwdYn+tjprFIv33GUVU8%0A8UhbHe0pjXJmfg2lpN7Uky8eGQmZtT7SG+bp9XOMtsxllaROzk+jqoR2jg/E42Bthtmaaeu29mHm%0Aowo5P027nZtLSZ2qRs0881GZvrDAfFxp2jLWhLVejv2JqX86LpMWn5rGTfunxKeU1BkICgT22mi0%0ASMYLWLBjctoLCfDo8DMUE+OT5aTB/vIEw7l+a5/Eyu5Ttmm6gzYW4ioXpM2mJnujeR4qHmJdrrc5%0Ad7f5GUI8ZqJSs++MVWbozXTQbX2kGFeZj8p0BDnm7dyxJTvI/tp000emG0XSXkhKfGI73nb5WXyE%0A0WiRKTu+5oMMjSRuPvOkvZC0BIzV55pzQF0j5uMKUzXjR1tyQ7R7aSbiUnPO6fKzPFqbbj6XLbUn%0A7YXN8X5DqoeHKqME4pP1U039AE3915JG04dH7dxZjyP6Mh0MWzvur8/g49ERZJs2WRt2EmnMeLTI%0AJptuIirhieDb9VPjjQX6wgKxJky2jAmh59Nnn2VmoxK1pEHWTzXnt4n6PEOpzubYNpjqYLQ+R9ZL%0ANfv2RWEf36sdJNK4+RzQ7mftK0ODhACP/dVJtuRMXxqtzzEYdvBIxXwOWZPpoRzX6AnzpKxuDtZn%0AmasXGch0sSE0/W0xaTAdFamrGcs3psyz2kRSZrxhbetnmI/KjFfNmNSZypP1UySqzfF+Z3Wc/vDI%0AeNvj5xiPFvHFa9omJyFVjZhuLNJv9bT0PHagMgnAhYURdlbG2JDpbdqkzUuR99LUrIw3HbixVR2n%0AHY3RB3/ug2Xh0Nm/EDZwKx4dDofD8UuPiDxfRFREHrMd6rJ0rxCRNS3vPygiy7cyPd46PyIiLzqZ%0AvEeT6QTyvVZEXnYydarqhwEBHlTVC+zfioEuERkRkd9seX+JiJzQdqHLytpxMnmPJtMJ5v3B8aZV%0A1ee36OcCzJawNx7Lz2w9bxWRa1a4/jQR+bJ9/VxgoLWOo9nC5vmqiBzXlqPHkO/NIvL6Fa6vEZHP%0AHiPvT8WOy8q80Pbh/3EcaV8LfHa53oA9S3KdjJ+eyniwrJxXiMh7V7l33P73i8DSF8qnI0sf1E9H%0Aci1By9ON3ZWxx1uEnxnDmZ7HW4SfGcXTuL8tBWdOR9YG7Y+3CD8z/NP4q7alIMTpyIT9kv90ZMz+%0AsOJ0ZDouP671743mH9f6f5aczv19MNXxeIvwM6PHzx07kcPx38Dp+zTkcDgcDsfxcz1wK/Abx0j3%0ACqAZ5FPV31XVB36Gch0Pr6BFpuNBRAJVfZ+qfuxkKhSRszHPEE8RkbZjJB+h5ew5Vb1DVV93MvX+%0AFBlhlfPwVkPE/ExQVa84hXqP189Q1b8+1uo7Vb1BVd95tDQr5PkVVT2ubx5E5ITPAlfVw6p6ygH1%0Ak2BJt9cfK+Hx+P7J+OmJjAcno1tbx6n4n8PhcDgcDofD4XA4HA7HzxwXeHQ4HA7HLzUikgeuBF5F%0AS0BIRN4gIttF5F4ReaddnXgJ8AkRuUdEsiLyXRG5xKYvisjbbfrbRGTAXt8gIt8Skfvs/9btHa8R%0Ake+JyC4R+TWbfsReu8v+XXGCMl0sIjeLyJ0i8nURGbJ5vysi7xCRm4E/bl2xJiKvFpEf23I/JyLH%0A+oncbwIfB24Cntsi32YR+aYt5y4ROQN4J/BkK9+fLFux92YR+ZCV7REReV1LWf+PiOywf/+rpe5A%0ARD5q9fnZJVlF5K9tG3aIyPtFRE5AJl9E/s7mv09E/qfN+zQR+Y6IfBLYvmTnJb+x9rzL2uR5R1PY%0Aan62kl3tteaKWBG5VkQeEpFbgRe05GuujLPp/8XK+4iIPNXq9kER+UhLnn0i0mtfv8y2914R+XhL%0AOe8Ske8AfyMi3SLyRZvuNhE5v0X0J4jIt0Vkt4i82uZvrmY8mi+3yLOa7odE5BZrox0i8uSj6FaA%0AF2GC8M8SkUzLvZXa2Or7F9t7PwT+oCXfcj/9qIjcZPX3AhH5W2uzG0UktOlax4NrbZvvFZFvtZTz%0AfhG5CfiYiGRE5MO2nLtF5OqWZq23Ze8Ukf+3Ra5j+t8qbe4T07d/bP+utNcvE5Ef2Pp/ICJnHs0u%0ADofD4XA4HA6Hw+FwnK6oJj/3f78onNSvrR0Oh8PhOI24DrhRVXeJyIyIXAQM2OtPVNWyiHSr6oyI%0A/CHmHLg7wJzv0kIbcJuqvklE/hZ4NfA24L3Ax1T1oyLySuDdtmwwK++eCpwBfEdENgMTwDNVtSoi%0AW4D/AC4RkWcfSyYbAHkP8DxVnRSRlwBvB15p6+tU1ada2d/cIvvnVfUD9vrbMMGx9xxFZy8Bngmc%0ACfyhlRHgE8A7VfULNvjjAW+08i0FVp+2rKyzgKuBArBTRP4FOB/4HeCJmC1dbxcTMJ21db5KVb8v%0AIh8Cfh/4e+C9qvpWW8fHgV8D/us4ZXoNMK+ql4pIGvi+DQ4BXAZsU9W9y+SuAs9X1QUbyLtNRG7Q%0A1Q/PfoyfqepdK9m1NZOV+QPA04E9wKdXKR+gy6Z7rm37lcDvAj8WkQtU9Z6Wcs8F3gRcqapTy+rd%0AClyjqrGIvAe4W1WvE5GnAx8DLrDpzgeehPH9u0XkK8vkWdGXl6V5FSvr/gXA11X17WJWmx4tGH4l%0AsFdVHxaR7wK/Anz+GG1c4sPAH6nqzSLyd0ep4wyMn54D/BB4oaq+Qcw5nr8KfHEpoYj0YWz2FFXd%0Au6zei4GrVLUiIn8KoKrnidl+9yYR2WrTXQZsA8oY+31ladyxrOh/Vr6V2vxPwD+o6q1ifvzwdeBs%0A4CErZyRma993AC9kFbus0A+W+s9rANYWNtLdvukoanQ4HA6Hw+FwOBwOh8NxuuMCjw6Hw+H4Zed6%0A4B/t60/Z9x7wYVUtA6jqzHGUUwe+bF/fiQnMAVzOkVVqHwf+tiXPZ9T8XGm3iDyCCcLtBd4rIhcA%0AMSYIBHDNcch0JiZY8Q0bFPWB0Zb7qwWtttmAYyeQxwQlVkRELgUmVfVRETkIfEhEuoAIWKuqX7Dy%0AVW361Ypa4iuqWgNqIjKBCfpeBXxBVUu2jM8DTwZuAA6o6vdt3n8HXocJPF4tIm/ABKi6gfttEOp4%0AZHoWcL4cOXOzA9iCsemPVgq2YAKi7xCRpwAJsNbKvtoBYSv52V0c265nYYJqu63s/44N8qzAf6mq%0Aish2YFxVl1Zp3o8Jct/TkvbpmHMOp1ao9z9V7SnzxhYvtGm+LSI9IrJ0IMaXVLUCVMSskLxsWR0h%0AK/tyK6vp/scY3wqBL7YGTVfgeoxOsf9/G/j8MdqIbUenqt5sL30cePYqdXxNVRtWtz5wo72+HaPb%0AVp4E3LLkN8vqvcHqDIxu32PTPCQij3JER99Q1Wkr5+dt2tbA42r+t1qbrwHOafH9dhEpYPT9URsY%0AVozNYHW7PKYvqOr7gfcDnD94+WqBd4fD4XA4HA6Hw+FwOBy/JLjAo8PhcDh+aRGRHswX9dtERDEB%0ABQU+Z/+fCI2W1W4xq8+xusrrpfd/AowDT8AEQKtL4h6HTALcr6qXr3K/tMr1jwDXqeq9IvIK4GlH%0AqeN64CwR2Wfft2MCU585hmyrUWt5vaS3o0UrH6Mzuyrwn4FLVPWAXc2ZOUY5rQhm1dtPBFzt6szV%0AdPZSoA+42Aak9tk6H1v4Kn5mA6XHY9fj9cUlXSb8pF4THuuPR6u3tCzdavKs5L+trObLy+V4jO4B%0AbFDtV4GPi8jfrXQuo10N+ULguSLyJltejw2qHUu3x6P7JWoAqpqISGtf/2nrdolj6XY1/1utbg+4%0AvCXoaQQwK1q/o6rPF5ER4Lstsq1ol2MxH1XoD9sB2F+b5tzsIHvKE3QEZtFqID4p8fFECMzRqQTi%0AszXdz1xiXCTrhVSSBtNRkbXZHgA2hJ3ctvgII/kBACKN6UzlmYlLxHa7mawXcihaoDcsAFDRBsW4%0ARl2jpnz5IEuHn+VgtECHb7rs2ZkBFpI61bgBwHh9AUXpDgsMBHkAGm2DNJKIWmLShF7AulQ3s3G5%0AWXYlrhN6PtXkSH2qSj2JGEybeH0pqXNF11YSYLRhjlvdkOllLirT5qVM2XjkJWB92Mm+uokdD6e6%0AKCWN5g8ntobd7JIZOr1MU4+FtjQLSZXp2gLbCsPNshIg5Rk3fbg6ST4w7fbFnLpxf/EAZ+fXUbFt%0A6wsL3Lv4KCO5AQ7UTP2xJvSl2qklDSZjY6eRTC9jjXl+XDPtWJvuZn91knyQZbFh9DLfKHFB2zBd%0AfhaAscYCkcasT3VxoD7blGN3eZSL8yOmbe1rWR92Ukoa5L00AB1empmoBB5sTPcCUEzqxCix7Y61%0ApIEvHgU/w3xsXH17bYxCkKXdyzR9ZCGuUk7qnJ3qM+Vog84wTzGpMZwx/jbZWASgP91p0kRVetMd%0AnJHuZW99GoChsJOx6gyDGbOwOCMBGQkYayyQ8VNNHygEWQ5aO07XFiDTxdpUJxk/bMpU14g221aA%0AiIRyXKPP+vLdC3s5K7+ObZkhyi3+vL02wfnpIQD2RnP44rEx08tDZfObo3U5o6tAfEbrxk4HNaEz%0AaKMQGJt0+Vm2lw+R89NNvZXiGlk/xWR9AYCzs4NUNAI/S7v104YmzEqRw1Wjj5FsP4txhXJSozsw%0Axz/vr05T8lN0B3nGbF+ZS6p4CA37+xZFCb2A3bUp0p7RiSdCh5/l/toEAOtTXeyLF1GUOStjRgLO%0AyPQx1lhgMGX61x2VgyhKMTFTYE9YoBhXKce15jgxH5Wbvr/E+kwvi0mN9aku0/6owmDQzu7quCm3%0ANse6TC8H67P0hmZMGPLz7EwaTEWl5riQ8zNU43qz/MnGArW4zvpMb7P+lBcwXZ+jGteNf/gZMhJw%0AOK41+ykJ5LwUY82+1UVfWCAjQbNtk41F5pMyxaTGSMr4oC/Co425ZjkHajNk/RSz9UUmo8WmL4AZ%0An03buxltzBl/bswDsBhVeEJuHbtqE4idqgbCdrr8THNMWJvuou7FFOMqA3bMn43L5Px0s/1tXpr7%0AF/azrX2YrVkzdj9cnaRBQjWp83B9imrcYCTTy57KOIO2v5XjGgtxlYIdrwEeWDzApR1nNOeJdi/D%0AI40ilbje9JvBVAflqMx8ZH0tKuGLRzmpM27HzjVBO1WNWRN2sKdq/Cvvp9kcdrOjNmblDsn5aRKU%0AQzUzTm3M9HFeepCxxEzjPh4eMBGX2ZQzbftReT/nZoc4YMf24VQXWT9FrAklO25mJGC0PsdQqpOp%0AyJQ1KxUyEjCYMu2fjIpkJeRJ+U08WBu3tvU4HC02/aioEb54LEYV1E77M41FNuT6yfvp5twx1yhx%0AXm4t3XZ8mY+rzDVKbMz0Ncf87QuP8ozOsxlvmP4eik+sCY9WJ/Gs/Yt+Dl88Yk0IxCfSmIYmnJfu%0A566qGW8UpdPLoKkOOu0YkFjZzgrNWHR7eT9bswOUknqz38QoNY1I2+Ov1wXtzCU1uvws+6yfPlgb%0Ab/ruUn8HGEh3EtmxpCPMMZjupBzXmKwbX768cAY7KqM8WDW27QhyFPwMg34b91m5L2kbZldtkoKf%0AoSfIE6MMpTo5VJtt+nLWC9lfnaE/bKffN23b25ilGFXZaeeEbak+9numr01GRaPvqExnkKNs2zqT%0AlJrPSDUrdyOJKMbVn3h4y/opakmj6f9jjXmKUZWeVIG16a5m/rHqTFPGTdkBHq5P0UqHn6PXz7Kr%0ANkHKC+gM2liIq/RlOohtjVsKazlQmWRjdqA5Lte0wXR9gfPb1gOQ8gMOVGfIBxmy3pH5rZLUCa1d%0AshIyFZeZaRSbzxlpL6SRRPQEecqJGfNiTcj5aYKMHYuq0/Sm2ok1Yb/12+4gjy9e8/ltY7oXD0hJ%0AwF7rEyLChHfkGbAc1wiCNtLikzWnILCQ1BivzZKWgF7fPIfm/TQhHmVpNPWPFxBrws7iYQDOL2yA%0AXH/TR7uCHHsrE1yR38RXp7cD0Nd5BgBfmd3BRe0bATPnDgQFJqz9G0mE54UUgmzzGa83yP/Es2PB%0AzzCS6mYuqVK040RKfLJ+yjz3AP1hO8Wkxmh9rvl81ZNup90+W/ekzLNCX5DnUH2uOZftrU2Bn+HM%0A7CA7K6YPFIIsWS/VfL6JSdhXn6HgZ5o6mo0rDKU6mWwsNvvblqCLm0t76bZz4F2Le7mssImFpEbM%0A0vxasfYzfSTjBaaMsKNZH8BMvciUZ9qW89JM1OepJg3W2DFwKi4x1yjREeSoWp9cjKvkfPOcC7A2%0A1UVdI2aiEm2+Gd/WpDqZjBaJrDwXZ9fSQUCFpHntcHUaXzxyfpq9lUnAjF1tfqap/x9hxt1A/GZb%0AJhoLzDdKbMmZZ65qXKWhER1hW7Nd7UGODUE7h30zBzxcGqUrVWAmOuKnAE8sbOJwtMi4te+aoIAf%0ACjN27tpTm2zOjUvUNSLrpxjKmvk+1oRKXGcw1ckuO5dtywyxqHXm40qzL21O97GvPoPvmXFiPFog%0A72foDNqaz3xZL0Vv0AZmuGF76QBn5dYyH1dYtDbtzbQxFi1wXqqfXwqSX5ytTH/ecWc8OhwOh+OX%0AmRdhtkHdoKojqroes6JnBnilHDk/cGm7wkXMlqAnwg84cqbfS4FbW+69WEQ8MecObgJ2YlYWjdqV%0AkL+NCVKBOU/xWDLtBPpE5HKbJrTbTR6LAjBqV5e9dLVEIuIBLwbOt/oaAZ4HXK+qC8BBEbnOpk1b%0AWU9GZ7cA14lITkTagOcD37P3hpfahwmC3sqRgN+UmLMUXwRwAjJ9Hfg9OXJW31Zb79HoACZs0Odq%0AYMNR0q7mZ1exul2XeAjYaH1kqc0/Db4F/LoNiq5U7xK3YH3CBmKnrF4BnifmnMIeTLD6x8vyrubL%0ArayoexHZgNHvB4B/Ay5aRb5rgHtVdb3V7QbMDweuO1YbVXUOmBeRq+ylVX3/BPkh8FQR2bhSvS20%0A6nYrMIzpwwDPFHO+Zta25fvL8q7mf6u1+SbMtsjY6xe0lHPIvn5FS/kn0yccDofD8VNmKchwOrL0%0AY4/TkeHU6Wu3qLkpxulHfNy/R/vFYykYfDpSjmvHTuRwOBy/RIjItSKyU0T2iMgbV7ifFpFP2/u3%0A2x8hIyLPFJE7RWS7/f/0FfLeICI7jkcOF3h0OBwOxy8z1wNfWHbtc8AazLaed4jIPcDr7b2PAO8T%0AkXtsQOB4eB3wOyJyHyb48sct93YCNwNfA15rtwL9Z+DlInIbZtvFEoCq3ngsmTCBnRcBfyMi92K2%0AvbziOGT8K+B24BuYQNdqPAU4pKqHWq7dgtnCcci273W2rT8ABoH7gEhE7hWRPzkOWVDVu2y7fmTl%0A+qCq3m1vP4jRz32YLVX/xQaQPoDZ9vKL/5e9Nw+T7KgOfH/nbrln7VvvLXW3VoRACwgQCJA94wEb%0AsMVg4AFiGDx4xsDg8fCNje3RPC9P3mDGxoZheBjMYBsMZszyDBhhCYEs0N5aWlJLrVZvVV1dW9aS%0A6733vD8iMjtVquwqtVmkVvy+r766NzJuxIlzTsS9eU9GBE8MgG1Epo8DDwB32geo/8n6q0J8BrP3%0A5u2Y4NGp9NbLz950Cru2dVHHLK36VRH5DvD4OnJtCFW9H7P/503WVz7YI+t1mHbuBa4H3tb12feB%0ArwK3Ar+lqsdWXbumL6+il+6vAu4WkbswMxr/Rw/5TqXbjbTx7cCfisg/AbU1Pn/KqOoJjM3+1tbb%0Aa4njPwN8Mcu3fha41i47DCag/mlMH/7Cqv0doYf/naLN77H594rIA8C7bPrvA/+PiHyXJwaGT6dP%0AOBwOh8PhcDgcDofD4fgxYVeF+lPMNjLnA28UkfNXZXsHMK+qu4APAb9n02eAn1bV52De/Xx6Vdk/%0ACyxvVBb3AsHhcDgcz1pU9ao10v646/T6VZ99ARPUaHNV12fFruPPA5+3xwcxy2yurufaHjLtBy7q%0ASvrVrs+u34BMd2MChKvLvWrV+XVdxx8BPrKWPKuuuRGzf113WgJMdCU9qa3AK1ed37haBnt+Ydfx%0AB1kVKLK6XP3A1P7s14FfXyN9/wZl+jX7t1rOG1eVV7T/ZzD7d67Len7Ww67Xdh1/DbPX4+oyPokJ%0A0K7OfxCz1+daZe3oOv4U8Kle9drzOcys1tV1X7c6bXXdvXx5VZ6UtXX/JNl61HftGmlfwgRze7Xx%0Auq7jOzBLwba5zqbfSG8/7e7r3WVd1XX895gfFKxZrz2v88RZhu30T2LtusZn6/pfjzbPAG9YI+8/%0A8cS9N3/Dpveyi8PhcDgcDofD4XA4HI6nJ5cDj6jqAQAR+WvMO50HuvK8BvvuA/Pu8sMiIl0/+Ae4%0AH8iKSEZVG3Z1sV/G/Mh6Q1stucCjw+FwOBwOh8PhcDgcDofD4XA4HA6H49mLPv33eBSRX8AEANt8%0ATFU/Zo83A4e7PjsCvGBVEZ08qhqLSAUYwsx4bPNzwF1dqzL9FvBHQJUN4gKPDofD4XA4noSIfACz%0An2M3f6Oqv/PjkOeZgN1X74Y1Pnqlqs7+qOU50xCR7wGZVclvUdV7fxzyOJ5MM40ZCIs0NQYg0ZSD%0AzXlGoz5Su2/SbHOJwbBIJOZrSN6L8MXj0eYMZ0fDABxozjIYFMh6EaGYFWAX0gajmX5yXgTAZGOe%0AYpBl0C+QM1tRkpeArAQcrpvvS/1hEV88WmlCIzV7ieX8iERTBv08S2kdgCVtMBcvd/Y/Ojs7wlRr%0AkUpc5aHGNACDQYHA86ilTQAKXkQtbeKLR84z9StKyc9Ric13sbGwzMH6DDtzI6zY6xJSltMmw34e%0A3+56MRev0OfnmGwuAJCqEno+taRJf1jo6PJIc47A6uP+dBpPPB6uHefs3CgAD1WP8fzCdiiMM91a%0A7JSlaOc6XzyGgyJLaYOVxLS/HBbY6hfZl5hhqujn2JYf5fHaNB7yBBuPhGZ73KlWhURTKq0VItv+%0AkaBAmlVC8ahY+2a8kIPNOfZkRgDoC3JkJeBIXGHA6jsSn/HsIDOJ0dtCa4VmGjMe9jHgm1XNH23O%0AUvQyDAcF5hOzKvJ8vMJcvNzxiVrapORnqabNzh5kgfgsxTUGMnkAShLySGuagbDI/tZcRyehF7Bv%0A0Xw/31PaTM6LCL2A+S6z+tcAACAASURBVJZZSWg86qOatphOTq4Y3dAW+SBLKzX+XtcmCSmRBCzG%0AJ7+PzzaXeE5+s6nfzzHdrNAMS4wEJStTRJ2YZW0yaNs7GS8ReQGzsak/50cUvYgj8SJLtv2jYZnp%0AxgLL1o5bMoMcq84SScCu3JixP0otbZGilIM8iaZ4CE2NOVo1/aToZdieHaaZxhR9M8Qesv2lLzR6%0AO9icI+9nyErAweY8AKEXMBAWSezLmQRlKChSt/0foJm2qMZ1cl7U6SczzUUiL+iMASU/S4uUwaDA%0Akm1LPWlR9VsdeY61KngIW/MjJ8vWhFATsn5EQxMKXsRwWKKSVDk3Mvluqx4i44Vk/ExHJ6F4HGzM%0AUk1P7i84HpZpasLBhukDW7LDNDRms92nLyGloQklP9e57tF0nkbaIvD9Tr9YiKsU/Qxi+81K2mQ4%0AO8KR5jxZ66dZCSgHeepJs9OOw/UZhqJyp79NhH2ciJcpBlkq1t6DUmA6Obmy1WhYJpKAxxsz+JG5%0AriAhzTQm8oxuh4MiM/Eye/KbOGTb1h8WOFib5uryOQDsb83T7+dZThsMB2ZCf5+fY0mb7MqMcCw2%0AY0nOC2lpykhUBsy4FXkBvnjMWD8tehkmWwvsS6Y6dV3afzaHGrOdsdwXjxCPPj9Pnw/HmxXm4hWG%0AolLHtyfCfjzguO0HAJvyQxxqzlEOjE9OtxbJ+RF9fp6S9ZOmJtTTVuea0bBMJamxMxrknqrZJSAn%0AIWU/y3xSwxczBh+qz7ISNdkZDVm7tZhtLZHzIhrWTpH4LGiDWTsmBJ5PM40ZC8sdm2zLDvFg/Tib%0AMwMspg1OtJYYj/pQPTkGT7cWO/Uuxaa9e7KjlCXicGJ0vckv81D9OEU/Q8E325ifHQxw49LDvLZs%0Atm5/MFmgkI94vHaCS4pmm+d7qkfJeCGP1aYZzfQDUIsbHI+XmREzJi0lNXbnxphPapQ9U/Yr+8/j%0AWHJS1wUvYj6uMhL1Edo0XwRfPBJNCcSnz45V3115nMGw2NHRZLxErAl56++VpEbBi7hpaT8AA1EJ%0AH+ncPwCO2rFgwY6vi0mNnBfR1JhSYOrZGQ5wJF5kZ9DPpO0HTU0I8FhKG7b+gFraZCQsdZ45TiQr%0AlIIcZavH/dVJJgp9LKSNk/aPKwyFRRbsuF1Lm/hBkeflNvNYvGDbUccXj7l4hSMNc+8Yjfq4KL+Z%0AyXgJgFurh4m8gHMyoyzbe37GCzlQm2Zbdsjq0SMnIUfiuc74MqMnZWmPpwU/S8GLOnVtywyR9zIU%0A/QwHaua5ZHt2mEKQYy42ejtWm+WC0lYSVRp2HH68Ns1yZMaKatJgWzSALx4n4pXO3b2lCZuyQ8Sk%0AbA+N39xUeYjRbD+H7Hi/Oz9BI41ZSU/upViJq+zIDDFr793LaZNa2qQYZGna+6KHkKI0NaZofeLR%0A+gn6wnxnvPHFo5a2CMSjassv+RmWkgah1csD1WOMRGVONBc5L28W2jlsZZttGv3n/IhBP8dy2ux8%0A1hfk6QsLzMXLzFs9bcsMMtmskPWNPKmmHK3N0Mj00ReZ55LFtE6sSad/P1Q9RjHI8VhrgfP7tgFw%0AQTDATfEym3JDnfteLWlSkXrHnpuDMvvqU7TShIvsc0DgeSza50+ApaRO0c8Qa0rOynSgcYKRsMRU%0AswLApCacqFe4pLyTh5jq6G2macaTjL2/Pt6YpT8odPxoPOxjqlXhkbja6d9FL4MvHlUbR1hOjP8t%0Ap43OM9d0a5HRsMxYWKZm73n74/nOMynABcWtVDXmYP1kjGJrdpBKXOs888aaMBqWuW/pEOeXtgLm%0A3rEjO9zRQSNtkfMjWmlCZMfJ/dVJxrODLMQrnb4cegFzrWXOzpr7+2JSp5LUKPpZjjeMvb2Mx3R9%0AgZ2FceM3zROMBEUmm6aPA+SDLJEEnEiWKAbZjp/2+zn6QnMveaQxw3hYZqq1yJBndDLLMhOZwc49%0Aea65zGimD1Hp9NPxqI/ptMaYvU/uyY4yl9QIxOs842/JDDIVL9PUmErL9p2kzmhY7oyrCSnjYR+H%0AG3MMReb54rGVKfJBtjOWzMUrTET9zMUrHb85niyTquKLR8mWddfy42zKDnW+vwBsCss80jhBKzXP%0AyvPNJRaClSfsAzvZWqDk5yjY+2u/ZDiUzLGkZ+7ezM80bJDxYz0+ljXSVm9ifMo8InIBZvnVn7Tn%0AFwO7VPV97f0gN4Lb49HhcDgczwpE5HUioiLypCUrV+W7VkQ2dZ1/fI310Dda5ydF5JrTufZUMj2F%0A694lIm89nTptgFGAfap6sf1bM+goIjtE5E1d55eKyB+vlXcDMu/Y6EbVGyjnTevnXPPaW07nOhtc%0A/G+YpTt/vktvawYdf5C+9qNERK4SkXX3DrXt+/APsOq3AMeAIiYA+TAwfYr6O75kZf7KehWIyIb3%0AK/hxICLXicivrJ/zmUH7xeSZSPfL6DONqVblxy3CD409pc0/bhF+aCTPgF9vny6FM3gsOZM53jxz%0Ax5ITraUftwg/NNovx89Eul/On2lss4HOM5F24MXhcDgcgJnhuLXrfAvmPcqaeUQkAPqAOXu+Bfgi%0A8FZVfdTmvwK4REQOAt8B9ojIjesJ4gKPDofD4Xi28EbMDfLn18l3LdAJBqnqv1XVB3pn/5FwLV0y%0AbQQRCVT1o6r6F6dToYich3lOeKmIFNbJvgPoBPlU9XZVfc/p1PsDZAddMm0Euwk3qrpuUO0UbNTP%0A4OnpaxvhKuCfo6OnjIhkga8CH1HVXap6HmZf0pFTX+lwOBwOh8PhcDgcDofDsQHS5On/d2puA3aL%0AyE4RiTDvpr60Ks+XgLfZ42uAb6mqikg/5r3Lr6rqd9uZVfUjqrpJVXcALwEeVtWr1hPEBR4dDofD%0AccZjN0F+MfAOugJCIvJ+EblXRO4Rkevt7MRLgc+IyN0ikhORG0XkUpt/WUR+x+a/VUTGbPp2EblB%0ARPba/9u6qr9aRG4WkYdF5NU2/w6bdqf9e9FTlOkSEblJRO4Qka+LyIS99kYR+V0RuQl4b/fsKBF5%0Ap4jcZsv9gojk11Hbm4BPA98AfqZLvl0i8k1bzp0icjZwPXClle993bPLrAyfsLIdEJH3dJX1yyJy%0An/37j111ByLyKavPz7dlFZHftG24T0Q+JiLyFGTyReQP7PV7ReTf2WuvEpF/FJG/BO5t27ntN9ae%0Ad1qbvOZUCuvlZ0/Brqfta2Jm137EtuWAiLzM6n2fiHzS5nmHiHyoS6Z3isgH7fFbbZn3iMinbdqI%0A9ZXb7N+LxSyr8S7gfVbuK0Xkp0XkeyJyl7XD2Bq6eVJZNv1ltpy77fWlHup9E/BPqvrldoKq/qOq%0A3tfLtqew0xNmDVp/2rEqj9gy77N2e4NNv0pM3/ucmD59vYi8WUS+b/OdvQE7/bGI3GLtdI1N7+lr%0AIvIBEXlIRL4JnLPKfk/q0yIyJiJftOn3iB1fROT/snLeLSL/U2yg3frN7SJyv4j8t67y1xxnHA6H%0Aw+FwOBwOh8PhcDz9UNUY+CXg68A+4HOqer+I/N8i0n639/8CQyLyCPDLwH+x6b8E7AJ+o+s9zejp%0AyuICjw6Hw+F4NvBa4Guq+jAwJyLPF5GfsukvUNXnAr+vqp8HbgfebJfIrK0qpwDcavN/G3inTf8w%0A8BeqehHwGaB7mdEdwMuAVwEfFTNzaxr4CVV9PvCGdv6NyATEwJ8A16jqJcAngO4lUPtV9WWq+ker%0AZP9bVb3MlrsPExw7FW8APgv8FWYWX5vPAH9qy3kRMIl5SLnZ6uxDTyoJzgX+BXA58F9FJBSRS4C3%0AYza5fiHwThF5ns1/DmZz7IuAReDf2/QP2zZcCOSAVz8Fmd4BVFT1MuAyW99Oe/3lwAdUdfUyp3Xg%0AddZOLwf+SETWWgu/zZP8DDZm1x+Qrw0ArwDeB3wZ+BBwAfAcMWvy/zXwMyJ2Qzyj/z8Xs37/B4BX%0A2Preaz//H8CHrM5+Dvi4qh4EPmrTL1bVmzEzPF+oqs+zdbx/Dd08qSyb/ivAf7C+fSWwWg9tLgTu%0A6PHZqWx7uvwscDFm2dyrgT/oCry1dfQczPKve1T1ckyb3m3znMpOE5hfCb4aEyCHHr5m+8nPA8+z%0AMl3WVU6vPv3HwE02/fnA/WJmML8BeLHVdQK82eb/gKpeClwEvExELrI+cqpxpoOI/IINXN6+UDux%0AjlodDofD4XA4HA6Hw+Fw/LBQ1f9PVfeo6tntLZNU9TdV9Uv2uK6qr7erSV2uqgds+m+raqFr26CL%0AVXV6VdkH7Tu5dQl+0A1zOBwOh+NpyBuB/26P/9qee8Cfq2oVQFXnNlBOE2jvE3cH8BP2+ApMUADM%0ALMHf77rmc6qaAvtF5AAmCPcY8GEbDEqAPTbv1RuQ6RxMEOYfbAzMxwTa2ny2h+wXishvA/2YPfK+%0A3quRInIZcEJVHxeRI8AnRGQAE/TcrKpftPLVbf5eRbX5qqo2gIaITANjmMDLF1V1xZbxt5jA05eA%0Aw13LOvxv4D3AHwIvF5H3A3lgEBNQuXGDMv0kcJGc3HOzD9iNsen3VfWxtVQB/K6IvBRIgc1W9qke%0A7VzLz+5kY3Zdzen42pft8hj3AsdVtT2D835gh6reLSLfAl4tIvuAUFXvFZF3A59X1ZlV8l0NnN+l%0Ay3KPGYlbgM/awFyE8e/V9Crru8AHReQzmEDakfVV8yR62fbh0yirzUuAv1LVBDguZhbxZZhA+G2q%0AOgkgIo9iZgWDmTH7cnt8Kjv9HzsmPCAnZ4f28rUrMf2kauvrXiKlV59+BfBWACt/RUTeAlwC3GZt%0AkOPk/pj/WkR+AfO9YAI438pwqnGmg3ZtbH/u6GWrN613OBwOh8PhcDgcDofjmcEZvC/6jxoXeHQ4%0AHA7HGY2IDGFexF8oIop5ga7AF+z/p0JLVdvXJPS+j2qP4/b5+4DjmJlTHma2E5jgw3oyCXC/ql7R%0A4/OVHumfBF6rqveIyLWYffp68UbgXDEbRwOUMbPUPreObL1odB239XaqaOWTdGZniv4ZcKmqHhaR%0A64DsOuV0I8C7VfUJAVcRuYreOnszZg/BS1S1ZfWRXbPwHn5mA6UbsetqTsfX2npOeaLO067rPw78%0AGvAg8Odt8XvI5wFXrJ6NuUZQ90+AD6rql6w+r9toWcD1IvJV4F8Bt4rI1ar64BrX34+ZObwWvWy7%0Ao0f+mCeu+rGWTU/lV6t12633p2Kn7npO5Wu9fOeTbLxPC/ApVf3VJySamaG/AlymqvNiluVt96tT%0AjTNr8p7MOVwc15jVCICj2TEmWinNVCjZvSgufX7KF+/fwiv6T7CybPJ9O+mjkhnlF/aYuPPj+0Zp%0AxAErGnA4NCr9yfFJ9h/axKbSMgDH4t0UvJi+XJ1Wy6wcvdIImE1GGcr0AfC9IE9NYGsLdlrX2xvk%0AeEVxhhPzWdoqrqvPtD/O8wrzADxaKSOUOJoJeCCIAfiJGhQl4aztswDMTGXw/Ig48chGJs/X5Rwu%0AaMR8Jae8PTXDelDazMFakQtGzHV3zGyiifCyiWPMTA2ZtKRMqHAwa1axObslTCRNEk+YtBOU/Rj6%0AKXEk8AHY0kpIBXYPVjhUKRsDBP08pAHnxAV86zZ3ZEMuqsecNbAAwDeWhznqp1yUCKH1vu1hlcP1%0ADLsym815S5hIWixHE9yQNXY7Pwm5VJd5LC5Q0n4AlhKfi0Z8ZhbMNsCb+ivcc3ycUJUjoZHzuWmV%0A42TZjrHbgXiUcwsV7om3slvM0HswKXBHRimqEeiKeIjvZELekJtjesH4yAm2UcFjoh4zljH5vhuN%0A8crsHHeuDAJw2dAMB+b62TlQ4StVo9uxGAY1Zr8YP3p+o86NuT3sbAm7qQKwGIcsiU9ffpy7AqPv%0A4QR+avcRHnt4KwCFsMXexjg70xqbxhcBuO34KOPSz4K2J5FDXTzyaYpY/T+aDfip0gni2LzAqCwP%0A8s3CZvY0YVdodPIVKbKnBXlNzWgPXHLWCgvH86RqbHt8pcAjGvJzFx7m8D7jJ3ONLPcVR9jdMP6X%0AtIRqNEwxTql5ZoibCYRtccy2wjJz1ZxJIySjyr6+HQDsaClVhGkfNsdG7t1hxNE4T5Ca88cjn+e2%0A6nw/ytIwpmVXU9mbgYtSs1VxLk6ZiKqMbVli+qjxiaGzxvj7qQn6E2Wi1QQgE+aZSTIcsD4yYNs8%0AEbc49ywza/qWg9u4MD/PI0umL5fUtHHSj7g7Mrr8+bTK4PAKczNlHojNb2KeX5jjjpUJdreMbfdm%0AzmM8TggTZR5TX6BwLDPAroap+EDoc36zRVU8ZkOj2/O0ynckzxWxGTdK2SaT1QJV8TgeGN1O+8qo%0AJ+xqtagnJq0kZQ5ohsCO2iseDLUUj3722Q43kAplHSC1elz2oC+zhaMh/HRkfvdT6KvxleNbuMz2%0AEd9L2ZeUGEpiNuVM2g1pH8uivCUY4iUDxwFYqiizupmtg8ZH75odZlj7+KYf8qGSkfF/JSV+Nhki%0A2zLtf0THWfaEkThlxfpNLk3ZJlWWmyFL9vdG5xTmOTDXz96s6f+bFC4pzDG3lOeIZACY8oXd3giP%0ARqa/vX7nEeYnPRaTrZRzZkz8puxiPFYuLM5DfpRbq4NMBfCCepNzzzb2XzjusVjLUMgG3NU0PrBN%0AyxTDFndQNIoLYDxO2R4sc1ds+klfknIsGuH8pvG1+yXixcESW3Yt8NUHzwXgsswCj1bLJPTxSM74%0A7svjFR7WAnsSo9sw8KgHW7nXy7NbzS37UJKhL0k5FA4AcHlSZZoMy4nHYWvbXAqbvSEe8jzIjHB5%0AvcVYuMK3W/0M2b61GAxxmb/IgUaRHRlz79rfKjIfCKndBeElXoU7w3N4xegk3z9qZDzHW+SXC2dD%0AYvR4sDXEfOBxUbZknmqA+6LzaHgwHE1Qtc9qmdxWzs8sslQ3Y+kU4/hNeMGeKnsfMrrdVFjmBh3n%0Azc85DMB37xplMvQYbaUs2sclVVgIYGtLIYWpQDiv2SLyC2hq6/ISQj8hG8XMrJi2fDHrc2XdI4yG%0AaTOd+jzf92lkTf31xKciIYntEx5wwvM4HCjnNE3ZWxsNJmWCOyTlP3nGd4818mRJqZiV4wlRJoIa%0AtVbAUMGk3V/tZyht0bR9NB+WGQxq3N4YYlRN/RX1GW7GjGSNH6epcF9aoq+RklOTdvGFkxzYN8Ht%0Afp6D9r44rD4/E8wz3zRtq0jAivgsJNIZAy5khWl/jGzLjFsjuSqpCv+YPYdrxszvuR4+tBVBOaYR%0A5/tLRgYV5lpZhrP2+aYVMtq/wiPz/cxHZnvziVaLFkMs2/YvF8/iBbk5vl0b5KV5M5bcJlvZFjdY%0AkgCasC/j86/8Bbwgy/4V0/5HIo+hBAqpcnZq7ks/nb+E8/0lWtYo882IbcUl/i6e4K2bjgFww6E9%0A7Gg1OOib+20+VTxVNkmdu0Mj96vGJ/nq1ASv23WYuSPmXrmcbqVUaPC5hulLVzfrqAozROTV3M8r%0ArYCGCJcUTTuWZRuH4jwEmzimxpZb6COKU3YOmHtbrtBiajrice1jh2/GifGxRU5Mj/Etv8hr8zMA%0AxE1hf3M7zxk05wenR9g0XOLr9UFeNWDGoG8sjZADJpqmcz2eG0YFXr3pGF86ZvrkrlrMVbKDhidM%0AecZPR/wxGgJV+3y1uxGT93ZQF59LnmvsfeDOQR5iG9ttX965fY4bDw/S8GAA4yclEgpJzIFg3Oo2%0AZarkcVYjpuSb9hYyTebqWUpBi8A3190fl0iBxMZM5nzYJcPckxUubBin3CZVvi9FzrL31UhTavhs%0AylSZbxh/D73tjJZWODRfpmW/qpzVt8j+xRH2ZWxHBS6vN+jLRyw3jW2bLZ8EIbb39ZLE7Noxy9ce%0Au5RLwwoAN8sYGYUdSQuAKT/kudkFHq6WyTSNjCdyQyjwgtI8/2T9ZChOKUnCWQPGJ26cmeAVm6a4%0AeWqcK7ebe84tU2Pks5tp2jFpxRNaKWzSPqqx8ZsHs8OMpMJLCifbEUYJ91YGuXTM/CazXu3jQKVM%0AxR9kOTFl/RIBS0nAPVlT1xVJgyhNGRta5tY5s8vORWGFMEwQz+jjxuV+xpMyS57HhBjfXm753JMR%0AzmoJA3YsC1WZCFbwPWO4e2pbSVOh6A932jKSGaaFx3honm/uS8cYihO2FLPc0DQ6+hfFGfYuDHEg%0AEi6uG/tuGSjwQLWf0D6XnpVf4o5mmXO9gGP2e9DWXI3DSY6aHe93ZQbxRDmW5Do6qraEV/m7GLLl%0AOhwbxS216nA4HI4znWswSx5uV9UdqroVMyNrDvg3XfuiDdr8S0CvfeZ6cQsn9/R7M2bpyTavFxFP%0AzN5vZwEPYWZkTdpZT28B2k++39iATA8BIyJyhc0T2qUy16METNolFN/cK5OIeMDrgYusvnYArwHe%0AqKqLwBERea3Nm7Gyno7Ovg28VkTyIlIAXgfcbD/b1m4fJgj6HU4GYWbE7KV4DcBTkOnrwC+2lxkV%0AkT223lPRB0zbQNDLge2nyNvLz17Cxuy6UU7la+uiqt8DtmL2TPwrm3wDZtbb0Cr5voFZ4x+bfnEP%0AufuAo/b4bazNmmWJyNmqeq+q/h5m6dlze1z/l8CLRORVXWX8SxF5Dk/dtgcxS5Bil8Nda1nWbwNv%0AELN/5AjwUuD7pyhzNU/VTr187dvA68TsAVoCfrrrml59+gbgFwGs/GWbdo3Y/RlEZFBEtmN+VLCC%0AmRU5BvyULeN0xxmHw+Fw/ABpv4g8E7m1Orh+pmcol9dbP24RfmhMBRv9zd8zjzQ9c9vWHTA608gV%0Aztz+5nA4HM9kXODR4XA4HGc6bwS+uCrtC8AmzLKet4vI3ZhZP2BmEX1UzCbKOTbGe4C3i8heTCDx%0AvV2fPQTcBPw98C67FOifAW8TkVsxy6yuAKjq19aTCROkvAb4PRG5B7gbs6/hevwG8D3gHzCz3Xrx%0AUuCoqh7tSvs2ZpnMCdu+99i23gKMA3uBWETuEZH3bUAWVPVO267vW7k+rqp32Y/3YfSzF7Ok6kdU%0AdQH4X5jlLP8PcFtXcRuR6ePAA8CdInIf8D9Zf+WHzwCXisjtmMDOqfTWy8/etBG7/oB8baN8Dviu%0Aqs4DqOr9mP37brI+9cGuui4Vkb0i8gDwLpv+ZUww7G4RuRIzw/FvRORmYOYUcq9V1n8UkftsvTVM%0AP3kSdqbkq4F3i8h+W8a1mOVCn6ptvwAMWlv8ImsvyfpFjA/dA3wLeL+q9lpit1d7n4qd1vQ1208+%0Ai+nnX+BkcB569+n3YpYlvhezTO8FqvoA8OvAN6xM/wBMqOo9wF2YGaWfwCx9i6o2Ob1xxuFwOBwO%0Ah8PhcDgcjmcmafr0/3uG4JZadTgcDscZjapetUbaH3edXr/qsy9gXvC3uarrs2LX8eeBz9vjg5hl%0ANlfXc20PmfYDF3Ul/WrXZ9dvQKa7MQHC1eVeter8uq7jjwAfWUueVdfcCLxwVVqC2futzZPaCrxy%0A1fmNq2Ww5xd2HX+Qk0GudtpBzB5za8n265jgyer0/RuU6dfs32o5b1xVXtH+n8Hs1bcu6/nZBu16%0AVddnp+1rNs+Fa31meQnwoVXXfwr41Kq0GeANa9T1ME/0X4C/WyPfJzHB1VOV9e7Vab2wS7D+yx4f%0Ar2XbClYP1q9vtMc1zL6Qa9XRtr0C/9n+dX/eKceeX7XWZxsdEzbia2o2g/+dNdLX7NOqehwzS3l1%0A+mdZYw/YU4xTa44zDofD4XA4HA6Hw+FwOBynws14dDgcDofD4XgWICL9IvIwUFPVG37c8jgcDofD%0A4XA4HA6Hw+FwOM48xPyg2+FwOBwOx7MNEfkAZj/Hbv7GzrByrIHdB3GtoN0rVXX2Ry3PmYbds/HT%0Aq5IbqvqCH4c8jqfGlZtfqbW0iYjZI6noZVhK6iSa4ov5vePWsJ8lbbKSNgFYimuMhCWamnTKqcRV%0AAAaDAgnmu8pyUgfg/MwoAI+05hCEUHwmG/MADEUlchJyorUEQMHP0B/kSTTl8bpZBXg06qPPz/FI%0A7Thqyx6OyvjiUfAiABppTMnPMJ/UaH9XqsRVEk0Zj/oAqGvMfGuZnB8RiVlEJudF1NImOVvOYlJj%0AOChS15gTzUUAtmWHONqYZzzqYzZeBiDjhVSTRkdHldYKg2GJhLRTdugFHG8sMByVAchKwMHaNANR%0AiVDMvk3jYZmjzQX6g3ynrKlmBU+Efj8PwEJSJRAfVWVbNADAweYcRT9LZMtpakKK4iEsJTUAIgno%0AD/IsWNuMh2X2Lh9iNNNPy9puOCgiIqykTeqJsW/Jz3KkMUcpMKtJPyczzkOtGcaCEsdalY7NVZX+%0AwMoYV8l4IXOtZZZapr4t+WEqrSpDUYnHVsyqxzsL4xyunSDvZ62OfEp+jiP1GUYz/Z2yE01ppGb/%0Ap7yfIZKAFCVjdStAKD5TVp6MF9JIW5SDPB7Gl6ebFYp+lqKfZSQwW8g+UJsk8gLE5in7OYpexCP1%0A6Y6dFuMqZ2VGmIoXO3r0EGJS8mZb2o6uj7cWGbBlR+JzuDFH6PkduWebSx1/bftAi7Tjo31+jqlW%0AhT4/R01Newf9ApWkRsrJ7/zDQYGHqlNsygx0/HQkLHGgNk0xMLrcFg1S15ipptHJYFCgRcp8l03y%0AQZaJqJ8l2zd98ajEVSIv6PhfqoonwlXZbfz9yiMAFP0sGS8k54UdfwvFI1VlITFl+3iICIH1ybwX%0A0tKUnBcy21q218WMhCWq1raHqtMUghxDUanTt6tJg5wX0dS40weamtDn53iwalaU7wsLjId9LKUN%0ApupzAJyb38Sj9ROsxMb/z8qPE1tdt8e3VhpT8rPMxstMhMbfHq4eoxTmKfnG3z2EurVF2wczXkhW%0AQiq2rRNhP9W0SSAeRS/TkbGpMRXb/4pehiONOQbDIotWpq2ZQWbiZRppi93ZMQBOxMsMBnkONUw7%0AxsIyj9Sm2JYdYT5eAWAkLHGitUTkGf9fjo39RqJyZwxsaUJTE4b9PA/Vj3fs1tS4Y5OZRoWx7ABH%0AqjOkapb8emHfX6CwJwAAIABJREFULmoaM2/bNtOoMBCVGA/L5G1/a2nKY81ZfPsb+KKfZTwo8k9L%0AjzKRHez4bUNbtDSlZu8VY0GJR+sn6A8LnfO9K4fYlB2iTTVp4CEd/1tO6mS8kOGg2ElbSZvMtpbI%0A+xnGQ9OXHqvPMByWKNr2zyQrDPoFploV8n6mY79Kq8pWK+N8XKWRttiVHWVfdRKAVxV3863a451+%0AnPNC9lcnGYhKHb3Nt5apxnWGMmWytr5UU1KUc6MRAPY1psn7GXJeSGJ1O9lcsP3GXFOJq+zIDLGc%0ANjlq7X1JYRv31o5RCnKMBWYr7uPxEnPNZQYjs5BGnCYdPzxWN4+tryzv4WiyQt36aNYLOdZc4Lzs%0AGI80zL1TRIgkIMHIE0nAUlIj60WcFw0bPbYWmGwukKqy2Y4vS0mdpsadPhGJTyWpEXkBfTZturXI%0A9miI47EZ45biGlkvZDwsc//KEQAuLG4l1pSWJp1753Jc50WFnRxJzPh6vLlIMcgSp0lHzm3RIAcb%0Asx07huLT1JhLo3EejM2zQyWpsSMa5Ii9B8w0FykFOUbCUqcPNtMYRcl7mc54Wk+bpKrsyBgfbPvn%0ATHORnB919JSixPY+2UxjRsMy24M+jiWmHe3+EojfueecFw1R14SDsZHpeGOBviDPUFjsjIEJKfWk%0AxTbbBx6rnWBXboyEtFNfTkIONeco2PtkPW0yFBQ50pjjrKx5nqqmTWppk9ALOj5xbn4z80mVuu1/%0AeS9DKD6BeAxZux1pLTIcFJhqGf2PBEUerh0n50edMXgi6kdVaWnC4frJ3RgKQY5q0gBgLNPPbHOJ%0AwbDYeeYoB3lmm0t4drzdnR3jUHOO5bhO1jf3jvGwj4P1GYYi4+uNtEXZz9HnZ1m096Watjplt/27%0AL8izlNTI2HtQVkIaGjMRlDjUND7RH+Q5YccJMPe3VhpTT1tclDWLAO2tT+KLx57MCPdUT+5QMt9c%0A4vnls6z9jb/XNaZsbZCVgMWk3unLD1aP4ovPcFTuPM9tCcoci5eYs76eaMqu7CiLSb1zzw29gLwX%0AUk1b9FubHKzPsDM7QmjHu1raYik1z5fz1m9KQY5G2iK1zw57sqM80jjBlmiA2I43R5vzbIkGqSS1%0Ajk1GwhIrabMzhvQFOU60ltgWDXaeOSIJmGpVOuPdQmuFlVaNXcVNT3jGnG0tsTNjxg0R4UhznlrS%0A7IwbDU1INEVRluw9L+dFiAibwj6rR59HG7OISKffzLdW2JwZ6DzxROJzIl6i5OfwbZ7RoMChVoVq%0A0mDQjtXVtMlgUGDBtrVt674g37kHDQR5il6Gw9ZHyn6O480KilK0tm3rqV3X4eY8Y2GZFO18NwnF%0AJ+OFJKSde24lNmPQrB0LEpSyl6GmLXL2WXEmWWEsKFHXGIDlpEGsCTkvos/W/1hjhryfQZBO/9qW%0AGaSaNkmsvVOU5aSOh3TugS1S9lcnO8/OS3GNcpBH0Sc8uzTTuKPru6a+e+ZuiAs0Hr31aR8sy5z9%0AwmeEDdyMR4fD4XA86xCR14mIisi56+S7VkQ2dZ1/XETWXAZ0A3V+UkSuOZ1rTyXTU7juXSLy1u40%0AVf0dVb141d+aQUe7V+JfbaCeHSLypq7zS0Xkj091zTpl3Xc6155Kpqd47S3d56o6u4bOLl4r6LhR%0AP7N5f2C+9qNERK4SkXX3/rPt+/B6+VT13jV0+4Sgo7VnTUTuEpF9IvJ9EXnbP6cdp4OIXCciv7J+%0AznXLee0zwdY/DNovE85EFpMzt23tFxVnIu0XkY5nFoeq0z9uEX5otIORZyLdL2vPNHJn8FjS/kHM%0AmciM/ZHQmUg7iHgm0g6OOBwOh+PphQs8OhwOh+PZyBuB7wA/v06+a4FOMEhV/62qPvBDlGsjXEuX%0ATBtBRAJV/aiq/sXpVCgi52GeGV4qIoV1su8AOkE+Vb1dVd9zOvX+ANlBl0wbQcT8LFNV1w2qnYKN%0A+hk8PX1tI1wF/HN0dLo8qqrPU9XzMPp9n4i8faMXizyt3pq9lh77mvbiaSa/w+FwOBwOh8PhcDgc%0ADkcHF3h0OBwOx7MKESkCLwbeQVdASETeLyL32pl919vZiZcCnxGRu0UkJyI3isilNv+yiPyOzX+r%0AiIzZ9O0icoOI7LX/t3VVf7WI3CwiD4vIq23+HTbtTvv3oqco0yUicpOI3CEiXxeRCXvtjSLyuyJy%0AE/De7tlZIvJOEbnNlvsFEcmvo7Y3YZa//AbwM13y7RKRb9py7hSRs4HrgSutfO+zM+K+YvNfJyKf%0AsLIdEJH3dJX1yyJyn/37j111ByLyKavPz7dlFZHftG24T0Q+JmLW4tmgTL6I/IG9fq+I/Dt77VUi%0A8o8i8pfAvW07t/3G2vNOa5PXnEphvfzsKdj1tH1NzOzaj9i2HBCRl1m97xORT9o87xCRD3XJ9E4R%0A+aA9fqst8x4R+bRNG7G+cpv9e7GI7ADehQn63S0iV4rIT4vI98TMRvxmW9ZV7X9SWTb9Zbacu+31%0ApVPpuI2qHgB+GXiPLadg23ubLec1Nv1aEfkbEfky8A1r75tE5HNi+uT1IvJmMTMo77W+wzpteq6I%0AfEtE9ovIO9u27+Urq3Urpr//DPAHtt1n27+vienTN4udMWvt+kER+Ufg90TkchG5xcp1i4icY/P5%0AIvKHtu69IvJum95rrFhzPOhlpzXs+QsicruI3D61cnStLA6Hw+FwOBwOh8PhcDz9SdOn/98zBBd4%0AdDgcDsezjdcCX1PVh4E5EXm+iPyUTX+Bqj4X+H1V/TxwO/Bmu9zj6nXzCsCtNv+3gXfa9A8Df6Gq%0AFwGfAbqXGd0BvAx4FfBREckC08BPqOrzgTe0829EJiAG/gS4RlUvAT4BdC+V2q+qL1PVP1ol+9+q%0A6mW23H2Y4NipeAPwWeCvMLP42nwG+FNbzouASeC/ADdbnX3oSSXBucC/AC4H/quIhCJyCfB24AXA%0AC4F3isjzbP5zgI9ZfS4C/96mf9i24UIgB7z6Kcj0DqCiqpcBl9n6dtrrLwc+oKqrZ6DVgddZO70c%0A+CMROdW6+k/yM9iYXX9AvjYAvAJ4H/Bl4EPABcBzRORi4K+BnxGR9lpgbwf+XEQuAD4AvMLW9177%0A+f8APmR19nPAx1X1IPBRm36xqt6MmeH5QlV9nq3j/Wvo5kll2fRfAf6D9e0rgaeyVuWdGN/Cyv8t%0AW/7LMUG99kzdK4C3qeor7Hm7jc8B3gLsUdXLrUzvtnlO1aaLMP35CuA3xSyXu6avrKVbVb0F+BLw%0An60OHwU+Brzb9ulfAf6sq749wNWq+p+AB4GXWrl+E/hdm+cXgJ3A89q+Ye3ca6zoNR70stMTUNWP%0AqeqlqnrpeGHzWlkcDofD4XA4HA6Hw+FwPItwyzQ5HA6H49nGG4H/bo//2p57wJ+rahVAVec2UE4T%0A+Io9vgP4CXt8BfCz9vjTwO93XfM5VU2B/SJyABMoeQz4sA0GJZjAAsDVG5DpHOBC4B9sDMzHBNra%0AfLaH7BeKyG8D/UAR+HqvRorIZcAJVX1cRI4AnxCRAUzQc7OqftHKV7f5exXV5quq2gAaIjINjAEv%0AAb6oqiu2jL/FBJ6+BBxW1e/aa/83ZlbbHwIvF5H3A3lgELhfRG7coEw/CVwkJ/fc7AN2Y2z6fVV9%0AbC1VAL8rIi8FUmCzlX2qRzvX8rM72ZhdV3M6vvZlVVURuRc4rqrtGZz3AztU9W4R+RbwahHZB4Sq%0Aeq+dHfd5VZ1ZJd/VwPlduiz3mJG4BfisnU0XYfx7Nb3K+i7wQRH5DCYYdmR91XToNvJPYoKq7f0X%0As0B75vE/rNL5bao6CSAij2Jm9YKZ8fryDbTp72yguGZnIl4OfJW1feUVrK3bk40wM2VfBPxNl366%0AN/j6G1VN7HEf8CkR2Q0o0A4iXw18VFXjdj0iciG9x4pe48GadlLVpdVyOxwOh8PhcDgcDofD4XC0%0AcYFHh8PhcDxrEJEhzMv/C0VEMS/fFfiC/f9UaKlq+5qE3vdU7XHcPn8fcBwz88rDzJYCE0hZTyYB%0A7lfVK3p8vtIj/ZPAa1X1HhG5FrNPXy/eCJwrIgfteRkz++lz68jWi0bXcVtvp4pWPklndqbonwGX%0AquphEbkOE1xaN+ppEcyMsicEXEXkKnrr7M3ACHCJqrasPrJrFt7Dz2ygdCN2Xc3p+FpbzylP1Hna%0Adf3HgV/DzJz787b4PeTzgCtWz8ZcI6j7J8AHVfVLVp/XbbQs4HoR+Srwr4BbReRqVX1wjevX4nmY%0A2XrtNvycqj60StYX8GT7rtZNt97aejpVm9bq0718ZSO294AFO+tzLbrl/y3gH1X1dWKWvb3Rpq9V%0Az6nGik+y9njQy06nboB4eLYrRhKQaMoFmTGm0yoAj7fmiSRgIV7hOTmzrekDdRO/z3gmdtoX5Jls%0AzLMtM8gOrwjAw14FgEdaJl7r41GJq2S9kP6w0EmbjZcp+CdjtStpkwCPicwAAImmJKQUgyxlPwfA%0AidYikReQtVtnLiY1KkmVfj9PnRiAZhrji8dSYobo0AsYCktMBCVSq+5KWqepMZPVOXYXJsx1mjDb%0AWmIs6rN1LTEWlTlQO85gaGL3OQnJBiEZz9Q/EpRoacJkc4H+yKyEXdeYYpBlODBtfbwxy3Cmj7Kf%0AZdHKNJtUyfoR061FykG+I/fmzADLaaNT9ky8zHBQpNmJYYOPUEtbph1xFU+ESAJaqcmTDSIO1KYp%0ABlmONhcAuKi4jdmkSj021y2lDapJg/OyYzwQT3XaPxSViKxuH2yewBOPh2vHGYnKABS8iKPN+Y5u%0A51pLqCpbcyOEnv8E/9oSlDkeLHRsOZrpJ1Gz3JCH4IvH9twow75p/8HmHEU/y8VZY4/vVQ8RewmR%0ABES27MW0TtYLOzIClIM8BS9if9XE58/Jb+JwY46RsMTxeBmAop+lljbJeVHnuoW0TuQFDFjfAri/%0AepQtmUEAhvw808kKw36BA40TAJT8HGU/y9ZogH7P+O7BuMLmzAALcbXTVoBikCVj5ezzc8wkKyzE%0AK1Zvy0ReQE1b+HZhoxPxEkUvw1JSZ7ph9OblhMGoyLy9bjAocKQxx5bMYMcG3XW27ZiQ4ovHi8q7%0AADgSL1JNm51yRzP9AIyEJSpxzR4XaGnCzfUj+GJkyvoR9aTJUnJyaBmxfWm6tdjRf94LaVgfjSSg%0AEi9RS5uM2H4jCL4IDU3oj4qdNICRwJwfiGuEXgAp1LTVKWs+qdK+rS40lyn5OepJkwsKWwCoJHV2%0AZkdYTI0+il5EXWOaJJxoGhmvKGznsdZCZ0wBKIcFMl7IZGMegOGozEyjwp78JmbV+E0zjRkI8ywn%0ARh+P1U/QSluMddl7NCwbnWtKJakx31ziucXtKNppW0fXXXpMSGlqQs6POufn5zczm1S5Mmd+f3PD%0AygHG7XgEsCnXx97lQ/T5WQ7UjU8OhSVyXshy2jzZv8RjuVVnd24cMP63vzrJOcVNpHryljPgZTtj%0ASeiFFL0MlaTOjLVlNWkQa9LpP5P1ObaUd9MfFpltmt+19OVyzLSWyfkRs1bfZT/LWNRHJTE6mmxV%0AuKiwjYWkxjGr72KQJfQC5ltG131BnkB8cl7YacfB6nGGMmX6/Bwn2n05yFJJqtTSJgDjYZkHqscY%0Ay/QT2L5Usnpv+/YFmTEmk2WONhe4KG9m+9/WmqaWNAnFZzmp09KEsr0/bQ7MeNdKY8ajfipJtTOe%0Az8QrtNIWt64cBODc/ARHmwuE4vF4zdhExGNnZph2rxwJijxUm2IlrnX63mNNc3/cGvYzGRtdlr0s%0AfuR1+t94VKZfIg7GFbbnRk39aYMTrSV2RGacOticYzAoUNO449uignhCLW5So4mi+OKR90IeaBoZ%0AcxLyksIODsaLTNr7xPm5CR5pnKBpfgvFXGuZvjBPn5/r3LtGwzIzyQolO/55gTDbWqIZFMja+3kG%0An8caM2zLDHXG6owXMp1WO+fFIMtIUGS3V+aW5jEA7lh8jEvKO5mJTz4+jQRFHk0WWbH2rrSq3FKb%0AZSI7SF+Qp5Y2ibyAqWalo7dEU87NjjIdr3TSFuMqpSDH4eZ8x99Ulb4gb8Yda+8+P0doto5nIalx%0AtDHPgJ9jqlWxeRJeXtjJTdWD7MwMA3BvY5pAfKr23n1ObpwUaGpMX2DuL4H4TGmlMwZszRr7HWnM%0AdZ4BqrTIeRGpph09HWnMsTM7wr4V8/u+oahMQsrZwRBxxvRTX4QZ2/cAgtCnljbZkxlhxY6lu8NB%0A7mlMstA0/ejsaIisH7LQWuZ5xR0AHGrOEYqPiDBi/bSaNIi8gOHQ9Ckfj+HcOPdXj5LYcSLnRezJ%0AjXVsNBUvMhgUKPpZCvae6yNsygzQ0JiMF1JNGixbn/Lb308UriyexT+tPE7DljUSlpiuL/C8kpHx%0Akfo0OT/iUHO+c/2FmTG2+CX2Wd+uJg36gjwjQZH7Gub5puhnKfoZHmpMd8aX0UwfWzODNKyO9tem%0AiLyAkbDMg3Y7grNyY1SSGlUrTzHIEUlAqik12/7HWvP44hFYvykHeY7bPj0amrFkMa2zPejjQGuB%0AGTuWvbiwnZm0QcP2N188WmlMCyhZv2mmMcdr81xcNov9tMeKpiade3AzjXmwepShqNzx97l4hVaa%0AsNk+T0fi2/ufMm/vXbEmLLWqnWfHrfkR+sMCc61lqla327Mj5LyIu5YOAvCSvt1EEvDc/ATzavy9%0AGi8zVZ+jFOZ5bs6Mr4fiCiFeR9d7a8fZlRslUaVgvz+0NGHB3iMAxsO+jv3OzYwAcH/jOD4eWS/s%0A9J2BIE9OApbafTtt0kiaxJpwof2uMpUsUwTGrP4TTfFESFQJ7PNkID5NjTlcN2PxeKafSHyOtSoU%0AffPaYCmpkZWIPi/X0fdE2M/DjWnydrxbimukoTLk55m17RkPysSaELfvpWmDibCfB6tH2Z41bdsS%0ADRKJz0yyQp8dAw415sj5Uee58NGVSUazpi+2+1dTk45fAmyOBkhImY+rHX3nJKQvPDluOxwbxS21%0A6nA4HI5nE9dglqbcrqo7VHUrZvbSHPBvuvY2G7T5l4AN7TPXxS2c3NPvzZhlGtu8XkQ8MXvHnQU8%0AhJm1NGlnQr4FE6QCM/NqPZkeAkZE5AqbJ7TLOa5HCZi0yy++uVcmEfGA1wMXWX3tAF4DvFFVF4Ej%0AIvJamzdjZT0dnX0beK2I5O2SmK8DbrafbWu3DxME/Q4nA34zdobYNQBPQaavA7/YXmZURPZ0LcXZ%0Aiz5g2gaSXg5sP0XeXn72EjZm141yKl9bF1X9HrAVs4fnX9nkG4B/bYOn3fJ9A/il9rV2hu5acvcB%0A7Y3+3taj6jXLEpGzVfVeVf09zNKz5/a4/gnYoNsfYgKEYOz77vZSuF3L9p4up2rTa0Qka/V1FXAb%0AvX2ll247OrQ+/JiIvN7mERF57gbkurYr/RvAu0TMGyZbz6nGil7jQS+bOxwOh+NHxHzzzJ1kPlnf%0AyKIPz0xaXT/sONPQp/z7uWcO7eCz45lFNWmsn8nhcDg2iqZP/79nCC7w6HA4HI5nE28Evrgq7QvA%0AJsyynreLyN2YfdXAzAT6qIjcLSI5NsZ7gLeLyF5MIPG9XZ89BNwE/D3wLrsU6J8BbxORWzHLrK4A%0AqOrX1pMJE6S8Bvg9EbkHuBuzTON6/AbwPeAfMLPdevFS4KiqHu1K+zZm+cUJ27732LbeAowDe4FY%0ARO4RkfdtQBZU9U7bru9buf5/9s48zrKiPvTf3znn7re32/vMMNOzMsDIOmzKKhA3ohLxqZinJEZD%0AjKIkPt9zeYbEJehTSNQIUaKiEgnirlEw6ACyyjL7sIwzw2zd0/t217PU+6Oq71yavt3NqIEZ6vv5%0A3E/fU7dO1a9+v19Vnb6/W1U3KqUeMx9vQ+tnI3pL1euVUqPAV9DbYf4AHeyZYj4y3QhsBR4Vkc3A%0AvzL3LhA3A2tF5GF0cGY2vdXzs8vmY9ffk6/Nl1uBe5VSIwBKqS3os//uMj51bU1da0Vko4hsBa4w%0A6T8GLjFyn41eDfgdEbkHGJxF7pnKer+IbDb1FtH9pB7LReQx0dvE3gp8QSk1tWrz4+htRzca+358%0A/uqYkaup36aH0FurPgB8XCm1nzq+MotubwH+l2nPcnPPO0yeLehg/0x8BvhHEbmXgz9YAO3fu9Ht%0A34D2uwr1x4p640E9O1ksFovFYrFYLBaLxWKx1MVutWqxWCyWFw1KqfNmSPt8zeU10z77LjpgNMV5%0ANZ9la97fBtxm3u9Cb7M5vZ7L68j0FHB8TdKHaj67Zh4yrUcHCKeXe96066tr3l8PXD+TPNPuWQec%0AMS0tBLprkp7VVuCCadfrpstgrtfUvL+Wg4GYqbRdwLF1ZPso8NEZ0p+ap0wfNq/pcq6bVl7W/B1E%0An6k4J3P52Tztel7NZ4fsaybPmpk+M5wFXDft/puAm6alDQJvmqGuJ3mm/wL8cIZ8X0cHV2cr673T%0A02bCtKlucNZsDfqXs8lgrtdRY+9au9V+ppT6ITO36eo69df1lTq6vZdn+/krZ7j38mnX93PwTFjQ%0AAUTM2Y5/Y161+euNFTOOB/XsZLFYLBaLxWKxWCwWi8UyGzbwaLFYLBaLxfIiQ0Sa0av1Niil7ny+%0A5bFYLBaLxWKxWCwWi8VieV6Jjtzt0v+7EaWO3P3ZLRaLxWKxzA8R+Qj6PMdavqOU+uTzIc/hgDmr%0Ab6ag3QVKqaH/bnmONETkJcA3pyWXlVKnPx/yWObm7IUXqMmwRNpNADAWFIiJiysOx8TbAdhY7iPr%0AJml0dJ5d5SHaYw0UogrdsSYANuf30BJvwBOXkjlvyROXUEUsjuujMcfCIj4RHW6GrcVeALrjzQwF%0Ak+S86iJhxsICS+OtPDK5C4CuRAsRilMS3YwofSbQYFigzU3zG5PnnOwKtgcjAPhRAECTmyLlxBgJ%0AiwBknQS9/ihNbhpXHycKwIA/gW/+We2MN+GrkNEgjyd6N9yeRCsbJ3dzVsMKnvL1MBFEIRUV0B1v%0ABqCvMkbSieGJS8qJ6TwqoqT8ajlKKYpRhbjj0eU1AlCIKuwsDdDkpXHl4IkaCSdGk6uPxt1bGUEQ%0AOmONPFHYD8DiZDsChObcriY3Sb8/QagiQvQZIjkvQ7ubYdi0v88foz3WwFhQpK+kdXVa4zJGwiJD%0AwSSLjJ36/DFCFdEe00fBZpw42wq9HJPu5oliH4CWJ97EvrI+763JS5MPyyxOtjIc5AGYCIoIQk+y%0Aja35vQCc2bCcTcX9nJRaCMDuYJyME6fRidNv7puMtI0bTfvHwxJHx9uYVAGjpi0CxMRlu5GnO5Ej%0AMOezDfuTAHTEmxARWt00+/0xAFrcNBGKMVNOo5skLh47SwO0xLQPJsQj4XiE5iwWVxz6KmM0eKlq%0AWkxcypEPQMqJAzAS5OmKN5HSRxGzvdTPqmQHEXD38DbtS9lO7YumbSknxs7iALl4tnrflE0dpNrW%0AitL+1uKmddnFPppiGc5KHsUvCzsBGCqP05lsYWmiDYDHi720xLI0ukn6/XHdFhxccXCMr+XDEqGK%0AWJHsIGPqf6oySKBC2r0GdpYGADg61cXO8mC1rR2xRkbCAhknzo7iAQAWJFsJVUSzqxe37yoN0uil%0AWBxv4f6x7QAsSXcQqLA6tmwPRghVpHVszg7sSXWwq9hPQyxNgylrqdfM45WB6ngzGZWZjMoEUcgK%0A016AJ8sD1bEsIS4NTpLHi70sTrQCMBBMMObnyXopmj19TPT+0hCt8cbqOXFLEq24OFRqzvubjMoM%0A+RPVeyoqYMwv0BRLV+3UHWsiJKJZdP0bS710xZvo98fpMnKPhAWa3BSVKKC3MqrvM2NIWHMG31hQ%0AIOdlqmPCUDBJg3vQ/xrdJAnxeKp0oDq+BCqk2csgIoyYPrA00cZkVKHTyP3I5NMsSbVzoDJePfMv%0A7nj4UUiP0dF+f4ysm6S3PMLChB4TurwsW0t91TFhwJ/g2GQXA2Ee38i0tzRIa7yRQlhmkblvb3mY%0AeE1fynlZurwsI1GJfWU9BjV5acaCAlnP9AmJMRRM0uilq326EJZxxSHhxOgva705CMvTXYwGhapN%0AXBySbpx8WAIg7SQoRpWqTwxVJliTXsBwWGCP8bcVqU6GwzzCwTlh1M9zTKqL7eWBqk/0VsZYHG+p%0AjqcHKmMcl+qmL9S6Hg8KLEu0cyCYYNzItCiRq441AKGKKEc+jV6aUnjwXMK0m2DYn6zauy2WZU9p%0AmPa4nicmwiINboqVsRy/nvwtAKdkl/DrsadYntEbmgxUxsnFsmSceLXfNngp4o5XHVtSTpzHC/tY%0Amuqo+k1cXPr8cUYqE3QmWgB9ZuJEUKQj3mR8M6IYVmiPNdBq+uS20gFOSC5gZ6DtkRCXfeURymGF%0Ak7L6mOzeYIKYuBSjSnU8zzoJtpf6aY81VvUYdzyOSXZW+1yIYiwsVc/cjFBMBEUqUcDipPbTsbBI%0AOfKrY9JkWCLhxBiqjNNsxvKsmyTjxBkMJhk1faIz0UJSvKr/FYISHclmOmON7Dd9sslLk3USjEfa%0Aj/rLY9V6Y0ZvE1GZGA5JJ8YBM762eGl2l4ZYne6u+qgg9AXj1Tm/1x+jwU2SNc9Teysj9MRz/LYy%0ASLun+9dgMEnOy7DXzK8pN07aSRATt+qlR8dyPFzaz9JEK/tN/U1uipGwQGT6W195hI6EHl+mfMvF%0AQWqefwphmUY3xaA/UR0TFsZbGAwmCVVEPtD+25ZowsVh0vQtVxxOTHbzYGE3a1NHAbA7GGM4yJMz%0A403KieOgnxkXmHGupAJGgzwZ4w8KRcaJMxmWKU3NqW4cQciHperYGaFwEApK5wlVxGBlnLjjVdu2%0ALNHO1sJ+jkrq8Wd7oY/VmYUodXDO91VIk5uiEFVImGe1igpodJLVsmPmdLOxsEjc0et+Rv08oYro%0ANPpsdJKMhAX8KKDD+PLeyjCNXrp6dmWLl6YUBeS8NDum5tJkJ7srI4wFharcCxMttLlpBkM9bgz4%0AEyyMt+AlwAQiAAAgAElEQVQi7PNN/3JiuDjV55t8UGRhqo0WN131U6UUo0GetJuo9rcBf4Kcl632%0ApUJUJlQRCSfG8rj26fWFvSxLdhwcb5VPUjyS4pE38+JYWEShODrRAcB4VOHp8iANXqo6lpTCCr4K%0AWRhvqT5zZN0kg+bZFCDrJcl5GXYWB2j09FiSdOM4SHUuzbkpxqMyE2Gp6qsrY62MqjIjYbFqH5+I%0AUlghZmy0IpZjY6mXmLhV2w75E6xIdjAY6udLQWh2Uwz4E9U8jW6SYuRTVvp/h4R4xMUlQlWf59Pi%0AUVIh+/0ximbsVihSThzPMXNwFBJzPPwoqOo77ni0ednqc3FFBSSdOAfKI7wko/vNlvxeYk6Mplia%0AIXM+dHMsU5UNIB9VqvPg1FyV8zJMRmVWx9qMjC6jyqc/zLNtUj9zdyZbGCyPsbZhKQA/3P2Tg53/%0ACKT8+F0v+GBZYvW5h4UN7BmPFovFYnlRIyKXiIgSkdVz5LtcRBbUXN8oIjNuAzqPOr8uIpceyr2z%0AyfQc7rtCRN5Wm6aU+qRS6sRprxmDjuasxG/Po54eEbms5nqtiHx+tnvmKGvzodw7m0zP8d77aq+V%0AUkMz6OzEmYKO8/Uzk/f35mv/nYjIeSIy5xmjpn1fnCufUmrTDLp9RtDR2FOJyMdr0tpExJ+qYyZ/%0APxReiD54uLOrfOTG5zvNl6xHIn0m8HYk0m2CHEcih8W3E4fI1A8FjkQ2lnqfbxH+YAz4E8+3CJZD%0AYCpAdyQyFQw7Ekm5R67dFC/4GIHFYrG8KLGBR4vFYrG82HkL8GvgzXPkuxyoBoOUUn+hlNr6B5Rr%0APlxOjUzzQUQ8pdQNSqlvHEqFInIM+vnhHBHJzJG9B6gGWJRSDyulrjyUen+P9FAj03wQ0T+/VErN%0AGVSbhfn6GbwwfW0+nAf8Ljo6VHYAF9dcvxHYMnXxXPx9ytZ/YHp4fnzQYrFYLBaLxWKxWCwWSz1U%0A9MJ/HSbYwKPFYrFYXrSISBZ4GfAOagJCIvJBEdlkVvZdY1YnrgVuFpH1IpISkXUistbknxSRT5r8%0AD4hIp0lfIiJ3ishG83dxTfUXisg9IvKkiFxs8veYtEfN66XPUaZTROQuEXlERG4XkW5z7zoR+ZSI%0A3AW8T0SuFpEPmM/eKSK/MeV+V0TSc6jtMvT2l3cAr62Rb4WI/Jcp51ERWQ5cA5xt5LvKrIj7icl/%0AtYh81ci2Q0SurCnrb0Rks3m9v6ZuT0RuMvq8bUpWEfmYacNmEfmyiN5LZZ4yuSLy/8z9G0XkL829%0A54nIr0Tk34FNU3ae8htjz0eNTV43m8Lq+dlzsOsh+5ro1bXXm7bsEJFzjd63icjXTZ53iMh1NTK9%0AU0SuNe/fZsrcICLfNGntxld+Y14vE5Ee4ArgKiP32SLyxyLyoIg8ZuzQOYNunlWWST/XlLPe3N8w%0Ai4qLwLYpHQFvAm6tqaPW35/lE3Vsfdj64HxtZtJPE5H7jI7vE5GjTfqMMs2EiLxLRB4WkYf78vtm%0AMZPFYrFYLBaLxWKxWCyWFwM28GixWCyWFzOvB36ulHoSGBaRk0XkVSb9dKXUCcBnlFK3AQ8DbzXb%0APRanlZMBHjD57wbeadK/CHxDKXU8cDNQu81oD3Au8BrgBhFJAv3ARUqpk9HBk88DzEcmIAC+AFyq%0AlDoF+CpQu1Vqs1LqXKXU56bJ/j2l1Kmm3G3o4NhsvAn4D+Db6FV8U9wM/Isp56VAL/B/gHuMzq57%0AVkmwGngFcBrwdyISE5FTgD8DTgfOAN4pIieZ/EcDXzb6HAfebdK/aNqwBkhxcPXbfGR6BzCmlDoV%0AONXUt9TcfxrwEaXU9G1OS8Alxk7nA5+bCjTV4Vl+BvOz6+/J11qAlwNXAT8GrgOOA14iIicCtwCv%0AFTEH92j9f01EjgM+Arzc1Pc+8/k/A9cZnb0BuFEptQu4waSfqJS6B73C8wyl1Emmjg/OoJtnlWXS%0APwD8tfHts9HBxdm4BXiziCwCQmB/nXwz+QTU2Ppw9sHnYjOT/jhwjrHRx4BPmfTZZHoGSqkvK6XW%0AKqXWdmUWzqh0i8VisVgsFovFYrFYLC8evOdbAIvFYrFYnkfeAvyTeX+LuXaArymlCgBKqeF5lFMB%0AfmLePwJcZN6fCfyJef9N4DM199yqlIqAp0RkBzoItxP4ogkGhcAqk/fCech0NLAG+IWJgbkcDKqA%0ADhbOxBoR+QTQDGSB2+s1UkROBQaUUk+LyF7gqyLSgg56LlRKfd/IVzL56xU1xU+VUmWgLCL9QCdw%0AFvB9pVTelPE9dODpR8AepdS95t5vAVcCnwXOF5EPAmkgB2wRkXXzlOmPgOPl4JmbTcBKtE0fUkrt%0AnEkVwKdE5BwgAhYa2fvqtHMmP3uU+dl1Oofiaz9WSikR2QQcUEpNrZ7bAvQopdaLyC+Bi0VkGxBT%0ASm0SkfcCtymlBqfJdyFwbI0uG+usSFwE/IfolbdxtH9Pp15Z9wLXisjN6OD43jn08nPg48AB6vi6%0AKbeeT9Ta+nD2wZfz3GzWBNwkIisBBUwFn+vJNJMsFovFYrFYLBaLxWKxHP5Eh89Wpi90bODRYrFY%0ALC9KRKQV/SX9GhFR6ECdAr5r/j4XfKXU1D0h9edXVef91PVV6MDJCegAaGlK3HnIJMAWpdSZdT7P%0A10n/OvB6pdQGEbkcfU5fPd4CrBaRXea6Eb166ta6d8xOueb9lN5mi1Y+S2dmpeiXgLVKqT0icjWQ%0AnKOcWgR4r1LqGQFXETmP+jp7K9AOnKKU8o0+kjMWXsfPTJBqPnadzqH42pSeI56p86jm/huBD6NX%0AwH1tSvw68jnAmdNXY84QUPsCcK1S6kdGn1fPtyzgGhH5KfBq4AERuVAp9fgM9wOglKqIyCPA36JX%0Ac/7xDNlm84laWx/OPvhcbfYF4FdKqUtEb5e7bjaZ5iLheMQlQ4uru4OLUFIBbV6GPeE4AFk3SUUF%0AhMRpj+l4tSsOPfEWHsvr+HLGS+GKQ6QiFsVbquWPhSUmI+3ChahCzstwIJgk7njVcib8AnHR1xUV%0AkHLijEdllqX0Tr+dXpYnyv3sDMcJVFgt+7flIXJGni2Vfkb9PG3xRtJOXKdN7qE7maMj1ghAvz9O%0Aq5flt4U+lqQ6APBVSEesEQdhR/EAAIuSbSxK5BgP9XCejyqEKmJvME6TmwIg6Xk8UewjZRYd9yRa%0AGQzyFKIyBdPe4coE3ckcjc7BoaYYVRiuTJIxMk6GZVamuuj3xwnN2R9LE60cCCYpRj4AXbEmAPr8%0AMU7J9gCwIb+XQlBiSVq3Y19llJyXYW95mK54MwApibG9PEg+LLM82W70q/XXmmisylRRIXHxCImq%0ANhmqjJM1PhGoiEAF7KmMcGyqG4A7B7cQqojVaX09HBRIunFCFTERaJeNOx6L4jn2VUZojzdV62uN%0ANbC+qBc4t8caGA9L+CpkONBdJ+smGfInyDgJAEb9PA/6eVanu9lX1nH5Bi+Fg9CRaK7qcjjI0+Am%0A2VGeBGBhIsdYWGBVLEfJCwB4ujRIW7yRhBOryrOvMkLc8fAjnacxlmRveZhlRmfb8vtojGUIVUTC%0A+KmvQvJhmWNSXfy2PAjAYHmMlBvn8ZLevrg13sjWYi/Lkh10pLRNVibaeKo8SH9lTPtaIkfKjVOJ%0AAiro+lcnOthc6mXCL7A83QXAUGWUIAroTGt/f2l2GY8V9/FAeT8LTX+LlKIQltld0TpKODFa3TQl%0AFZA0OopUhCMOjca2fhTQHEszGZUZ0r+nodFNMhYU6fPHWJxsBWAyqrAokaO3MgrA3sow3cbPTs4s%0AAeChiR2szHQzYfy/M97E7tIAxajCaY3LABiPyowGPhvKvbhmI6eliVZCFdGY1jL1uFlKSa2LSdMH%0An1CDRCiergxpn40CuuPNbM3vITLDZ2eskfOSi/lV6Wntt8bGHfGmqt+HKuLY9EKGwgIdrj7yOkoq%0APBxavay2Y5Bn1M/jiFT7QNqJszLZSdIcKbw/mCCR0PodCbW/P10ZIuHEcD2HpYk2BoLJqr6mdBKq%0AiMmwTEUFnJw+SrdFhfQGE4wFhapP9iRayUcVXNE6KoU+fhSScrUdi5GPLyGtsYaqjhwRxoICnfFG%0AWs24uKcyQqBCBv0JAI7LLGIwyNOTaGVrQftp3PHIekn2+9on026CRieBm8gxYcr+bVRmzM+TcuKk%0AnDhNboqdlWFG/DzLzVi6JNnOWFikNdbA0yXdJ1xxSDpxFpsxbGNhP544KBSjFd1PU26ctlgDfUZX%0AEssyGRQZ8/M0ePokgYyboNlL4yCouLZ3s5emHAU4RkcoaHCTOCL0+VqX6USCnniOJ0p6bF+cbOXe%0A0SdZlV1Ylds1z0GFUNuoxcsQdzy2lwcohXoM3jy5hxOyS+gNJkgbv8p6SbYUe2n0UtW2egjHxdvY%0Agm7/kD+J57h0eXq89RD2+KNV/5ryZYBjUl3s9/Wc66uIhYkW9prxbmq+3BOO05XM6bLDIovTHWTN%0AONmdXsBoVKYcBVW/CVVEp9eAb+aWp8uDLEq2MRzkSZv7ClGZjlgjOS/DjmI/AE1emlMzS+gP9Zg8%0A4E+wIN5MKfJ5sjyg7wtK/GrsCY7O6uPNs06CCb9AT7qzel+bl2Eg0Hae4oliHy2xLJ2e7n8l5ZNz%0AM+ysDFf7wMJEC4P+BLmY7pMpcVGeos3NMG76UqObpCQegQrJukk8ccm6CVJOnJjpp+NhkQhFe6yh%0AmpYUj+EgT1NM+1ZTLE2jm6zOtwCjQR7XO/g42BpvYDIqM+rnWZHsqPqLKw4xcav6PsFrY9CdZML4%0A0lhYoNlNk3US1eegigqIi0dfoG29t2j6Cg4FpWVYlWjnwYkdrDY7UuSjCuXIZ2msmd3mvs3+IBUV%0AsNcfo2xkj4lbHeMBjs8uxkHY749Vn1UqKmRX/gBJV183xjJ0ehnGw2K1nD3lYVJunIXxFkbcRFXf%0AvZVRGr2Dp3vsCycphmW2lHX/mgxLpNw4oRmTx8Iie0uDOAiFWKaqt5yXrY5b+rlBUYp82oy9I6XY%0AWx5mYSLHeFSq1lcIy0Tm36nlyXYGyqPPeFbbWxmhKZYm52oZj8scRUUFxMStzvldbiN7KiM0uqnq%0A3LHIa2JjYR89yTYABoIJViTaGfAnSJm58yXphezxR0kYP6qogIHyKJ7jUVG6D089/6wyPtIbTFCM%0AKjhkqs93j0zu4sSsnjObzNgRKsVQWKz25Xjcw+WZ44MnLjkvU/VjN9GMryKKUaWqn97yMEuS7fT7%0A49XnMFccAiIWmOfgsbCEJy6FqEKf6ZstsSxDwWT12bnBSRCqiD2VEXKmn8YdjyAK2eWPABBEISkn%0AzrJYjnWj+l+9lkQDDV6KXn+UExL62fDpYIwmL13V0XHxDvaE4yxNtZM3socqIunECYyOdlWGWRzP%0AEaqIhZ6eyzaU9lfn6Km+VI58imGFrKfn6QNhnlBF9CRauXf4CQByyUYOBBPV8T3hxAidBAOVMY7L%0A6Dk4KS6jqlh9vttR6KMxliHlxqtzeDEsszTVwbHxDjaWe6u2iTle1SZlfDwUi+Mt1TGw0UkyEEzQ%0AYnwy56ZYX9hLR6K56rddyRxKKVrcFLt83ZeWpTooR0E1z3HxDvY7k4yFRZpNHxzwJ/RcqrQet1RG%0AaXSTpJ04q7N67Bj0Jzkmu4jtZty2WOaL3WrVYrFYLC9WLkVvTblEKdWjlDoKvZpnGPhzOXh2W87k%0AnwBmO2duJu7j4Jl+b0VvPTnFG0XEEX3m2zLgCfSqol6zEvJ/ooNUoM9TnEumJ4B2ETnT5ImZbRfn%0AogHoNdtsvrVeJhFxgDcCxxt99QCvA96ilBoH9orI603ehJH1UHR2N/B6EUmLSAa4BLjHfLZ4qn3o%0AIOivORjwGxR9luKlAM9BptuBv5raZlREVpl6Z6MJ6DcBn/OBJbPkrednZzE/u86X2XxtTpRSDwJH%0Aoc/w/LZJvhP4HyZ4WivfHcB7pu41K3RnkrsJmDr07+11qp6xLBFZrpTapJT6NHrr2dXzaMbngP+t%0AlBqq08Z6PjGdw9kHn6vNam10+e8ok8VisVh+z0wPthxJTP344kikxTtyp8ynzQ8kjkQ8cefOdJiS%0ArwksHWkkzQ8pLBaLxfLCwgYeLRaLxfJi5S3A96elfRdYgN5S8WERWY8+aw70ysAbRGS9iMz3m5Ir%0AgT8TkY3oQOL7aj57ArgL+BlwhdmG8UvA20XkAfQ2q3kApdTP55IJHaS8FPi0iGwA1qPPlJuL/ws8%0ACPwCvdqtHucA+5RS+2rS7kZv39ht2nelaet9QBewEQhEZIOIXDUPWVBKPWra9ZCR60al1GPm421o%0A/WxEb2d5vVJqFPgKsAn4AfCbmuLmI9ONwFbgURHZDPwrc+8IcTOwVkQeRgf5ZtNbPT+7bD52/T35%0A2ny5FbhXKTUCoJTagj4n9C7jU9fW1LVWRDaKyFbgCpP+Y+ASI/fZ6BWO3xGRe4B631LVK+v9IrLZ%0A1FtE95NZUUptUUrdNEe2mXxiejmHrQ8egs0+A/yjiNzLwR86cIgyWSwWi8VisVgsFovFcviiohf+%0A6zDBfoFgsVgslhclSqnzZkj7fM3lNdM++y46YDTFeTWfZWve3wbcZt7vQm+zOb2ey+vI9BRwfE3S%0Ah2o+u2YeMq1HBwinl3vetOura95fD1w/kzzT7lkHnDEtLQS6a5Ke1VbggmnX66bLYK7X1Ly/loMB%0Ak6m0XcCxdWT7KPDRGdKfmqdMHzav6XKum1Ze1vwdRJ+pOCdz+dk87XpezWeH7Gsmz5qZPjOcBVw3%0A7f6bgJumpQ0Cb5qhrid5pv8C/HCGfF9HB/ZmK+u909NmYnqb6tRxdU36TD6xg2fb+rD1wedos/s5%0AeJYs6B8iYFZdzySTxWKxWCwWi8VisVgsFsus2BWPFovFYrFYLC9iRKRZRJ4EikqpO59veSwWi8Vi%0AsVgsFovFYrFYLIcvosyBuhaLxWKxWCwAIvIR9HmOtXxHKfXJ50OewwFzpt5MQbsL6p05aJk/IvIS%0A4JvTkstKqdOfD3ksM3PeogvVgD/BYGkMgK5UjkCFpJw4odkSJkIxGZRwRAA4OtVFXFxKKmB7sR+A%0AXCxLRQUUwnL1viXJNvaVR2iP6eMxQxSFsExFBdX6O2KNVFRIISwDkA/LtMYbiOGQcvT5P5NRGRdh%0AwJ8g4yYAfc5YSEQpCkzZEVknQUWFlCO/WlaDlyJmzn9qcpMUI5+SCmh29DGfC90M9xf30BVrAmBH%0A8QAt8QZSTrxaToObZF95hLjjEXf05jNDlXEWJFtJmLLj4mk9hWWG/Amty3gzOTfFb83ZWgpFV6yJ%0A/ZVR2oxOAiLyYQkA1/y+tD3WQIQibsouRBVKUcDKWI4nfD00LYo1UVIB+yqjVX0UzFlQ/WWdlnQT%0ANMXSCNpukYpwxMEVhwZH67GiAgb8CXJeljY3bWRSDIcFJo1caTdBWmLkowoh2rbDlUlemulhVOk6%0An64MIQhNboqKCqtlJ5wYfqT/AuwvDdGWaKLN1WeplVRARYWEKqrWl3WTDPkTtMSyVb2VI5+OWCOT%0Axk8OlEdoTzTjmLbFxWVPaZDzG1aytTJYrV8pRczxCIxMC2PNjIZFUkae0bDIeFAg7nhUjC8dk+xi%0AQ2EvzbFMVbdjYZFl8RxPlgcAaPWy/LbQR1cyR9qUNehPMu7nSXtJY/8mdpeGWJnqotfXNlkUb6HP%0AH6/6+8pkJ9tL/WS9JMVQ67Ic+axNH8VD+d0ALEi0kHA8JsMyRWPjnJch5cQYDgqMBnktU6yBrJPA%0ANf10d3mYBi/F6liOO8b07uILU21ENVs9eeJSjCq0eVn6/DFTdpYBf5yUE6/arRCVaXbTVf8PVYQr%0ADpUooNf4YFe8mbIKqr41HpWIi0fKiVXPKUuKx1AwiR8ZeyRaGPAnWBBrYiQsAjARFhEEhaIU6j64%0AItWJQjFq8rjiEKgQpRQr460A/NYfIe3EGDb6yAdlGr0UMcej2ZxLWIx8IhQpJ1btb2nxKKiAMVN2%0AoEIa3CShihgNC4Aep3oro6TN+AMgCBknXm1bKargiVsd//qKwyzJdOJHAeNBsdrelBNnIJggY/QU%0AoWhykyRF63YyqnDAH6cc+SxJtBm5K2we380JTT0A7CuPsDDRQjHyyZhxMh9VcMVhNMhX5ZwMSgQq%0ApCOux7dGJ8GeyggtXuagn5SGaPBSuKL10eZlCVXEWFikK9YIwPZSP6441bF80ozjy+NtTJgxoBIF%0AxMSlzx9jVaIDgMGwQNaJV8/gOxBMMOJPsiTZxu7SkLFTkZZ4Q3WcbvbSuOKQFI9thV4AFidbqaiQ%0A0SBPszmHMesk2JbfS1dSH4s8WBmvzjkxR5fVHmtg0J+kzYwlpSggJEKQar8NlaLZTbG3MgLA0kQr%0Ae/xROr0GJiPdTyOlKEQV0k6crNFtvz9B2okzYcathBOjGFWIicuIr30w6cZ0uunbx6W6GI8qPFXo%0AZXm6q6q3igqZDEt0Gn3nowqTYYkuY7fH8/vIxRvwo5AGT/tyi5um1x+t6rbFTbO7PMSKZAfbS3pe%0ATrsJ0m6i6ltPlwbpTrTgIESoqh77/DFWJzp4YHIHAA7CklQ7kfnecSwskjV9IufpeaK3MkZHrJGd%0AJT0mKhTd8ebqPD/lt13xJiKl8M3cUQjLNLopyuY5oBz5xB0PpVR1DqhEAQsTuaqM2udKxB2PwIwd%0AvgpZmmir9tsmN4WH0B/m6TDzy3hUZl9lhAYvVZ0H/SigwU1W+82eyghLE208XuyttjfmuMQdrzpG%0A9MRz7KgMEaqoeg5oQETGiTPkT+IZfxv18xTDMsdljgJgJCxQiio0uCmaXD0vPF7opcFLVZ85YuLw%0ARLGPxYlWCkqPd61umsmoXJ3vQhURczy6vQamRu+ck+DBwm664k0s85oB2FwZICEew+aM2VYvS0kF%0ADFUmyJp5KeXEERF25vsAOCrdTjny8aOw+owXF4/2WAO+CumrmHkhlmX75H6WZfWmOftLQyxNdZCP%0AKrSYZ4eJqIyHw/a87rcnNfbQ54/T7jVU5+AmN0lvMMFQRT8npdw4MXGJOR4TZpzMukkiFJGKqnPQ%0AQGWcBYlmWhzt/7sqwyTdOHuKA5yYXWL0XcRBGDTPYAANXopFsSY2FfSpI4LQHm8kQj2jXyxM5Nhf%0A1mNAxkvQ6mWZjMrkjC/1+WNk3WT1ufC4RAfbKoPkw1L12aEr3syByhgF48fHZxfzdHmIk5IL2Rdq%0AmXYUDxB3YixOtFafpwb8CVq9bHXuWpXsYCws4YrD7rIeJ5ck2thR6q/6cSkssyZ7FLvLwxwVbwFg%0Aa2Ef5dCnJ93JnqLul+c2ruLB/NMck9Z2m4zKlFVIQtzq3NXmZtjnj1b9vyfRyvZSP2k3UX0OH/In%0AcMVhqZmTBoM87V6WvmC8Or6tTLTztD9Cf3mUpalOAMrm/4IpHaVc/VwxVJkgZc74DFXE0mRbtb9N%0ARCUiparPkqCfQRrcFEnxSJjnkMEgT6nmDNRViXb2+uM0uSnSxrbbSn3PeL5r9NKUogoLY80Mhlrf%0AQRRyXKKTx0raRzxxq+Pm1P8Ko1GJQEUIev4FaI03MOJPUjT9tD3eRNKN4+FwwPSbqWe7qWf+hOMR%0AF5fHC71VW56UWcRQWCQfVRisjFf9tsWMtaD/P1jgZumN8tVnjOEgT87LVGUsqYCd5UFWJjvZYZ5V%0AK1HAokSuauuH9t8lHMGUN//iBR8sS6y56LCwgV3xaLFYLJYjAhG5RESUiKyeI9/lIrKg5vpGEZlx%0A+8R51Pl1Ebn0UO6dTabncN8VIvK236HeDSLy7enpSqlPKqVOnHoBrwd21ty3VkQ+P/2+edbZY86M%0A+50w5Vx2iPfe9zvUO6OfKaWGanVm9PZPQKLm3kP2tf9OROQ8EZnzfFDjt1/8PdXZY/T68Zq0NhHx%0AReSLSqlNwA3AtTU6tkHHw5yjU886YvOIYUfxwPMtwh+M6DA6V+S5MhWgPRJZkGh5vkX4g7HwCG5b%0AX3H4+RbhD8ZUMORIZGmi9fkW4Q/G06V6x3Yf/jS58z1a/fAjPILn7qnAk8VisfxeiKIX/uswwQYe%0ALRaLxXKk8Bbg18Cb58h3OVAN8iml/kIptfUPKNd8uJwameaDiHhKqRuUUt84lApF5Bj0c8A5IpKZ%0AI3sPUA3yKaUeVkpdeSj1/h7poUam+SCiv1FWSs0ZVJuF+foZvDB9bT6cB/wuOjpUdgAX11y/Edgy%0AdfFc/H3K1kcqImLPabdYLBaLxWKxWCwWi8XygsQGHi0Wi8Vy2CMiWeBlwDuoCQiJyAdFZJNZ2XeN%0AWZ24FrhZRNaLSEpE1onIWpN/UkQ+afI/ICKdJn2JiNwpIhvN38U11V8oIveIyJMicrHJ32PSHjWv%0Alz5HmU4RkbtE5BERuV1Eus2960TkUyJyF/A+EblaRD5gPnuniPzGlPtdEUkzO5eht668A3htjXwr%0AROS/TDmPishy4BrgbCPfVWZF3E9M/qtF5KtGth0icmVNWX8jIpvN6/01dXsicpPR521TsorIx0wb%0ANovIl0X0Pj3zlMkVkf9n7t8oIn9p7j1PRH4lIv8ObJqy85TfGHs+amzyutkUVs/PnoNdD9nXRK+u%0Avd60ZYeInGv0vk1Evm7yvENErquR6Z0icq15/zZT5gYR+aZJaze+8hvzepmI9ABXAFcZuc8WkT8W%0AkQdF5DFjh84ZdPOsskz6uaac9eb+hllUXAS2TekIeBNwa00dtf7+LJ+oY+tn+aDo/vm46BWom0Xk%0AZhG5UETuFZGnROQ0ky8nIj8wentARI6vkWPePi8iGRH5qZF1s4i8yaTvEpFPi8hD5rViHj5wrYj8%0ACvi0iJwmIvcZvd4nIkebfK6IfNb440YRea9JrzeuzDh21LPpDLZ/l4g8LCIP78/vm8W8FovFYrFY%0ALBaLxWKxWF4M2MCjxWKxWI4EXg/8XCn1JDAsIieLyKtM+ulKqROAzyilbgMeBt5qtmosTisnAzxg%0A8gSm6o8AACAASURBVN8NvNOkfxH4hlLqeOBmoHab0R7gXOA1wA0ikgT6gYuUUiejgyefB5iPTEAA%0AfAG4VCl1CvBVoPZsxWal1LlKqc9Nk/17SqlTTbnb0MGx2XgT8B/At9Gr+Ka4GfgXU85LgV7g/wD3%0AGJ1d96ySYDXwCuA04O9EJCYipwB/BpwOnAG8U0ROMvmPBr5s9DkOvNukf9G0YQ2Q4uDqt/nI9A5g%0ATCl1KnCqqW+puf804CNKqenbnJaAS4ydzgc+JyKz7ZX/LD+D+dn19+RrLcDLgauAHwPXAccBLxGR%0AE4FbgNeKSMzk/zPgayJyHPAR4OWmvveZz/8ZuM7o7A3AjUqpXegtTa8zct+DXuF5hlLqJFPHB2fQ%0AzbPKMukfAP7a+PbZ6ODibNwCvFlEFgEhsL9Ovpl8AmpsPYcPrjAyH4/238uAs4y8HzZ5/h54zNji%0Aw0Dtasvn4vOvBPYrpU4wvv3zmnLGlVKnoe3+TyZtNh9YBVyolPpb4HHgHGOXjwGfMnneBSwFTpoq%0Aw/hEvXGl3thRz6bPQCn1ZaXUWqXU2gWZhTNlsVgsFovFYrFYLBaL5QWPUuEL/nW4YLdpslgsFsuR%0AwFs4+KX9LebaAb6mlCoAKKXmc0hOBfiJef8IcJF5fybwJ+b9N4HP1Nxzq1IqAp4SkR3ogMRO4Ism%0AGBSigwUAF85DpqOBNcAvTAzM5WBQBXSwcCbWiMgngGYgC9xer5EiciowoJR6WkT2Al8VkRZ00HOh%0AUur7Rr6SyV+vqCl+qpQqA2UR6Qc60UGc7yul8qaM76EDTz8C9iil7jX3fgu4EvgscL6IfBBIAzlg%0Ai4ism6dMfwQcLwfP3GwCVqJt+pBSauf0GwABPiUi5wARsNDI3lennTP52aPMz67TORRf+7FSSonI%0AJuCAOfcQEdkC9Cil1ovIL4GLRWQbEFNKbTIr3m5TSg1Ok+9C4NgaXTbKzCsSFwH/YVbIxak577OG%0AemXdC1wrIjejA1x759DLz4GPAweo4+um3Ho+UWvr2Xxw5zT93Vmj256a+99g6viliLSKSJP57Ln4%0A/M+Bz4rIp4GfmGDuFN+u+TsV1J/NB76jDv6n0QTcJCIrAQVMBZwvBG5QSgVG9mERWUP9caXe2DGj%0ATZVSE1gsFovFYrFYLBaLxWKx1MEGHi0Wi8VyWCMirehVYGtERKG/UFfAd83f54KvlJq6J6T+PKnq%0AvJ+6vgodODkBHQAtTYk7D5kE2KKUOrPO5/k66V8HXq+U2iAil6PP6avHW4DVIrLLXDeiAyy31r1j%0Adso176f0Nlu08lk6MytFvwSsVUrtEZGrgeQc5dQiwHuVUs8IuIrIedTX2VuBduAUpZRv9JGcsfA6%0AfmYCpfOx63QOxdem9BzxTJ1HNfffiF6d9zjwtSnx68jnAGdOX405Q1D3C8C1SqkfGX1ePd+ygGtE%0A5KfAq4EHRORCpdTjM9wPgFKqIiKPAH+LXs35xzNkm80nam09W77p+qvV7ZQuZ7p/So/z9nml1JNm%0ANeSrgX8UkTuUUv8wrbzp72eqE57Zvo8Dv1JKXSJ6i9x1NXJPL2u2ceXrzDx21LNpXb53qs/G+xZz%0A+ueXa8HHx8Fzefjv+xgxcVEFnLS4n/X7Oyj5WmWBCCMuHOPouPeCzAT/VcqRdOHNrx0CYN33mslI%0AE5vcOAAdgeLk5mG6XxbwvZ/r3X8TkWLQFbJGnhwRLzt+H2N74mwYbAHggosO8Pm7u0h43RxX0jHc%0AAUcfCbrGmQRgq8pSBC67ZBj36NUAhE/s4vof53hZWQ/nJ13ZgHS0c/uH9tIYBAAUcfncK7NIHJ78%0AmV5wXQw8npQkrz95DwC/fLSDSqyTVBTRrioA7E0s4dUX9jH4iJbjF2NtJCI4JT7Gkldod9xxZ4bl%0AFxW46Y4VAJzslzjxiiS33NBBSxABMOk6dCufBtcnk/C1LteMk1jZxM23NgLwpnP387F7O3lF0WFP%0A/CgA3rBqD7dvOYomdFzdCWBbwmVNOeDs9+udxUd+2kvuT1ez/lMHWO+lAFhZ8angMORpuQsOXNwT%0AMTmSYOGFWid3f7eZcy+P82/f1rt/XxQb4aFSC8ujEsedOQBAVGog1jGGCrTb7ryng2UX5Ln7Z+38%0A2ozICyKXl7tjPFVsYIun/eb9b0ogTWl+eJOW55yFveRe2cZ/fcUji7btS47pY8PmFZQivdFPt1dk%0A2ekjeLmIn/2nXqG7qWEBp5ag4Aiv/Utd3+5vJng0n+TSsEvXnyyw8u1pfvFlh1WZMQB6/robNVng%0ABzcc7Pp+DLqCAFd0W045qY/kWSfx7X/Wtj7VG+OAn2OzinHTO3XjZEEnsvg1fO+dD1cfFi46qpfH%0A9i4jh77vh16MizKdvIYJ3FQbAF9RaV7r5VgZaVuvvWCIG+9cxSVN/WwcWATAK/51DQ+/+1FekTiW%0Ai4/XPvilrV184D1xZOVKAO75q42c9aEmfvrpSS48V2+X/L37F7DaL/FQXMt4ppvERZEvOpyT1gvH%0At8VC/u6tAev/Tbe1ELns82JMCJyf0f10pJBkQtrJEjIWHZzmuqVIz7EjAAzsyPBIPkd36HPG+7oB%0A+O2NYwShw1OB7s1JpciqkDM/1Mxj1+gxoaRcUk4jGxMp0roLUIi1c6xfpldyABzllDjpE0u55WN9%0ArE1ruxXKMX7jpnntAv3bi4f2dfGqv4xYf4PP8a/TFrj9O4vwIzghMwrAkrc2sOnGChucNC8J9JBY%0AjDxiErF0wTBNJ+o+cMMdrVzxqgG+9xOt/7IDC4KQM16yn11btS/9hgwnOlkGogQACRWxLDdK67Ii%0AezbrPui5ERXfJe/HILWApBtSCV02xJL86WsOAHDXT9s49+Jhtv64g2Mv1lPD/l+57BhrpGDGtElH%0A+KNlZZrfciL/cc04AIHAn5wTcMdjHQCsTGRobCix6D1HU/jJJgBSazt59CsRO70FxMyjSqf4bEjG%0AOa6s+/ZpF/bzo3UrOFYmacjqKXFbcAxxFXHaSVq32zekcUWRSCRY7+u2tTiNpFVEzIxbZeXQnclz%0At9/EAl+nnXv2fsaecniydylPG7+5sK3ExgMtvOI/9U73wbe/Ruxd/8hdZ32eMU/3ib0p4bRKiU0x%0A7bcv8UuMKY92r8yv03rTi7949SC9d7lAnO7zdd8tPlEgvXYlP/ymHqdWJfI8GWV43eVZdt6m27v8%0A3e3c+k8VXrlM/37qzu2L6Ap9+l2PM1r7Adh8oB0/FGI0QBm2JFy+dVUbsmIV//7ezQBc1N3L/fsW%0AkwgVj8Z0/f/nwz3c/Olxzm7UvwvbOt5MQik6vSIVtJ262ibYONBGztH9fbLk4kuWiz6xknuv1vUf%0Au2yAvU/neMJL86pjdH//6FMd/IUf0N6q57cD4SrSCZ/bwyZWVLS+iwjdKssTnvbJV3f30vahN/DL%0Av9rEuZdrXYZ941T6AjZuzIGbIwIalc9gqO8BuC8ldNHKa1v72FvWv7k86R+OYvuntuM42o/259vx%0AA6HFqdBX0fduS7TwrlV7Sa1dAsA3vpXiT1/ZjwoixNE2uemOpZwaFjjmojHuNXP+xqTHGaUyJ/2R%0A1pu3uIOd3y5yf6WZVqXblhDF2pW9pE/UzxeSiPGDb6bpCANe9te6n9z7LyGnnzvA/Xe0QwD3pBz+%0A9oR97HikhQeUHoNSAHE9377iPXo+eeor4wyXkqw4So9JD+1bTrYc0hs/hsBMCy9LjPBosYVTMlrG%0AHeNZuuNmbDPjVlsUkJSQ1kaX20t67OqJIl7+hmGkSc9vP/9Gjlf8yTB7fyFMFrTe3NRiRisJ2j09%0AJi08fpwDWztZ8q4uKg/r3+Ddcl8LArwspceyZe/u4rNfKNIWCW9YoX3kUzuz/GdnC78a6WDEyHRp%0A2M3xPf0M9Opx63Zp4IxSmRMvcvjWr/Xc2R4ocmHAGW/L6Lq+10yzUrzysnH8nXq8+dHDR1ECtnsh%0AHzld++4PHlhApWEBxwZ6vN2ZXEg6VMSU4uSFenwb6GukY8EEhXH9DLJ5pJmVKZcVnzuTf7pqKwBX%0Avj1AGtq4/gt6nlxdDlmfcPirk/dy88P6WemMKM96yfDK7l4e3aP9Zu0KGDmQZJ0Zk972mhJbf9bA%0AeKyz+nS/J9bCG87dT+KyywD4zTvu5ehVAzz5eJw155jfaDqQ/NNX8o2/3sibL9Bj3q13HsebXtXP%0Av92ux5sTyhXavCIPBp20mvEtp7IkVcgGV/v26WqclVcsQtpzjHxDH21/675uYslu3v4GPW9FQwV2%0A/7qDzeUU6Uj3yQZPP9cmgoitnk57w0t9Jp4Wmo/TNvnhLxu5eO0Y6x/o5NQ367FUMgl23rKAkaK+%0ApzFd5rGgkYU0stEcIX9FrIUL/rzItn+HVRfrfjK6ZYLfVI6hFEw9u8MbXjfEgXURo+Pab3cFGV5+%0AZoFfPqDnwB0ifMhJ8bib5Hj9u0xWnB0hcWH3/boftS5x2LQjS0EayaF95NR3Jei7pcKXJ4/iHPNf%0AyPn/KwNhyM+v00ZalpgkX45z3EUOn7hf++npZYc/uuAAX7lTXy8JFZ2qwvKlQzy1oxWArfEEL3XG%0A6S+leTqm27vWi1GoxBDz7HbiBzo5cONTPHaghT1xLeeb3UZOaRkk3az97a5dC1jp5dntp9me0GWf%0AVPL5bRTjy3+j7f/5L/mcUvLJOAHmsZQT/jxJ2D+Gt2oRd3+2XbtSCIsaJ/hJoG16WqnM8af1E1/e%0AiHvG+QD89L3b6InnOe5LZwEw8A8/Y/OeFvoTOQpmL8t0AGNuIyv8kL1J/YyfCxUX/+up3PGOh7Te%0AUhOATzzl0HmK1vcv7+xhXDmc7Gh/+0/Vynukmf7Q5aUtWvDHR1t4wnVY6+v2WyzzxW61arFYLJbD%0AnUvR2xIuUUr1KKWOQq/IGgb+vOa8spzJPwHMds7cTNzHwTP93oreenKKN4qII/rcwWXAE+iVSL1m%0AJeT/RAepQJ+nOJdMTwDtInKmyRMzW2XORQPQa7ZUfGu9TCLiAG8Ejjf66gFeB7xFKTUO7BWR15u8%0ACSProejsbuD1IpIWkQxwCTC10mvxVPvQQdBfczDgNyj6LMVLAZ6DTLcDfzW1zaiIrDL1zkYT0G+C%0AjucDS2bJW8/PzmJ+dp0vs/nanCilHgSOQm8dOrWa7k7gf5jgaa18dwDvmbrXrNCdSe4mYOrwvrfX%0AqXrGskRkuVJqk1Lq0+itZ1fPoxmfA/63UmqoThvr+cR0ZvPB+XA3pi+ZgOugqXu2/M+qT0QWAAWl%0A1LfQK3tPrrnnTTV/7zfv5+sDtXa5vCb9DuAKEf3tgbH3bONKvbGjnn9YLBaL5b+JpHv4bKf1XCmr%0AI/frqC0Jd+5MhynR8y3AH5B7UkeuTy57d9fzLcIfjNXlI3ectFgszwMqeuG/DhOO3FnVYrFYLC8W%0A3gJ8f1rad4EF6C0VHxaR9eiz20Cv7rlBRNaLSGqedVwJ/JmIbEQHEt9X89kTwF3Az4ArzLaPXwLe%0ALiIPoLdZzQMopX4+l0zoIOWlwKdFZAOwHn2G3Vz8X+BB4Bfo1W71OAfYp5TaV5N2N3pLxW7TvitN%0AW+8DuoCNQCAiG0TkqnnIglLqUdOuh4xcNyqlHjMfb0PrZyN6S9XrlVKjwFeATcAPgN/UFDcfmW4E%0AtgKPishm4F+Ze2eHm4G1IvIwOuAym97q+dll87Hr78nX5sutwL1KqREApdQW9Hl+dxmfuramrrUi%0AslFEtgJXmPQfA5cYuc9Gr3D8jojcAwzOIvdMZb1fRDabeovofjIrSqktSqmb5sg2k09ML2c2H5wP%0AV2PaBFxD/aDrXPW9BHjI+MZHgE/U3JYQkQfRdp7qW/P1gc+gV1Dey8EfN4DuC7uBjUbvlymlKtQf%0AV+qNHfVsarFYLBaLxWKxWCwWi8VSF7vVqsVisVgOa5RS582Q9vmay2umffZddMBoivNqPsvWvL8N%0AuM2834XeZnN6PZfXkekp4PiapA/VfHbNPGRajw4QTi/3vGnXV9e8vx64fiZ5pt2zDjhjWloIdNck%0APautwAXTrtdNl8Fcr6l5fy0Hg1xTabuAY+vI9lHgozOkPzVPmT5sXtPlXDetvKz5O4g+T29O5vKz%0Aedr1vJrPDtnXTJ41M31mOIuD5wVO5bkJuGla2iAHV9zVpj/JM/0X4Icz5Ps6OtA2W1nvnZ42E9Pb%0AVKeOq2vSZ/KJHTzb1vV8cEb91X5mzsJ83QwyXT3tei6fv536Z67+i1Lq72eQb87xRil1PwfPjwUd%0AQMSc7fg35lWbv964MuPYUc+mFovFYrFYLBaLxWKxWCyzYQOPFovFYrFYLEcAItKMXm23QSl15/Mt%0Aj8VisVgsFovFYrFYLBbLYUN0+Gxl+kJHlDks3GKxWCwWy5GFiHwEfZ5jLd9R6v+z995hdh3l4f/n%0APeWW3bt9tavVaqVVsWRZxbIl9yY3OsSAjbFNsUMgYLAJwSGFJJh8Az8IASeEYjDFQICYZkIJGLAt%0AyxUXWc2SJVldq9X2ftsp8/tj5l5dXe2u1gJFtnI+z7PP3jt3zsw77/vOzLn3PTOjPnEi5Hk5YM5B%0AHC9od/lEZw5GTB0RWQp8pyw5p5Q650TIE/HHZXXzNWqHGycj+v018/aza1s9fUGcWvEAEFFUJfIc%0ATOtjOS1gwaxeft3Zwqg5BGJxzmef63CKn6NbYgDMttJ0+4nD6nsuYRMAp2d9AM4+s5OeFyp5Iq2P%0AMc0LXFnXzd7umuI1Q+KSUgG/S9pcktFfKntth6owpN/WArT4PvMbBtjbV0NcdB5PCcvO7+aHT7UB%0A0OyHeCIsq+lHRH+fymZcQiWs86uL9c0LsiTsgAOB3m35oGPxioYuth5sKJ55YaM4aLssskcASKVy%0A7OyvpUp8Ho7rNl+Qy/JkLEGt+R68JEzTGSaY5Y5RXZUFYHQsTtuSIe7a1MaCnM54WvUgG0fqGLO0%0AUU4JsvQQI6FCEugzkdpbBjnYXcU2c1SqJ9DueWyPuTT4yuhSGLHBNV8dV9jDPBFWU+cr0qbsVt/H%0ARrHXcUmY75jDlnBBbJADY3qRd52TY51UEgKneHkA9jgxltsjbPN0nnbJsE8lOa+9k+d3TgOg23ao%0ADkJOb+/ilx0ztE94PkOWTU2o2zErNUIs7vPY0DTag5y2ibLJidDiZADo9xJkxKJGeYRouXssl7ow%0AYMjSOxYP28ICP8uYcoppbWTpIEF96NNtO8aWwhX2EI/62r+WelkaqtMcGEoxrI9YZcyyaAo8umwX%0AgIRS1Ie6LzRVpgF4KleLL9Dq+cyqHNX5Eh5PDTaSFS1jRahYGBvhmaCaBt/Ytq6fB0YbizY6NTHM%0AjkwVrlJkLO1djWGeHW6cOnNNSoUICgvotbSMC2MjZD2HBef0sebxVgBmOmlmzBpi9y7dl7KhzeZY%0ADE+gwRyl1eHAolzIhriW8TXBGJtVivYgx2Y3rmXK52hKpXFiAT0D2r6eEvY6cRp8XZCgGLNsXKUY%0ANn0wbWl9VsS0ru6TKpZmA9KWxYXzDgCwd2cdTdNG2NClfeScBQe4Y28LN8WG2Duk++CsmmFGxuIc%0ADBKc1tgPQFdfim1WkgtregBwYiHbO+uZlsiwO6dltFF4CI8ktN6u97OstlI0BnD5jE5dTmcVW8MU%0As8IsB0S3d9QWmvyAeZX6OODHc3UkQmgJ8qxJaB+Y7wm+wJnuEACWpdiVrmJJcy+Bp9u/qb+B+RXD%0A/HegfWtVLsdGN0FNoOiztb6XeTl223EWqHSx7yZDRWUYUGtpvc1oHuYLg428TY2xwYxLS+0RDuQq%0AiJmT+tbHXapCmO6HxM2ZQbtjDpdW9vH0cAOeGc9rg5B6PB6N67aelgtpJM+gctkT0/2kLlAM2EKv%0ApX2yzRdm+3kSVsBzth4Dp/khrlK0JbWvv5CtwkVRqQIqbD2Wh0pY6yRZkPeZmdLj4kgmTjLmkfd1%0AXb+yK3lLsp+1w/U0BEHRbgvbe3h8r97EIwQqVEilCsiaEXfR9D62HGxgzLI5o07vHr+rr5b1cZdT%0A8rr9Sxr7iFd6rN/dzNK2bgDW7m/morM66HtBt2PDYAMBMFPleDpmxulwlCEvzohoGWc6afzQImYH%0ADOf1XNZhxzkjOcDzYzWkTT/dEgtpCSxSZnyf5gfYKKrEZ7XRdwC8wsvQE+r3tXjcH4/TGgjTTP8W%0AYE5ihJ3ZKp6P67IX5EJOrRwiUaF9Ylt3PVXi00WM0Iwvu11hZS5Hr6VldJXCVSFtFWNszWq/qQt9%0Acggdrh43Lk71sWGoHl9gj6vLWZH12Ou6VISKxkDbcshy6HSEJv/Q746XLdnPzuca2EnS+E3AprjD%0A+Z4ep/tUjFHLYi4ZNhvf7nLg7KyeM3xjy2nxDHvylTSJHu+3WknOig+yNlfLysQAAM+P1VChQp5J%0AaJu8lhGqq7P8dqCJZqO3UcvitRfsZ8sjDQDskQSughlkizLvI8EpzigbwipqA33dmTO72L2/nl50%0A315S108u67IhV0NToPU9r2mA+weayJp+lLHg1dYQm7PVxM08OWhb1JkyDzq6bWdbI6TzLg3Vep7o%0AGKoiQBgVq2i3c2d1sn9fLfuV1mO7PcaQFydp+RxU2k/6HIshC9o9XZelFHGlsFHMqdNj0O9HGgiB%0AuUEOz5y7mrR8HnOTrMxp3XbaMQ46wuXWELGY7m/dw5XErKA4Tq8JasgJ1AcwbA4AaDX1lv7qHAJV%0AYcDOmPalyhAWBFkGlVscl+ISknLzjHlat9ucBIuCDDslySsW7QPgt1va2OvCLF09W2OKulBIhXBR%0AhR7vtw/X4CrF7phDi2fu50RYWtPPmlFt73lenumpMZ4fqyFlxsAaO08utNlg5rKZXsh0K8sjTgWn%0A5zzTJqHbdljiDvNrdD85K+uRQ8iK1uMDiYAzfJfpXkCDrXXZ1DDKru46AnMPkhaLWe4YG8Iq2nxd%0A9qjY5EWwjY8cdC1Oy+dIuR5p3y3qcr0bp8VXLEzoOWcwE2cQtzgH2W7IroEammIZQqXre8hK8Wp3%0AgCDUMj6br+HiaV1s62xgl+nf0/2QVjN+eSbfzOYhqmfl+f46fR98rhpld1BJRRjQaa4LgQ5b8SrT%0AlwV4yK1gQU7fM4MeL5blfGLmHjRhBwwGMTodh+ddnXZeVpiXHGF9roY5oe6HQ8phTvUwtqNt9Kux%0ARqZ7ivrQZ8yMuVUqYMGsXg4e0PYY8x1sUeyyEyRDrUtbKS5Z0cHOdfXsDPX4MkPlqIrnedbMkwvD%0ADPnQorEywwtpndZiZQmUFPtW2rJ4wVX82fROdu2pL/pEWtlF2za7GRobx8iMuXielvEeqnhPfTcb%0ADkwjYfztlJZ+7u1v5rWVek5aP9hAnyPUBIq4kXtBxTDDmTgdJIrtOK16kGzOIZ3XPrFTkpyZHKBz%0ANEVrjZ47+4Yr2G0laAn0+OmIYqcdZ5afJ2NO6rBRzK0fxDG67elLscmqICMww/SbVed18MRjLaRE%0A2+jigz8UTmKya3/2kg+WJc58w8vCBtEZjxEREREREccREXmjiCgROfUo+W4UkRkl778mIuNuSTqF%0AOu8WkauVUp9QSi0v+5ty0LFcphdx3XtF5B0v9rqS69eLyPenkK9dRK4veb9SRD4/2TVHKWuTUqpv%0AHJ0tn2rQsVymFynDY8dynbl2Sn5m8v7RfO3FopTaOI5upxR0FJFVInLU805N+77wh0tbtKcSkVtK%0A0r4gIjf+McqfogzF9vyhfeulRvRF5OXJCnv4RItw3Bi2Xxbf4Y+Jwg+qJyPnLDhwokU4bqwyP/yf%0AjLyQrTrRIhw3ZjrpEy3CcePi1Mn7HN4eSRw908sU6yRedLI1dvK2LSIiIuLlTPR9PyIiIiIi4vhy%0AHfAI8Naj5LsRKAaDlFJ/ppTafBzlmgo3UiLTVBARRyl1p1Lq28dSoYgsQt+fXCwilUfJ3g4Ug3xK%0AqaeVUrceS71/RNopkWkqiOjHNJVSRw2qTcJU/Qxemr42FVYBf4iOjpVu4IMiZundcUQ0E96f/yF9%0AKyIiIiIiIiIiIiIiIiIiYhJU+NL/e5kQBR4jIiIiIiKOEyKSAi4A3kVJQEhEPiIiG83Kvk+JyNXA%0ASuC7IrJORJIislpEVpr8oyLyCZP/CRFpNumzReR+Edlg/s8qqf4KEXlYRLaJyOtM/naTttb8nf8i%0AZVohIg+JyDMicp+ItJhrV4vIJ0XkIXSA5nYRuc189m4RecqU+2MRs2fSxFyP3orzN8AbSuSbLyK/%0AM+WsFZF5wKeAi4x8HzIr4n5h8t8uIt8wsu0UkVtLyvpLEdlk/v6ipG5HRL5l9Pmjgqwi8o+mDZtE%0A5Ksieq+YKcpki8hnzPUbROTPzbWrRORBEfkesLFg54LfGHuuNTb5k8kUNpGfvQi7HrOviV5d+2XT%0Alp0iconR+xYRudvkeZeI3FEi07tF5HPm9TtMmetF5DsmbZrxlafM3wUi0g68F/iQkfsiEXm9iPxe%0ARJ41dmgeRzdHlGXSLzHlrDPXT7bsoge9/e47xyl/udHTBhG5V0TqTPoRvjGRXUX3yy0i8iVgLdAm%0AIjeJ7rsPGdsW6jtq3xKRZiPLevN3vkl/m4g8adr8FTEBb2O/p0XkORH5eEld4/b3cXTwHnP90z/P%0A7JxEjREREREREREREREREREREf8XiAKPERERERERx4+rgF8rpbYB/SJypoi82qSfo5Q6HfgXpdSP%0AgKeBG8zWk5myciqBJ0z+NcC7TfoXgG8rpZYB3wVKtxltBy4BXgvcKSIJ9MqtK5VSZwLXFvJPRSbA%0AB/4DuFoptQL4BlC6bWutUuoSpdRny2T/iVLqLFPuFnRwbDKuBe4Bvo9exVfgu8AXTTnnA53A3wAP%0AG53dcURJcCrwSuBs4GMi4orICuAm4BzgXODdInKGyb8Q+KrR5zBws0n/gmnDEiAJvO5FyPQuYEgp%0AdRZwlqlvjrn+bOCjSqnybU6zwBuNnS4FPisik+3/d4SfwdTs+kfytTrgMuBDwM+BO4DFwFIRtRee%0ABAAAIABJREFUWQ78F/AGESkcSnIT8E0RWQx8FLjM1PdB8/m/A3cYnb0Z+JpSajdwp0lfrpR6GL3C%0A81yl1Bmmjo+Mo5sjyjLptwHvN759EVCuh3I+BXy4EKwr4dvAXxu9bAQ+ZtLH843J7LoQrd8zgDzw%0AcXTA8Upgom1wJ+pbnwceMulnAs+JXkl8LXCBaXMA3GDyf1QptRJYBlwiIsuMrSbr70WUUl9VSq1U%0ASq18fXLuxBqMiIiIiIiIiIiIiIiIiIj4P4FzogWIiIiIiIg4ibkO+Dfz+r/Mewv4plIqDaCU6p9C%0AOXngF+b1M+hgBMB5wJvM6+8A/1JyzQ+UUiGwXUR2ooNwu4AvmGBQACwwea+YgkwLgSXAb02sxEYH%0AUwrcM4HsS0Tkn4FaIAXcN1EjReQsoEcptUdE9gPfMCvIfKBVKXWvkS9r8k9UVIFfKqVyQE5EuoFm%0A4ELgXqXUmCnjJ+jA08+AfUqpR821/wncCvwrcKmIfASoAOrRgZzVU5TpFcAy0SsNAWqAU9A2fVIp%0AtWs8VQCfFJGLgRBoNbIfnKCd4/nZWqZm13KOxdd+rpRSIrIR6FJKFVZwPge0K6XWicgDwOtEZAvg%0AKqU2ij438UdKqd4y+a4ATivRZfUEKxJnAveYlXgxtH+XM1FZjwKfE5HvogN4+ydTilJql4g8Sck2%0AuiJSgw64P2SSvgX80JQ/nm+4jG9XgD1KqSfM63OA1UqpHnPdPRzqq6VM1LcuA95h6g6AIRF5O7AC%0AeMroIol+EAHgLSLyHvT3ghZ0oDNk8v4eEREREREREREREREREXFyEQYnWoKThijwGBERERERcRwQ%0AkQZ0AGCJiCj0D/cK+LH5/2LwlFKFawImnr/VBK8L7z8EdAGnowOg2YK4U5BJgOeUUudN8PnYBOl3%0AA1cppdaLyI3oc/om4jrgVBHZbd5Xo1ep/eAosk1EruR1QW+TRSuP0JlZKfolYKVSap+I3A4kjlJO%0AKQLcopQ6LOAqIquYWGc3ANOAFUopz+gjMW7hE/iZCZROxa7lHIuvFfQccrjOw5Lrvwb8HfA88M2C%0A+BPIZwHnla/GHCeo+x/A55RSPzP6vH2qZQGfEpFfAq8BnhCRK5RSz49zfSmfBH6EXgk6GRP5xmR2%0ALfeFqdjtbqbetwT4llLqbw9L1KtvbwPOUkoNiN4et+Dfk/X3cTnrljixL2ZY/nGz63OumkVrt/HI%0A/0yjC31EZn3oMevCNI89WMPZ1ggA+YzDQj/HzGlDAKztncZ58QHGVIxXf0DvzpxZ3Y88V8fTkgJg%0AsZfllrsuInvXDxjbqzdx+fX6NkZtWODnizI1v7Gejq/6zGzWZTeeZ/PAT+t5XTZPGr2AtSXwqItl%0ACTx9rGyFBGQyMRaf1kXluY0A2Avm8sI/ZRkx+8Vce/lBYmfMZfeXLfaO6rj4nLoh2t4zk3nb9pHb%0ApV2uc1s1j3k1vO0WfeG37gzZ1NXIvphNq6fP52h10pz7p4K0aL098/FOqi2PmB1w6we03g58s4f3%0A330tv37DvQC0n9rPspvO5fcf2QFajdTVp3nkmVbaLOhxdH2tVyhmLa7j0X/qAWDpVSOorM+u1ZV0%0AZ7Vum287m/v/Zg/zPN19x3B4OOGwKK+4dJmOyScvmIlUp+j77gs8sX86AJfW9JHLOnRldDm1Tp7T%0A3lfJM3fBLf+od+b96T90MvOsMV54qBoA8WOcKln2W3GqXW2nt35yHuHWF5i1QdclDixdtYid/z5E%0A0vIBOCM1wt6han5xYAaFpdMX/20N2+7oZCyndeQHFrPfUs+Cr6Z5ztEyveVNg0hlnF/erW1bRcAl%0Alx/EPW0mnd/tAqB/oJHTFx1ktDdOy41tADz+GY/dMYdLK/sA2DBUz2v+NM/Qg700dGh7v/YVWZwz%0AF9K2ZhMAB59JEgZCe9Mg27rrAVh16UHi17+BrTc/AMDuXIqW6lF6RiqZ96mzAZhXVUu49mke+jw8%0Al6nR/s0QzYHHiOgh9JTKIXrHKqgjZHZMDxe/GW3kFaleegd129r/BHb/lyJtWZxR16t9+y319N8Z%0AMl1yLP+QtsGaz2W48HuXET6kZfrct6r48Adj/OTfK7j6f94CwFOv+Ta/2dPK9FDrf1FrL/OAZw80%0AUThVZjoWV74npP6r+scZO6aYmctTV5HlnEDbNm/b1DanufPADFYpT/uX2Fw8rYvnOxsAeDAp/MXM%0AA3xnXyu33KEXePd9+nds3t3E9Grt3G/I+Dzp1PGWW12+/oVWAN5xZSej2xRnzOxi+zbdT983vZen%0AuppIiJYyk3VZcMUwM3cMsna79tvHk8KbghFa/+FcADbdtoEL/rKC5z6f58qb9fC9/ss5+lSM6319%0Am7T400vZcdtO2siyZe80ANqqh1mQHqOxeZQV718CwKP/cICVF3cxskuPLSt6hqlrStP04fPo/Cv9%0AbEy/DbO8ECuuh/n7/VpeXddL3ak+j63Wz6JMkzxbMjU02cJmJ8FyNcYVVT0MjyQ49SO6/dv+dT+v%0AX9nD/Y+18uabdN/9/deEXW6MCk/bJDPmcmtjN7UrHPj1MAA92SSX3bWCXR96UNsxtHATAS0X5Ene%0Arp8p8u/9Cnu+2E9eoDHQZS2sG+BnY43MzWu5r7hZ+N2XYnTGLM4Tbaf+IMEcPJberPvIrz7vEyD8%0ALpbg9Urn2UMlCUIGswka8eiSGLPsNF1ekuFQ+/sVN+Wo/cEAnfkUG9O1AFSFAfGMyzk36LH1VGuU%0Avgc8Lqk/wLYd2v71ySzrdzcz6Go7nuZnaahO8+xoHa88R48vicsWk/m3PbRdGeBcon2g+murueD1%0Ap7L3S/sA6OpLMbtqgFW32Ehqvpaps4ed91Qz70Y9Bx34cp5ZTUNk0y7v+adFANzzkV0scUepDC38%0A0OJgmOAVH2uAsQwbP6efrYorxbS5o4Q7hANjuqxXLepk98Y60oEe3TbH4qQCmFM9xGszui95vg0C%0AOXMMdMr1OCMX4/K3p+n4ufbTWNzn2a5pzImN8cpPLgPgkb/cxsBYkgpP6/bUlj7u723mdafsI8jp%0Ashp3NNIvLm2idXvam7P4nWl+91grr/u0mc9b55C983vsf7qKfM4hmcxTEwYsbO2luUOPd7vcGD4w%0AlwyBpW1w4Wfmg1hs+KvnAHiBCrZtnIanhEb0+DKnYZCBwUZOf39St//LYyz59xX0f/YBFq/S5ez/%0AcYad2WpW3VbBzi/r56bqp48xtCPGsuv12HJaZz8/W9PK/DDDbjMvt8fGGPVifPieNxrfvodnv1XN%0Aq2YcpOlmraN9n92M217H2BqHRnx2ui7Xv2mQrT9xqK7Suq3zM3QOp2jD4/zPm40o/Hk8++EdbIhr%0AGQ+MNvLW0/bxwJYaLmjS9o5V+KT6FK65h13uZXnCqWGppNlo63nKVdDmjrHbq+Qs05cynsPyd1t4%0A27RNMo+7zH9NDr8vy/6nddte2N3AdjfO7x0t4398+gy+9+HtvPXPLE4P9Ri4+iuKa67o4usPzwCE%0Am/+5jW99dB9t+YC2v9DPtG25vYcr3jbGT79XxWXtHQD0HkjxZ+f0s2617lutYZ7L5nVTde1yfvT/%0A9Lz4mtP30burklm3tGt9fHYfqaoczddMo//n+lnJRzqms6Kmj+39dVxyox6nRh4dYPP2Jpp9PZbM%0AkgydJFgxq4vte/W80FiZpv09Tez9up6nx4YcMji88X0Bq7+sj6l/06dmQBiy9Z+2sVhBR7aSs5Yc%0AoOrPL+f2j2wB4Lr4GE8F1ZwRpKmq1PV3j1bw27EGLnH1feH8r7+SZ298kEvO6uB3T88EYEYiz9Kb%0Ap3Nml27rg99JEIQW5+SznPn+uDb/ri7cpXPY8K9pbn69vsda+9NqLv3MfO77yB5dfzagH4vFLb2I%0ApdubrPOo7PM4ZYUu+84NM3nVf17N/Lu/zcHH9NzxzFADWRGuOlfbI7a0ha4fD7G3u4btrq5/npdn%0AlhfSSJ7ns3p+f827Pb74bZvL3qp964mvWSyd280v9s3guldqXS5qS9J9b55dB+sAqJEQywl5JGlz%0Afkb3yX2uw+Vvt3nyGzbn/q3O99//EifbK7y+Wdt274FaXvX2NHfdU0nOfPNxFfz1P7bwyN/psbTb%0AdlmUC5huZ9kTaplu/vtpBGu38Ov/1rZ+zS0Om78wTGXgc+VM3W8a/u5VMDLE3G07+OHX9Vela795%0APuEja9h2t+4TF6kR2s8eJH5uO6O/2Q3AYGcF9a9qIP1D3Y96BmpYPKOXZHeKugZ93e6eWvZtqmHA%0Aj1OHnt+WXtZHvjskt0WPk4teN4qzaDb77xphoT0IQF1LmtR59SS+p+/BgtCiLpvgmT3TGbXMuByG%0A9DsWb/lzbevRBwa5d8dMagLFXLO5zt//f7MIt3lcVuHibdB6Wre6kdkS8it0f7th+T4qXrWI/JPb%0AcJr1PLHv5yGtLUOc8Ten6/qfWcf+e2F7vop6c6922bwOcmMOybTPxhFtt3Y7zWsv7mBgs25bV08V%0A51T00zmc4rxzDwDwP0+10Zp12Z3W95MJCVgmYwSh8LwZp77xTBuvSQ3wnJmTIyKmSrTVakRERERE%0AxPHhavTWibOVUu1KqTb0iqx+4E9LzmOrN/lHgMnOmRuPxzh0pt8N6K0nC1wjIpbocwfnAlvRq+06%0AzUrItwOFbSN/MwWZtgLTROQ8k8c1W2UejSqg06z2umGiTCJiAdcAy4y+2oE/Aa5TSg0D+0XkKpM3%0AbmQ9Fp2tAa4SkQoRqQTeCDxsPptVaB86CPoIhwJDvaLPUrwa4EXIdB/wvsI2oyKywNQ7GTVAtwlO%0AXQrMniTvRH52IVOz61SZzNeOilLq90AbesXg903y/ejVdg1l8v0G+EDhWrNCdzy5a4AO8/qI8xcn%0AK0tE5imlNiqlPo3eevbUKbTheWAzZqtdpdQQMCAiF5ksb0dvcTqRb0zVrr8HVolIg/GbaybIN1Hf%0Auh94n6nbFpFqk3a1iDSZ9HoRmY0O7o+hV0U2A682ZRxrf4+IiIiI+COyXE30jNLLny6JnWgRjhsH%0Aw3GfFzspSCbzR8/0MmWn6x4908uUm/+57USLcNzoyB7tq1VERERExIkgCjxGREREREQcH64D7i1L%0A+zEwA72t59Misg692gj06qU7RWSdiCSnWMetwE0isgEd9PhgyWdbgYeAXwHvNds9fgl4p4g8gd66%0AcQxAKfXro8mEDlJeDXxaRNYD69Bn1x2Nf0AHUn6LXu02ERcDHUqpjpK0NehtMltM+241bX0MmA5s%0AAHwRWS8iH5qCLCil1pp2PWnk+ppS6lnz8Ra0fjagt1T9slJqELgLfX7fT4GnSoqbikxfQwer1orI%0AJuArHH3Hie8CK0XkaXRAaTK9TeRn10/Frn8kX5sqPwAeVUoNACilnkOfG/iQ8anPldS1UkQ2iMhm%0A4L0m/efAG43cF6FXOP5QRB4GeieRe7yy/kJENpl6M+h+MhU+gd7itcA7gc8YvSwH/smkj+cbU7Kr%0AUqrTtO1x4HfobXPHY6K+9UH09sAb0dvlLlZKbQb+HviNkem3QItSaj3wLPAc+hzHR40MeY6tv0dE%0ARERERERERERERERERPwfJ9pqNSIiIiIi4jiglFo1TtrnS95+quyzH6MDRgVWlXyWKnn9I/R2jyil%0AdqO32Syv58YJZNoOLCtJ+tuSzz41BZnWoQOE5eWuKnt/e8nrLwNfHk+esmtWA+eWpQXoM+cKHNFW%0A4PKy96vLZTDvl5S8/hyHglyFtN3os+3Gk+3v0UGb8vTtU5Tp78xfuZyry8pLmf+96DMVj8rR/GyK%0Adl1V8tkx+5rJs2S8zwwXAneUXf8t9NmIpWm9wLXj1LWNw/0X4L/HyXc3Org6WVm3lKeNxzhtWk/J%0Ag3tKqXWU+a1Jn8g3JrLrktI3SqlvcmhL2tL020tej9u3lFJd6NXC5en3MM5ZrJOMF+P294iIiIiI%0AiIiIiIiIiIiIkxIVHj1PxJSIVjxGREREREREREQcN0SkVkS2ARml1P0nWp6IiIiIiIiIiIiIiIiI%0AiIiIiOOHKKVOtAwRERERERER/4cQkY9y5Ll1P1RKfeJEyPNywJyDOF7Q7nKlVN//tjwnGyKyFPhO%0AWXJOKXXOiZDn5cpXZr5NzfF8ciIAhEjxs7SlX7cEedbH47Tl9ZOkc2JjPEAVY6K4NtkPwJbBOs5f%0A3MGmTc3sdfQZYPc7aS73K5gb5ADosGIM2cIyP4Ml+vvMLpI0Bj6N8SwAQSjsCCpJhSGzKkYBeMiv%0A0Z8JRRkuu7STXzzUymJnBIDq6iwbexvocSwc81XpNJWmN4gzt3oIgAez9VSEkAoVTUqfdzWiHPbE%0AbFYEaQA6wwQznTSPS4qEKWe7E/B2GaUjXcmGhN585tXWEF9RFcxU+mypC3JZko5PEFoMBLr9u2MO%0A58gIzTOHAXhhZyM5ZTGvaYCOnmoA9loJGgKfBidHIuYDsDlbzdKKQXaN6jz7YjaXpXpZP9jAQ3Gd%0AZ1XOQQEXzDkAwBM7W7AAVykabaPvMEGFClnUqnc1frBrOotUmoedCk7PeQB4CA8kBRfhmkCfS1db%0Am2Fbdz1VousKEAZw2R6zqDEPE1eEYKEYsLWPrAjSrLMqWBpkSLr6OqXgF1aKBMLZWS1TY2WG9dla%0AqsMAgAbJkw8tOuw459T2APD1dANXZnyGReu6PT7KJk/r4hS0nWpSWTyvcOQxbM1Wc2pyCD+wyHr6%0AunmL+3hmQwudjsPCMAPAOifJDC/ERht3mpUjHTjMahhiS78+sjYnFltj0OrrtjX5Ps8mbAYk5NUZ%0ArYAcwohlMy30inKOWRaXtB2gv0ufW/VYUMO51jBhKHR4FQCkxSKuFA1o/7s/Hmd5TiFA1vTBHke4%0A0BomYWy9aaSO2VaafUGSUVs/g7zMGebhsJrGQNEU6HynndLNnp115EOtl6pYnhnzBnlyywzq0fZe%0AE08wy4P2UPe3HXaCuiAgKxZ9jq7/bEZonT/I41taSZinxyvFZ/78PrZsnwbALjeGD6RCqAx1nlY7%0Aw7AfI2fGEAeYFs/wvJ8q9knb/I6x1hyld05WsSVu4yqY4enP2iXDVqlgiTXCf9lab/tUhutzyaI8%0AAcIe1yEVwtaYvq46FM73MuRDraPNsThXpHrZNFDPsNHbhTU9PDI0jWXWCI+Z44dfW9/FtwabODur%0AfTJt2cRVSK9tUxHqsl0jd9z8b0uOsj9TyZhlF2U6Y3YXj+9tYWnVAABPjNWz3Q15ZdZjqxMHYLof%0AEFeKpkSaMNR66ssn6LZdHFP2he2d7NldxxY7SSpQRiZhlu/xTEKPN8uyPgkCLIHdti779efv55GH%0A9YYTp8/sBmB0IMHqfB3teTO2xB2W5HxGLZvz2jsBWL+ziZnJMbblqot1tfgem+Mu55sxoboqy4ah%0AekbNnFAfhOxzLd7U1sHBffq69WEVs3wPm5BeS4+BjaH28x7zfswSdrqKK814ANBDDAvYENdln5aH%0Ai0/bz8+3tnFeXOtyTb6Oi2MDPD9Ww5Cx5YIgS1bZbIprnbyuuoea1iyPrm/loKPzzPF8RsXioKvf%0AL8x77HZdDtqK6YGu75zYII0zR9mxrREATwlb3TgjFizLab0taOnj6a4mZkqGWe1apvv2tNIYBEy3%0AdV86ECQZsSzGLKg1dqsPfWqdPB2B3iG/xcoSKCHh+FRWat08N1hXbNOzru6nV2dD6pJZcmaMe9RK%0A0eDDzCBHpaNlGvZjtNUP8eCIlnvIhj4JmBnYmC5BbaCIK0Wt0uVujMXJWNp/Zlbq+XU4E2enJPFF%0A9w+Ax4am0eT7NLq6bU9IioZAsSWm+xnAGyp72dlfyx5Xj38zvYCcCHtiFouM3gZsm15bmO4r6kOd%0AJigakxl6Mrpvdzgu+xzFO6d30rGvFoDtVFAXBKQtrZdRSzjgKJblQva5WicXOUM8ENRwzUx92sMT%0AO1vocyySIZxdo+c8xwn55Eg1H60ZYvvBBgAOOg45gTZPy7Nweh+P9jRzqjVKr6cHphBYcVonD2w9%0AtEt/q/Hlza7ub0u9LM87CZ51PG62tS47R1MECFtj5j6hqodN/Q1kLGG+6LkrH9gsWNrDoxtbi3XV%0AK48RcciKbu+r3tjPfffWszOmdT3Dg1Dg7Mp+RtO6Lz0tKVwFtoK6QI9B8yqGWePVstTTdtvsJGj2%0AQ36XCFiVc4yfCAMWFE7FtBU0+4p2K80m9NxVF4SsnH2QJ/dM5/fmRuhqL0tHkKRJdN8NlJB0fLaH%0AlSxyD92H5bIO92f1XLow7zG9Is3PwmrazHwaAFvcgOvNObgb/GqafJ9ux2G5q+/VhrJxLMCxQhrr%0Adb7fDk2jIoQa09YKFbDTdZnj+STNvcqDcW2bFtO3awPFHleYmw9JmXG6x3ZoCfKsjceYri9jZpDj%0AgWSM62O6bysF/SMVNFSneSCj23JWOMZTViXTfFW0W2Po02s51Jn7mRBIELDD+MiiIMPjbpJlOY8h%0AS+u/JvT5bdLi9LzNbleXVRcKq2ID3OfVFctpCIzf+brvboi7XC6H7gscJ+CFvjpGLZs+cx9WGcKW%0AWMgHZnayeucMAJKhYl5yhI60tq0FNCXS7MtVsjWm+1K3FZAm5P3Gji+M1FCpAipsnzkL9dfVx7e0%0Asi4unJXVehy0bU5PDLItXU2F0W0I7IzpebnDTPqjorgiE9CS0n3k6WwdZ1f2s3GkjsLatLXxkPm+%0Avg8APQ5t7atnXs0Qzw/XGnuH9NgOvQ7MzWvlDNg2Z1f288yotlFd4HP63G7+Z98Mpvs6z2mN/fzL%0AaDVvzui21jk5uv0EPY7NLF/36fXxGPssn2Xm3jEZKmaqHEPKYXtcpzX6MD3weCzhcHle968tdhIf%0AmO9pG/VbDgcdIWPBYnM/0exm6PUSPJA085tn0+7nqE3keCbQc+cyNcYzViX77JBbZul7+l/unImt%0AYMQsO7vUHSSTcwmU8JxVYWTSGnSN/he39vJg13QuaeziN33NAKQtWJnPMmy+q7y26/uHvuSdhGSf%0A/OFLPliWOPual4UNohWPEREREREnHSLyRhFRInLqUfLdKCIzSt5/TUTG3W5zCnXeLSJXH8u1k8n0%0AIq57r4i84w+od72IfH8K+dpF5PqS9ytF5POTXVOOUuoTSqnlwFWAo5Ra/ocEHctlepHXPvYH1Dsl%0APzN5/yBfU0r1GT2V/x3XoKOIrBKRo57tZ9r3hT9Sne0ikjFnOW4WkTtF5Ljds4rIbqBzHN2+JIKO%0Apbr9Q/v5S405sbETLcJxozNMnGgRjhsPdk0/0SIcN7Zmq0+0CMeNTSN1J1qE48Y52Zf870PHzBNj%0A9SdahONGfXDybmXmqZfF74HHxMZY/ESLcNx4YmfL0TO9TJnhnWgJjh8b/JN37o6IiDgBhOFL/+9l%0AQhR4jIiIiIg4GbkOeAR461Hy3QgUg0FKqT9TSm0+jnJNhRspkWkqiIijlLpTKfXtY6lQRBah7wku%0AFpHKo2RvB4pBPqXU00qpW4+l3j8i7ZTINBVExAZQSh01qDYJU/UzeGn62lRYBfwhOjpWdpjg9DL0%0A2ZtXnQAZ/tcRzYT3539IP4+IiIiIiIiIiIiIiIiIiIj43yAKPEZEREREnFSISAq4AHgXJQEhEfmI%0AiGw0K/s+ZVYnrgS+a1ZWJUVktYisNPlHReQTJv8TItJs0meLyP0issH8n1VS/RUi8rCIbBOR15n8%0A7SZtrfk7/0XKtEJEHhKRZ0TkPhFpMdeuFpFPishDwAdF5HYRuc189m4RecqU+2MRqTiK2q5HbzP5%0AG+ANJfLNF5HfmXLWisg84FPARUa+D5kVcb8w+W8XkW8Y2XaKyK0lZf2liGwyf39RUrcjIt8y+vxR%0AQVYR+UfThk0i8lURvW/cFGWyReQz5voNIvLn5tpVIvKgiHwP2Fiwc8FvjD3XGpv8yWQKm8jPXoRd%0Aj9nXRK+u/bJpy04RucTofYuI3G3yvEtE7iiR6d0i8jnz+h2mzPUi8h2TNs34ylPm7wIRaQfeC3zI%0AyH2RiLxeRH4vIs8aOzSPo5sjyjLpl5hy1pnrqybTMYBSygceA+aLSIuIrDHXbxKRi0y5rxCRx43t%0Afmhsg4jsFpFG83qliKw2rxtE5DdGhq/Aof1Ax/NT0X14i4jcJSLPmWuT5rPlxmYbROReEakz6Uf4%0A6UQ+VlL+l4C1QJuI3CR6HHnI+FlBvqP2cxFpNrKsN3/nm/S3iciTRn9fERN8N770tGnbx0vqGnfs%0AGcfe7zHXP/3w2PajmTQiIiIiIiIiIiIiIiIiIuIkJwo8RkREREScbFwF/FoptQ3oF5EzReTVJv0c%0ApdTpwL8opX4EPA3cYLZVzJSVUwk8YfKvAd5t0r8AfFsptQz4LlC6zWg7cAnwWuBOEUkA3cCVSqkz%0AgWsL+aciE+AD/wFcrZRaAXwDKN2StFYpdYlS6rNlsv9EKXWWKXcLOjg2GdcC9wDfR6/iK/Bd4Ium%0AnPOBTuBvgIeNzu44oiQ4FXglcDbwMRFxRWQFcBNwDnAu8G4ROcPkXwh81ehzGLjZpH/BtGEJkARe%0A9yJkehcwpJQ6CzjL1DfHXH828FGlVPk2p1ngjcZOlwKfFZHJ9sk6ws9ganb9I/laHXAZ8CHg58Ad%0AwGJgqYgsB/4LeIOIFI5euQn4pogsBj4KXGbq+6D5/N+BO4zO3gx8TSm1G7jTpC9XSj2MXuF5rlLq%0ADFPHR8bRzRFlmfTbgPcb374IKNfDEZhg2uXoQPH1wH3m+tOBdSaw+PfAFcZ2TwN/eZRiPwY8Ytrw%0AM6AQ0J3MT09B+91iYNC0C+DbwF8bG200ZcP4fjqZjy1E2/oMIA98HB1wvBK94nM8JurnnwceMuln%0AAs+JXtV8LXCB0V8A3GDyf1QptRK9uvQSEVlm/GaysaeIUuqrSqmVSqmVF1WeMoGoERERERERERER%0AEREREREvcVT40v97mSBKnbznIURERERE/N9DRH4J/JtS6reiV9y1oR+0eV4pdVdZ3tXBuHURAAAg%0AAElEQVTAbUqpp8vfi0gOSCillIhciw4e/pmI9AItSinP/DjfqZRqFL3SbI1S6humrDXArcAudACp%0A8GP/AqVUhYh89mgyicgS9GqvneZj29T3CpPvY0qph8x1twOjSql/FZFLgH8GaoEUOljz3gn0dZbR%0A1wVmBdQeYCk66LlFKTWzLP8qI9/ryt8bGbzCeY0isgUdOHkz0KCU+keT/v+AHnTQZ41SqhD4uQy4%0AVSl1lYi8GR3UqgDq0UGQL05Rph+hgyhpk6UG+HN0QOdjSqlLS64dVUqljC3vAC5Gn2m/EJijlDo4%0Agd6O8DOl1F9Nxa7l74/R136rlPquiMxF2/cUU+630QGpn4rIXcD/oINS31FKnSUitwDTlVIfLZOv%0AGzhQkjQNHUT+MMavTL6lwGeBFiAG7FJKvUpEbgRWKqU+MElZ7wfeiA7K/UQptX8C3bYbmbcCCvhv%0ApdTtInIxOgD2n8BPlVLrRK8svhsolBUDHldKvUv02Y0rlVK9oleX/qtSapWIrAPepJTaaerrBxag%0AA3ET+elvS3T810AhMLexxH/nAT9EP3wwnp+O62NAAnhQKTXH5LvKyPcO8/5W9Ljxgan0cxHpAWYq%0ApXIldX8A+Dv0gxCgg/nfN3p9L/AewDF2vQXYxARjz3g2K7C4+RwVmC9CFXacVrcWhWIszOtKLZdM%0A6NHv67Md65wKxsI8udCjydXn84wGOVqcKrblumlwUgCMBFmG/Qzzk3qBbY8/glIK13JodPTu0JnQ%0AI2XFGQp0PDurfEIV0uRW0ZkfAqDWqWBPtpemWA0AB7J9NMSqSdkJRoMsAHFLx+rTYa5Yvy0WLha7%0Ac/pI1dZ4HfnQJ2nF6PaGAXAth3SQY0680cg4Sr83So17aMF5b26I5ngddXaSA95QsWxfBcU8NXYF%0AXfkh6t0ULY5eFNwXpGl2Uuwz14QoLIQhP82MWK0u2x/F1YtYAWhzaxkOc4yEOSyzqHc0yLI4MZ09%0A3iAvjOouWh2rZFaigdB8J0zZcXZle6m047S4Wk8KxY5sD5aJk8+K1bNxbB9VTgWLk/q8x95AD7db%0ARnRXXJBqpcqOG13mi5+5tkOtmyrKPRCkqbRipEN9+JQX+tQ6FQwFGeqNbffn+mlwqxgxtp0Vqycp%0ADltz3dTaWr893git8TqGggwjfsbYu5JGp5LNad3WmOUQqJCmWA2e0fmAN8r5le08l+su6jZpxXDF%0AIm6e29gwsofZFU2kw1yx/rwKiItDgPb3jvwg1XaSmNhFf+/M9VPjVlLoEy2xWlqsSh4d20VjTPv7%0AwWw/CypnMOhr/SWtGDvTB5lbMZ0QZcoZoMKO0+xWMxxmi77UlmjEM/XnQo8aO0mDnaTTHwWg3xul%0A3k3Rbfy/zk1RacXo80dZHNd9aWu+l0FvrChPb36YOYlpABSei+j3x0gHOSrsOPnQN36SwFcBSSsG%0AQIUpN265JMQpXuepoOiXc+INdPmjRd0X9H9qsoXeYKzopwDpIFdsvys29U4lI2GOwm8XCcvBUyE1%0Atj5LdVe2lyonSZOTwjbl9AZpMmGeSkv7Ya2dJCAkE3pFG40FWaqdCprsSoaMbm0sev3Rot2a3Wqa%0A7Aru63+Os2rnm/p6aI7VUG8ndVuDDHHLIRf6HMwPFnWUCfMIQsrRcjpikws9qo3cPd4IoVK0xxvI%0AKq3bPdleLkrNZWu+r+iTudDDFZvpZpzMhF7RFwDq7AoGgwwJcWgwfaI3SGOLYGMVx9xs6GGLRcrU%0AHxDiiE2gQjxj2znxBtaN7ePUCr3IvdcfIxd6BCqkytHt7cj00p5sIq8CMkaXtlgkrRjVRt87sj1k%0AgxwzEg3FvjvdrWEszBd9qzs3RLWTJGHHivq2EHanuzg11XqYjhrdKpJmfM4rv9iuGiPTWJgnJg49%0AeT0m17gVCEKLU0V3oNs/4utxpdWMrQ+PvECNW0mDkyqOU/3eKA2xKpRSRV+dG2tARNid7y/q21MB%0AlVaMg2YOqHcq6fVHi32k1q1kxM9wXrKNzZ62pacCevPDJG3db5JWjJ78ECtS7UX7788PYGNRZSfo%0ANL5ki8U0t7rY/mzo0ZEbwLVsFiZ0Xx5THnVWgt3egPZbp4rRMEc29KkxfpoJ83o8jVVxitsAwJZc%0ANy2xmuI8eTA7QGuygYO5AZanZgPw7MhuGuM1RX+rdyrJKh+lFLNdPZaPqDy9/hhzXH2W7KZsJ4EK%0AaY3VMVIYO90a9niDDHlpZiUainYLSn5ArbWTjIV51g/sYlFtGwCjfpZat5IKMyYnLZcmK8nq0R2c%0AVqFPMegL0oz4GVpjdcXVFZvTHcxKTCNlxqmtmYPMjNeTUR4JU1aPN0zccolZetxyxMZXASN+hiVJ%0A3QceHXqBs6vnFv2o2kowFGRYGGvgyfQ+LZMdwxaLhLjkjC1r7SQ93giOpcfA2W4tmzKdCFKsr9pO%0AFud80P1doZjp1LDf1zZRSs9LVXacfjNX+CrAEqs4vo4GWU6JN7LXG6LK9MEef4SEFWPYXFPnpvBC%0Anza3lmqjk13eIHV2sjhuZ5XPAX8YR+zimFDQy2iQ5aKk3uhnezBEJvRIB4V5sY7d+X5csVkU03NI%0ABp/d+QGGzZysUMQtF1ssbHOqwKifJVAhsxIN5E1/6/NGAJifaALAUyExsekP0kVfCdG+t8v0yelu%0ANbtzfcyI1Rb9zcUiZcepMG17ZGg7M5INpKw4CdOXKsVlR74XG4sho6fmeC0JcYp9stZKEAK2CB2m%0AT9bYSTpyAyysmF600XCo562C/vfm+miJ1dKZH6Ta0eNyQhz6/NHi/WWNnSSvAgaCNPGiDTxmu7U8%0An9X3JTVOBTV2go78IMrMizYWmTDPdHM/O82uZEu2i0Y3VZzfCvNCrZ3koLl/bHBS7M/1U+tWGnm0%0Av+5Nd1MX0+NipR0v3hMDtMbq2JnpYm6ymZ2ZLgBELGqcClzLKcpUacXo98eKNqqyk1Raul8U5uW9%0A+X6q7GTxvjdpxcgpn2E/zay4HhO6vGEUioTxUVfs4hziGH+PWy4vjB5gdkUTA57ul22JeoaDbPG+%0ApN6uoMMbPOwee7pbw95cX3Gcbo7X4mKhjH0B0qFHXBzGwhwxY5MhP02lHSdvfKLJrabf1/ctpXMg%0AwMK49tu1Y/vwQo/ZySYG/MIcpH1seaXuR8NhjoQ4dHiDxe9BGXM/nAnzzDbj6X5/iEyQL87BA94o%0AMcshYcVoNvNZjz9Kyo7TY/qPLRYpK05GebSbctanO6hxK6i2EkVdTrcreMEbIGUdOrs3p7QMvZ6+%0An5wTb8RBimOSIzaPdzx48h5kDGQf//5LPliWOO+6l4UNnBMtQERERERExB8LEWlArwJbIiIK/WO5%0AAn5s/r8YPHXo6ZyAiedMNcHrwvsPAV3oFVoWetUT6O0djyaTAM8ppc6b4POxCdLvBq5SSq03AaFV%0Ak9RxHXCqCdIAVKMDhT84imwTkSt5XdDbZDdFR+jMrBT9EjpotM8EWxJHKacUAW5RSt13WKIOUE6k%0AsxvQAbIVJtC329R5ZOET+JmIfISp2bWcY/G1gp5DDtd5WHL919DBpueBbxbEn0A+CzivfDXmOIs+%0A/wP4nFLqZ0aft0+1LOBTJmD7GuAJEblCKfX8ONfDoTMeiyil1pjg42uB74jIZ4ABdFDwunHK8Dm0%0Au0e5LcfTwWT+Ve7XyUnyTlTOZD5W7pdT8aG7mXo/F+BbSqm/PSxRrwS+DThLKTVggtqFvjbZ2DMp%0AFXb8iLTCD6YFCkHHUkaDHOWMlPz4AfqHtHIKX9ILFH4sKqXWOXzH6ULQsZR4mYxw6IeEAq3xuiPy%0AuNbhXbYQdCylNzd01LJr7CN3xe4L0oe9D8dxjV7/8LoKQcdSRsv0CDroWEpqHLupsvoKQcfD6i+T%0AsTToWKAQkCxloOy60h85C+zP9R9Rf1LK9O0d6RO1zuFti1lHDqsDZTYqBB1L2TCy54j68yU/YgHF%0AHyJL6SyTu8UEWks5mD08TyHoeHg5A0dcV+5LuTL/B47wv0LQsZSt+d7Dyy0JOhbL8Y+cMgtBqwIV%0AZeWOd10h6FhKuf7HozSYXiBRZstC0LGUcp8sBB1LGRunT9hlG0I1u9VH5NmV7TnsfSHoWEq5juDQ%0AD6YFxvPbPdnDbVIIOpZSPt4Vflwupbz9oINVpZTrA7SdDivHBB1L6cgcLiMcOZbtKNMR6B98SykE%0AHUuxyqbPQtCxlPw443v5XFL6wEeBwgMJBQpBx1LK+w3ooGMpdeOM0/Vl400h6FiKVzZuFIKOpezP%0AH9nfy3VbbkfQQcdSCkHHUjJlOgIddCzlYPbI+p8d2X3Y+0LQsZQRdXjZhaBjKbPK7A9H2q3WPvLW%0AatQ/vJ8Wgo6llM+ToIOOpWzNHPkcYY8JGhcoBB1LeXTohcPeF4KOh8lkHzkGlrelEKA9rKyyPIWg%0AYynjLRQpl3G8+b38XqkQdCxll3f43FUIOh6N7cHhfjsrduR9UYbD6yoEHQ+T2z9S7r6ycdEbZ1VP%0A+X1QIehYils2lheCjqVUypH3fM3xw+1Uax05lteU2a0QdCxlb5k8QDG4O1E5oIOOh+Vxjhxvyuep%0AQtCxlPHGqUKw85A8R7a/suzerRB0LGW8o+jL7y+qxmnb3vyR9zzldJX1ydKgY4Hx7tXbEvWHva8f%0Ap/3lc1Ah6FhKepzxtRCQLtA0zn1B+Ti9tuw+GQ4FHQsUgo6llM/vQDHYV2C8e6eesvurQtCxlPVl%0AYyLooOPRKDxQWaD8XiYi4mhEW61GRERERJxMXI3ernC2UqpdKdWGXnHYD/ypHDoDrXB3OgIc9Zy5%0AMh7j0Jl+N6C3nixwjYhYZuXTXPSKrRr0SqEQeDs6SAX6PMWjybQVmCYi55k8rtkq82hUAZ1mhdUN%0AE2US/c3hGmCZ0Vc78CfAdUqpYWC/WX2FiMSNrMeiszXAVSJSISKV6FVvD5vPZhXahw6CPsKhYEyv%0A6PP6rgZ4ETLdB7yvsM2oiCww9U5GDdBtAkKXArMnyTuRn13I1Ow6VSbztaOilPo9esXv9ehtdAHu%0AB95igqel8v0G+EDhWtHbtY4ndw1Q+ObyzgmqHrcsEZmnlNqolPo0ekvUU19Me0RkNtpGdwFfR28j%0A+gRwgYjMN3kqRGSBuWQ3sMK8fnNJUWsw/UL01rh1JekT+ekRKKWGgAExZ02i+/dDk/jpVH3s98Aq%0A0WdRuug+Oh4T9fP7gfeZum0RqTZpV4tIk0mvN/qsRgc9h0Sf1/lqU8axjj0RERERERERERERERER%0AES9PwvCl//cyIQo8RkREREScTFwH3FuW9mNgBnq7xKfNNou3mc/uRp/FuE5EJlvBVMqtwE0isgEd%0AaPhgyWdbgYeAXwHvVUpl0Sv33ikiT6C3cxwDUEr9+mgyoYOUVwOf/v/Ze/Mwy66y0Pv37r3PPmPV%0Aqbm7unpMdwaSkAGSMIcgEWcFjTcCV4ly4eJVUfzQT8Uh6AeC3ItXRRHkYzQqAoIg92MQSUiAQELm%0AoZPudHd6rLnq1Jn39H5/rHVOn1Squqo7aZsk+/c89dTZa6+91rve9a7hnHevtUTkbuAuzHlxa/EH%0AGOfFVzGr3VbjSuCIqva+AvcN4HwRGbfle7Mt67eAjcA9QCQid4vIW9YhC6p6hy3Xd61cH1LVO+3t%0ABzH6uQezper7VXUR+DvMmXmfA27rSW49Mn0IeAC4Q0TuAz7A2rs83ABcJiK3Y5w4J9Lbanb2mvXU%0A65Nka+vln4FvquoCgKrejzmr7yZrU+/tyesyEblHRB4AOlvzfgF4lZX7JZgVjp8SkZuBxy97OHFa%0AvyEi99l8m5h2cjJchTnX8U6MI/EvVHUGuA74R6unWznu0Hw78BdW1t7Xw98OXCkidwCvAA5a3ZzI%0ATlfjdcB7bN6XAH9sw1ey03XZmKoew+j528C/A3eskvdq7fzXgZeJyL3A94ALVPUBzFmYX7EyfRWz%0Aje/dwJ3A/ZhtbL9pZQg4tb4nJSUlJSUlJSUlJSUlJSXlGU661WpKSkpKytMGVb1qhbC/7Ll817J7%0An8E4jDpc1XOv1PP508Cn7ecDmG02l+dz3Soy7cGcN9jhd3vuvWsdMt2FcRAuT/eqZdfX93x+P/D+%0AleRZ9syNwPOXhcWYc946PK6swMuXXd+4XAZ7fWHP5/dy3MnVCTsAnL+KbL+PcZQsD9+zTpl+z/4t%0Al/PGZemV7P9ZYF3bSq5lZ+us16t67p2yrdk4F650z/JizLmCvc9/DPjYsrBZ4NoV8nqYx9ovwL+u%0AEO+jGKfdidL6teVhK7G8TCeS24b/B3D5CuE3Y5z9y8PnMA7HDm/pubeanfbq+H/2fL6LZW3Ihq9m%0Ap6vZ2GPKq6of4fj2uL3h1/d8XrGdq+oUZuXy8vBPAp9cIfy6lQSyZXtc35OSkpKSkpKSkpKSkpKS%0AkpJyIlLHY0pKSkpKSkrK0wwRGcCs3LtbVb92puVJSUlJSUlJSUlJSUlJSUlJ+b7mKbSV6fc7stJh%0AxSkpKSkpKSlPL0TkbTz+rLhPqeo7zoQ8TwXsOYgrOe1eblfNpTwBROTZwCeWBbdV9XlnQp6UJ86l%0AG1+kJTdHgvl+EWhETjIcbM1wbmETAEXJsKc9g6IMeObo1VgTGkmbAbcAQNnNs689gysOrj0ZItSY%0AkptjV8YcS7o7mKHkZpmP6nhijs4d9frY15omsd9vcm6GxaDGRH6EjI3ji4srDkESkXd8ABbiBq0k%0A6OY/GVQYyBRxxaEVBwDsyA5zX+Mou/JjAFTjNgXHJ9CIok3n3voh8m6WjX6ZqWCpW7a863fzvzS7%0AkbuCKXw5/v6nLy6RHv+COxVU2JUf43CwQMHJArDBK7G3PUO/Z2RsxQGjmT5chEBjq++YI+15Rvx+%0ABm1ZZqIql2Q3sqSmHAfDCjnxaGlEn027mrQZ8YrU4jYAlbjJQlBle36MzjdFX1yOBAvMtZfYVdrU%0AlXW7V+ahwOy6POgWONieo+wVcMTU29ZMmT3tWbb7pt4OBgskKINegbJjjvOdj5tMBRWKrpGnz82x%0A1SuzN5ynkRiZsk6Go805LihtoZ4EXZtoxG1yTqar6z43x6OtGbblRrtlOS87xiOB6bK3+oM80DzG%0ARr9MaHU+5hZ5sDXJtuwITZt2zsngiUM7iQA4GiyyJTuELy4Hg3kAhrwiB1tzDGXMovWM4zHu9TEb%0A1anGLQCGMyX2NI4x7PcDUHKyKNBMAjKOsYG5oMo5+Q0cCha6eu1383jiEFsZWxox7BY4GMwz5Jn8%0ACo5PW0PmozoAA26Bsptnb2uanbb8oSZU4iZl9/gO3/ta04z7AzgiADxUO8oFfVsYcLLMxg0ADrXm%0A2ZEfxbd2OxPVKDo+gjBg620haVJwfI4FFWt/EYKwPTtMMwkBaKj57+GQt/VUTdr0OzkaVtctDYmS%0AmHG/TMG2i6UkYD6qd3WkqkQaIyJEibH3maDCqF+mlYTdsoRJTL+Xp2Xzr0YNtuZGESC21vxQ9TAT%0AhZFu++/I1dExwKFggayTYS6oAuA7Ho4IRTfXjbOYtKhGTQpulsXQ1MGO3CiHg3lenN9q7CZpcl/9%0AEBcVt3AkNHpqJSGb/AEm7XXBybIjM8D+cBHXtpsEZV/tGENZYzdlr4CIECYRddtOt2SHSFAyONSs%0ALj1xqMRNzvVHjG0lLS51B/nn6gMM+ua45khjBtwClbgJgCsOnrjkxKPfNXW7vz1Losr27HDXbmKU%0Ag+05slZf52RHCTRmKqqRs/Xki0crCanZdhtrwqZMmZCEyPZTexuTXFDc0q3/spvjSGDK3ml/w16J%0AStzk/OwYD7SnTXn9QY4Ei8SYNlGP2iiKIGzJmf5lX2OKi0pbeag5aerW9bt9fWjzb8RtNmeH8B2v%0Aq4Pz/VH2hYvUbLutRA02Z4e4Y2Eflw3tBGAqWGIoU6JtbUtEcHGYDiqM2PbtisM5mSEeDk0f4eGQ%0AdTyKkqFl85+Lat1yjmZMncyGNQAG7ZjYTAJEBEHY4Jk499QPsi032rVjAAehrRF1K/dmf4hH27Ns%0A9MvdfhJgk9fPVFTrXvvi4ojQtjJVoyYZcemz9d/SiKWowWimn4rtE4pujkhjRm3/U4lbNJMAVe3a%0ARILiIKad2rTngxo78qPdPiHWhFrcwnc8hrrlDSk52W5/oyh7W9OMZvopW5maScje5iRn5TegVgdL%0AcQsHYc6Otxuyg5TdPAtxo5t/I26TqLI1Z2z50dYsm7NDjLgF9tu+fClqcnFhgr1tM5ZlnQyLUZ3h%0ATB/9dpzs6H1/a6bbTmNN6PPyNO08YSI7SDuJmAmXGLTjQqwJ/W6uWx8TXh+xKvuCua4tldwc5/gj%0APNie5rys6bv3BHNUogZ51/RTQ16RvY1JHISCl+s+N+AVmLR9cJ+XJ9aErHi4tk9sa8xCWGNXzsxd%0ADgbzDLgFFFjq2H92jO/UH2XE7ydr++ABN8/hYKFrq2flRlmImzTidre8JS9Hv5ujYcvRmVOEGnfn%0AJTnHYzasUfYKTLYXAdNORv1+MlaPJSfLkWCR+bDKJltPOfE40l4g5xrbKjhZmknAzuwI+9tmPC+4%0AWYqOz6ItR8HJkJcMR8NKd87xcGuaKwpb+G7jEL7tp4IkYpM/wIK17cWwjmpCgnJ+YQIwbaAzF+yU%0AbSaskqA0bB98bn4jS3GLfc0p+uzcbCBTZC6oMmz7WzDtNNS4W9+uOLji0G/H0lCNdR1pz1OydTue%0AGWA+rlPqzNPiFsNeiVsXHuas0kYAdmaHmbLj/5S1gaKbZcArdOcFg16BqWCJS/MT7A5mTF36Q+Tx%0AuLt9DIBd2VGmohpDboGpyIx5rSSgz80zHVSYyA4Cpn89q7CBI20zV9maHSZBaWmEZ+fqo16RY1GV%0AnLWjxahBoBHDXolBOw+5tbKXLYVRdtg6mopqVOMWQ16xWyfbMoMUJcM97WPd7wFjmX5momq3v+l3%0AcjxYP8xItsxs25R/JFumGjV5TmGLtSOXe1qTNJOAc3MbADgWVVmKGvR7hW5f4onLUtTozrn6vYLt%0A7/oINHpMWXZkzfhaiVv44jIf1bt951xUY0d2hGnb356TGWY6aVCUDA+2zLg0nOljxC1wKFzslmWr%0AV+aOxiECayMAm3LDeDi07DwqSCIWwxrPKW6z5ff5TuMgfV6++50i72S4wB3k28Gx7veOkpNlJqp2%0A+628ZJiP6mYuYPvgvJOhlrS52Df9xH3BbNfW65FpX88qTnAkWOyme/uxm4WnMa2bP/F97yzLveTn%0AnxJ1kJ7xmJKSkpLyjEREXiUiKiLnrRHvOhHZ1HP9IRFZcXvQdeT5URG55lSePZFM68E6GP8WeK+q%0AXmL/TsrpaM9Q/Md1xNsuIq/pub5MRP7yRM+skdZ9p/LsiWRaD6o6p6qXAI0enV2yXqejiMT2bMS7%0AReQOEXmhDd8kIp/uifeP9jzEt4jIH4vI1SukdZWI/Nsa+V0vIm89UZx1yv3KU7FxEflJEfmdNeJc%0AJyLvA1DVe5fp9ZKTcTraOm326PhbInKuvde1ORHJisi/23jXrtaGe2U7QZ5nrA3b594kIr/wRPNP%0ASUlJSXlqULY/aD8d6TiVno54T+Of2irW0fl0pOMIeDrSeWnm6UjhaVxvKSkpKU9l0q1WU1JSUlKe%0AqbwauAX4OeD6E8S7DrgPOAqgqv/tdAu2Dq6jR6b1ICKeqv7tqWYoIs/CvLB0pYgUVbV+gujbgdcA%0A/wCgqrcDt59q3k8S2+mRaT2IiKuqsaq+8BTzbFrHJSLyQ8CfAi9V1aPANTZ8I/BCVd12inmcDl4J%0A/BvwwHofsPb1eeDzp02qlXmkR8f/HXOu5+uW2dylQKYTjxXOOTwDXMd/chtOSUlJSUlJSUlJSUlJ%0ASUlJ+c/g6fsaVkpKSkpKyiqISAl4EfB6jOOxE/7bInKvXT31Lruy6TLgBrtaKi8iN4rIZTZ+TUTe%0AYePfKiIbbPg2EfmaXcX2NRHZ2pP91SJys4g8LCI/buNvt2F39K6MOwmZnisiN4nI90TkyyIybp+9%0AUUTeKSI3Ab/euyJORN4gIrfZdD8jImu9Uv8azLaYXwF+ske+XXY1WWdV307gXcBLrHxv6V2tZ2X4%0AsJVtn4i8uSet3xSR++zfb/Tk7YnIx6w+P92RVUT+0JbhPhH5oIjZV2idMrki8h77/D3WadVZWfh1%0AEfkH4N5OPXfsxtbnHbZOfmoNnfXSDyz01HdnFedXgDEr10t6V9SJyA+LyG4RuQX46R49DYnI56zc%0At4rIRT35XCwi/yEie0TkDWvJLSK/YNO5W0Q+YW3vJ4H3WJl22r8vWfu6WewqYSvre0Xk68C7pWfF%0AoIj8hIh8R0TutHWxYblCRGTU2t5t9u9FNvylNu+77PN9y59dh46vEpF/E5Ex4O+BS3rK09uGf1FM%0AW7wJ0yd0ZHvKtmER2SAin7Xhd8vxlbb/VUS+a/P8gIjZK0dE3i8it4vI/SLy9h65V5RphXp8o33+%0A9tnG5DqrKiUlJSUlJSUlJSUlJSXl+wvV+Pv+76lC6nhMSUlJSXkm8krgS6r6MDAvIs8RkR+x4c9T%0A1YuBP1PVT2NWTb3WbgPZXJZOEbjVxv8G8AYb/j7g46p6EXAD0LvN6HbgpcCPAX8rIjlgGvhBVX0O%0AcG0n/npkAiLgr4BrVPW5wIeB3i1UB1T1par6v5bJ/i+qerlN90GME/ZEXItZKfaPmNWiHW4A/tqm%0A80LgGPA7wM1WZ3++QlrnAT8EXAH8kYhkROS5wC8CzwOeD7xBRC618c8FPmj1uQT8Dxv+PluGC4E8%0A8OMnIdPrgYqqXg5cbvPbYZ+/Anibqi7fjrMFvMrW08uA/yUiJ9pbP2+dPLuBDwF/skKcn8Su2lPV%0AmzuB1i7+DvgJ4CXAxp5n3g7cafXxe8DHe+5dhLGtFwB/KGY7zxXlFpELgLcBP2B19euq+i3MqsXf%0AsjI9AnwQ+DVrX28F/qYnv3OAq1X1/1pWrluA56vqpcA/Ab+9Qtn/AvhzWwc/Y7nqURkAACAASURB%0AVHWEzeNXrH2/BFje7nrZaXX8CPCbwHt7b6rqNPDfOF73j3TuWUfa2zEOxx8Eeuv7qdyG/xK4yYY/%0AB7hfzIrla4EX2Txj4LU2/ttU9TKM7bxURC4SkcwaMvXq+IOqepmqXjZS2LhSlJSUlJSUlJSUlJSU%0AlJSUlGcQ6VarKSkpKSnPRF4N/G/7+Z/stQN8RFUbAKq6noMwAsyWlADfwzgvwDh9OivUPgH8Wc8z%0A/6yqCbBHRPZhnHD7gfeJSMchcI6Ne/U6ZDoXuBD4qvWBuRhHW4fVtpW8UET+H2AAKAFfXq2QInI5%0AMKOqj4rIYeDDIjKIcZhMqOpnrXwtG3+1pDp8UVXbQFtEpoENwIuBz3a2cBWRf8E4nT4PHFLVb9pn%0A/x54M/A/gZeJyG8DBWAI42C5cZ0yvQK4SI6f11cGzsbU6XdVdf9KqgDeKSJXAgkwYWVfbZlX71ar%0ALwA+LiIXrqUcy3nAflXdY5//e+CN9t6LMY46VPU/RGRYRMr23r9aB3lTzErEK4AvriL3DwCfVtVZ%0Am9bj7EvM6uAXAp/q0WG2J8qndOVX7jYDn7TOPR9j48u5Gji/J91+u7rxm8B7ReQGjHPt8GpK4rFb%0ArV6LcZL+8Ani9/I84EZVnbHPf5Ljbe+p3IZ/APgFm18MVETk54HnArfZPPIYZynAfxGRN2K+F4xj%0AHLDJGjKtSMbxaGvEVHsBgKzjI5kim3MjHAlM2Lg/QD1qsi0/CsC+xhTb82PgZKklbQCG3QIDXpF2%0AEgJQiRqM+WViTWhjzK2ZBMSaMOyVKDo+AAtxk3F/oHt9JFxkPDfE5kyZrH3f8ubqXrblx6jFLSpx%0Ak4KbJUwiABpJAIDveMy0F3lWcYIKxj6/VdlDf6bIdFjtyvTswgRzQY0LvCGTf24EF2FP3ahqQ24Q%0AXzwG3TwzUQ2Ae4MZYk1wrd0fCxbp8/JEGtOMTf4DmSK1uI2Lw5A93+3exhGCJCRMTPkdEfLicSyq%0AkmjSrYPzCuM0k5BAI6pxC09cDsZV9jSMTJtywwQa44pDJTY+/VgTKnGLWs+5XRP5ER5tzXB+YQKA%0Ah5tT7MiPUnJzXX1NtxcpFn367Tlt81GdrJOh2dGjeOxuTdOI2+w1zYyp5gJXDOziwfoRNmQHAcg5%0AHlcWt3NPYOKU3TwPBNO44uDaejtYn+b8vi2UnSxlJ8tC0mK+XcPp6dtFhEOtWbblRmmqsR1XHOoa%0AdmUKNKbPyzMf1elz8wDkxWOjX+bu6gEALu3bTi0JEOjaZNkrEGjETFjFxSFBebQ5w+bcCEtWj5Wg%0AgYfDwdYMZxfMAuHFqMHm3AjV+Pj7E/ubU5QzRQKNumHNJOyeLdZOQlwRZsIqGbMwmR3ZYfa357g4%0At4m5xNTTkWCBDZl+zs2OAfBIMEctaRNrwiOtma7czSRgMTK7o7fjgJFsmR2ZAR4Kjh9XHCQRi4An%0ALncvHWBLYZRmEjLsGR1NakIjCanHLaZZAmCrP8TuxjGGMiWTiJq2U4lbTAUVAEpejonMAAUxPzvc%0AWttn6jy/oWtvgUZs9oeoxC2mbZt/dnaMQ+15Bhzz3FmZQR4OZslLhkVMnFG/TMbx2JkdBuCO+iEE%0AYcgrEtphKdKYetKm7OZxrZ5fNvgsZuI6YU+7aSYhI16RBVtPBTfLVHuxW7aJTJmDwQKzwRJR5nja%0AvuMx6BYYdAtMhhXaGtLvFbgvNLrd7PWzPT/G/mCOIa8IQKgxexrH6MuYtl128+wJ5vDExbf1PR0u%0AcUV5F1Vb12L7oZYGZBy3m04taVONjMxn5UapxW0qYYNbAzPkbsuP8p1ohi25kW6bUFUCjalFJu28%0A6xNJzFS4wFh2ADBtdzGqdfutVhISJBGbsgMkqgBMRTWaGrIY1hnImLJNRpWunQEUvTwlx2cqqrEY%0ANwA4t7CJ6XCJVhIyG1Ypulk2ZvqZDJeo2bK44jAfVOnPTfD83AQxyvdax2gmAf22T3Q9h3G/zLGg%0AwlRgbHIkW+ae2sGubn3x2Jgt00xCFmwbiDWmGrfY6PQz4hbZ25rmXk1wEEq2L+tzcyzGDXb2H1/o%0AvzNnxqw5tKvHmIShTKl7vlwtbvNwOM+E12frKOFQuEhFnO54Ftj+s98r0LBhOSdDwfFtyqYvmwuq%0A+M7xn+tMnxEzbtNuE1ON2ySaULRyBxoRJBF129+5OAQacSCYZ2PGTBNjEipxEw+XEbfYteVBt8Cs%0ArW9PXLZlRzgWLjLsmTZQiZtUwgZlN0/eydBMQoa8InNhrdu/Ogi1uMVGfwBPHOajGiUvx77mNAXX%0ATB3LXoGSm8MVh6WeMWcuqlG2ffJS0sJ3PFwRpq1MWfHYkR/Dt33Jo+1ZPHEZ9Io4tt1syZSpWzvf%0AZMsbeDFHg0WmQ2Mj23IjzEd1FCW2fcAGv0wWl1YS0kpCNvplmnYsy8nxOpgMK4z5Jt3FqM5wpo+Z%0AYImytbda3CbneGzNDtO0dbszM8hkUqfPyVr7U45F1a4NAAy6Be5rT+KLx55gjlBjtvpDTLYXyLtm%0APlOJmgz5fWSdDI24bfNrMRcsmTkUZryJScChO3YuhnU2Z4eoJW2GvCKeuMSa0NKoa18RSsnLcYE/%0AAsCtjUOMuAWGM6Wu3uajBjnHoy0OO2xbGHPyPBTO4Ypj7S9mNqxS8nLd/D1x2ZkdoSgZtnllbqnu%0ApZwt0+9ku/2ti0PZy1OLWww4xpZ3N45yXmETw46xiYNRhRF/kKPhEmU7LoWaMGFtGGApbnEkXCBR%0AZdZtdMO/0zjIaKa/e300WmAyrHTbhCcuYRIRkxDYsaOlESOZvu44FWtCn5sjIy7ztj/2xSVG2WVf%0AuktUCUnIu373jNdK3KAS1rm8tJ1j1pZrcYu849OwtjobLDHi9zORHeJI23xNWHAaDLqF7lg25BWp%0AJW2eM3AWx4JFAA4EC8SasDHTTyk3yqFgoTv+jdh2OxNV2eD3szec77adxaTNsaTGZt/Mwe6uH2bU%0A72cmqpG1cUIi5sIqE3aeNh/VubC0hSHJ4eVMe3uwdpix7ACtJORZeaOD+bjBwcY05xTNMfauOBSc%0ALINunr1tMy95fnkXd9YeJbE9XsnJUotbJCh5O39fStocTioUbLuZC6sca81zTnETIabddvqdkpMl%0AyBy3g7JX4L7WMau3En1ujqyT4VC42K1vU18mnfFMmYw47Kke4cL+rV2bXIgb3La4l3P6zDx4Z3aY%0AJZunsbcmGXHZmOlnf3vW1HdQZ8If7LaJe9uT1CLTn23LmvZ1OJin6Pg04jaNuE3e8dmvC5TcHEmn%0An3Tz3XJ25C15WdNv2nnpdFznrNwos1G9O5+cblXI5814FGrMVHuB8ewQrjjkxIRPh0tM+IPMRNWu%0AnLEmtJOQ21rmBJAt/iAJyqTGxFampp0H9GfypKScDKnjMSUlJSXlGYWIDGN+mL9QRBTzg7oCn7H/%0AT4ZQVTvPxKw+ruoqnzvXbwGmgIsxDtDON3FZh0wC3K+qL1jl/mpnMX4UeKWq3i0i1wFXnSCPVwPn%0AicgBe92PcXz98xqyrUa753NHbyfyVj5OZ3aV2d8Al6nqIRG5HsitkU4vglnF9xiHq4hcxeo6ey0w%0ACjxXVUOrj9x6MlPVb4vIiH1+vaxW9yuVUZf97w1fTe712JcDLPacj7ic1XT1V8B7VfXzVqfXr5L2%0AC1ZYSfwuEfki8KPArSJytaruXkNOME7qj6wjXi/rbfNP9TYswMdU9XcfE2hW+b4VuFxVF0Tkoxy3%0AjRPJ9KSwrzG1ZpxK1FgzzqnS+SH0dLAhN7hmnM6PR6eDas8PumcCX07f18yF5PSV7dK+7WvGSU56%0AqrB+Os6J05J2HKwZ5+6lA6ct/47T8XRwR/3QmnGap1G3k2HltKUt65jWnJU7manFydE6jXorrqMP%0Ajk9je9vbml470inS69g+E7incXOz9bSleetkOR08an/kPx1s9Mtrxum8yHE6CE/j9nkdB8aJuLWx%0Adl96qtxS3Xva0l46w3OeRE9fP7UeDtmX+04H86fR3tfDnH3h73Qwnlm7vZ9OOo7W00HnJdCUUyQ5%0As2P404l0q9WUlJSUlGca12C2UNymqttVdQtmtdI88Es956QN2fhVYL1nzHX4FsfPjnwtZtvJDj8r%0AIo6YcwfPAh7CrLY7ZldR/TzGGQrm/L+1ZHoIGLUr6rDbll6wDhn7gGN2S8XXrhZJRBzgZ4GLrL62%0AAz8FvFpVl4DDIvJKGzdrZT0VnX0DeKWIFESkCLwK6Gw9urVTPowT9BaOO/xm7aq8awBOQqYvA79s%0Ay4+InGPzPRFlYNo6714GbFtv4cSci+gCc2vFtewGdlg7gcdub/sNbJ1Zp96sLTfAT4lIzjrYrwJu%0AO4HcX8Osdhu2aT3Ovmy6+0XkZ20cEZGL1yF/GThiP79ulThfAX61c2FXCyIiO1X1XlV9N2ZL0vPW%0AkR+YlaCPrBnrON8BrrIrRjMYO+/wVG7DXwN+2abliki/DbtGzJmXnXNCt2FeIqhjVkVuAH7kCcqU%0AkpKSkpKSkpKSkpKSkpLyDCd1PKakpKSkPNN4NfDZZWGfATZhVkzdLiJ3YVYBgVlV9LdizpFb794S%0AbwZ+UUTuwTghfr3n3kPATcD/B7zJbgX6N8DrRORWzBaNdQBV/dJaMmEcHNcA7xaRu4G7MFtjrsUf%0AYBwvX8U4uVbjSuCIqh7pCfsGZovMcVu+N9uyfgtzFuE9QCQid4vIW9YhC6p6hy3Xd61cH1LVO+3t%0ABzH6uQezper7VXURcwbivcDnMA62DuuR6UPAA8AdInIf8AHW3gniBuAyEbkd4+hZaxVe54zHuzDb%0AZb5ulW1JH4e1izcCXxSRW4BHe25fb+W4B3gXj3XsfRezteqtwJ+o6tHV5FbV+zHn9t1kbadzPuI/%0AAb8lInda59prgdfbOPdjHM9rcT1me9abgdVeTX9zpxwi8gDwJhv+GyJyn82viWkrq9E54/Fu4J2Y%0A8xzXhaoes3J+G/h34I5lsj1V2/CvY7YhvhezBfQFqvoA8PvAV2yZvgqMq+rdwJ2Yev0wZptbVDU4%0ARZlSUlJSUlJSUlJSUlJSUlKe4aRbraakpKSkPKNQ1atWCPvLnst3Lbv3GYxjssNVPfdKPZ8/DXza%0Afj6A2c51eT7XrSLTHuCinqDf7bn3rnXIdBfGQbg83auWXV/f8/n9wPtXkmfZMzcCz18WFmPOguvw%0AuLICL192feNyGez1hT2f38tx51cn7ADmzLmVZPt9jDNlefiedcr0e/ZvuZw3LkuvZP/PYs7+Wxeq%0AuuKeRrZMFy7/bK+v6/n8JVZY7WfPCXyc82+5bnvCV5VbVT8GfGxZ2Dd5vM4fd27icntW1Y9iHGqo%0A6r8C/7rCM71xZoFrV4jzayvJukK8A5izCle6dyPHba772V5f1fP5I6ywPetTuQ2r6hQr28cnWeG8%0AyBOUaUWZUlJSUlJSUlJSUlJSUlKelpzh7dKfTqQrHlNSUlJSUlJSUlJSUlJSUlJSUlJSUlJSUlJS%0AUp4w6YrHlJSUlJSUFABE5G089pw7gE+p6jvOhDxPBez5iF9b4dbLVXW95zmmnAAReTbwiWXBbVV9%0A3pmQJ2V1Ck6GmbDK2QWzIHoyqLAUNdicHeJw1DRhCM8qTrAQN7msbwcA+9tzXJTbyJG4BsCj4QLn%0A+aMcjpbI+hkAanGLIa/I0agKgCvm/cm8k2F/2+zmWwnrbMuPcSRcNHFw2FebZCFbJ+OYBchnF8Yp%0AOj6VqMGEZ47ZPJAsUHJy1OKWiZMd5abGbg5nFojtG69bCqP0OzkKjg9An5vjrvohVBMe8czi97mw%0Ayrg/wKV923m4OQVAyctxNKzQjAMArihs5etLD/Hi8oX0u+ao2oPBPMNeiWOJkTsnGWKUZhIQ2N2Z%0AhzIlhr0Sc5HRUTMJKIhHVjymwgoA/V6e6bDKlswAi1EDgFBjfK/IeNYcL9qKA4YzJdpJxIItb8nN%0A4YvLxkwZgEAjHmlMsiU/2tXzpuwgc2GNmISyWwBg2O/nWLDIaMbocUd2mAPBPEUnSzMx5fUcl1gT%0AdmVHu3YyGS6xOTfCUmxsYj6sMR/V2ewPAnDb0iNcUNrCQtxgsrUAwPl9Wxh08+wP5klQAGJNcMQl%0A43jdsjni4jse2BeVfdcj0JjZltFRkESM+WXKmTwVm3+MMhlU2JQfpqkhACNugfuaR8k6xv4msgPM%0AxnViEgZs+TdmysQkYDfQHvH7qcUtxrID1G35Y0040JhiwDc2Mh/VKbg58o7fta0duVGWkhaLYZ3t%0AuREAFuMmsSY04raxt9xGJvwB7mgeZsLqyXc8GhoyactWcLNs9srcHx1je3YYgNm4ju94RBqTdY3t%0A5iXDXNIiI6ZNDGf7qcYt+sixo7gRgGrU5Dx/lDubZpf1dhIykCmy1R9iMlyydhKTd/1umwC6dVO3%0A7b0S1BjqL3KR08/ujNHBoFegngTkrDwDUmAhbpg8cxsAOBhVGcn00dYIgFvrB8i7PsNeiYbVbYIy%0A4Oa5vznJ2XkjdyMJ2N+a4bz8uLXJERaTlq1no+/vVPcxlh1gwDP1eCxYpM/N80DjKJcUtwBwX+Mo%0AQNe2KkmLxbDGaHaArNiwuNGtw07bWUpaeDjsrR8zz5cc6klAJaxTDU2b3JIbYUOmn6I5YpoIZdQr%0Asb89y1n5zYDp3+6pH+Q5RXMk81zcoJEETPgDHGjPdW3rrMwQtwWP4tr3yX3Hw3c8XDG6bSUROcej%0ApRFDrjnG2vdcJqMlEtu3dNqR72Twbdk2+v0U3CwOwtm+saVHwgXaGlO1dTvkFWnGARv9AVq23WzO%0ADjETVrvtpt/NcyiscKw9z5DtJ0KNaSYB1bDBUljngtIWSo5PPW5T8swmBs044NLSdr7ZPNTVsSPC%0AhD/IfFQ3efmDNDVkOFNiT8Pou+TlGPb7u/3Po41pksIog26Bku1vh7wii3GDg8E8Y76pt7yToZ1E%0AlG2cvHjMRTWGvBLtTh8sLgtxkyNNM97sLGzkcHuec/MbORIsdtM+1J5nMTQyFt0svnjEJN0xYDBT%0AYiGs0UoCBAFgxCvR0ojQ5lWNmmzLjVBPAmbaJm0Rh4KfpaomncmgwkimxEJYZzBz/IjyMb9MMwnY%0A7ps+/2i0RMnJcjiYtzLlyEuGWtIm6xm7mW1XkKx0ZRzJ9NHnZNgTtbrpVsMGg34fzcTU9bmZIfZH%0AFZaiJkO2fyu7ecYy/TSSgHF/AIAj7QWaUZvLi8ePRS+Kx13tSVRNf9EZZw60jG7LmQLb/GEW4ybj%0AdpyejuvMBDXGMv0M2r6kz8mytznFkL2ej5ssJS1UlYeak4BpE/1egTAxfcnh9jwX5ye4vzVJZPVd%0AcnPc2TrCRHawK+OQV2Rfc4piLgtAS0Ommgt4BZdhO+a74hAmIRXbtocyJWJV8o7HgcCURYDFuEHO%0A9pMzSZU+N0d/pr9r20NOlsOamP7U5j8b1ylnilSsLW3NjZJ1PGpxm2fZfvKR9hyCdPVX9vJscfuZ%0A0xbToZkrLYV1im62W64+N0feybAYNFiybfkSfwM5x2cmabEzZ8bqybhGv5Pr9glDXoGD7XnOzo7y%0AaGjG5UfjWSb8wW7+sSZs8PtZiBqcZfuN3a0pLsyPc0fzMDkrR5BEHAzmCROj/6brk3UyBEnIjJ3j%0ABEnE7sZRBn1T/3nHZyFukncyOLbdxCgNjZmxZZ3wB2gkbTxxKVp9V8Sh7BUYcPPdueFEdpDFuMGS%0AHRuiJMYVB0E4EpiyXZgfZykJumPQBq+PpoZsdIp4duw8Gi5xoDHFDw2c352/ZlRRR/Hl+KY3JS/P%0AnvYsW22bzIlHgtKyaZ+XH2fRzkc2d+Zq9l4tMXOAQTvveLB2mOFsf1cnlbiBKw6Bte9K3GQs08dC%0AZ34VVNlh66LTd1bjJkES4WftHKCr4ww5W9+TwSLj/gBH2guM+Ca/Pc0ptmaHydpxsS9ToBa36PPy%0A3bnqTFjl7OLxTZHO9od5oD3NbNxgwDP91K2VvWwrbmDYlulIuMiYX6YSNRAxddtJr+zmu/OKiwsT%0A7GnPclHWjPd7wnk25oZs3Zu220gCEpSStbW8ZGhpRDtuEVidVhPTv/b2E0U3S87zu7bUmdc+Z+Cs%0Art7uax7j0vwEk7G5zjoZ+pwsIQnDNn6QRJSdbLf+F8M6/V6ecb9Mxc65z8qOoii7cmPd7wrPy27g%0AwWAGz5b/nMwgR+I699QOsilv6m/Y6+NIe6Hbb9biFg23TcnN4dk2uEidpobsygx1548xCTk73+jg%0Ai0szDrrzkg3ZQVwcWrZ/f6BxlB25Ucpu/nh704SyV8C1MqakrJd0xWNKSkrKMwQReZWIqIg8buvG%0AJyn9S0TkR3uuf1JEfud05HWyiMgBERlZI87yLTefjHzfKiK7O+fVicgvnEgeEblKRF7Yc/1REbnm%0AyZZrNVT1Hap6ybK/0+Z0FJHt9nzFteK85knOtyQiHxCRR0TkfhH5hog870TyiMh1IrKp5/qAiIyo%0A6twKOrvkqe50tOV93xONc5J5niMi/0dE9orIgyLyzyKyAXgucMsy/T7PPvN7Pc+vaU9Pdf6z+4SU%0AlJSUlDPLXNw40yKcNi4obTnTIpw2ep09TzfOzQydaRFSToE+61h/OjJhHd0pKSkpTwpJ8v3/9xQh%0AdTympKSkPHN4NXAL8HPLb4jIimfRnSSXAF3Ho6p+3p5t9lThSXU8isibgB8ErrDnGF4JrPWK2FXA%0AC9eI80xjO/CkOh6BDwHzwNmqegFwHXBCx7SNs2mNOCmniIjkgC8C71fVXar6LMz5haMnfvLJbbcp%0AKSkpKSkpKSkpKSkpKSkpKU+M1PGYkpKS8gxARErAi4DXYx2PdnXd10XkH4B77Wqh3SLyIbtC7wYR%0AuVpEvikie0TkCvvcFSLyLRG50/4/V0R84I+Ba0XkLhG5tnc1lF2l836b3z4ReamIfNiuavpoj5yv%0AFpF7bf7v7gmvicg77KrBW+0qKETkJ0TkO1aWf+8JHxaRr9jwD9Dj8BOR/yoi37VyfkBEXBF5F5C3%0AYTecIJ5ry3KflfMtJ1D77wH/Q1WXAFS1oqof67n/ayJyh03nPBHZDrwJeIvN8yU23pVWz/s6K53E%0A8J4eOa7tqdMbReTTti5vEDH7YYjIy60+7rW6z9rwAyLyThH5tojcLiLPEZEvi1kN+KYnkN8fisht%0A9pkP9oQ/19bjt4Ff6akX1+Zxm4jcIyL/3d56F/ASq5O3rBZPRMbFrFy8y+bZ0d9jEJGdwPOA31c1%0Aexyp6j5V/aKN4orI34lZCfkVEclbvV8G3GDTz69Uhzb9IRH5nJXtVhG5yIZfb/V+o63LN/fI9JtW%0A5vtE5Dds2Hrb46nk9zkR+Z4t4xt7wn9RRB4WkZsw/UUnfMV2tkyvoyLyGVsvt4nIi2z4S63O7rLP%0A961ULxjn8rdV9QudAFX9uqp2VjBuEpEv2bL/mU37ce12pfqzcS+x+rlHRD4rIoM2/EYRebeYtv5w%0Ax25EJCciH7F1e6eIvMyGX2f19wUR2S8iv2rr706b/tAp5rddRG629nSH2JXPYnifiDwgIl8Exnp0%0Avlob22Xr6W6b1k4b/ltyvN28fR328Aox/cIdIvIpMePI4xCRN4rpO24/Wj+ySvWmpKSkpKSkpKSk%0ApKSkpKQ8U0gdjykpKSnPDF4JfElVHwbmReQ5NvwK4G2qer693gX8BXARcB7GGfBi4K0cX1m0G7hS%0AVS8F/hB4p6oG9vMn7TaIn1xBhkHgB4C3AF8A/hy4AHi2/ZF+E/BuG+cS4HIReaV9tgjcqqoXA98A%0A3mDDbwGeb2X5J+C3bfgfYbZmvBT4PLAVQESeBVwLvEhVL8GczPRaVf0doGllf+1q8axcE6p6oao+%0AG/jISsq2zpU+VX1kpfuWWVV9DmZV11tV9QDwt8CfWzlutvHGMXXw4xgnHMBPW1kuBq4G3iMinQMV%0ALgV+AzgfOAt4kZjVZB8FrrVye8Av98hySFVfANxs410DPB/jTD7p/Gz4+1T1crvaM2/lx+rszTa/%0AXl4PVFT1cuBy4A0isgP4HeBmq5M/P0G81wBftvV1MXDXymrnAuAuVXt4xOM5G/hruxJyEfgZVf00%0AcDvGVi5R1aaN+5g6tGFvB+5U1YswbebjPWmfB/wQpt39kYhkROS5wC9inKHPt+W51MZfT3s8qfxs%0A+C+p6nMxztQ3i3HUj9u0XoRZqXt+TzqrtbNe/gJju5cDP4NZVYqV9VdsvbwEaK7wLMCFwPdWuQfG%0A/q4Fno15wWHL8nZr4z2u/mz4x4H/2+rpXkwf0cFT1SswdtwJ/xUA215eDXzMtqOOrK/B6PUdQMPq%0A5tvAL5xiftPAD1p7uhb4Sxv+KuBcW+438NgV0au1sRusDi628Y+JyCusbq6wunyuiFxp469kDyPA%0A7wNXW5luB36TFVDVD6rqZap62abixEpRUlJSUlJSUlJSUlJSUlK+/9Hk+//vKYJ3pgVISUlJSflP%0A4dXA/7af/8lefxH4rqru74m3X1XvBRCR+4GvqaqKyL2YLS8Bypgf4c8GFHjsadWr84WetKaW5bMd%0A2AbcqKozNvwGzPaknwMC4N9sOt/DOEYANgOftE4TH+iU5UqMswxV/aKILNjwl2POi7vNLg7KY37w%0AX85q8b4AnCUif4XR31dWKauAPQl9df6lpzw/fYJ4n7Mr8x6Q4yvNXgz8o3WeTYlZoXY5sISp08MA%0AInIXRrdVTN0+bJ//GMax0rGJz9v/9wIlVa0CVRFpicjAKeR3C/AyEfltoAAMAfeLyDeAAVW9yeb3%0ACeBH7OdXABfJ8fPryhhHSbBMH6vFuw34sHWufU5VV3M8rsX+nme/x3G7X4mV6vDFWGeXqv6HdeKU%0A7b0vqmobaIvINLDBxv+sqtYBRORfMA66z7O+9niy+R3GOJdeZeNswehvI49tf58EzrFxVmtnvVwN%0AnC/HD5zvtw74bwLvte35Xzq2cgp8TVUrVrYHMP3FoRXiPa7+rD567e5jti14mQAAIABJREFUwKd6%0Anumtx+3284uBvwJQ1d0i8ijH9fH1njZSwfQLYNrPRaeYXwZ4n4h0XnTo5HUlx9veURH5j550Vmpj%0AN2Jejvislb1ldfYKTNu50z5bwtT7N1jZHkYwzudv2jr1MY7VE3KoNc/O/BiJ7f58x6PPyXMsWGRr%0Azuyam6DMRDW2ZwYBOBAu4Dku32kcZNye0eOLx+FoicW4QSWsA3B2YZz9zRnOL5gdjxtxm7KX51hQ%0AIbZfvnwnw7hXIiPm3cq2xlzQv5VmEjDZNsPAQG4jVQ2Yay/xzfYSu4rjDHslFuIGMSadhaTJ5QO7%0AOBYuMpbpB6CZhOxrTrElZ3ZlPtyeZ7FdYyw/wEPNSQCG/T4WowaRm7DBL+OLyya3xOG4SuSahdKL%0A2ibnZonQrtyxJixGDUZtXvWkjaoy4BW7cQDm43r3jKaC43MsrjEVVNiVNwthI00QhEPhIq44bMkM%0AsJS02dOcYsw33ULZyzMTVmknIa7VUysJ6XNz1JI2ABu8EgN+CRdhOqrZ/DIMeAWmwyXmoxpBEuGJ%0ASz1qUrBnmdXiNrEmbPb6eCQ0+h7xiswFVWbtOXVFN0c1ahJrwkXZjQDsDmcRhH2tGQB2FseZCpfY%0A6JdxC0bGuajGXFRjImNsZCqqcmFhE7UkoGrl3pUdYcqtMRfW2Gh1ORvX2ZIZ4JzSRFdv83Gd6VYF%0Az+4y3/AiAEpOlkSVfjfHbNwgSEI2Z81ZZo0koB63KLo5+m0dHAkWGfAKNGMzTCnKRGaAva3prr5z%0Ars+m/DDVyLxzsS07wnxcp+zmmQutbsWjgcM5eTPEHw2NTZe9Qtcmb6nt51mFcSpBnY027VGvD0Xp%0A9zvyLLA7mmLU7+dAe87Wd4FG0uZYY97kXxyj7OapxE1aGgKwxR/k/vphBgoFNrhmUfq418eitrv2%0AN54dZLK9SJBElGz5fXEZ8kos2ro9NzvGg60psk6GrQVjk9WoyWLU4BP1owBc0beDh9szTLcWGcuZ%0Auqxbuyh7BQ6FiwDkHZ+j7QUGM0UABjJFVJVK3CTjmJ8wtntl7mkdY5M/QKQxR4IF8o4PwMHAlHe7%0Ab+pvo1tkXuxzfYNMRrWu/jvPuOIwZe295Jl6biRGR0eDKgUvR5hEZF2TjovDxkw/N8/tBuCc8gSV%0A0Oji7KJ5N2syqCAIJS/fbW8Au+tH2Fkw9j8f1WnGAXnX57626UuKbo4+r8DhqGLk9/qJUaajWre9%0AueKwJ5il4GZp2rrc35zBdzw22b50KW7R1piseF1byth3kLbbfqOlEfW4xWCmxLzVyVxYpc/Lk5MM%0Ah6MqYc+7Wh2baGpI2SuwFDcZ9Ard+4NegaW4BcBsWGU008dQpo+ca/RciZv4jsdEfoTFuEk1anIQ%0AJUxCGvY5Vxxm4zqRxt022O9keag1xVlZM5Y0koB6EjAXVilYmwySiIy4DGeMHfuOR9nNMx/Vu2fA%0ATYZLuDhk3QyBRswFVcb8MiLCAw1jp8N+H2OZfqpxi7lgyejEqVLOFLjQnksZq7I5O0QtaXfrNibh%0AosIm7mkcZSlqckVhK99tHKScKbDNjh2PtmYZ9wdoJAFLtl+Y0iWqUYMNWTMubs4O4eKQ9zK0EtO/%0A+OKxGNVpJsenxZWoyWCm2O3LmklI3jHlOhSa9jroFYlRtmWHAZgOq5S8LAp8t2qmcxknw1xQZUfe%0A6PZga46WhuRdn7Jb6NrkYmj6rv1RhcWowYBXYGd+jKnQ6Ch2EipJE1Xt2kyQRJxb2sTt9YMA7Mpv%0A4M7WYUpertuXVOIGLg79nhknN3h9zEQ1MuLynSXzDucPlp/FHtWurW/w+piLG+zKbyBQ04cHGtOM%0AA67Ib+Yhx/QB1bhp2q1j7L7PzbFBsuxxPMqOKdtCVGcs00+QRLYezRxmLDvAkfZ8V9+vH3ouNwXH%0AeNSOVb6ToejlKVv7H/dK3Fk/jJsTQtt3AExkBnjEPrMlO0SC0kpCGrYu9zYnuai4ldnYzHfaScio%0A10eVJmXbB7Y1YrK1yECmSMOWt+zlGZZSt03OR3XaGlOPWyRqynBecYKC43dXnCwlbWajOiU3151P%0ALGpAaMtesW0wKy6uCGU7dwk05pzcGA+3phm17WtLZoBK0mLeztNCjSm4WXzH4476owDsyJtxoc/W%0A7aBbYNDJUdewO3eqRS0cT7iguJndjWMAbC2M0YqDbtkqUYNIY7JOhsja1o7sCDEJJTdHJW4xFVTY%0A4JdxRahb3QZJRKwJ+9oz3b5zJqwykumjz15X4zYz4RIFN8tgxmzucUf9ELvyG8jacePO2gGG/D7U%0AUxrWBiuR6e8fDo2N5MTjSHuBkpcjio2MRTeHgxBoxJ21AwCUvHx3jAfYE06x0S/jiUslNn1CI26T%0AFa+r/8W4SU48LuzbyqLNd4NnbGN/e5addo49E9Vo9tjexuwg+4M5fPHYasfDqahKwc0yZ8e7MIkp%0AewUCjTls7f3ZhQmWknZ3LjMdVDgvP041aTHq2I1/cqMEGjMTVpmKql19tzVmX83UY2TnXjnxmLFx%0ARnMD1OMWBeexPyENekUijs95D9SnaOeHKFo7va95jEbU4n7b3/riUXAyhJowbfsgEWFjpr/btlxx%0AeLh2lE35YZqRCSt7BWJNmI/q5F2fvOOTEZeJ0kB3HtzWmHP9EY5YmcHM3/aG87i2Ne3IDDIV16iE%0Ax+fBO3KjPBoudsu2JTtEMwmZiWrMBSathtdmKWqyK7+hexbwo1GFguN3+5aHJcOIV+Ts4nh3HjId%0A1Rn2+1iy9Z+3Y2pbI1q2vY/4/UwGFWakiisOvuORt2nN27nahD/I/vYsm7NDPFg7bHXpEkjEBXkz%0AL7mjfghPXGKSbhusJW1KTpbJoEJKysmQOh5TUlJSnuaIyDBmFeGFIqKAi3GK/R/M7z29tHs+Jz3X%0ACcfHjD/B/PD+KjHbg964TlF601qejwdEJ3g2VNWOIy/ukeWvgPeq6udF5Crg+p5nVnL8CfAxVf3d%0ANWRdNZ6IXIxZRfYrwH8Bfml5HFVdEpG6iJylqvtWyaOjg97ynCheR67e/2vF76S91tmSa9XNSeVn%0AV4b9DXCZqh4SkeuBHCd2yArwa6r65ccEmnpdM56NeyXwY8AnROQ9qvrx5XGA+4GLRcSxDt21ypNf%0AIc7yuL11uJKuOmU+2bpZT3s8qfysPq8GXqCqDeuoyi17bjknamcdHJvm8hWN77JbhP4ocKuIXK2q%0Au1d4/n7gpavkv2JZ1hnvRPW3/Jm16nGlPFarl5PN7y3AFGa1rgO0euI/rl7WaGMrIcCfquoHlqVz%0AFSvbgwBfVdVXr6M8p8yBcGHtSKeRXcXxtSOdIv6TcnTyqbPFOuhOB50fZ88UUz0/BD3ZdJyKZ4qj%0A4en7QWdbcWztSKeRK/p2nLa0jwRnti85p3z6Vntv9PpPW9rrIVx1g4gnTschf6bo/BB8OriisPW0%0Apb0eTmc/3XF8nCk2eKvt2v/Eidd8b/T00u5xGj3ZLCXttSOdRgbdwtqRTpGpM+wMycnT96f16aex%0Ao6nz4tHTEd95+tpkylOLdKvVlJSUlKc/1wAfV9VtqrpdVbdgViy9+BTTKwOdg7yu6wmvAk/km+B3%0AgJeKyIiIuJhVmTet8UyvLK/rCf8GZmtURORHMNu8AnwNuEZExuy9IRHZZu+FPVtRrhjPbj/oqOpn%0AgD8AOlvWrsSfAn8tIv02jf7e89NWYb06/AZmu0lXREYxq6K+e4L4uzErv3bZ659nbd0+kfw6v9zO%0A2nPhrgFQ1UWgIiId23ttzzNfBn65Uwcico6IFHm8TlaMZ+txWlX/Dvh/WaVu7Pa3twNvF+meiXe2%0AiPzUGjo4mbrp2N5VmO1Yl9aI/0oRKdjyvgqz5e16Odn8ysCCdTKdh9neFUz7u8qumMwAP7vsmZXa%0AWS9fAX61c2FX7iEiO1X1XlV9N0bv563y/D8ALxSRH+tJ44dF5NknKAs8tt2uiF0puSDHz/1cj/33%0A6vUczHbND63xzBPJrwwcs87wn8e8INKR4+ds2xsHXmbDV2tjS8BhsdtUi0hWRP5/9s483LKiOvS/%0AtYcz3XPnvrfniWYGAWUSMYjGOBKFOGCiSdCXZ0g0JiZqTPQZQl6eJhqNaJyf4qwRZ6PYiqCIgDQ0%0AdDNP3U2Pd57PsKf1/qg6p09f7tA0GOh+9fu++91z6tRetWrVqtr73nVWVQkzb95g6yIiK+36Np8/%0A3ITZpvloW79k7eBwOBwOh8PhcDgcDofDsSAuBO5wOBxHPr/P/rMBG3wTc8bfQmcQzse/YrZa/Wug%0Addu/a4F32u023/tYharqXhH5OytHgB+q6ncXuewy4Bsishvzj/LG1+n/EfiqiNyG+Yf/I7aNu0Xk%0A3cBGEfGAGJO5uAP4FLBFRG5Tc87jXPWqwOdsGcBCmZMfx2xneIuIxFbGvy3Sn+8DV9kg2F8sUO/b%0AwDnAHZhsqHeo6j4bOHgUqloTkddjbBVgtiX9xCK6PJ72xkXk05itJ7fb9hq8HrMlagUTDGnwGcy2%0Ak7fZgOAQ5mzSLUAiIndgzp/88Dz1zgfebm09zf6z9ubiTzBj8aDVYwR4+yI2uBL4hIhUrS3m4zKM%0Aj2wBKswfqANAVW8TkSvZH8j9jKputtnEB8Njag+4GrjU1r8PM28a8+8yzHaae4Hb2B/8uoy551kr%0Ab8EE2rdgni9/AVwK/JWIPBeT3Xc38KO5lFLVqohcAPy7iPw7Zr5sAf5ykf405y3wrgXq/TFm/ErA%0Awxg/XIiP2fpbMdnYl6hqXWShRMjH3d43ReRVmDWwkY3+bUzG+lbgfmwAc5E59ofAJ0XkcowdX6Wq%0AG8WcXXuj7cM08Drm94chEbkEs47mrdx3Wx0cDofD4XA4HA6Hw+E48sgOnzMUn+q4wKPD4XAc4ajq%0A+XOUXQFcMatsO3Byy/tL5vpMVW9k//ljYDL/UNVRzLl/rVy5kKw5PvsKJvNptr7lltdXAVfZ198F%0AHhWcVNURzHlmDd7a8tnXga/Pcc3fAn+7WD0WznJslaeYIO2/zvHZupbXmzBBM+wZjKe0VL1+1nXl%0AFtlvZ1awTFWvo2XrW1V9c8vra4CnL6LLldgxm/3ZIbT3bkygYnZ7t2K2k2xwmS3PgL+3P7P57Vnv%0A56r3efuzKDYr7H/O83Grb36g5fU3MQH7ButaPmsdw1HgUdmTqnrZrPet7XwQ+OCsz7dzcPPxMbfH%0A/nM1Z1/zOeBzc5TPN8+uZP8cHwYunqPOQgH02XXvBV40x0fNdmy9C1peHzBvmX/8bmd/Nl9rm+e3%0AvB7Gjqs9G/GSOerP1mXdXJ8dQnsPcODc/ztbrrRkks6SNd8cewATrJxd/mFM4H428/nDz3j0mu5w%0AOBwOh8PhcDgcDofDsSBuq1WHw+FwOBwOh8PhcDgcDofD4XA4HA6Hw/G4EfNFaofD4XA4HIeCiPwH%0AcO6s4g/b7DHHk4iI3AzkZxX/oapufTL0cYA9s/GLs4rrqnr2k6GP44nlmqUX67q+cS6bagNgA0V6%0AM+GoKOXWgvm+47m1hDY/ZiArMByYsjODCTxPubfaCUBeM/YEPkfFMffmzBGeVQ+Orme0awrAsStH%0AuH1PP7cWhJWJ2QI3FTgzm2EwMUdgntA/wpcm+5iWjFMis3Nwe5YxHHickx+jWI6M7OkcD8x08szj%0A9wAwMVBg52gnKUJjox0P6PAjcr5p/5G4jbOP3sveHR3sjUoArC5Os6NW5r6cT97+ibUmzihqxtru%0ACQA2zvRyjk7zvaCN36nVAbg/KBAqzbZ+e8VeJkaKPFTpYNQ3NlqaJPT6EfXM9KOnVOWRmTIP5ANe%0A3jMAwA2DS3n+sbv48QOrOLd7CIDNI0uIBU4tjpv31W5WpnUeCvP0Jvu3ERoIPF660vT/up0rWJXW%0AGfZydGYJAL25GmNRgVEvYNI39u5Ild4sZlLMJjondo/y86kldKf7/74sZylLwhr50Njt+qSTEyPT%0A76K15bVhiQ2RUm/ZynjSh6rs357nzLjKXX4RgH2+kX9KXdkXeJyQGHmxetydC/m9VXu46+F+AH5R%0A9DitLjzvrF0ADN9f5PqpJTyvd4AfjC4FYF2c8mDOJ1SYtl/LPb0WM+EFnFgydntgppNIhIFAODYy%0ANtkZBuQz2BEafZakQl9ifHTUM5pXPMFn/9jeFsacWw/4nWfuYtfmDgBujzs5u32Eqyu9xLZeZwYr%0A4pRznmXG5IYbV7An8Bnzoc0K60+Uc1bu496dfeZ9ocLOehvbQ59XbzD9/dLDq9gQZazNzXBbZo4p%0AHvNgWpQxMfY/Lg149ck72XdfOw9WjE45zVhXnuKayByR/cxshnto4+m5CXZXzPyuiccyr0aaGaNl%0AdgwG/JDjg2kAqnHAiOboJCFRM74JHmOeT2zHu5xlVD3BU1iuZk4OSI5EYHlq3m8L8mRi2mjY8ixv%0AinuTMkvShILtyyNegWkPVsdmjBTh1oLH6kSYsWO7NFEKmjHsm7l00bN3c8VNK7ggm2Z7bPpW94Sd%0AofCcuALA3VLivO4h7h7uIcXo7aNUxGM1NSYzs07tDgOGfHimndu+KD8s5DizBmU1mv+0KDy/qgz5%0Axkees3oPP9m1gjVJzC0FI+e0WkKOjJ5CDYAf0cG59TrX5XO0WTuujZVAlWnPI7ZTJ2en3oTdKH1d%0AlDTn0P058+rUuEYxSPi5ZzYT+d22YXrWVLn59hUMBubCnYHSqcLJ9Zgx68uBKntCr/nNdVF4Uf8+%0AKlM5OpYYPb+7awVHRQnbbVvnBhPcXetgnVRZvW4MgOu3rWA1NW4JzXw+rp4Qi9CmKWv7zDr5o4k+%0AyhmcxAz50IzlRC1PqsL/LZixfllUJKdKDxGRGr0H/YDtofAinQLg9rSd+8OMdYlHr12XPDXjP+P5%0AjATGcPkMViYJY56Rc2Jhkm9nHZxSV45tMzptrXSRCc116plto4xPFxjICkx5xiprsjprlo3zxTGz%0A/pxdS3kwF7AuSpiw/rY0jdkR5OhOM/rF+MmI5pj0fG7IGX///VrG1rDAmdkMW8T45ElZhSjzm/PI%0AQznumGGu3raSBqM+rI8yVvtVZhIzBqEo27wC91vn6E+F46KYO/IhZ9m1+Ne5PGdHtaYdJ8RnwveY%0A9sw6A2bv/RvyKRtSIzevUBc4Okqo2xMo+qTOZBZywsphfr3XrK/35OB3dZq9dTPeqQg7Q5/eRFml%0Apv22fISqcLWYNeqYSKl4wvq0xhA5255ym53LvanxgVNXDXLN3uUU7P80ayK0Z8qYLyxLTJ0Jz6eU%0AZc2zA0Z9j6VJQirSXAPWJDF9xQrbaqb9SISeLGFV9yTjk0bvvt5pfjXSzzFUuN0r2THYb4PG+xHf%0ApzNN6RRT5nsZk2mOPYGxW1+Scm/e53VH7WJ0t5FTrYVsydo5Kq0TiFknHpYiPWlCwa54m/M5NkQZ%0AbZo217tNuQIn1JPmnOzwIzrbalxd72FCjE3OrSXsDsLmva3iQSmDZ3uTxInp/760wPrSFD9Iu7gw%0APwrA3ZNdPGPZEDcPGF+uesIDYcbvRjVWrjRz4uZdywhV2Rka4S/uHOIz073MkPK8mpE97nt0pRli%0A7QpwSz7jD3SGQt7YaNN0D7fnUs6ue2yw944o9SnlYoaqxkaruicZHG9jlFzz3lEXYV9A83nr2d4k%0AD9fLLCFm2vrycBAw5sNF/Xu5294rH8wF5BUCe93Tg0kGayV6whqbzFHoFDIY8ffLLqqZg3Hm8aBv%0AnjFzCv1pzMryNFclXcYn60qnxozb4+e35IWLi6N09lf56vZVgGn3NLsOA5TyMQ/NdNDv1XkY428r%0As4hM4T+Lpq+/X8toz0d8SdpYYvt2YX6UnRPt7A1CiplRdMYT9gZwai2hQU087s97bIhMnfX+DHdq%0Ambq9b5yaVRhJ8wjKSSuHzXhP57hxpodVScydedOXaVFOq2dk9h64vjDFVXRwVLz/2e0kZtiRlcjb%0A+92k59ORpfQQN+fyuO+xIknoCc19Y3vaxjOWDFHqjpgZNX+2XzfeR3+SkiGU7HP/nfmQ7hTO7zPP%0AvJ8c7+OE2CMFSrb/Jc0Y83167fw/rneU9v46m+5ZToipU/ZiEvW4M8wTNnynOMo9U11N3yppRkU8%0AYhFuzRlbrskCTqnHTImxf5fG9BRr/CTr5KzI9GWUHIOBR799vlbguPZx7pnqotP242dFnzNrsCPn%0AcR7mXnVvUmZNVufOwPjWqjhl2vMYCqR571qeRoxKyJrAPJfc4JV5YWGUn1Z7OMquQUd1TtLeW2PH%0A9m5Se6+Y1JBYhDH790SosD6r0dNe4Uux8dsMeGE1pjNv7kH3x2U6s5RTjxmgsNS0v/mX/ewKcnSm%0Apm8v3/eVgz5/5HCk+uOPPuWDZcUXvvmwGAOX8ehwOByOwwoRSUXkdhG5Q0RuE5FnHaKcC0XkxMer%0Aj6q+SVVPA94DfE1VT5sddBSR6UV06RKRP3+8usySeZ2I3GdtdY+IvPEQ5ZwmIi95AvVaISJXzfPZ%0AdSJyhn39QxHpOgT520Vkqz1rtAT8gx2Txs9BBR1F5PxD9a155J0hIlfM89l2EVmyyPWL1nkMulwp%0AItusb9wrIv9wiHLWicgfPJZrVHXrrPE4rTXoKCK/WkDnVy6iz6J1DhYReZmIvPOJkLVAG0+ojz1e%0AROQSEfmofX2piCx0TqrD4XA4/hv4ER1Ptgq/MY6rJ4tXOkw5u5Y+2Sr8xsg/5f8de+hEB3+W92FH%0A5Qj+7++zvcknWwWHw+FwzMERfOtxOBwOxxFK1QYrTsWcg/beQ5RzIfCYAo8iMu/ZyKr6PVV93yHq%0A0gU8oYFHy2ttUPRc4F9EJHcIMk4DHlPgcRE77VHVRYNDqvoSVR1/LO228Fzb71cy6yzTx8D5wGMK%0ACi3S702q+pZD1OU3wdutjU4D/lhE1h+CjHXAYwo8ioi/0Oeq+pQIxD3O+bwo1lfO5zH62H8XqvoJ%0AVf3Ck62Hw+FwOBwOh8PhcDgcjsMPF3h0OBwOx+FMBzAGICJlEbnGZkFuFZGXNyqJyB+JyBabJflF%0Am2X0MuD9Nutrg/25WkRuFZHrReR4e+2VIvJBEbkWE7zrEZHvWHk3icgptl5rttB6EblRRG4RkX9q%0AVVhE3m7Lt4jIP9ri9wEbrC7vn6+eiLSJyH/ZftwpIhcfpJ3KwAyQWjkfF5FNInJXiw6IyJki8isr%0A/9ci0glcDlxsdbvY6vBZq9vmhp1t/78hIt8HNorh/VbPrQ1dbZbcnfZ1UUS+Zvv4dbD7y3Bghp+1%0A961W38eSudn0j4XkiMiLrN/cYX1oHXAp8Fbb798SkT4R+abt9y0icq699jIR+ZSIbAS+ICIFEfmc%0A7fNmEXmurXe+iPzAvu4VkY32808CspiOrYjI6+z43C4inxQR3/5c2WLvtx6kjQr294yV/R7bvztt%0Av8SWHy0iP5X9mcYbMH77W1aPt1od3t/it3/a0vdrReQrwFZb9te2jTtF5K9a+jZtf4uIfFRE7haR%0A/wL6W+rMqeMsG50uIj+3tvyxiCy35W+xMreIyNfmM4ocOJ+vFJErxMyNh6Ulq1JE3mHtfYeIvM+W%0AHcxa8nUe7WO/KyI3W7/4qYgstdfNOefm0fukFt/YIiLH2PJH+Ywtf72I3C8iP6dly2jr1287GJuJ%0AyBvFrCebflB9aD7VHA6Hw+FwOBwOh8PheGqTZU/9n8OEeb+Z73A4HA7HU5SimG00C8By4Hm2vAZc%0ApKqTYgJWN4nI9zBZje8CzlXVYRHpUdVR+9kPVPUqABG5BrhUVR8QkbOBj7XIPhZ4vqqmIvIRYLOq%0AXigizwO+gMkaa+XDwMdV9Qsi8qZGoYi8ADgGOAsTbPqeiJwHvBM42WagLVSvD9ijqi+19ToXsdWX%0ARaRuZf2Vqjb2fXqXtYEPXCMmeHovJhhysareIiIdQAWzhewZqvpm2+b/AX6mqm8QsxXqr0Xkp1bu%0AOcApVvYrrF1OBZYAt4jIL2bp92dARVVPsTrcNk8/3mBlFq2cb6rqyAL9vtYGo44CXr2QHMyXsD4N%0AnKeq21r84xPAtKp+wPb7K8CHVPWXIrIG+DFwgpV7OvBsVa2KyN8AqOrTbMBpo4gcO0u/fwB+qaqX%0Ai8hLgdYA44J9FZETgIsx/hyLyMeA1wJ3AStV9WRbb7Ftat8vIu8GjgauUNVBW/5RVb3cyvgicAHw%0AfeDLwPtU9dsiUrB2eyfwNlW9wNZ/IzChqmeKSB64QUxAFowvn2xtfDrweuBsjH/fLCI/V9XNLfpd%0ABBwHPA1YCtwNfHYRHRs2CoGPAC9X1SExQe9/Bt5gdV6vqvWDsFEry4FnA8cD3wOuEpEXYzKnz1bV%0Aioj02Lqf4uDWkss40Me6gWeqqorInwDvAP4Gs349as6p6swcel6KOWP2y2IynP35fEZEfgL8I8Z/%0AJ4Brgc1zyFzQZqr6Kdtnrll6scKhJio7HA6Hw+FwOBwOh8PhOBIQ1SN4g3aHw+FwHHGIyLSqlu3r%0Ac4DPACdjvkzzIeA8zBnZxwHrgVcBy1T1XbPkXIkNPIpIGRgC7mupklfVE2y9a1X18/a6zcArVPVh%0A+36nbf8ibIBOREZsm7EN4O1R1bKIfACz/WfjP/NlzFax11hdGkGj+epdjwl4/aetf/0CdroOExTa%0AJCJ9wK8wAY8dInIpJtgVYAIqf4EJXH1CVc+dJecSDgw8bsIEfRsH8/QAL8QEkZ6jqq+39T4EbFXV%0Az9r3XwS+AWxp9FVEvoMJev3M1rkNeKPVebttd9gGaC6y7a0DXqiqN83T79brNljbnqyq03PJwQRz%0AX6Oqr50l5zIODAoNAntaqvRhglB/A6iqNrJSvw18pKVP1wNvsnZ6m6peYAPnv9fiQ6PAsQv1tdEv%0A4DXA3wONQGER+Com2L0J+CHwX8BGVZ3zq3Bz+P41wFtV9Vc2YPwOzPmYPZgA3n8A96jqqllyzufA%0AwONVwCmYgDVAJ/CnQIQ5a7OR/fmXQK+qvse+/ydgSFWvaMxvEfkgFHYXAAAgAElEQVR3YEuL/3wL%0A+IrV+VE6qur7Gv3CBNF/BTxs9fCBvar6AhG5GpgGvgN8R1XnPH+11e+t3J+o6pftZ1Oq2i4i/wbc%0Aq6qfbrnusawll3Ggjz0N+DfMnMwB21T1RfPNOVW9Zw69/wATqPwC8C0b/Hwzc/tMww//yF77Fowf%0AvrlVt4O1GcBJS8/WopdjeWi+EzGd1RlPKqRk+HajlXa/wERapTsoAXDv9G76C12ckl/OtsQseTnx%0ACcVnJovI2d15h+Ip+sJ29kUTABS8kFoWU89iir7ZRTrVjP6wg/HUuOBUXKEUFGjzC8ykNQDa/AIF%0ACZjO6nT4JuG33SuwIxoh74UAdHgFYk1JUdYHJta6I5mgrglLgjYAxtIqbV6OwXiSTr9kdZzkmMJS%0A7qvuA6CW1lla6MbHI7Hf+8h7Id1+kT3xBEuDdlNPE1LNiDFTdjiapDMoEYjfvM4TDw9pvp9IKpT8%0APEvDDrbXhm3f8nQGRQShpsZdAjx6/CI1e11BfG6feYQVhV7y1rZjSYVlYScPVgcAWJnvRoGJtEKf%0A1XF7bZjOsNTUeSiZJvQCxuLppt2WBGV2R2P44pGzO0+vy/WwN5lq+kglq7Ms7GQsrRBl+893G65P%0AkLfj2J/rpOAF7KyNclxpGQC7ojGWh11MZrXmWBa8HDNpjTgzfesJy/jiEWtKJa0D0BmUGI2nafPz%0AAMSaUvRyjCczLMsZP81LyE1j9/OMrqOafqRAIB7VLAZgJJ5iWa4LX4Sh2PSnJygzFE/ytOIKAK4Z%0AvZszujZw98wuluW7m32rZhG9Qdn6yBS+eJSsPgBtXo6CtVdVTXsPzOzl5PIaJtIqAEuDMo9EYwSe%0Az7LAnPl3X3UfOS9o9sPHYzQ130eYSsx1mSqnllZy28xOALrDNkpeDl88Qjv+w8k0HsLqsIvdiTkn%0Aa19tlFPLa8mLmbd3VvcSiE/ZLzTnpLLf5wHuquymPSgyHk9zYmklAPdXB1hT6CXRjJnMjEm3X6Km%0ACZ5N9u/yi0xlNQRp2nugPsZRxaX4tv3hZJpjckt4IBpuzoFAfDyEmr2mO2ijrgl7aiPNvp3Utop9%0A8SR3jT/CeUvM7vrbakPkvICynf+VrM6aXA8P1gY5sbjc+AQe25OJ5hzZUx+n4IfkJCD0zFiVJKSm%0ACfUsbq55W2YeoS/XSZdd3wbjSabiCs8sr2efHZuJtEreC5t+3OWXmM7q1LOYDntdnCXkvZDQ9j9T%0AZSqtEXoB/daXhpMZRuNpOsMSBTFzsN3Psy+epOiZuTSRVPDFo8Mv0m59LtKUibRKNY0AOCbfRyAe%0Ae5IpqlnU9J/esJ02L8eMLVsStDGSVpq+2ublGEimSDVrysp5Ab54pPbxYzqp0ZMrM5VUCVp2Wk80%0ApW6vATiquJTRZIZ2OyaD8SR5L2z2AyAUn2oWNW09nM6wxG9jOJ1ptpdoynB9gvbQ2LEraGNpUGYi%0ArZHa9XU6rVPNIqIs4ezSWgDujgZp8/LU7brpIWyvDHBSeXVzDoZeQJdXoMMzdtyVTFLNIlaEnUzY%0AsdxTH6M/30lg73c9fpGd8bi1l7lud32Uk0orebg+xDMKZp7cEw0xGk+zptALwEwWMVgfpy/X2fS3%0APbUR1hb6SNHm2Jb8PO1entFkxo5/gbKfp54l7KyPGh3CMntqI02b5CQg8HwC8Zs+2B92MBJPI3YD%0AibwXEuLhiVC3863dy1PN4uYWHSPJNFGWkKmyvthnyuJpesOyue/bMSn4Zn1rzOWc+CSaUctieu29%0AsyA+u5KpA+y/NCiTouyOjP36wnZmsoiJpMKKnLkvR5owFE/RY+dEQkYlreMhRFZWQ8eji0ubvpWh%0A+OLRY+/nM1mEqlK3a0lvWGYirRJlCY9Mm0en7kI7K/M91DSm0zcbtOyNxukP95/BOp3VqaYRngiZ%0A/T9rX9hOpGlTticeilL28owk5nFKEJaFnSSaNsdgJJ4m0qR5L00xzzfTab0pyxeP5WFn874xk0XU%0A0ojptEanXUs6/SKRpgzFZm0v+wXa/QIjyXTz3nl6cRWbqjtZmetuzhMfjwxFrb8t8UvcVd2HL17z%0AnrMvmkBRKonxo+5cO4mmzWcCMM9TkaYsDdrYbZ8FVJXptNb0iaVhB3uicTqDEpltr/HssrWyG4C1%0AhSWMJNMsD7uo2DUp1pRE0/3rTVpjZb6bShY318nG89VMFjWfC04qLOP++hDL7NjdXdnNSW2r2BWN%0AsTI0vrXP+skKu96MZzXavBwdXp5hO9+WBmXGshoj8TQzVnbOC1gSlknt+CdkhHgUvJBJO9988Yjs%0AvQPMs0zJC9ldH+MY66e7ojHyXth85tpWH6Y3KDOSTLM2b9YJD+GRaJQXFdZxa2K+o5r3AvbFkxyX%0AWwLAA9EIPUEbo8lM07dyEpBqxmg83dTHE6E/7GDQ+km79fGc+M3nydtHHuJPlj+L7Zm57sHqIG1+%0AnrJfwLeyp9M6RS/XXCc8EWLNDvBlgLKXp836yUwWM5ZWGKiPcUrbGmPvtMpwPEWiafMZv80vsLs6%0AzMqi6VuIR00TppIqS3NmLPMSMpFW2WvXv95cR/N+VrTt7aqPsjzXRUxGh2fuOXvjcXy8pv8D9ARt%0A7IsmeE5pHQCbo0EKEjTX4FA86pqyszrE8oL57qkg5CVormUlLyRVZSyZIWfXcg9hLJ6hMyzRbdfA%0AxrNEY4yKElLwQlLNiOwabObgXk6yzylTGlHPEmoac3Ro2t9S20t/2MFQPNW0G8BAbYwV9v5SzSIS%0ATWn3i8056CM8XB3gzLI5eeWB+hDH5Pt4oD5Et10nBUjZv05u2nv9kXsgLlD90RVP+WBZ8cVvOSzG%0AwGU8OhwOh+OwRVVvFJPd2Ic5h7APON0G/LZj/lkvwGIPDh4w3sg4nIPWzKK5bvBzyZ+rTID3quon%0ADyg0W3suWs/WPR3T1/eKyMZG5tdC2Kyv24CzRcQD3gacqapjNhhysHZq6PYKVb3vgEKT2bWYneZU%0Ab8HGTHDr+cA5NqvsOvZvD7qwYNWHRGQAOFFESvPIOdh+e/ba6iz94Anq90H2VYDPq+rfzXH9qZhg%0A6pswmZ5vWFQJE5C9Dni29ZGPYQJuO23wqWGjg0GAv1DVH8/RryfKRoV5dJytx12qes4cMl+K+XLC%0Ay4D/JSInqWoyR73Z1GfJb/yereNjWUtm8xHgg6r6PWuzy1raedScmwtV/YqI3Izp549t5uScPiMi%0AF86h/1wcqs0W5d7p3U+EmKcktbS+eKXDlKFk3tjzYU869/c1jgi6w7YnW4XfGI1/jB2JZO6L4ocl%0APX5x8UqHKSNH8D2gNyw/2Sr8xmh82eJIZNoG9RwOh+MJ4TDayvSpjjvj0eFwOByHLXYrSx8YwWRX%0ADdqg43OBtbbaNcCrRaTXXtPYDnEKaAdQ1Ulgm4i8ytYRG8SZi19gtrZsBFSG7fWt3IDJTKNR1/Jj%0A4A02KwoRWSki/a26LFRPRFZgtib9EvAB4BmL2cheXwKeDjyEOfdwBpgQc4bci221e4EVInKmvaZd%0ARIJ5dPsLkebZf0+fp9lfYM6G9G3G5XnAr+eo07DlyZhsudl0AmM2EHc88MyD6bOV2Y/Jet2xgJwb%0AgeeIyHp7zaP8w7IReHOL7PkCS619OhZYw4HZb7PrvBhopMYcTF+vAV5p+4aYM0fX2gC8p6rfBP4X%0AB+8bASZb9SH2B/CGre+9EprzY5cNVCEieetTc/nGn4nZ6hQROVZE5vpv8C+AC0WkZD+/CJPNO7vO%0Aa6z/LAeea8vn1HEW9wF9YjKiEZFQzNmHHrBaVa/FZEx2YbKJD5WNmHlasu30PMa1ZLb9OoFGJO6P%0AW8oPds4hIkcBD6vqFZgtYU9hHp8BbgbOF3PmaIjJDp8t74m2mcPhcDgcDofD4XA4HI4jHJfx6HA4%0AHI7DjcYZj2Ayef7Ynpf2ZeD7dlvC2zGBNFT1LhH5Z+DnIpJizjC7BPga8Gm7veArMYGgj4s59y60%0An98xR/uXAZ8TkS2YLSX/eI46fwl8RcyWkt9sFKrqRjHnrd1oYwjTwOtsZt4NInIn8CNVfftc9TDn%0A8b1fRDIgxpyRuBBfFpEqkAeuVNVbobld7F2YrShvsLpFYs7C+4iY8wWrmOy7a4F3Wpu/F/gn4N+B%0ALTYQsh1zxt5svo058/EOTFbVO1R1nxyY3fnxFlvezqMDkwBXA5faOvcBc26xOotr7ViHwDtVdUDM%0AdpGPkmOzQd8IfMsGWQaB38GcGXiViLwcsxXtW4D/sNcHmMDYpXO0/THgEyKyFbM15iX2bLzWOv8I%0AfNVmGP4ceORg+6qqd1sf3Wj1jTEZjlWMLRtfKntURuQsGmc85jCBqW+pqorIp4GtmHG9paX+HwKf%0AFJHLbZuvwmybm4jIHcCVmO1e1wG3Wd8YwpyBOLsPt4nJtG2M92f0wPMdwfjP86wu92PshKqOL6Bj%0AQ34kIq8ErhBzDmqA8dn7gS/ZMsGc2XnIBxKq6tU2AL1JRCLMNrd/z8GvJbN97DLgGyKyGzP26229%0Ag51zYM5yfJ2IxMA+4HI1Z4Y+ymfsFr6XYYLvezFnrPqz5Pk8gTZzOBwOh8PhcDgcDofDceTjAo8O%0Ah8PhOKxQ1dn/GG+UD2MCXXN99nng87PKbgBOnFX1RXNce8ms96PAy+eodyUm+IKqbpuly/ta6n0Y%0AE6CZff0fzHo/V72HMNlPi6Kq5y/w2SXzlN/C3Fl2Z856/6dzXHsltv/2vQJvtz+t9bZjzsTEblv6%0AGuZAVde1vH3xXHUO4rrW8vp8clT1R8CPZpXdz6MzMC+e49rLZr2vYQLbs+tdB1xnX48AL2j5+K0t%0Ar+fTcV3L668DX5+j2kFlOc43/vazdwPvnqP8AUwgcDa/Pev939ufVq6zP63yPgh8cI52yva30pJh%0AepA6XtLy+nZMlu1snj2XzDlkXcn++XzJrM/KLa/fR8v8tmXbOLi1ZC4f++4c11WZY87No/d7MV8Q%0AmF0+p8+o6ueAz81RflnL24OymcPhcDgcDofD4XA4HIc1R/DRC//duK1WHQ6Hw+FwOBwOh8PhcDgc%0ADofD4XA4HA7H40bUHVbucDgcDsdhi4h8m/1bMjb4W1U9qMzIwxURuRmzhWwrf6iqW58MfZ6KiMh/%0AAOfOKv6wzXJzACLyeszWyK3coKpvejL0OVhE5IXAv8wq3qaqFz0Z+jT4p7Wv1VcE49xQN8eW5hU6%0A04x2TVhWngFgZKbIpIYMBT7FzPwdsk6qTKYhHX4MQFdHlXvGu9lQnOLWqNOUpRn9UqeUM3Um63k2%0A5/IkwAv8CQB2V8yRou2SALC0Z4r7R7rpD2tMxGa5uKkQsDYWBLgvZ9r/3bjC9qzEc0/bBcCP71jN%0AGR0j3D/eRcXuXjwYCMdHMT7mGkXIAB8lxWylPCM+O0OPkoJv/8Q6PTdBnHj82h7nOelBfwKBQn9q%0A9Bz0A+7KZZwcmbaeXhxjeKZERX3uy5sNas7Npvm5V+aUuun/riBk0ofOFDpS863cY4pTXJd0siFK%0AeChnrhOgqPBwYOqcGHlsoMKerMD6nBmTm7WdQkZzPMpZRoGMGh5tGB2vK+Q4s5bRRoJnd47uKVXZ%0AO7P/GNdRL2DSF/qTjN2h6UtHCrtCOL5u2n/6ikEmx4r8NO3khLqRvTcIqHtwTGT6Ni0+Rc1YVpzh%0AvnoHACeVxvlJ3E1d4Hd0CoCf0c6yBJanEQBtfsJwmmck8BmyeyMUFS4+bSef2rIagOfFFaLMY1Ou%0AwFGR0WlzXnh1MM7KZ9e4euMyALbmlVfqNFlmOrs3KjES+HSnKa08mPPpskWnelNEqU8lDQjE2LIj%0AX+db0s6xkZFzDBWGU+OL+0Kj5G+1D7N5vJcTC5Nsr5qEak9hKPA5I292Nv5q1sGzqsqa0jQ7rZ8/%0Abc0Q9zzSRw6jwA+LARfWI7b6Rc7yjI22pu2cURjjrkoXbZmpVxOPO/PCusTotCxJ2BcEnFka5RdV%0Ac8zxiUmNbxUC/oc3DcDgTIlRL+QZS4YYHDE6FsKEq6TMKzLjRwP1Imc9ay/33NjHnYE5jnfKg7Oi%0AOsu6p9g1asZyR5DjOT2D/GqkH4C1WY2tYYGjo4R7rL+vjjK25TyeZn2kKh6BKncVfC4sDQNwx3gv%0Az+gdZt9wO7Gavtyby3MWU8zEIQB3hQWWxWacT106BMDGkaWsSNLmvG3TlFsLIRfmR3l4wui4pRDQ%0AlZl9qQHGPOXp9YySZs3r7skHlDMoZUrNbqceCbRlcGrerEl7K234KLuDkGd2GL2XHFvlhptXkFk5%0A6wtTZCo8XC83vxW+zKsxnubo8o1v3+KXWBenxAhrggoA/cum+Pbgci7q38sPBpabPsY1lvZM8auJ%0APgDWpXUEpeCn3IPxmzMKY1xf72ZVbPxh0vdYkibMiE+P7fGA5HjBC/ax5cfd3G/Hcp+v1AXOrBl7%0AZgjHd41RqeRI7TxZddQ4N92/gnvzpicrEpjw4IXlYTw7J8YmSowleQL2ZxPsCHLkFH5rxV4Avja0%0AnAuCMa6JujnRrgtT4tMvde73igCM+DAjynm1iNRarq9YYbhabMpNEdb3jiMe1KvGt76cdnJM7FEX%0A6EuMDkuIedjPM2HXjZf3DPDZ8X5eElW5zS+ZvsQZa8IZMutrXwkKvDqK2EaRMd+UnSNTDNX3t58A%0A23MB/YmyVOsAtOcjbk47OC6u01UwZdvrZYYCj6dlZmwraUDJT9iTFehR0/9xCbk9L7worgLwICVK%0AWUa7pizJ1wAz3zeHCX/VM8zVg2YtWxsnDPsBpxXMWvLdtJMlqaACayIzv2Y8nzVS5QFMX/vThB1h%0AQCxQt+t9RZTjItgXmILz/AmqUUiUecRq7D/gh6ynSi316cwb3x2oFxn2A8qZsfUtBfjTJQOMDJaZ%0AinIAlMOIkajAlJgBKGnGqrZpHpkpszs043aazuB7GYGfcXPS2bTxsA+r7UQ9NT/BpqiTUqYsyUzf%0AHgxDliUZJTX+fkc+xAfOjqvstMeGP83eX06099dxL2AgEMqZWR8Bjl8+wo2D/RwtFWqp3xzL0VqB%0Ao5aPAfCx8SU8pwptJNyZM+t8TeCMep3VfZMA7BluZ4/kGQmEFfH+ORCq8qxn7+WeX/UCMJ2F7AkC%0ApuyicGIUk5OUIXJsyZsxWJcICtilnA1xRBWfAhn7fLMGrs7qPBDkufDpOwH4+S0rObowRSUK2ZOZ%0A/g+GHq88eSc/2LK6OQdWRxmZCLtDI/zspEKcefywkOOCmhnbB/wCR6V1bsibvh5Xz9iZ81gbZU0d%0Af7te5yG/QCwQWz1LGXSnKTXZnweTASfkJ/mSPUb8rLrHDfmUP80Zu0WRz7ZaOw/nPFbHZi3Ja8bD%0AOZ8X5EeNr022MUPAvXmfl9iyu6a76cliAlGGMTZ5MO9xdD2jbDOaYoTQPttttfegpQlUvf3+f0pc%0AJ1FhXAJiu963ZymxeOwOPSZtV17dMcgHp7pZqaats2sR7UHMZJJrrngecMop+7h3q1mne9uq7J0u%0A82AY0pMaPR7KCSfUM8rWbx8MQ/qSjGNLk8SJGaRraGdlomzOZRxjy05Kq6Qq9LaZdWJTrZuKByfG%0AdW6y49SXQDlTJu269aziKHsnyywpVtlin7nbs4zTVgxy9eCy5jq50qsxkuZ42D5f9qZKMVNikaYP%0AjvjC2jilzeq9189xbv8Amwb6CWzsIRHBUyW1duzKElKEinhM+8aQnsK+AI6JMvJ2nGrisSqoUE1M%0A+7/OFRjzMo6PPCat3z4jrTCe5hjz7VqSKe2a4KEMeWa9OTqcZqBeZHcYsDo283tHGNCbZJzSMwLA%0Aj6b6+O3cGH1HTRN0GD1v++VSunM1xiIzbybEZ31uhjvSdkZs+7FAzP4YS1cmZAJHRSn9nlnvt3gl%0AtgcZoQqvtH+/dPVVuG7nCgbsnpSvXLKPzXv6CVU5rtf48k+n+lgXJc15U/WE9Zhxvssza7ev5t74%0AXJ0itM/9G9NOYoELfHMPuDbu4tS4TimI+aFvngtOr2Uc3zfKz8aNT3akSjnL2Jbzeaaa58BKEjKt%0APrFt/+X7vnLAOTJHGtUffPApHywrXvDXh8UYuIxHh8PhcDiewohIKiK3i8gdInKbiDyr9XNVvUhV%0AT5v186igo4hcKCKzt5Z9PHq9TETeOc9n04tc2yUif/542lfVs1v7DIxjzsu7XUTusec2PmZE5DQR%0Aecnj0W2WvBUictU8n10nImfY1z8Uka5DkL9dRLbafm+15wUCoKpvmsM35gw6isj5s33r8SAiZ4jI%0AFQvovGSR6xet8xh0uVJEKiLS3lL2YRFR4Ptz2GjeoKOIfGaxeSQil4rIH7W0/cpF6jf9YFZ5c46J%0AyGUi8jb7+nIgnUPvJzXo6HA4HI4nnlts4MtxeJE82Qr8BjnP/rP8SGTcO3JPo/r5LSufbBV+YwxM%0Ati1eyeFwOA6WLHvq/xwmHLl3VYfD4XA4jgyqNrDWyHJ6L/CcQ5BzIfAD4O6DvUBEAlWd838nqvo9%0A4HuHoAdAF/DnwMcO8fr5eK2qbhKRHuAhEblSVaPHKOM04Azghwd7wSJ22gMsGHiy9R5PsPO5qjos%0AIscBG5njnMCD4HxgGvjVwV6wSL83AZsOQY/fFA9izmb9koh4wHOB3Y9FgIj4qvoni9VT1U8cmoqP%0AkjPnHFPV9zwR8h0Oh8PhcDgcDofD4XA4fhO4jEeHw+FwOA4fOoAxABEpi8g1NgvygEw3EfkjEdli%0AsyS/aDPZXga832bGbbA/V4vIrSJyvYgcb6+9UkQ+KCLXAv8iIj0i8h0r7yYROcXWu0REPmpfrxeR%0AG0XkFhH5p1aFReTttnyLiPyjLX4fsMHq8v756olIm4j8l+3HnSJy8UHaqQzMgNl/TkQ+LiKbROSu%0AFh0QkTNF5FdW/q9FpBO4HLjY6nax1eGzVrfNDTvb/n9DRL4PbBTD+62eWxu6isg6EbnTvi6KyNds%0AH78OFFt0aWb4WXvfavV9LJmbTf9YSI6IvMj6zR3Wh9YBlwJvtf3+LRHpE5Fv2n7fIiLn2msvE5FP%0AichG4AsiUhCRz9k+bxaR59p654vID+zrXhHZaD//JCCL6diKiLzOjs/tIvJJEfHtz5Ut9n7rIrb5%0AKtDwn/OBG2hJSFjAVtMicrmYrX3PkQOzVKdF5J+tHW8SkaUtNnrbHP14j7XlndaGrdujvM764p0i%0Acpat35xjs+Q0syjnkykiR4vIT2V/pvQGWz7XfFyo/y8QM7dvs/5enkOfN4qZX5s2TT+4yDA4HA6H%0Aw+FwOBwOh8PhONJxGY8Oh8PhcDy1KYrI7UABWA48z5bXgItUddIGrG4Ske8BJwLvAs61WXA9qjpq%0AP/uBql4FICLXAJeq6gMicjYm+7Ah+1jg+aqaishHgM2qeqGIPA/4AiYrsJUPAx9X1S+ISHObShF5%0AAXAMcBYm2PQ9ETkPeCdwcksm53z1+oA9qvpSW6+ThfmyiNStrL9S1cZhXO+yNvCBa8QET+8Fvg5c%0ArKq3iEgHUAHeA5yhqm+2bf4f4Geq+gYxW6H+WkR+auWeA5xiZb/C2uVUYAlwi4j8YpZ+fwZUVPUU%0Aq8Nt8/TjDVZm0cr5pqqOLNDva23A6Sjg1QvJwXzp7NPAeaq6rcU/PgFMq+oHbL+/AnxIVX8pImuA%0AHwMnWLmnA89W1aqI/A2Aqj5NTPB6o4gcO0u/fwB+qaqXi8hLgdYA44J9FZETMAHDc1U1FpGPAa8F%0A7gJWqurJtt5i29Q+ALxcRLqB3we+BLz4IPRoA+5sZBkeGCukDbhJVd8lIv8K/E/gfy+gw0dV9XIr%0A54vABcD3G7JU9VnW7z8LnLxIfxaT+WXgfar6bREpAN5880xVfzFX/22dd2PWghkR+VvgrzHB+Saq%0A+ingU2DOeDS7HjscDofD4XA4HA6Hw+H4/xVRfcqfl+lwOBwOx/+3iMi0qpbt63OAz2CCEgHwIeA8%0AIAOOA9YDrwKWqeq7Zsm5Eht4tFlLQ8B9LVXyqnqCrXetqn7eXrcZeIWqPmzf77TtX4QN0InIiG0z%0AtgG8PapaFpEPYLYZbUQiypitYq+xujSCRvPVux4T8PpPW//6Bex0HfA2u9VqH2bL0Oer6g4RuRQT%0A7Aowwdu/wASuPqGq586ScwkHBh43YYK+jey4HuCFwNnAc1T19bbeh4CtqvpZ+/6LwDeALY2+ish3%0AgCtU9We2zm3AG63O2227wyJymbUvwDrghap60zz9br1ug7Xtyao6PZccTDD3Nar62llyLuPAwOMg%0AsKelSh9wPPA3gKpqIyv128BHWvp0PfAma6e3qeoFNnD+ey0+NAocu1BfG/0CXgP8PTBo6xQx2Ysf%0Axmzl+kPgv4CNqjrnYQcN38cEZqcwAeDTgIdZxOYikmDmRiN79jr2+1kdKKiqislw/R1V/ZNWW86a%0Ad68A3gGUrH0+oqrvszIvb7HhI8ApmO2RG3PsoGUC/wHco6qrZtlhznmmqv93Hl9ZAlwJ7LLlOeBG%0AVf0fc9kZ4Pj+MzXnBWT274tUM9qDInGW0BmYBN+BaJJyUGCJb87jSVHG0gqVtE7JzwOwKujkzqpx%0Av5w9bynOUnrCMivCDgDG0ioeQqwpo8kMAMtyneyqj7I+b44H3R2P0+YXAOjwzO+Ha4O0B0WqacRU%0AUgHguNIKprI6M2mt2VbBDzk5v4zbqqb7Rxf62V4fIbHfZ1ie62I8qVDwc6TW9TyEehY3A9RtXh5f%0AhLGkwrpcT1PvoXgKAEWbfVyb6yUvZjOa4bTCTBZRSev0BibJdCSZpt/2HWi2PVifoDdnji8teSHd%0AXpGxrMq+yJzB9bTiCu6u7WvqmPMCuvwSMRntnrG3jxCTNa/pCdrYXh1kdbGPzOpYSyPyXki3b8Yx%0AsnY/Kb+UaybuBWBd21JUlSVBGyOpse1UUiXVrDmO3UGJPfVxcl7Aipz5vsBD1UE2FPvZHZmEbV88%0AOv0SM1mdvsD0rZpFVLKInqCNWhYDUMkiSl6uac8NhT42T/rdghIAACAASURBVG0n1YwlefM9laKf%0AY4nfRmTHbSytoKqU/QI58QHIUAbjSUbrRs7yYg+B+CwN2nkkGgVgadhBTnx8hGHbtwzlvsldrCsv%0ABSDRlE6/RMnLMZ3VTf/TKmtzvVQ1tv2I2VsfoxwUyElgxy1HwQsZTWaYSc117UGRNi/XrKMou6Mx%0A+sMOZjKzg/jRYQ/DWbX5vuiF7K6P0Re2M5FWbVmO8WQG3/rWyYXl7E2m8MVr2qTbLxJrRk58Uoyf%0AbKsNU89i+nPGjseEPWypGz9qzJvTy+sYTmaacjr9IhNplVD8pm131kdJNKUcFJrrwopcF9tqQ5Tt%0A3OwNy+yqj1Ly85StT4biMxBPsjrXDcBAMoWqUvLzhLYv26qD9ITNo3vpDIpUspi8BIzZNaHsF5hO%0AayjanEsdfoFIUx6pjzRtVPLzDEYTTR1PLq0gJmPKjkdNY3r8NsbSCvtqxie6cmWqaURnUGqOmy8e%0A7UGRxv9YRIQQjxQlbtq7xIPVAQp+CMCJhWXsiMfpD8oMJtNNOSuDdh6oDwMQZQnLcp0oSt3KKUmI%0AiKCqzTUw74UUrS8BjMfTdIXlA/o/ldYQkaZvRZrQ6RcZiafJe2HTbwPxSTSlKzBr9Z7aCGuLfQxE%0Ak4BZ3/tyHeyoDtIemHMoe8IyHV6egWSqOS6+eAzWx1ma726Obd3O4Ub7bX6BVDP6rY574gk6/AJF%0ACZv+Xckiloed7LLrRF/YzmRao83LMWXnW2MNbtAVlEz78SRr7BqcoTxQHWBtYUnTT0sSMJDMNN/P%0AZBH1LGZvbZRT29cBcM/MLtYV+5my94nluU6GkmnavBw7qkMAFOw9rLHe5b2Q/qDMTBY152BD55ks%0AYom17VhabZYBxFlC3gupZzHTtr2puMLqYh9FO0apZhS8kJ31UY4u9AOwIxohyszj6jI7dx+pjbA8%0A382IXSdX5XuoZjGD0QRLcuaekmhKID4jkalzUtGsE21ejopdu6aS6gFy90bj5L2QDr9AzbY5lVZZ%0AleuhkkVM2HVypD5JV67M2nwvAKNJhYmkwtGF/qafDNXHyfs5OqwfJZqiqtSyuHnvWp3vYTKrUfby%0AzTHIULr9UnMNmkyrdPpFxtMKE7GZAysKvcRZQtRyMkBvUGZ3fax5Dz660M9MFjFudW73i+TE54HK%0AXvrz5j7li8fasItd8WTTx3zxmnMGzL20zcs1738AmWZUs6j5LNLrl6hpYtZS24/QCwjFJ9aU0Ppg%0A0QvZG403bVKSkAer++jNdTSfQ6ppRH+ukwm7JrcHRfLi0+0V2RmbR71aFqMoPXZu5a1vFiTgodqQ%0Abd9nVa6b4WQGz25K0ukXScmaa9lkViPKzFrR8OUdtWGOLi5lqWd03JlOMpFUiTWl6OcACMSnJCFj%0AaYVue15tTRPGk5lm3/Lik5eQeyu7eVrbagC21YfJVOmza/zu+hg9uTKpZgTWRkP1cVa1zOOKxgR4%0AzGR1Oqy9M1VSlO2VAbrts9KyXCeTaa3p054I1TSi6OdYFnY2ZeXFb663jeeIibTa7P/SoMxD9WGW%0ABGWG7drdeN5ps/eyQDwm0irj8Qyr8mYNWhm0M5RVm7ZdG3TwnZE7uLD3VO6Lzf2l329jVzLR9LWC%0Al6PNy7HEL3Ff3fxJ1FjDQy9oPs+Np1Uq9n4E5tllNJlhWdjBcGrmxGB9nJPaVrGtZu4vq/M9jKdV%0AOvwCBStTEPbGE0wkFY6y68tgPImIUPTM2A5Fk4Se3/QtgL6gjUeisea8yFBCPHbUhsjZsvagyFg0%0A1VwvO4MSGUqXX2QgNveXRFNOLCzjoWiE43N9AOxKJplIq3TY59A99TE6giIzaZ1TS+b80oeiEcpe%0AnhE7HoJQ9HMkWdp8Ng/EJxSfggRNX+rx8jwQjdBpZS/125jUiIFkiunEzNMlYTuTabW5bhS8HLUs%0AIsoS2u3fOEuDdkbSCpN2TvYEZYbjKYp+rjmWy3NddHsFJu1zLZhnXE+8puxdlWFOLK+iojFd9u+X%0AQHzG7bMdwExWb67bxxbNc+jueJzlYRddXp4d8f4vglazqHlf6vAK7I7G6A3bm+srQNnPc8fkdgA2%0AtC2n4AUI0lwTHqzuQ1U5r/0YAL6041sHfBv3SKP63X99ygfLii9/x2ExBi7j0eFwOByOwwRVvdFm%0AN/YBL7G/T7cBv+2YAJkAiz0oecB4I+NwDmZaXs/1QDOX/LnKBBPY+OQBhWZrz0Xr2bqnY/r6XhHZ%0A2MjuWghVHbJBvbPFnOf3NuBMVR2zQZuDtVNDt1eo6n0HFJos0cXsNKd6CzYmcj7wfOAcVa3YoFTh%0AoASrPiQiA8CJIlKaR87B9tuz11ZbC+0fbU9Ivw+yrwJ8XlX/bo7rT8UEyN6EyfR8wyI6fA2TZfp5%0AVc0af4AuoketJXN2NrHu/wZfygLP1Tbr8GOYQOJOG+hr7ets+yw6RgvInG9M5puP5zO/r/xEVX9/%0AMV0OlfSgXPHwpPFPpyORaN4pcfizvNjzZKvwG+PkwvInW4XfGI0vNhyJNAJJRyLR3MdEHxG0BqSO%0ANPZGR+7OBu3+kbuWNIKO/4+9Nw+37KoKfX9jdbs9fVNdqkslIYkhJEBACIaASqP30QgYFb3k8e5T%0Arihc7jWKT/RGvNJc+LwiCgLvkwCi5hHEC3KBkkASCAHS901Rqb7q9O0+u1vNeH/MuVftOrVPVaWA%0Am6SYv/rOV2uvNedcY4w55lzrnLHHnGcinQC5w+FwOJ5auD0eHQ6Hw+F4mmCXsvSBWWAAmLJBx5cA%0AW22xG4FfFpERW6fzV9RloA9AVZeAPSLyBltGbBCnF7dglrbsBChmbP1ubsVkptEpa/ka8GabYYmI%0AbBKR8W5ZTlRORDZilib9e+CDwLNPZiNbvwxcCuzG7Hu4AiyK2YOvs7zmI8BGEbnM1ukTkWAN2X5X%0AJN8779I1bnsLZm9I32ZcXgF8v0eZji0vwmS1rWYAmLcBoPOBnz4VnW2b45is130naOc24MUist3W%0AOc4/LDuB3+lqe60gdbdO5wFbODaTdnWZVwJDT0DXG4HXW90Qs+foVhuA91T188Afcwq+oar7McsQ%0Af2TVpdO2+ROgE2ScsX7++lXXO3uCvghYVNXF023Tjs+DIvIa22bBjom1xuNa+n8XuFxEzrHly3L8%0AMroOh8PhcDgcDofD4XA4HMdw5n7lxeFwOByOM4POHo9gMpDepGbvxc8CX7JLgd6DCaShqg+KyJ8D%0AN4tICtwNXI3J9vqEiLwNE6B4I/BREXkXENrr9/a4/7XAJ0XkPsweiG/qUebtwD+IyNuBz3dOqupO%0AMXv03WbjdjXg121m3q0i8gDwFVW9plc54BzgAyKSATFmicwT8VkRaQAF4DpVvRPy5WIfxCyteauV%0ArW2Xx/ywmH3tGpisr28C77Q2fy/wZ8BfAvfZ4ONezD56q/kCZs/HezHZar+vqhOrsjs/2mXLezg+%0AMAnwVeAttsyjmODPyfim7esQeKeqTopIz3ZsNuhvAv9ss0GngJ/H7At4g4i8GrMU7duAv7H1A0zw%0A8C097v0R4G9F5H7McrRXq2pLjt0L8U+Bf7RZqDcD+09VV1V9yProTitvjMlwbGBs2fkS3XEZkb3o%0AlVV7KnL8sKjqgoh8Argf40O3ryoyLyLfwQTKT5a5eSpt/gbwMRF5N8Zmb1hrPLKG/tZXrsb0XSd9%0A713AY09AdYfD4XA4HA6Hw+FwOJ4eZD13cHGcBi7w6HA4HA7HUxhV9dc4P4MJdPW69ingU6vO3Qpc%0AuKroK3rUvXrV5zng1T3KXYfZ/w1V3bNKlvd1lfsQZj++1fV/bdXnXuV2Y7K0ToqqXnmCa1evcf52%0Aeme3Xbbq82/1qHsdVn/7WYFr7E93ub2YPTGxy5b+Cj1Q1W1dH1/Zq8wp1Os+31qrHVX9CvCVVece%0A4/gMzKt61L121ecmJrC9utxNwE32eBZ4Wdfld3QdryXjtq7j64HrexQ7pQzYE/T/tq6Pa8lRXfX5%0Ayl7XVPUG4AZ7fG2ve6vquzCBu9X3uHL1OXv+Oo6OsSfa5i7gpT3O9xyPrK3/Nzh+PDgcDofD4XA4%0AHA6Hw+FwrIlbatXhcDgcDofD4XA4HA6Hw+FwOBwOh8PhcPzQiPmCvsPhcDgcDsdTHxH5AmYfw27+%0AQFVPKTPy6YqIfA+zhGw3v6Gq9z8Z8jwVEZG/AS5fdfpDqvrJJ0Oen0Set/HFOuSXaWsCQMkL6ZOI%0AZW1Tz9oANLOERtZGUQSzJO9wUGFX/QgbimbLUR+P5bTBYFBhwDdbWdbSFlW/wP7WHAADQZkMpSgB%0AqZrlcFKUWFPizNy/6Ee5bIebswCcVRzlYHOG8cIgFc9cL0jIiFfk4dYUADsKI9Q1oZHFRGIWiFnK%0AmjTTNuNhPwBH4gU2hINMxUsMBKVct0h82pqy0ZZ7rDlFyY9oZTEAg34ZBUb9MvvieQAiCYjE50h7%0AAYD10SB7GpOsLwzRWbY4yVLKfiFvx9g3ouSF+ecNfoXH4jnW+1XmswYAk+0lxsI+nhOOAXBHPE2s%0AKRUvomr139+ep5G1uaC4HoDH27O0spithVHm0zoAZS9kJWvT7xWpq5Fhtr3MOaVx7quZ1ZM3FkdI%0ANCUQn3WB2TK2lrVQlIm22bZ0LOynpQllL6Rp+ykUn41BH1PpCgCNLGa6vcT20ljet7NJjecVN3FP%0Aa5Ja2gRge2GUFKVhbdLnF5hOaqgqTXuu5EesC/qYiM3WxAcbM2wuj6GqBGIWFBjwS8wmNfr8Ioup%0AsdtMa5HNpbHcR+bTOkUxth4LKgDsac0yEJSYT4yNhoMKofgE4rGrMZnf39jPTN9tTRgNqmQonvX/%0A+bTOxqCfOXtvgJYmJJrS+V098HwujMa4u3mYih0Ts+1lYz/P6BFnKb54rI8GKFq/PRwvMuCX2NuY%0A4oLKWcYHvQIHkyXOCoyPPtKaouCFHKhPs62yztjSK7CStWnYcRtJQCg+S2mD0Nqt6hfo84oEVo+D%0AySKjfsW2b2Rrakw9bbElGmYpawHG9/e353NdR8IqB1tzBOKzvTBq7J+ukGpGweqxkrVINKWWNHlm%0AeRMADzWOULW26Mw55xTGeKhxhItKGwHIUHa3ZhgIyvn9fISSF1G2bd9Z28u20jieCJNt4yfbCiPM%0ApvXcxtuKoyymDTaHg8QYn5xKaiwldYbCKhNNMy9tLY1RS1u5b023l3h+ZSv3Ng8zHFRzmWJNaVrb%0AnhUNcai9wMZwIPfTPr/IReEIX63tAuCZ5U18b2k3Lx+8kNtW9pk+8QJKfsS2cIgftGaMn/kFIvHZ%0AXZ8AoD+s0BeUKErABt/cfyqrM9FezH0zEJ+iBBxpL1Cw88mWaJiCeDzcnGTQ+nsja3N+NMbjdt7a%0AGPYznaywkrXycVryInzxWLRjIvLM/Owh+Xw86BXZ354js749GvZxdjjIw+0Zlmy9dpbQF5Tw5ej3%0A5If8MnPJytF+FI/p9iLVoMSWyDw7DrTnaWcJY5Hx7d0rR7iobwv7mjO5bh2fmY2XcxsM+mWamuT3%0Ab6Qt1hWGKEjAfYt7AdjRt4HN4WDuuyJCJAFFLyC1ugz6JR5tTLCxMAhAS1OKElDLWlS9Y1/h9ttn%0AEph5YiAo52NyX7xA1S/kz4SOvmNBHwfsM9AXj1Qz+oMS46GZbxfTJpH4TLQXGQxNvy0nDUp+xPmh%0AGVsPtCZpa0LBC3M/7cw1I2HV2qZGrCmeCAN+2d5PGPbLPNwwvlX0QkbCKrNxLbdthrIp6Gdvey6f%0Ap6t+kZSMQdvOodY8A2GZ9WE/B60tm2nMumgg17XqRTQ1YTFt5PPkjmiEmbROrCmdv2A2NUZV8/Gf%0AqbKlMEz33zgbGrOYNPK5DGBDNMhcssJCXAMgkIAXVLaxLzHPqel4ib6gxLBfyd9dNtu+eaA1kft7%0A5x2l+71kLq6xLupnMTHzeegFVLwo7++NhSHKXsS+1gwl+3xpZjHnFMfZ1ZxkQ2R8ZyGpU/YLLFif%0Ab6RtzioMs5g2KPvGl1LNWIhX2F40z/c9zWm2F8doWZ07fnKwMcO5lY25zcx87jHgmbFwKF7kvGiU%0Ax9pHZfJFSFXz94TD8SKRFzDZnGdd0WzV/sJoI19v7MnHacELEYR62srn3HrawhePwaDMJb4Zpw9l%0Ai+xqTDJi/XaqvUg7izm7tI4F+84RSZD7qfGJAqlmNOwzBWB9OEAgPlN23qylTRppi82lMUKbY9PQ%0AmCRLGQ4qrNi+9MUj1pREU8DMLdPJ8jFjYr1fZSKt0WfH7e7GFCNRH4rm/pWhDPglPCRvey6uUQ2K%0AVGy9RtbmUGOWbZV1uS9H4lPLWvk7RcEL2NecoeoX8zG4ze/jywsP0UrNu8ylA9uZT+uMBX3MJsZv%0AN4UDTKUrxFnCku3vkaiPEC+fK0PxKfoRqWbM2OfbWYVhDrbmOLe0PvebRFO2FkdzGWNrm1rWyvvg%0AeeE67k1mmI7Nc/G8wjgLWZP1foU9sZmril7AYtLI6/cFJWbaS4xHA0y1j25fv6kwlNssyVJ2FEZ4%0ApDmVvwO0NGFvc4aiH+bv4SNBlbl0hbZ9d/TFY6a1SH9YYcXq/5zqVna3ZvPnzf3zexkvDzIcVvO+%0AbWUxbU1YHw4wZJ8Hh5JlyhKS2ud7y8o/H9fos+/4y0njmGdSxS/mz/EOlxY3spC18nlyICyzGNcp%0A+VE+tkpeyGLaoOoV8vklEJ9IfPY1pwEYDvsIPJ9a0szbbmcJm4vDHGqZeXN7cYxGFjMTL+c2ubRy%0AFvviBebaNV5Q2QbAD2IzP/VbXWeSGr54tLI479tUs2OeARPtRTwRLi1uzOdFQY6R+caDO4/ZV+VM%0Ao/HP73nKB8tKv/T/PC36wGU8OhwOh8NxhiAiqYjcIyL3ishdIvLC02znNSKyelnWH0auV4nIO9e4%0AVjtJ3UER+e3OZ1V9rapesurnCQUdReQmEXnU2uphu+fhE0ZELhGRXzidumu0t1FEbljjcgP4D6p6%0ACXAYuPKJBh1FZK+I3G/1vt/u53g6cl55ur61RnvPFZG/WuPaXhEZPUn9vSIyqqpv7eEbTyjoKCLX%0Aicgea6O7RKTncsY/Kk51rInItSLye10yvv7HKZfD4XA4nhp0Aq1nIqM28HAm0vnD9ZlIsesLL2ca%0A0zaIdSbS1PjkhZ6mdALdDofD4Xhq4QKPDofD4XCcOTRssOVZwB8C7z3Ndl7D8ftBnhARWXPfaFX9%0Aoqq+b63rJ2EQ+O2TlnrivNEG8S4H3i8i0ckq9OAS4AkFHk9ip8OqetKAkqr+gqounKzcGrzE6v16%0AoGew7xS4EnhCgceT6H2Hqr7tNGX5cXCNtdE7gY+tvngiXU6DJzzWHA6Hw+FwOBwOh8PhcDieyrjA%0Ao8PhcDgcZyb9wDyAiFRF5EabwXVMppuI/HsRuc9mSX7GZrK9CviAzfraYX++KiJ3isi3ROR8W/c6%0AEfkLEfkmJng3LCL/Ytv7rohcbMtdLSJ/bY+3i8htInK7iPxZt8Aico09f5+I/Kk9/T5gh5XlA2uV%0AE5GKiHzZ6vGAiFx1inaqAitAatv5qIjcISIPdsmAiFwmIt+x7X9fRAaAdwNXWdmusjL8nZXt7o6d%0Arf6fE5EvATvF8AEr5/0dWUVkm4g8YI9LIvJPVsfrgVKXLHkWoLX3nVbeJ5K5mfvHidoRkVdYv7nX%0A+tA24C3AO6zePyMiYyLyeav37SJyua17rYh8XER2Ap8WkaKIfNLqfLeIvMSWu1JE/tUej4jITnv9%0AY4CcTMZuROTXbf/cIyIfExHf/lzXZe93nKKNbgHOse3eJCLvEZGbgbf30llEPNs3g13y/EBE1onI%0AVmu/++z/W+QJjLW1EJE/sfd/wNpa7PlzROTrcjT7eYc932uMnaj/XyZmvN5lfbjaQ4bfFDNm7piq%0AHzlF0zocDofD4XA4HA6Hw/EUI8ue+j9PE36U39h2OBwOh8Px5FISkXuAIrABeKk93wReq6pLNmD1%0AXRH5IibT6o+Ay1V1RkSGVXXOXvtXVb0BQERuBN6iqrtE5PnAR7raPg/4OVVNReTDwN2q+hoReSnw%0AaUxWYDcfAj6qqp8Wkbd2TorIy4Bzgedhgk1fFJErMFlnF9kMtBOVGwMOq+ov2nIDnJjPikjLtvWf%0AVPM1sf7I2sAHbhQTPH0EuB64SlVvF5F+oA78CfBcVf0de8/3AN9Q1Tfb4NP3ReTrtt0XABfbtl9n%0A7fIsYBS4XURuWSXffwTqqnqxleGuNfR4s22zZNv5vKrOrlEW4Js2OHU28MsnagfzBbVPAFeo6p4u%0A//hboKaqH7R6/wPwP1T12yKyBfgacIFt9znAi1S1ISL/BUBVn2kDajtF5LxV8v1X4Nuq+m4R+UWg%0AO8B4Ql1F5ALgKow/xyLyEeCNwIPAJlW9yJYb5NT4P4Du5WwHVfXFa+msqheIyP8EXgt80o6Vvao6%0AKSbo/GlV/ZSIvBn4KztOnshY68Vfq+q7bd3PAP8O+BLwWeB9qvoFESkC3lpjR1Vv6WVbW+ZdmPG9%0AIiJ/APxnTMA9R1U/DnwczB6Pp2hbh8PhcDgcDofD4XA4HGcoLvDocDgcDseZQ6MrQPcCTJbZRZgA%0AwntsgC4DNgHrMAGNG1R1BkBV51Y3aDOcXgh8ziZTARS6inyuK2j3IuB1tq1viMleWx0AvLxTBvgM%0A8H57/DL7c7f9XMUESfavqr9WuW8BHxSR92MCOd/qaaGjvFFV7xCRMeA7IvJVVd0H/LLN+AowwdsL%0AAQWOqOrtVrcla5vVbb4MeJXYvfgwAeAt9vjfuuz7IuAfrd0mbRbdZcB9XW1dgV0KVVXvE5Hua928%0ATURea483W1ucKPD4Ehtk3oEJrN6kqrU12hkDblHVPVaO4/zD8nPAhV326BeRzsZNX1TVRpfeH7Zt%0APSIi+zCB626uAH7JlvmyiMx3XTuZrj+LCXTebmUpAVOYQNzZNjD+ZWDn2uYBTAbiu4Bp4P/qOn/9%0AKeh8PSYg/UngV7rqvKCjF8bv//vqm57CWOvFS0Tk94EyMAw8KCI3YQKtXwBQ1aZtf62xcwu9bTuK%0A8f9brTwRcNuJhImzhHnqrAtM95clYCatc6g9z1BokiXPDYe5eXkXI1E/AMNBhZWszU9VNtPI2gAM%0A+CbBd299kouqZgg1NOYCb5hGaPYoOtJeYH00QMWLmEyWAfDxaGZtfLuoS4DHodYcSZbQF5YBmI2X%0AKfkFql6BFXu/uWyFKBqh7Btz74sXCMRnKalzVjR8VD9NKduVdn08GlmbwaDMbGK2ql2MV0iylHXF%0AIfa2zXAZDausZG0yNTHZ6XiZZtoiLgyxEK8AsKEwRNUv5DZaShuU/AIiQmTvt5CusCka5FDaAmAk%0ArJJoSqoZM/b+h9rzVPwid9b2cnZ5nZFTPHatHGGusJLrMRb2UdeY1H5btuhHbOvS87zCGE1NmUvr%0AuYzlwiA+HnW7R1SAR9EP2dea5ayi2YZVRPAQhvwSD9UPA7CpMES/X8SXowvtjAYV5pI6W0PzHYCZ%0AtM5kWmOivZjLvLEwxGLaoCRmL7HxsJ8D6QqeeJQ8szL2dFKj7EXMJ0bGPr/AtnCIA/EirayetzWf%0ANhgOKkaPSoQvHk1NGPSKAEwmy9TTFtujYUb9Mg83J9lUGsVHiO3jbX3Qz721fawvDrO7NQPATxc3%0AcXN9b95vs0mNil9kQ9BHqsa2g34ZXzwWEiNPhrKUNkk0xbM2STXL24w8099DfpmmJixY3YoScV9z%0AgrJX4NGlgwA8e/Bs5pKVfLzNpw188RjxS8T2/gN+iVrW4vzKJhRlOl6mHZRpa8JkWsvvP91aYKTQ%0ATzM1Y6KetliIa3nfbgz6eKw1zbZomEOx7Sc8alkr9/9Bv8yB9jx7NGUsNOO73ysiCBPxEluiIQDa%0AmtLnF/NxXstalLyIwPMJbJL7oFdkOqmxrzkFwPmVTTy0cpCtpXHmUvNI2Voc5bGVw4wXBil1rZZe%0A9YtUrd88nphVyffWJ3l233YAJpIl9tWn2VAwPl8OihS9kLYmbIyMT+5uTjMYVhgKjd+kZNTSJrt1%0AhgG/nPtWwQvZszLBuqLRrZa2GPBLDPjGt0SEI2mNRtpmjpr101JeF+AHjSl2FMdYylr5HFTyIh5L%0AF+kLSuxtz1FLmmwoDjOV1nM9zyuOczheYm88n+9vtpK2OKc0zqXVrUaP1gzLSYNKNMAR29+JZqSa%0A5XNLKB79XoFGUGHR+ul9K/v5qcpZjIV93Le4D4CXD/8U9zYPM2jH0mRSIxSPhXiFc0pmvrl/eT8j%0AhX5KvumPUb9CW1Omk2VGrN3m0wapZpS8iFraJCXjcaDfL3JWaF4ZD8dLiAiTrQVGor7c3lW/yDl2%0A3vhBvMCGwjAZSsXastN/GWa+3VAcppa2eEZpPXtb5nWhlcUUvJAN0SBtO75LXsTu2gSbSsbfU80o%0ASkAoPhcPbAPM/nhLWYu2JgCM+FVC8VnOWmR2vO1vTrOxOMJk2+wTOBhWaGQxU60FHmuZsXzhwBbm%0A4xpDYSWfy3atHGYs7GN/YsbWgF9iLl3h7MIYM6mpt5TUyVC2F8cAM99vK4ywtzVLzTvq/7WshXL0%0AO0CpZpwTDnMkW7E+2uSny1t5sD2Vz8tq/9Xs82UgKBGITytLSMisb8UcaM6xpThiPmdtZuMaoRew%0Atz4JQMEPKUrAVGuB8YLpi2YWMxr2MWfnsjiLqSVNHo3r9AdmDqj4BSbaC7nfzMTLJJoyHg1woDEN%0AwOZwkKYmNLI2/XZ89UuRSHxSq2/Vi5hPGxxpL+Tjq98vEXoBGyLjW0faixxqzbOxMJiXSTRlOmtQ%0A9iK2FkY52J5jfWDmsM6Iu2V5F1f0nctIUGVf08zXWwsjdDPdXsIXj5KE1L2j+ykebM3lc4kvwqH2%0APKlmDFj9DyxNMxb25e80AImfkaEMB+b5UopCBOHR2iFGi0aXsbAPL6zi23fGHcUxRIR6GnNewfjJ%0At5d2MV4cpKUJgnlGV70CU/ES+2Jj2/XFYR5rzzAczLw+1QAAIABJREFUVNhrddtWHKWhMTX7ntTK%0AYkaDKmPVzbmffK2+m8tKm3k0NmMrFJ962qLkR0TiA7CoKbGmlCTkptZB60stCl6Yz1vbi2OkZIz5%0AFRbsHJdqxoBfpmrtsZK1aWiMj0fF9v9S1mTYr5g53y9yqDXHOeX1APk712RznpGon+WsxYwdl+PR%0AAJuCfuYz8yxZTBuMh/00shjPPoN2t2d4VmEDK5jxvqM0zkrWZjGpM2b3pq1lLabjZbYVRpi3ci/H%0AdSIvYMw+l1uacG5lA7WsxdbQPCem0hVSzUjEjK3FeInIC6j6xdy2uzVja3n8mHenetqi5kX5u8Ni%0A1mTQK/KD9hSD1r9W0iYXFdbnftTWlMW0wY5ohDhL8rYiLyC1YzvyAi4ubgSg3z5Lp7Mm00mNqlfI%0AZ5NbmgdYSho8r2Leyx9sTdJI2ywGDSpeweqbkpLRyoz/t9pxrsMzSqZv9rZmGfXLbPCr1kfaPNyc%0ANHOOnV/bmrC5MMxS1mS2bd7xy17EkF+mIabtpbRB6IWU/Cjfd/bBxgSbCkPssiuwXDp0NtPxEnNx%0AjT473kLxSbOM5ayV91tnLtgamLH1WDzHQrzCYFDJ5a/6RcaCKofjo++qkQRMtxfZauflx+MFammT%0AC6yuB+IFBsMKC/EKW+x79iONI5T9Avua06wrDOVtTcVL+XtJp288EcT65PrCIEtpM39PXMna+Ait%0ALM6fCw80jjAe9vPCyjZmOv6d1LmgtJ4j9nelhXiFZ5TWI4Gwv2V+VxkOKswmtXyePr84zsPNSR5t%0Az7Js37kGgwpzaZ3ij3THEcdPAs5jHA6Hw+E4A1HV22x24xhmH8Ix4Dk2E2wvJigmwMkylDxgoRPQ%0A7MFK1/Fxkbg12u91ToD3quoxe+qJWdrzpOVs2edgdH2viOzsZIKdCFWdFpG7gOeLiAf8HnCZqs6L%0AyHWcup06sr1OVR9dJdfzObmdeop3wpuJXIkJgL1AVes24FQ8pYZVd4vIJCZ4Vl6jnVPV27N1G90n%0AbbDqR6L3KeoqwKdU9Q971H8W8HLgrZhMzzef4P7XdDIQV9Gty1o63wacYwParwH+2xr36GXXk421%0AY7CZjB/BZN0eEJFrOdpvPavQe4xdydr9/2+q+qunIs/p0AkGOZ5eBGfwbh0PNyefbBF+bEzHy0+2%0ACI7ToJY0n2wRfmx0/rh6JtIJBJyJdL60cyZysL3Wd+ye/nin/Br+9ONQ68ztN4fD8STwNFrK9KnO%0Amftbo8PhcDgcP8HYpSx9TEbYADBlg44vAbbaYjdiMvxGbJ1Oyssy0Ad5dt8eEXmDLSM2iNOLWzBL%0AW3aCGTOd7MAubsVkgtEpa/ka8Gab9YWIbBKR8W5ZTlRORDZilib9e+CDwLNPZiNbvwxcCuzG7Hu4%0AAiyKyDrglbbYI8BGEbnM1ukTkWAN2X7XLmWKiFy6xm1vwewN6dsA1RXA93uU6djyIuDiHu0MAPM2%0AWHQ+8NOnorNtcxzYDuw7QTu3AS8Wke22znH+YdkJ/E5X22sFzrp1Og+TDfroCcq8Ehh6ArreCLze%0A6oaYPUe32gC8p6qfB/6YU/SNk9BTZ1VV4AvAXwAPdy0F+x2O9ftv2+PTHWtwNPA6Y8fD67vaOSgi%0Ar7HtFKyfrzXG1rLtd4HLRaSzz2VZjl8a1+FwOBwOh8PhcDgcDofjGFzGo8PhcDgcZw6dPR7BZCu9%0Aye69+FngSyJyB3APJpCGqj4oIn8O3CwiKWYJxquBfwI+ISJvwwQz3gh81C4/Gdrr9/a4/7WYve3u%0Aw6xO9KYeZd4O/IOIvB34fOekqu4Us0ffbTZuVwN+3Wbm3SoiDwBfUdVrepUDzsEskZkBMWaPxBPx%0AWRFpYJayvE5V7wQQkbsxewI+jgmSoqptEbkK+LCYPfAamAyxbwLvtDZ/L/BnwF8C99ng417Mnnur%0A+QJm6c17MZlvv6+qE6uyOz/aZct7OD4wCfBV4C22zKOYQNHJ+Kbt6xB4p91/sGc7Nhv0N4F/ttmg%0AU8DPY5YuvUFEXg38LvA24G9s/QATPHxLj3t/BPhbEbkfSICrVbUlxy5Z+6fAP9os1Js5utTuSXVV%0A1Yesj+608saYDMcGxpadL9wdlxF5GpxI5+uB2zFjqbv834nINZglXP9Pe/50xxqquiAin8DsQ7nX%0A3rPDbwAfE5F3Y+zwhrXGGGvY1vb/1Zj+6Cz5+i7gsVM3k8PhcDgcDofD4XA4HI6fNFzg0eFwOByO%0AMwRV9dc4P4MJdPW69ingU6vO3YrZ262bV/Soe/Wqz3PAq3uUuw64zh7vWSXL+7rKfQj4UI/6v7bq%0Ac69yuzEZXSdFVa88wbWr1zh/O72z7C5b9fm3etS9Dqu//azANfanu9xe4CJ73OBohtzq9rZ1fXxl%0ArzKnUK/7fGutdlT1K8BXVp17jOMzMK/qUffaVZ+bHBuM65y/CbjJHs9i9iHs8I6u47Vk3NZ1fD3H%0A7sXY4ZSyHE/Q/1eu+jxDD53ttTtYtdyp7duX9ih7qmPt2l4yquq7MMHA1eV3rXG/nmOMtW37DY73%0AcYfD4XA4HA6Hw+FwOByONXGBR4fD4XA4HA6Hw+FwOBwOh8PhcDgcDsdPLqpPtgRnDC7w6HA4HA6H%0A44xERL6A2cewmz9Q1VPKjHy6IiLfwywh281vqOr9T4Y8T0VE5G+Ay1ed/pCqfvLJkOdM4bzCGLvb%0AszQ0BuCh+mEqQYFUM4b8EgBTWYOhqI8t0RAH4gVzrrXArF/g3NI6ACYSszXsSKE/b3vYr7A3rTGX%0ArOTnFpMG31vcRX9k2t5SGWequcB4cdBcT+tsKgwzn6ywrTACwN3LexmMqrQ1pd8322T2+0UW0gaR%0AmKTxogRMxIuMBFWe65ttRr+S7OeZxfV8b2UfAJEX0MjatLOE0cjI2fDaXFzZwp7WDFXb9uHWAomm%0AbC+OAbCStfHFY2s4mN9vOW3SymJSzaw8JYaDCoNekYebEwAMhVUGpUAtMLoeaS9Q8YscqE/zzL4t%0AAMwlKxQkINWMQ615AAaCMudWNlDLWgC0s4TZpEbRi5hO6gDEWUrTb9NnZU5RFpIVSl7EtuKo0S2L%0A2RwO8Ghrik2hsW8tbdIXlJiLawBcUtrID+I5IvGpBAXbBw1COTYZv561ScnY1Z4BoOCFrKTN/PrF%0AxQ18feFhNpfHKPmRvX+bifYiJT9iwPrSctqk6IW53fa1ZnlJaRt7dI4NkZFxOl5mLqvR8gt5O4NB%0AhWba5gdt42dnF8dJ/DIH4kUGgjIAGUrkBTzemALgGaX1VIISBQnwPJPQvCddZkM0mOsX4PGscJTv%0Atg6TZAkATU2oSMRIWAXgUGuekhdxSWEdt6zsBaAaFFmKjV+fX9mU9+WWaIjtgdHj+/X9nFdax5hX%0AJOw399vfnKUaFNnTMnYcD/tpa8qRpJbbZKq9yEjUx6H2fG7fkhdyqDXP5vJg3s6O8noA1P6hpakJ%0ArSxm3K8A8HBzkqV4hURTRgKjy3LWot8vcl7B+PZjrWkUpeoXqdn+jDVlJWlQDop0syno477mEQDK%0AfoGRsMp0vMyRZBkAEcETj7PLZk7Y3ZhiOOpjNl5mLDTjbVf9CEW/wEraomL7tygBvng8nizk/b2S%0ANBgp9OdjoOoV2J+02VDpy/t6Pq0jCEUxfx55QWUrj8cLJGLs2MwSIi9gPOxnf9Ns3bu5MIx6Sl9Y%0AJvJMPUF4vDHJoO3vI805nt2/nQ2FIVqZmRcj8VlI6/iY1b+3F8eYTeskmlLwQlMvXqCWNFlXGKTs%0AFwjxWEjrLGTNXNdHm5NsLYwwES/l800zi6mlrXye9MVjOWng4+X6J5oyEJTxbWL+UtqkpSm+eGy0%0A46bgBexvzbE5GuKFQ2Zr393xPKlmPFY7BMCOygbm4hp9QYk9zWkANpSGKXkREy1j/8lsnoIfMRL2%0AMREv5TJGXsCAncum42XmkhqCMGftOBb0sb81iy8eVc/o6yMspnV21s2ceHZ5PQebM5xTXp/bciap%0AMRpUmbVz0mBQpuJFTMRLDAWVvL+rXoGD7TnadpyWvJAd5fX5cyoUn/GgwoONCbbYZ8fB+gyl4igl%0Az8xJA36JXc3J/DPAYFhlvV9lOWmwnDR4aWkrNzcPkGrGuX0bjb2TOuNhP754PGJteX51E6lmFOxc%0AciReIFPl8XSafjsnbYgGSTXDt8vTDwRlGhqzMRrM+7uRtSl5EYIc9Tcv4P7mBJ6td3ZxnBRlNKiy%0AvzVr+zvEQ8gw479CxK76EZ5X3c79jcMArI8GqHiF3I8W4hXOKgxT8SJG+yv2/jFVr8CGYmdLcJhv%0AL7M+Gsjn8k3REA+vHGRdcQixPuiLx2BQRu399zSmOL+8if2tWS6umufbXSv7GC8M4ouXj8EtxREa%0AmtHSNL9/rGk+HgESMnzx2NWYzO0ReQGpKln+zC2SkrGQ1M1zLxpiKllhQ9DHoc68EZQ4nC4zl6zQ%0AtradipcRkfy50XknuH1xNxf0bc79rS8o5XPitmiI+aROwQsZ8My4rYRFFtI67Sxh3M5vo36ZqXSF%0ARtbOdamlTaphOfe5ifaimZNacwCsJA2eV93OlC5z2/Ju03ZQIpKAHaF5l7mjfgBfPNqasK00DoCH%0AIEFEI4sZCI0uy1mLOEtYb+XZ35xmPq1DavoLzNw9ry3qaSu37XmFMeqa8HjLzAklL8ITj0caR9hU%0AMDKMBFVqWYsj9j3lodZBRgr9xJoxFph5+fHGJEX/6Nhqa0o7SxjwS/kzdz6toyjzyQpl/+ivPY/U%0ADtEfGp/cWByhlcUUJMjfw2aSWu5nnTILtk+2BgMAfK+9wN3Nw3m7BQloZTG+eJTsPJ1oRupl+Ej+%0AzN1WWUeiKUuZ6e8Z+57RzmLOjoatLgklL+JAw9hovDDIeNRHqkqKaedga45AfJbte1o1KBF5AVWv%0AwGLaMPa2z6vRqD+fOwLx2RXP0kiN3xS9kLYmPNA8kj+7wfThkPW/Jb/JkaRGLW3mfZlqZmS27+UA%0Aw0GFoh/xg9j4W8Uv0s4SNoYDzNg5qDOHdp5lU60FziqOcqQ1Txpl1m4pS1nb+JPVYzCosJjU83OT%0AzXlCL2RTYSgfz7NJjUyV0bAvl2e+vZy/E4LxrUbWZmNxxOopXFjawEONI/n8EnoBW4NRftCYpGrf%0ATQ40pvmZvnPYlywCUJaQQtTPdLzMVvsMmMpilrJWLs+u5UM8q38b5WKUj8mD7Tn6gzKHYtPOaFBl%0Ad2OKZ5TXM239bkM0SFtTkqDEcmL6cn00wNbCKEfs70WpZpT9AuvDAer2d6q2JmwOB9nTNvNfyQtZ%0ASps8u7KZJTtP1JMmh7KUUHwm7TN3fTTAgXiBUfs+1worzNvfeZ5ZNO9+e+IFCl6Y+9RkssJMc5GR%0AapVh6zfPDEeY1TZ31Q/gcDwRvJMXcTgcDofD8XRERFIRuUdE7hWRu0TkhafZzmtEZPVykD+MXK8S%0AkXeuca12krqDIvLbp3IfVX2tql6y6ue4oKOI3CQij1pbPWz3NXzCiMglIvILp1N3jfY2isgNa1y7%0ASUSea4//l4gMdq6p6vN76H1c0FFE9orI/Vbv++2ejacj55Wn61trtPdcEfmrNa7tFZHRk9Q/aRlV%0AfWsPGx0XdBSR60RkT9c4+tmua/9vZ1yczG9/WETkWhH5vS6ZXv/jvJ/D4XA4nhqEZ/CfbKbj5Sdb%0AhB8bLy1tfbJF+LGxEK+cvNDTlG3R0JMtwo+NO1zAwOFwOBz/m3EZjw6Hw+FwnLk0VPUSABF5OfBe%0A4MWn0c5rgH8FHjrVCiISqGrS65qqfhH44mnIATAI/DbwkdOsvxZvVNU7RGQY2C0i16lq+6S1juUS%0A4LnA/zrVCiex02HgpAEmVf1hgp0vUdUZEXkGsBP4n6fRxpVADfjOqVY4id53AHechhw/Lq5R1RtE%0A5CXAx4FzAVT1Pzy5YjkcDofD4XA4HA6Hw+H4kZFlT7YEZwxn7tfnHA6Hw+FwdNMPzAOISFVEbrRZ%0AkMdkuonIvxeR+2x212dsJturgA/YrK8d9uerInKniHxLRM63da8Tkb8QkW8C7xeRYRH5F9ved0Xk%0AYlvuahH5a3u8XURuE5HbReTPugUWkWvs+ftE5E/t6fcBO6wsH1irnIhUROTLVo8HROSqU7RTFVgB%0AUtvOR0XkDhF5sEsGROQyEfmObf/7IjIAvBu4ysp2lZXh76xsd3fsbPX/nIh8Cdgphg9YOe/vyCoi%0A20TkAXtcEpF/sjpeD5S6ZMkz/Ky977TyPpHMzdw/TtSOiLzC+s291oe2AW8B3mH1/hkRGRORz1u9%0AbxeRy23da0Xk4yKyE/i0iBRF5JNW57ttYK+TQfmv9nhERHba6x8Duy7XKeoqIr9u++ceEfmYiPj2%0A57oue7/jFG10G7Cpq+0867Tr3Kj151+0n3v55jYxmbWfsLLvFJGSvdZzbK2FiPyJbf8Ba1ux588R%0Aka/L0WznHWvJcyJbisjLrD53WZ+t9pDhN+0YuWN3be8pmtLhcDgcDofD4XA4HA7HmYrLeHQ4HA6H%0A48ylJCL3AEVgA/BSe74JvFZVl2zA6rsi8kXgQuCPgMttFtywqs7Za/+qqjcAiMiNwFtUdZeIPB+T%0Afdhp+zzg51Q1FZEPA3er6mtE5KXApzFZgd18CPioqn5aRN7aOSkiL8Nklj0PE2z6oohcAbwTuKgr%0Ak3OtcmPAYVXtBIAGTmKrz4pIy7b1n1TthjHwR9YGPnCjmODpI8D1wFWqeruI9AN14E+A56rq79h7%0Avgf4hqq+WcxSqN8Xka/bdl8AXGzbfp21y7OAUeB2EblllXz/Eair6sVWhrvW0OPNts2Sbefzqjp7%0AAr2/aYNVZwO/fKJ2MF9Y+wRwharu6fKPvwVqqvpBq/c/AP9DVb8tIluArwEX2HafA7xIVRsi8l8A%0AVPWZNsC2U0TOWyXffwW+rarvtsG87gDjCXUVkQuAqzD+HIvIR4A3Ag8Cm1T1IltukFPjFcC/rHVR%0ARNZhMnnfpar/dgLf3G/P/6qq/t8i8v8BrwP+HpNRudbY6sVfq+q77f0/A/w74EvAZ4H3qeoXRKQI%0AeGvJo6q39LKlLfMuzHheEZE/AP4zJsCeo6oft3Jz1dbX6O72idzN4XA4HA6Hw+FwOBwOx5mOCzw6%0AHA6Hw3Hm0r3U6gswWWYXYQIK77FBkAyTxbUOE+C4QVVnAFR1bnWDNuPphcDnbHIVQKGryOe6gnYv%0AwgRUUNVv2Oy11QHAyztlgM8A77fHL7M/d9vPVUzQZP+q+muV+xbwQRF5PyZo+q2eFjpKZ6nVMeA7%0AIvJVVd0H/LLNAAswwdsLAQWOqOrtVrcla5vVbb4MeJXYvfkwAeAt9vjfuuz7IuAfrd0mReRm4DLg%0Avq62rgD+yt7vPhHpvtbN20TktfZ4s7XFiSJBnaVWd2ACqzepam2NdsaAW1R1j5XjOP+w/BxwYZc9%0A+kWkzx5/UVUbXXp/2Lb1iIjswwSuu7kC+CVb5ssiMt917WS6/iwm0Hm7laUETGECc2fbwPiXMUvM%0AnogPiMh/B8aBn16jTAjcCLxVVW+2507kw3tU9R57/k5g2ymMrV68RER+HygDw8CDInITJrD6BQBV%0AbUIepO8lzy30tuUoxt9vtfJEmKzPNbm3cYihsMpiaro48syvGueW1lHPzMrFmSqRF3AkWSYQn1YW%0AUw1KRF5AI4vztvq9Invayyx6pi1fPNqa5G1GXoCqsrVvnA3R0djxWaVR5u3+UxsLQ9TSJqlmNO3K%0AvtvK6xjwi6SqDHrGvIeTZfr8AqkqAKF4bIgGaWQxX2uZPZEaaZuHWlNUgyIAW6MRppMaA36Jg+2j%0AQ+GRxhHKfoFG1ibVjI2FQSIJWM5aAJS8kLYmLGQt2naq3BQN8mhjgqHQJJSuZC188Ug1o+oXrd0y%0A7msdYSUx7QyFFaZbC/SFZRasvbdEQzzUOEI5KFLyo1ymTlsAqWbU05hiFDEcmPvV0iZnRUPst3pU%0A/SKpZtTSJkuJabs/KHHTwiOcVRplIl4CoOhHLKeNvE/2JovU0xb7s3l8u7DOdHuRoaBMOzP2b2lC%0AgQAfL6/X7xUY8ct5H93dOETJjxgL+qhZu83GyxT9EA9hIa0bvfA41J5nR3EMgD2tGb5S28VQWMl1%0AHwjKANRtO1uiYZqaMJu1GY/M42h/a5a+oESiKajZv2xLcYTHG1P0BSa5vJa1uaC0nsW0ySO1gwCM%0AFPoZCqskenQ5pu+2DrM5HMztnWmGLx7bfDMF7k4niLyA7zcPsd3Kfdvco4yVBjmvtI7vzD9mfLc8%0AwuF4iZYdE+uiASbiJWZkxcgJDIRlGunRFcEfb0zy8/3P4HBaZy41Y2BDYYh+r0DbK+Zl/ILHReWN%0A7LX9vbVotsTd35yl3+q7PuznYHOGfbGZcoeDCo20zUhQZTap2TID7K5PsLE4AsD2aITDyRKjfoVD%0A8QJgxumSZmyJhnm0OQnAUFhlOqkxHvYDZkz0ScRcl27NNGYoONqPw1GVkoQsUKdl/eTs0joWkjqx%0ApjSzGE+E/ckiY0GVTo+0NaESlPDx8vGWasaz+rdRt+2spE0GgwpT7UXKvpkT0mCASHwifKt/iXvq%0AB0mDjAtK64292vOIiPUB0/Z8e5mziqPMWRsNRlXamlJPW6RWqgIhFb9IxTNjdDFtUE9beCIst4/O%0AdxsKQywm9fxzxS+yd2WSbZV1APRRZDFtsi7o45H6YQB+ru887mlP5nbbHA2xO0uoZ22m22bcVoIC%0Aw0GFOxZ2mzIV44exprnfNjVhICjzg+ZUPr92dOzcfzSo4IuHh1BPW/ZclWYWE1u/HS0M4ItH1S8w%0AZeeNyAvwECIJ2BQNMZesMBxUyFAeb0zl/hd5AZopB1vGT2txg/XFIZ7VZ/ZOPNie56ziKGUvYsbO%0ACYtxndGgyqAd91PxEgUvpOIVmLH7SS5bm55dWpfbaTFtoKqEYvo7Ep9762aMLmVNANYVhhjyS3j2%0A+byYNhgJ+zjSms/n2/XhAEtZi76gxO3xFON+hapfZNlrULL93dYEXzyW0yaXWF3amjKf1lhnx8T2%0AaAQPYW97jqKYeXIhqbM+7CfDPKd8BB+P5axFaOfSgheSkhGhDPnl3Hd21Y8wFJk5qJa1qGUtFpN6%0APgcP+CVmkxojvnkmPN6YZDCs8lBzIn8GHWjO8dLqDua1xdZwkN2tWRaSOuOFSj53L2vGdq/C49k0%0AZ0XDAAz3VZiIF+nzzdzS54VsK41Ty1oM2HMT7UXWRwNMtBcBOKs4Si1rUfIjDrXNXPKM8sa8b5bt%0Ac2nUL7O3PU8tNX20KRoi1tSOdyNTQXxKEjJvt+IueRGbw0FWNOaQ9a2SFzHRnqPkRexuzVLwQnzx%0AmEpXOD8y4+OuxkH2N2fZWhxl0Np2Ia0jKqzr2DZtMhpWWRf2M9l5Tnohqpo/3x9rTTMSVBn1yyza%0A59JYNMB50SgHkiUeWDK/5vxU/xZm42XOKhg7zsY1yn6BnyqsY19i7DQe9pn3EOvv2wojPNyaZEM4%0ASNOOwXaWEHoBs1mT7cUxJuJFHqsd4rn9Z7Nk79/KYqbbi1SDEs3U1BuJ+tgcDub+VvIL9PtFVrI2%0AJQkB2FU/QsEL83Hji8fu9ix7VybZUhkHwBPzLnBWYZhl20+xl+Ej+TO45jfZXhhlX3uWBTsHXVDZ%0AxJH2IpNWj6pXYCAcYC5dyf2t4hXY25zJ562xqJ89jSnWFYdy325rwnjYz0a/zJzVNwsqLGUtAju2%0AAjwerU2wo28DD7bM/Lm1OMpCUs/3M00148LyRhJNWbR6pJqxLRpmOllhm/X3ve05Ii9gyPq2VxBm%0A42W2FEe4t34IgKX2CqPFATaVzLM3xGM+bVAQnxX7rlzyIgpeyDOL5nkzmzWJNWUuXSGycs8lK1R9%0A8/60uzkNwJaCeR4n9plf9SIOxYvUsmY+l24oDDEYVFiy9/LFYyFZYTzsp9/KnaEsJCsspo28fw/H%0AK4xEffn9h/0ycZZwoD2f12trykRzjsDa/8LyJh6qH2Ik6s+fgSNhH8tZK39P3Bj0MZnUGA2rLFnb%0APqe6jX3xPCmaz0EduWL7LBJgR3k9E+3F3Ac2F4aZTWq8oLQZgAfaM9zZ2Mtw2MeIHYM+HktZk83F%0AYQKr28ZwgKm0Tit/B2mwPuzn4uIGDiXm2XGkOcfz+3dwp13dZaw4SNmLeLB+iA0Fszfs+nCAxbRB%0A1b5LrGRtthVHmUvquf4pHtvDQR7K2vk8tZw2KXtRLs9IUKWWtZiIF7mguM76mzKT1hmw88+R9gKp%0AZqRBP/ct7wOgLywzHg1Q15gdBeNf35p/lPP6NjFvf1coeRGNrE0ri3nUjglfPEpexNbAjMkHW5O8%0AcOBcFrJmPt7ujWcY94++l53xuKVWf2S4wKPD4XA4HD8BqOptNrtxDPgF+/9zbCbYXkxQTMD+hrk2%0AHrDQCWj2YKXr+LhI3Brt9zonwHtV9WPHnDRLe560nC37HIyu7xWRnZ3MsBOhqtMichfwfBHxgN8D%0ALlPVeRG5jlO3U0e216nqo6vkej4nt1NP8U54M5ErMUG/F6hq3QagiieqkzesultEJjEBw/Ia7Zyq%0A3p6t2+g+aYNXPxK9T1FXAT6lqn/Yo/6zgJcDb8Vker75BPe/Bvhn4G3ApzDBzNUkmADiy4FO4PFE%0APtzqOpVigqInG1urdShiMiKfq6oHRORajvZTzypryHMla/f3v6nqr56KPKdDqyvQeKaRqvuF9elI%0A54+MZyKPNyZPXuhpinf8F3/OGHw5c3fHmUvO3PF2Jv+BdnfrzF3ZoOCFT7YIPzYm4sUnW4QfG2NR%0A/5MtgsPhcDh6cOa+xTocDofD4cixS1n6mIywAWDKBh1fAmy1xW7EZPiN2DrD9vwy0Ad5dt8eEXmD%0ALSM2iNOLWzBLW3aCGzOd7MAubgV+xR6/sev814A32ywwRGSTiIx3y3KiciKyEbM06d8DHwSefTIb%0A2fpl4FJgN2bfwxVg0S6j+Upb7BFgo4hcZuvS9y21AAAgAElEQVT0iUiwhmy/a5cyRUQuXeO2t2D2%0AhvRtxuUVwPd7lOnY8iLg4h7tDADzNnh0Pmtn5/XSexzYDuw7QTu3AS8Wke22znH+YdkJ/E5X22sF%0A0rp1Og+TDfroCcq8Ehh6ArreCLze6oaYPUe32gC8p6qfB/6YU/ANVc0wywJ7IvLyXkUwwcvzReSd%0A9txaPrzWPZ7I2IKjgdYZe4/Xd7VzUEReY9spWL9eS561bPld4HIROceWL8vxS+E6HA6Hw+FwOBwO%0Ah8PhcByDy3h0OBwOh+PMpbPHI5jspTfZvRc/C3xJRO4A7sEE0lDVB0Xkz4GbRSTFLMl4NfBPwCdE%0A5G2Y4MYbgY+KyLswS0z+E3Bvj/tfC3zSLgtaB97Uo8zbgX8QkbcDn++cVNWdYvbou83G7WrAr9vM%0AvFtF5AHgK6p6Ta9ywDmYJTIzIMbskXgiPisiDczSltep6p0AInI3Zk/AxzFBUlS1LSJXAR8Wsyde%0AA5Mx9k3gndbm7wX+DPhL4D4bfNyL2YNvNV/A7Pl4LyaA9fuqOrEqu/OjXba8h+MDkwBfBd5iyzyK%0ACRydjG/avg6Bd6rqpIj0bMdmg/4m8M82G3QK+HnM0qU3iMirgd/FZAb+ja0fYIKHb+lx748Afysi%0A92MyBq9W1ZYcm7nyp8A/2izUmzm61O5JdVXVh6yP7rTyxpgMxwbGlp0v4B2XEdkLVVUR+W/A72OC%0AeKuvpyLyK5ixtaSqH1nDN9PVdbs41bGFqi6IyCeA+zG+dXvX5d8APiYi77Z6v2GtMcUatrT9fTXG%0A/p0lX98FPHYC+R0Oh8PhcDgcDofD4Xh64lau+ZHhAo8Oh8PhcJyhqKq/xvkZTKCr17VPYZaT7D53%0AK2avt25e0aPu1as+zwGv7lHuOuA6e7xnlSzv6yr3IUyW2er6v7bqc69yu+kRHOqFql55gmtXr3H+%0Adnpn2V226vNv9ah7HVZ/+1kxy3les6rcXuAie9zgaGbo6va2dX18Za8yp1Cv+3xrrXZU9SvAV1ad%0Ae4zjMzCv6lH32lWfm5jA9upyNwE32eNZzL6EHd7RdbyWjNu6jq8Hru9R7JQyYHv49OexAfJuv1HV%0Aqv2/jVlutXO+pw9j+9WW+WDX8R7+f/bOPEyuozr0v3OX3mbfZ7RYq2VbtuVFlryx2MYYAgHs4MQE%0AkkDCgxcSeNmAwEsghCzAByEhISQ4PGIgPDA2sWNWG7zbeF8kWbJka5dGM5p96entLuf9UTWt9rhn%0AJAxEtt79fd98011dy6lzTtW93XXrVP2x9bF6Mqnqn2MWA+fmfxZzZuvc9PnkmU+Xd/B8n05ISEhI%0ASEhISEhISEhISEiYlyTUakJCQkJCQkJCQkJCQkJCQkJCQkJCQkJCQkJCws+MmIfsExISEhISEhJO%0AbETkJsw5hrX8qaoe087Ilyoi8hAmhGwtv6mqW46HPC9GROSfgYvnJH9OVf/9eMjzUuWaZVfq0+XD%0ApB0fgIOFEVY39NHkpkljNmBnxeNgOIUvLq6NdjsWztDq5ehwsqZcOEU+KtHrtzAWzVTrb3TSpMQE%0AbBkKpvAdj1JcoRKHABSjMj3pNrq9RvM+DhgLZ/Adj8DmSTs+hbhMq5ujpCYt1pjJsEDK8ap5JoIZ%0AVma72V0cqqb1pJoJbOiddjfHwco4TW6GZtcct3k4nKbFzRJqxLMzAwAszXZRrJGx3W/EFwdPXPJR%0AGYAWN8uzxUFavJx572UZC2dYl+7j0eIBAE5KdxBz5Hubi8NomGc8mKnKnXF8hiuTdKVa6PCNDqai%0AEqFG1fY7/UbGwhka3AzdbgMAT+T30ZpqpNU17accj1AjBGE6KgHgOx6HyxOEccjibCcAOfGZjIoE%0AaqIHL0+1EwPPlg6TdVIANLkZGpwUh8NpAJrdDCNBnldll/N4MAxAWUNccei08mwt9LMi00WMVn2k%0AGAdGfjfHgWCiahMfhx5rb4CnS4fJuWlCK1OP14QrDlnrN8+Uh8k6KSbCGRanzJGxU3EJT1wcjoR5%0AntX1bJovDpNhkRXpjmqegXCaIA4pWdmavCxTYYEmN0tKjL9PRAVS4hFZv+lLtdAkKQ5HeYYDo5MO%0Ar5HhYJr12SUMRHkADlUmaPcbabG+NRhMsTbVzc5gjC7b352lIbJuqlp3o5uh3c0xFhXIW7u54uBa%0Af5uxaR1eI/m4zP4Z49sXt65hR+kwG7NLuH3qmWq5tJuiL9UKgKKMBHlCjappo2He+l2qqqsGJ0VF%0AIw6VxwHoTrcwE5VocDOMB/lq3cvSHYyEZmyX4goZJ8UKv42D4ZS1WyNPFwfp9M3xwSExDsJEOEOz%0AHSehRnjikha3qssuvwkX01+AfeURuvxm0o7HmG0v66RocFLVMq44HCyOcHLDIkpqbFmMKvT4zRwo%0Aj5kybopDxVFyXpozG5YCkBKXA8EEhahMt99crasch1X/CTSiwTE2mh0T+biMg1TbanGz9JfH6fKb%0AWOKZep6pjOCJSzGuHNGZ38auygix/f1GUXJumh6viW2FQwAsy3TS6KR5asbMG53pFjxxGalMcWq2%0Az/htMMlJqTbGoyIAM7aNuEbGtOORj8r44jJl8/niclF6EXtio8exqMDB0ghNXq46Ttu9BvaVRliR%0A6QJgb2kE33FZlu5kwI7bShwyXp7m3OYVVd9eke5gf2W8eu1IWZs2uhnGrN8sSreSj8pU7Ly9LNVB%0APi6jKIcrxm8ijVmT7anqfzwqMh7k6U210GXnl22lQXJumjY395w5dSIs0O6ZPPvLo2SdFKU44NRM%0ADwAjUYF9xSE6UsZGHX4jDkJFw+p1qaIhZY3IielHQQMKUZlQoxrd+rgIQ8EUOdfcmuXDEq44nJNd%0ADMCzwSgA02GRZenOqk58carjZtYm03GZ2M4Bacev6q7H+uRMXKHRTVevAdNRibFgmtXZXgaDSaPL%0AdAc58Zi2c1khrhCjTEfF6nXBF5eUuByyZRTFxcF3PBps32b9/GBlrDpPOAjFOKjOrkUNcHFY5rcS%0AEVs9hewuDbMha8bW9mAEMNe52THQ7Gbp9RrZVRllOjQ+2ZlqZjzIV6+B7V4DU1GJBifNmJ2fUuIx%0AFRZRa+uedCun+x2MaaV6D7CzOES730jW+t8St4nN5UGKUYVGz8zBi/wW9lfGyDlpTvbNEecPFvaR%0Ac9O0uNmqTfJxmbWpbu7P7wKgN9NenbsApoMCq3K9RBrj2KMFOt0cmwr9pByvqres+PQHE0wEptxJ%0AmQ48cdlTHKbBM36zKtXJs+Xhqt9mHJ+JqMhUWKj620SQpxKHnNpgfGssnGFFuoNtxYHqvKVAMa7g%0AOx4Fe1/ii8tQeYK0a+rJuWnyYYmsm+LUjDmu/PGZA5yZW0yD9fcZDXiqcIj2VGP1OlWIK6TEIy0e%0AE3Yu6XRzjEYFfDtPH6pMcEa2jxkNGLLzcpObYSIsVOcEVxwOlkbIuRka7Ljp9ZsZCvPV+accB/R4%0ATUzEpaqPdPlNTIQFXHGq9yotbpaJqECv32J0FBUZLk/Qlmqi08o9E1cYC/IsTbdX9QZQigOmrE06%0A0y1knRSjwTQr7DjNxxVS4lKxbfXba0iTl6XRXs+LViezR0tMhQXavUbKGtbcc7iMhzOssboONGY4%0AzNPu5Zi01/KJcIZ2rxFXhLJtLyc+41GBYmTGje+4tLg5ds4M0Ohnq7pckm6vzv0TwQyFqMTpDUuq%0A84uiZMWnohEZO776y+M0edmqTzZ6GYpRhRWZruo92mRU4ODMCK3pxmpbG3IncTiaqeq/wUlR1IAR%0AO7fP+m+318DuitGXqhKjNLoZ+qxN+sNppsNiVddFDZiJK4QakbE+OBJM44iQt/Z3EJr8nPFB60u+%0AOIyFM6xKdTIRG13O3s+cnjbzfQwcCqcZC/MsSRkfGAgmSDs+p/im/ceKB1me7mAkmqmm7Qsn6fUa%0AeTS/F4Bmv8Hcq4pbnQP6Uq3sL43iO271PnQwmKQSh9X5fjicNnbyWtheOmxky/ayL5iozrd7ikO0%0A+03EaPU+MNSIII4oxxXOblwGwKFgkrPTvdw3Y2Rq8XNEGqOqTFgbZNw05Tjggoblpkw0TT4qU4qD%0A6nWqwUkxFs7QZu/B7jr44+ecjXKiUfzqh1/0i2XZ3/rES8IGSajVhISEhISE44A9V28L5uzFCHiv%0Aqv7kBdRzJfCMqm77Ocn1RmCtqn6yzmf52ZCS85RtBd6qql/4echi6/QxZyW+GShjzor8Cxvy86eS%0AQVWvOsY2F+znT4OI/ERVL3oB5Xox50NuwPR7L/CHNqxpvfxnA4tU9ftzP1PV84+hvUuA96tqvTMo%0Afy7YMyu/q6pnHCXrsda3F5jmyJmJvwcceiFtqOrv/zxk+lkQke9jfHfieMuSkJCQkPDiwJUTN0jV%0AYDB1vEX4hVGwC8snIsqL/vfYF8wSt+l4i/ALY6xm0fpEoxyfuOMtISEh4aXMiXsXm5CQkJCQ8OKm%0AqKpnq+pZwIeBT7zAeq7k+ecvLoiIzPvgkareUm/R8RhpxSz+/Dz5K6APOMMuJr0BWOhXgV+EDC+Y%0AF7joKMBNwF2qukpV1wL/G+hZoNjZwOtemJQvaS614+jsF7Jw/2JCVV83d9FRDMn9ekJCQkJCQkJC%0AQkJCQkJCwlERkdeKyA4R2SkiH6rzeVpErrefP2QfEkdEXi0ij4nIFvv/spoy6236ThH5R5ndur0A%0AyQ8ZCQkJCQkJx59mYBxARBpF5HYRedxe1N80m0lEfktENovIJhH5mohcBLwR+LSIPCkiq+zfD+1N%0Awr0icqote52IfFZE7gQ+JSLtInKzre9BEVln871DRD5vX68QkQdE5BER+atagUXkAzZ9s4j8pU3+%0AJLDKyvLp+fKJSIOIfM/24ykRuaaeUkQkB7wLeJ+qlgFU9bCqfktE3ikif1+T910i8tm5MtiFm0/b%0AdrbMtiUil4jIPSJyk4hsE5F/rV3gEZG/sfI9KCI9Nu0N9qbsCRH5cU16l4j8yNrsiyKyT0Q67Wf5%0Ao9m1DpcCgar+62yCqj6pqvdau9f6xNfF7FL9OHCN7fc1C9j3Y7aOO0TkWRF5V027jSJyo4hst/WK%0ALfNRa8OnROTamvQNtv4HZnVs05db33vc/j1v8VVEXFtm1jf+p03vs3Z50rb38gX0tCDzyWFtf7eI%0AfEtEnhGRT4rI20TkYWubVTbfdSLyLyJyp4jsFpFXisiXReRpEbmupp0rrA4eF5EbRKTRpr/K+soW%0AWy4tIr8kIt+qKXuJiHzHvt4rIp1W7qdF5AvA48BSMf7+jIjcJSL/JkfG6Hw+2Sgi/27b3iwibz6K%0ArPPZuO58MkfP7xaRR0Xk0V02tFBCQkJCQkJCQkJCQkJCwksO1Rf/3wKIiAv8M/BLmE0Kvy4iczcr%0AvBMYV9XVwN8Dn7LpI8AbVPVM4O3A12rK/AvwbuBk+/fao6kyWXhMSEhISEg4PmTt4sp24EuYnX0A%0AJeAqVT0XswD1d2I4Hfgz4DK7S/IP7A6vW4AP2B1fu4BrMQt164H3A7UhR9cAl6vqnwB/CTyhqusw%0Au+m+WkfGzwH/oqobgMHZRBG5AnOjsRGz0269iLwC+BCwy8rygQXyvRY4pKpn2V2MP5xHR6uB/apa%0ALxbXN4E3ithDHeC3gX+fKwPwK7bts4DLMYu0fbbMRuBPgDOBVTYvQAPwoNXzPZjFT4D7gAtU9Rzb%0A/gdt+l8Ad1ib3QScVEfeunadp99nAI/N89mXbF8RkRbgIuD7wEeB622/r2dh+64DXg9cCHxURBbZ%0A9HOAP8TcnK7kyJmHn1fVDdZWWWA2HOu/A7+rqhdyJNwpwBDwatvXa4B/rNOPdwKT1rc2AO8SkRXA%0AW4FbVXXWZk/Oo4dZ7rTj6KE6ny0kx1nAH2Bs/5vAGlXdiNHv+2rytQGXAX8EfAdzU346cKaInC1m%0AgfnPMePqXOBR4I9FJANcB1xjb9o94D3Aj4ALRKTB1n8NcH0d2U8Bvmp9LQA+AlwAvBqoXfybzyc/%0AgtHvmdYH7phPVpt/PhsvNJ8AoKrXqup5qnreqsbldbqSkJCQkJCQkJCQkJCQkJDw38BGYKeq7lbV%0ACuZ3grkPvr8J+Ip9fSPwKhERVX1CVQ/Z9K1Axj5A3Qc0q+oDqqqY35euPJogyRmPCQkJCQkJx4ei%0AXVxBRC4EvioiZ2DOfPxbu0AXA4sxITYvA25U1REAVR2bW6HdvXQRcEPNmla6JssNqjq7QPQyzLmJ%0AqOodItJhF7JquXg2D+ZJp9mnoK6wf0/Y942YBcb9c8rPl+9e4DMi8inMeXz31tXQAqjqjIjcAfyy%0AiDwN+Kq6RWyIiBpeBnzD9vuwiNyNWeiaAh5W1d0AIvINm/dGoAJ815Z/DLPYA7AEuN7edKWAPTVt%0AXGXl+qGIjNcReT67DtbJu1C/7xaRfxaRbsxC6bdVNayzhrmQff9LVYtAUcwO2I3AhNXHQauPJ4Hl%0AmIWtS0Xkg0AOaAe2isi9QFNNeNP/y5HFKh/4vJhzJyPMgvdcrgDWicjV9n0LxjceAb5sF5RvVtWj%0ALTxeOjsm6rCQHI+o6oDt6y7gNpu+BbMwPMt3VFVFZAtwWFW32DJbMfpZglmovd/aIAU8gFk43FNz%0AJudXgN9X1X8QkR8CbxCRGzELwB/k+exT1Qft643A3bNjXkRuqOnLfD55OfCW2cpUdVxEfnkeWaG+%0Aje9k4fnkebyn5DMmK2iKzDQzk1nCHtfhdblRdo6bY1MP+S7dUZZNaVPnBaWIdj/D3rCBvGPSdvsN%0AvIECT8cN5N0OAE6pBHSlCuwsmUjLB1IdXBznGY/SXJstAfD6sImz3GkOl7MArGibZGSij5x35Oyf%0APZUGchrjhkrFPoO5L+VylpbY4mcAWBcWmXB9+tVjrWfaeyCVwQdOK4cAPOi5XJ5qpTmCvH3otFHa%0AuCAzxp6pNkh1MuR5eAqjKWi2M68A6/1JgtBhMGoDIIgdBjMdrA1NPxqdgO+ne3iDTHFP+hRj6CDG%0AV6XoGJnb44Bhp51TGqZ5tmJknHCFixvGKVU8dkRG34EIwx6cbuUejT3UgY3NI9yRbwVgY1MLywJB%0AbD9aKxEn5fL0FxoY9MzXxd4wpOD1sSdl2j+1HNHplhnQTs5fPQDAQzub2Zdy+NsG4alyMwD9rrA0%0AUNa3xcb+Y83cmu3msmLERtc8A9IWhQx5Hr4REU21MujAOeUjdlvaPsmBsRbiEPo9I/ekC47Cqzwz%0A5Q7lc+zwVzPtQJNpjlMqZQIcBjzzjMpq8dhHhm4J6UmZ864c8ZkoZKptPe1muSg7RrHkM1gxvuSj%0A7PV9Xr+4n5sPLDYyRQ3s9V2WB8a4rVHAo+nFZBWuXHEQgB/sWsUeX/m9k/oBuHlPO+uCIjNxB2tM%0ANezo72R3uo8zyyVKanxiv99NexSTDk1HRt12DgB/7EZMlVMAPJZZw5nlkEnHBWC7B22x4Esrp1Gu%0A+lajG3CfmwMXLqiU2CQZpnxoaDbPyPRWlNhpoqUYcUVmHQAtUUSXV2armmckzktPkI+bGY7TtITG%0AULG2UsFl7dIh01bJ5Qdj3XRFSq9n+jETegx5HuekJtkf9gKwJ+VyXlgginMmj3p4Ucyy9km2jJg8%0AXVGF1WtzPLDdRBifch1aohgEVqamAZgopmnJlNlaaQa3h43tI7hezF3D3XQHRsYxr4N9nvLycoX9%0AThcAIbC8UmZ5n7Hbo4e7yaaXkA0jtqeMbpdHIV1aZqffVdXHeMNKuqKQlrBi7N1cJN2W5taRkyjZ%0Ax7kvjvN80fe5rGLq8RQmEMoOlOw0enIU46A8kTaFMggXOM2MRz49auaAYV3CmpYJNk8aJ2mKI0oV%0Ahw0rZnh0j9HRpOvgqulQ2jdj4ozcOJ4X8FTldKNbHF579gG2P7aCLWp8fF+6maWRwxmhmc77nRTL%0AtMQBMqQjMwkMOg5lD67qHqBSMPPL02Pt3A38RmBuJSbcVpZ53SxrnmLHtGl/lT/NtmgtJ5tgD/R7%0ApzDluDiR4kk7AJdtOMjntq7hNaUy0MA96QyvrBTZ6SzjnNQkALdFLVyayjFSydKfMnNQWSDjwA7f%0AjInVocM+T+mNhGbP6ORUJ4+jyncdM//1SDsrJGQycukKjN02pU9maSWmjDDqHrl3WqIxs8fEjac6%0ACQR2uCG/I2ae2FXpoZjpZdAzZZYGyqnZSX4UdvJqz0RJ/37UyYXlEorJs2LpGDcPrqQvVPb6Ju1X%0AWoY4ONxCLO0UYjN2160c4tsDi2i014m/WznBvt1tPJ7OcZFjnr0bKuVY2THOTybNvLnVj1gZugQu%0AtNlyqVhJqRI43ay0NjgQd7LUnWEkNHPZPt9jIK1cXimhYubpkUqKgiP0RUZHO/w0ky68QgtEkfHT%0AMXx2pFw67DV5SRjQ7AY8S44V9trV0z7NjtFWxt0O/ND40uPpmNcHIbG9vkyLx6Tj0l4KaREzTie0%0AgZ5UinvVzAm/G3fzaCrDykpEg/3actqKYfbtdulsa2BgzNh7Uds0B4aXs803vnxKJeC7WeFXSiH3%0AZYyeTinHrOseZeeomZN2Ox65ADzNULTjdkPO4zaaOacUQAAuSme2g82VFjojI+PdjsMbvDYubx3m%0Am9NGl2/yTmV1aprHIqNHR+Esb5o4ivlIl3mmr+uUAtsf7uSBtHlfycDl4Qy74xxT1v/ODApMO6sZ%0AcT1aKqa/e1Mey+NG+jPG/z2F1WGJMa+DFnt+6HTFw6eBIDL1dGkZIceAs5gZe6/Q6kX0pQr2WtZO%0Ajoj/EpdPdnSwacLYcl3LGIcn2nlW0qwyAWa4N53i4riPZt+OGxp53ep+bt2zmI6ykfGPvFWUyw6R%0A9fdpybK1oYXLymW+5BiDv6nSyridv0fttXtpOaTD87jbMdeXN3Y4PDHRyLgn4Jl5IgB8H5ZafTyZ%0AcdjgdbMz5XHANXPA+SUY9dpYYcf2kvYp8vkUu+N20mLyuIESSBedWmFAjJ/s9oQrvCkOlYy/PZrp%0A4BVRN62pMt+xp3lc5U8yFnWwqMmMv6fGlpLRGAcop0x/p8RlyIVlUcy4Gn0vDUPGHZfzOsxXE5Eu%0ARscaOBRlq49othHwvbTHeWVT5pkMNMfCy50pChVzrzITeZzc5zAyYvIMBTmaJEMjAZGY68t+6SUX%0Axoy6HosjY7eDbprzmsYolY3fPBg3s9uNeFNzH2fZe6pJx2ObA4vV9OMkCXA9pTmucDgy8/uo59IX%0ABow5HkP2O8DLczkOlXKo9dsGDSk4Lpsdj157z7XOn+bB1lW85bwDxt9Hhdt3NjDkNbCiYjI1hREF%0AcRi183ZjrEw7wqu6BnBc07cbBhaxohKzzJ3hcMmMt8cyTZweKT+xvvVWneFeuugNlcX22vm9XA8v%0AL8a0po1P7CHLkrjMTidDo52E9vnCa7KTbCs1k1Zj7ym3h74w4GBo9B8LnBa7DEsP7da/prWFva7H%0AUuv//0OW8bCTpjvuYHHJ6Ha/30dzRTm38UwATq4o7VGAInw32210FHisdpvY52RYnzE/5zwZraRZ%0AY8LAjiWnA1+VvkqFvKwEYCT0ODcT82jZjKNWv5vFbpHN0sBFWVPPf1baeEW5zDApMmWj796Ux9OV%0ADBemzXOry4KQKcdlqVOk318GQE5jGryQrbG5T1gbevS2TdN+UpEDT5v2Ho+bWJ+e4iE73yW86FkM%0AHKh5fxA4f7489vekSaADs+NxljdjHmYvi8hiW09tnYuPJkiy8JiQkJCQkHCcUdUH7G6kLsw5fV3A%0AelUNRGQvkMH8Xr1wTAUTyWBidkGzDjM1r+vttqtXf700AT6hql98TuLzF/3q5rN512P6+gkRuU1V%0AP16nnZ3ASSLSpKrTdT7/EmY333bM7rt6LBR3fm7fZt8H9ikuMF8TZ++X/gn4rKreIiKXAB87hjZm%0AeRv17VqPrcDV83wGZhH4bZiFpd+ZJ89C9p2v3+WatAjw7M69LwDnqeoBEfkYR/xxPv4IOIzZVehg%0AdnvWk+99qnrr8z4wi7OvB74mIp9W1Xq7cY+FheSo7Wtc8z7muffH5Tp5avNFwI9U9dfn9GG+MQhm%0Ah+PvA2OYBdB6vn20sTrLQj45184yj6zz2fho88nPzAWl6OiZXqIMeSfu16xTyyeu3Z52s8dbhF8Y%0AF1TqTcUnBhvb53v+5KVPU3zijrd70vPdBr30WbH0ec8HnjAsCYOjZ3qJ4h71q9ZLlxwn7lyypL1e%0AcJyEhISEExcReTcm7Oks16rqtbMf1ylS77eBefPYiGufwjwwfqx1Po8k1GpCQkJCQsJxxp6b5gKj%0AmJ1fQ3Zx6lJgmc12O/BrItJhy7Tb9Gkwj2fakKR7RORXbR4RkbPmafYezOIVdsFipE5I0/s5smvq%0AbTXptwK/U3M+3GK7A68qy0L5bGjPgqr+B/AZ4Nx6AqpqAfg/wD+KmMc7xZwB+Bv284eApZjwnN+Y%0Aq4+afl4j5kzBLuAVwMP2s41izrF0MCEv75tHV7O0AP329dtr0u8Dfs3KdwUmPGe9svXsWo87gLTU%0AnL8o5jzFV9q312FCoqKqW21avX7PZ983iUjG+tIlmF2G8zH7q+CItePVtt1xYFpELrCfv6WmTAsw%0AoKoxJoypW6feW4H3zIbKFZE1Ys7+XIbR079hbF/XN46RY5HjZ+VB4GIRWQ3mXFIRWYNZDF8+m27b%0Av9u+vgvTr3dRP8zqXB4GXikibSLicWQXMszvk7cB7519IyJtC8g6n41/mvkkISEhISEhISEhISEh%0AIeGlTRy/6P9qjzuxf9fW9OAg5neyWZYAh57bySN57G8MLZgHoxGRJZgjhH7LHuc0m3/JUep8HsnC%0AY0JCQkJCwvFh9ozHJzGLD2+34UC/DpwnIo9iFo62Q3WB6W+Au0VkE/BZW883gQ+IyBMissqWeafN%0As5Xnx3Kf5WO2nc3AJ3nuosUsfwD8vog8grkRwcpyGya05gM2BOWNmLCbo5gwjk/ZnWp182HO1XvY%0A9v3PgL9eQE9/DgwD20TkKeBm+36WbxelHucAACAASURBVAH324Uw5sqAuWHaDGzCLOh9UFVnw5s+%0AYPv+FCZE5U0LyDGrsxtsmNHa7RV/CVwhIo9jDvAewCwE1lLXrvWwuy2vAl4tIrtsWM+PYW/sVPUw%0A8DTP3eV5J7DW+tQ1LGzfh4HvYRai/qomhn89WSaAf8OEIL2Z5y5SvhO4VkQewDwBN2nTvwC8XUQe%0AxIQErd29N8uXgG3A49auX8TsILwEeFJEnsAssH1uPtmOgWOR42dCVYeBdwDfsLp+EDhVVUuYszhv%0AsL4fA/9qy0SYUL6/xJGQvgu10Q/8LfAQ8GOM3mZ1/THq++RfA212HGzChKSdT9aFbHys80lCQkJC%0AQkJCQkJCQkJCQsLx5RHgZPuQfQrzkPgtc/LcwpHfiK4G7rBHzLRifiv6sKreP5vZHlMzLSIXiDmH%0A5beA/zqaICduDKCEhISEhIQXMapad/eVPa/uwnk++wpHDoCeTbsfc25bLa+tU/Ydc96PUWcRQVWv%0Aw+yoQ1X3zJHlkzX5PkedRSFVfeuc9/Xy7cLseDsq9jDsD1L/HDwwZxn+/UIyAB+wf3MpqOo1ddps%0ArHl9I2bBFFX9L+rfXE0Cr7Gx8S/ELPKUa+tayK71sIuBv1bvMxHJYc5D/EZN/jHM2ZW1zLdI9Iyq%0A1oblQFXvwuzEm33/3prXf45ZAJ7LVlVdZ2X6EPCozf8ssK4m34dt+l7gDPs6xoTJ/d9z6nyej8+H%0Aqi6vk1bbxnxy3MVz+3pJzevqZ7VjprbeOp/dwfN1j6reDpwzj+zvpWZH4pz+jNS2Zfm/qnqtfRrx%0AJuyZlPP5pKrmqfMwwQKy1rWxnQOeN58kJCQkJCQkJCQkJCQkJCS8uLC/S70X85ubC3xZVbeKyMeB%0AR1X1Fkx0qa+JyE7MTsfZCFbvBVYDHxGRj9i0K1R1CHgP5rfCLPAD+7cgycJjQkJCQkJCwksO+yTW%0Aw8Amu8BzPDkJ+JYN2VrBhND8hSAilwNfxpzrN3m0/L9gXi8iH8bcT+7D7KZL+MXwMWv7DGbR8ebj%0ALE9CQkJCQkJCQkJCQkJCwolFHB9vCX5mVPX7wPfnpH205nUJ+NU65f6aeSKSqeqjPP8B6QURE80r%0AISEhISEhIeH4ISI3ASvmJP+pqh7TzsiXIvaMxXqLpq+yIWMTABF5CEjPSf5NVd1yPORJmJ//7H2r%0A7kk5rKqYL2u+KlkiRh2fHq0AcH86zXmlgLuyLq8smnyLGvIMzDRwa9acAvG2uMDDcROv6TzMgcFq%0AlGfaciV2FZoBqIgQCoy6wkU2svGusJEzGsd5fMYcgatARpUeLdOaLZv2wxZOrZRZ1jvB/cM9AKzU%0AIhkvZKqSAqC3xUTlvbvQTldoZFzslJiJPIYdH4BlUiRWoRh77PRN2hlhiWFSTLgOS8MAgN2+z8Xp%0AcbYWWgE4f/Egdwz0sd9TLihFAOzzPdbLNE9H5pjWdelJ9hcaWds7wsy0cX3XjXl6upV0zXe3vOOY%0A/jklAHq6prlttIeeMCYQAWCpFDmgWZY7BQB+6OW40plisJBjSbPRW76QZjr0aXBDAEaiNHnH4TWX%0AHOLb9y62bcFTTpnfLscsXTIBwG0DfbyyeZi7p7pMW0HIsOvREYXV9n1VmiSko9m0f3+hnZc1jhJU%0AXB4vG524Cn1RhZxtv693igcHehj3hNe0HwbgPya6WRYK3WFIm2t8aTxK0eGVGYzMMaWPZBwWh0Jv%0AGNOG0f9+J82MAxd65jmNfDnFZi/LykrI7E8Ke1MevsK5zjTT1gcCdRh3PE5vHAfgsZl2VsQl9joZ%0ASvawkkOu8uqgyJKlRh979rUzKGl6tEJ7rmj8NHB5TJt4eW7M1JNv541XjvLgt5tp841PViKXHU6W%0AzihiRc7Y5PawleWVmLQaKQ/4HmvDEiOk8G1ak4QsWzLOEweNHzdpSHdDgV2F5mq5DBEFXMZcjyWR%0Aaa8jV6IcuBwOsqavIqzKTvOToIX2yPjXYkr0dOTZN2zG3+PpFI0KvUHM6pw5LnhkJsu0eMQYWy/2%0ACjxGI71hzMvWm6Nnb3lyKS6wJKxQsae8NDsBKTfCc42M2WxAJhcQR8It4z1VnzitEnB31jwn/bJi%0AhIsy5nh0xIHVf4rOKOTerMN7ekwE9YMHWilEHlNiyq1pmOSZmRZ6nRLfTRk/uTIsMBZkKIqR55wl%0Ah9lxoBMXxcH0f4efpj1S9vumb28/7QADzzSzq9hEk5pxu9/zWRZWGHV8JlyTL61wUlimNWN0Xaj4%0ADGma1bkpelYZ2+7e2sEP/CwbSqb/fakCmVTI3nwTa/vMpf/JwS4aNKIgJjhGBGQ0plEielrzxo7L%0ACty1eQlLpMjjbg6Aq5b1c/+uRSwV438zkcfy7gkyTQF7dncAkEsFFAOPqdjMWwDLW6b4UqWFS00x%0AUsTMiEufU2I0MmPilK5xcq0Vtj3bDUBeXFZkpolih4MV035JHFb7eWanqf4gR4NGHHZ92iKjtzNX%0ADvHdA4s4LTQ6GsHnQMphbTlArS/lxeHk7DS7ik1MucZOJ4VlAhwOu0bukyngOjH3Oo1cZeeJA4Mt%0AZNyIoTBT1W1ra5FdQ23Vus86bZBDu1soBh7Llpvxffv+RazzprjRHEnOitChKPC2jQe5+/5FADRp%0AxLaUT8r27fLWYbaMdNBOwLQaf5twXS5d3s/Du/uMHjVmbd8ow8ONZFJmfhsuZFl37mEefryPLs/o%0A4CGngUjgV5eYcbN9VxfP+ilev/gQ3+s37Z8cVBhwU1RMN+gJQxxgwPN4eYs5geDGmS4uKpcZkhTb%0AUta2oXCGc+T6clZmglQ6pFT0WXSKGcvPbO6kr3uKTYfNXH7Id1heMfXfZqYJri4HTMQ+izJmLg9C%0AF9+LGCzl6PdN/1/dO8ATB3tY1zPMDRNmLJ9SjslpxIz15SaNyEjELjfD2b6Zl7dUWggETlNTd3fX%0ANAcOt7LfSZOzP/6uTOcpBR6FyKva8qm0zzXLD/Jfu48cOXVmVOQRP8uGwDjz4r5JxkYa2GL73x2G%0ALMrOUKz4bHaM36YV9nrKhSVjo2lxybsOr1t3gHueWFxtv2tRnu27uxiwPrgoqtCaKrMjMn5z2Zp+%0A7tmxmAlXWBWY65QnyrJF4wwPmTyTQZqCOIy6Lqsic+2uqMsBz+fSnkHuPNwLwKqoxP3pDGnrb6eX%0AQ6Ycl7W5iWpfvVTE2GSOLbYf62IzJtJ+xGDBpJ22fJhH9/XSLcbXZmKPzWmf08shy5qN/cfzWfZJ%0AhhUU6Wo39z+bRjo4t3cYxzP633agi50pj9c2DfPYeKfxSS/P5riJk20/ptUjRcy2VIrTKmaeXnvy%0AEE8828Pq9gkqZeMn+VKKJUsn6D9g7gF2k6Utitib8lhTqVT715YuV68T/YUGTu4aZ/twO92eac/3%0AIpqaykzb+6TNYTN9YUCEkMHMN64oK1eM8eieXtb1mHFy61gPFzhTuI5R7ngxw34nzRn+FA/G5h7z%0A9KDEdi/DuI1P9JtL+5k4nOXJmTYGPeN/qysRq5sm2T3VQptj70viFEuz+WofHgtamHBhZSVmWdqk%0A7y03UnSkmqcvqhDh0J0rcH9orrlrKhW2pVKsqRifPOR5NMRKLo7J2r515YoEoUMlcilERreHXZ/u%0AKGTEMe8HfaE7VFZQJJcyNhksNjDquvRE5v3svLI6KrHNM3PnsiBkyPN4WfsQm4eNvfekHNaVA87e%0AaK63Wx7uprdlhkrFZU/JjK9AhM64wi7f2GRNWKI1W2ZXsYlee6+6XXIUHFgfmfG+Q3Ic8uC3Vx7g%0A+8+YI+kyqmRjpUEjVnYZnz8w3MyWVJre0NhtlZdnd9hIYxxxxvIhACaGc+ybaWJR2tS9KWpi1IWK%0AwIUlMwYiHAQlxGHQM3oadmF1JebUVnNNGBhvZEsqTVNMdZzucjOsiYtscc2k+PrFh9i5t4MVi8d5%0AeMDMd1OucGpYwnOM3w7FaUricOFJA5SmzbyxY7SdZ9IuF4UFIjV+sMXN0hXGtKuxyQweQ57LK9uH%0A2GL1r0CfU6qWycc+J7VMMTjZQAXjqKvsdVpjuH+PuXYslSKDcYZZj1vqz9Af5FiWyRPF5vo6Us7g%0AACcvNad2PNDfy0qnwA+9HG8SM0/kchUeG+/ktVcY+7d85fYjTnwCUvw/73/RL5Zl3/mZl4QNkjMe%0AExISEhIS6iAikT0vb5OIPC4iF73Aeq4UkbmhUH8Wud5ow1rW+yxfL73m81YR+b2flyy2zrtEZMfs%0AeZUicvWxyDIXVb1KVc+e81dddBSRS0TkqOfhHYO8Z4vI615AuUUicqN9fZ6I/OMLqOMSEZmsPdtT%0AVc/G7F77j5p+/8yLjtYu5/0c6vlDG9r1py33cbtDb6E81836y0Ko6vl1fOM5i44i8g4RGa7xw6/+%0ANG38NIjIXhHp/DnUMzfM7LGW+9LPc05JSEhISHjxEh1vAX6BjOAfPdNLlJS+9HdLzEcQ1j0t4oRg%0AWk7cvs3EJ27Au81h8/EWISEhISGhDifulSchISEhIeFno2gXhRCR1wCfAF75Auq5EvgusO1YC4iI%0Ap6phvc9sPPa5B0MfK63A7wFfeIHl5+NtNuzCS4GzgfOYE3ZiIaw9DmEO3Z4NMfFC+3uvqv7yCyx7%0APPhD4D+AwrEWEBG3NozHfyPX155N+RLgfwN/+9MUsLr9H78geRISEhISEhISEhISEhIS/v/lBH54%0A6L+bZMdjQkJCQkLC0WkGxgFEpFFEbre7ILeIyJtmM4nIb4nIZrtL8mt2l+QbgU/bXVir7N8PReQx%0AEblXRE61Za8Tkc+KyJ3Ap0SkXURutvU9KCLrbL53iMjn7esVIvKAiDwiIn9VK7CIfMCmbxaRv7TJ%0AnwRWWVk+PV8+EWkQke/ZfjwlIte8UMXNpy8R+VTt7ksR+ZiI/IkYPm3b3TKn7WYRuUlEtonIv4o5%0AUxER+RcReVREttb0FRHZICI/sf14WERagI8D11gdXGP7+mWrgydq5HuHiNwgIt8BbhOR5SLylP2s%0AuvtSRDbaNp6w/095obqy9b3LyrJJRL4tIjkRabG77Gb7mxORAyLii9nB+aC1300i0lZT3W9YmZ4S%0AkY0LySsiroh8xup8s4i8T0T+F7AIuNP6JSJyhfW5x61+Gm36XhH5qIjcB/yq1Ow0tOmPWDmuFZHn%0AhQURkfUicreYcXGriPTZ9P9l7b1ZRL75M+r2eXKIyGki8nBNnuUistm+fpXV0xbrI7XhXj9gfeph%0AEVlt879BRB6yZX4sIj02vVFE/r1Gt28WkU8CWeuHX7f5fsPW96SIfFHEPHYvInkxO0gfAi6Umt2s%0AP4XvN1kbf1qOjPf/WSPffHNaXZnm6PXdVoZHbyvs/FlMlJCQkJCQkJCQkJCQkJCQcAKQLDwmJCQk%0AJCTUZ3ZRYDvwJWB2Ya8EXKWq5wKXAn9nFzBOB/4MuExVzwL+QFV/gtmd+AEbHnIXcC3wPlVdD7yf%0A5+4+XANcrqp/Avwl8ISqrsPsjPpqHRk/B/yLqm4ABmcTReQK4GRgI2aH33oReQXwIWCXleUDC+R7%0ALXBIVc9S1TOAHx5FV1+XIyEuO+Z8VldfwDeB2kXFXwNuAH7FynIWcDlm0bbP5tkI/AlwJrDK5gX4%0AM1U9D1gHvFJE1olICrgeY4fZumaAj2JDnKrq9Rib3WF1eKltr8HWeyHwdlW9bIG+bwdeoarn2LqP%0AtoPt5TW6+rM6n/+nqm6wMj8NvFNVJ4FNHNlx+wbgVlUNMH7xp9ZPtgB/UVNXg6pehNnl+uWjyPtu%0AzBmb59i6vq6q/wgcAi5V1UvFhBf9c4yPnovZ9fnHNe2VVPVlqjp3gfDztk9nAFngOTs+RcQH/gm4%0A2o6LLwN/Yz/+UI1Mv1tXo0e4pka3v13n8+fJoapPAykRWTlbB/AtEckA1wHXqOqZmCgh76mpa0pV%0ANwKfB/7Bpt0HXGB1+03ggzb9I8Ckqp5p+3GHqn4Iu6taVd8mIqfZti+2O60j4G22fAPwlA05e9+c%0APh2r7xeBd1o5NgAbgHeJyArmn9MWkqmKql6rquep6nlX5FbXUXtCQkJCQkJCQkJCQkJCQsL/TySh%0AVhMSEhISEupTG2r1QuCrInIGIMDf2gW6GFgM9ACXATeq6giAqo7NrVDM7rCLgBtqNn3V7qK6QVVn%0Aj/N5GfBmW9cdItIhZsdeLRfP5gG+BnzKvr7C/j1h3zdiFhj3zyk/X757gc+IyKeA76rqvXU1dISF%0AQq3W1ZeqPiEi3SKyCOgCxlV1v4j8EfANq4fDInI3ZpFkCnhYVXcDiMg3rI5uBH5NRN6Nua/pA9Zi%0AzmAfUNVHAFR1ypabK98VwBtF5P32fQY4yb7+UT07zqEF+IqInGzbPNqBRUcLtXqGiPw1JixuIzB7%0AzuX1mEWgO4G3AF+w/tCqqnfbPF/BLN7O8g0AVb1HRJpFpBVomkfey4F/nQ3xO0+/L8Do9n6rxxTw%0AQM3n18/Tp0tF5INADmgHtgLfqfn8FOAM4Ee2XhcYsJ9txixs34w5C3MhjhZqdT45voVZ+P4kRsfX%0AWJn2qOoztuxXgN/nyCLjN2r+/719vQS43i6Up4A9Nv1yjM0AUNXxOrK9ClgPPGJ1kAWG7GcR8O15%0A+vTT+P4VwDo5cuZlC2a8H6T+nLaQTHVZ7JRoLKeq75/MeGRjl5WViHExrnZlaozhcgNvz05CFjZP%0AdBDMNJEl4i1hEYD7pImXu1MMDjUxYV30lLZxxidzLEub42P7Sw0Mey4eUInMRsxFWqZY8lkalwHo%0AapqhWPL5T7eBN5RNyJyr1hzkB88u4a6Jbi6ITETrplyF8WKGEqaeewvtrJdpxl047Jo5o7cirD1l%0AiLufXQzAQc3iqBI7woirADyjGSoCaYUDns/SMGBpELI3aCIlJs8TB3voIOKkMOKwa/q2wZ1irJSh%0AZEfjcCFLwXHYMdhBTswloac1z860Q4e9QuQdaI4gF8XsxBzDGhx22OBP008OV01707FPOyE/SJk8%0Al5QrkIWn0j7OVBMAbakSTV5AR/sMAHdP5fhlb5yRTSmKdsoMgSvKKVLuDIcHmugPc+Qc5R8KrbzT%0AmQbg1kwTEcoly4b40f5Fxk6ecmkl4P5COwAnBQHPTLTiKKxxTQTnUuSyKZ3m3Iqx0ZOHutmTFjaU%0AAp4dNM+yLPUER2HScclYez+YcXl12WVVwxQAHYUM3W15nhrroKvJ9GX/TJpFYcRwYPrfkSlySDIU%0A0x6tVpdnBiUCFfbYZ04cYIlfYL/6PDZj5D7VybNFGjlT8hwMc1YnDjORzzN7zZGvTV7ALk9Yl82z%0Af/zIeVOLiJjMZ4xPRiE7bkkTIYwFJq3RCWiPYh7JOLgzjQCUM9BGwLT9un5Z6zC3TnZxciXgqbRx%0AlPODgBuG+mi13+iDyCecaSSqucw966cJBNZHBXDhTj/HmqJPFxXOPdk8r3TX7kXcEjdzSVhiu2dk%0AeshLcfVYA7dnTeWXFAMyEjGBT7Fs2m9OVShUXPpTxh5eJUuHoyz1Z3j80V4A2iXm9PZR7p3sImVc%0AklLscEbzKI9MGL11l0L25n26w4jzHeMTriiPpRrI2TKNTsCgplnt5ylUTPuPpUI2VlwuKsZs2ttD%0ALBAgnNE+xuFxo8d7Km2cpCEZP+St7qSRu6fITYdz/IY/YexYdslIhO/EeI7xwbSmWe4UuKDH+NYD%0AmxaR05iV2WkeCM2t2OsXH+KZvZ30aplDjtHb2kqJMfHZHptbu06UtQ0T7Mk30+uZcfITL8fqACZc%0Aoze3kuUxx2WlCw8d7jb2d4WiHjHkuc1j3D7TwcoK3DljxsT6pzIUHOFOL8e7zzgAwKFtzQx4AmHW%0AlOsepn+4mWfGM3Rg+pYpe0w7Lq9YexCA0f2N/KDUzjkhpAgAc87dnpRDqpyiN2Xm5XvGu9icD7nM%0A3kd5quTLKVxRGuytq6uK68TEVvbl2Tx7i410RiGbrd8Ge3p405qDfH3vEgAWhcqGoEh7S5Et023V%0Aeg4UGpjwHK685BAAO+9uJuVFdMbm2flNURN+DKvDiB+O9gBwkoZslwxpOyaylTS3TDXyCgL2+Kb9%0A7PZOiurR6AT8/YAp97IopqQeV/vm+lKIfFSFh+7r5VGjSi4twoaoQEPa6GjbSDtNGnHKacM8+rR5%0APm7Egx/vW0yfmjwBwu6BNh5Pp1hcNs7cRsTtTy5hmVtkJjSCNntQcOCOveb60iQxDTH8+OAicxcN%0AlHBoiGPWNxu/ncxnuM/LcUGlxJ7RVuMTBLQ3FCnMuIQ2QEFjFHOv28RQytjfK7ZwSjTNcCnLli3G%0Alx1RnhzL0my3JSwOYjrcCs+S49cDM5c+7jbguFCoNB2xvzp0EnJqWDI+cqiPGQ/aD7dwCrNjKeap%0AtM8bGocBiGKHrRNtNEcxm9W03xTHrMpNccjOf0OHO9mcdlhXjjizdwSArQOdLEoXaGsusm/clNvt%0AhDzyTF/1V83GGLJ+SFsEg2rGYP9AD01xxLj9trUkjBksNjDluOz1jIwuwvnFmAoOaXvtHHJg16YO%0ATs6acbto7RT7Nrey1/exl3wG3BRRRcjZ6/tNu5awPA5piale309x89w80svy0LTV65bYLzk6oyOn%0At2Ykoit0eOxQN/Y2hKJ6nFsK2ZkynUsR0aMh4zNZZtSkLWmcxhXl9MiM0X7N0BVXeEobOdVeX+8+%0AsAhPlCFNg0CrBrzamWSH08zNFXN9e7WbpycIyGRCDgyba1eXVLhzuIcVobmf6vc9lgURhUKKsmOc%0Ashj4RB6U1TjOyvYJHp7s5JXeJN90jZ/s3buYpYTk82m+7Zpr7JVSZOhQE0+45lp6TlRgQDIccGNW%0AWYfPScR0JUXaMXp6Ou2xebqLOAOXBCbPvkoTPSMptvoZcMBV2O/7nByWKalR5NMpj9LuLqZdh+lJ%0AM0+vC4sMxjlGXM/aaAY0zXQ5xalq+jsmKS7wJwlC07fhg42UA49BT3hzt/mKsulgN09Pt7K2ZYLh%0AKdOXU7vG+OZ0J68om3rOcGcYrGRIqzJj74/LIuz04ZrcKABPTHSQVuWJqIVXifG3PdJAWaDTzr8H%0AtIkzm8Zx3Jj7p8y1c38lRXMUc8h36LJ+m46V9nSJ5c1mTN4/3gWYcTdZSlfbb45iMla30y68zJ8g%0ACF3SkdFRZO0wMZEl7xgdnF4OGXE8vvP4UpPHh8Kky+aMR5cdg8uDgB1+mhWBub9uTAeMFzOc1jrO%0A5knjb4uikLw47HbM5DruwoqKcnhPM+dnzFek2yttrI1C2tMlJq3dOnIllhc9OqQCgO/FZCsxA57H%0A5H4zB6dV2ZN2WJ0zeU6bKlCuuGzz0zR4RqYDUZa863B+0yj90+Z62hWZL1uFgrHRllSa5UHEhecc%0A4tZNpr8bM+OUKh6LAqO3x/b10kLATwZ7WN9qbDk83sheJ8O0HcedqqRU+V7/IrJ23jiUgdUVpbdv%0AisFBM96WBiEDvseUnbe6w5AZB54e6qBix1tDHLHZyXEO5jrlxh4/KrazXCIeyRgbLbc3gM/s6kTs%0AfD4d+TySNfMcQLaY5bSOMbaOddCO0RPAmOMxNGjGrQtkUiGvLhc5FJlxWyg1kUa56cdG1+/gxEZj%0APd4inDAkC48JCQkJCQlHQVUfsLu9uoDX2f/rVTUQkb2YxSrB/OC/EA4wMbugWYeZmtfPWyGbp/56%0AaQJ8QlW/+JxEkeXHks/mXY/p6ydE5DZV/fg8Mh+Nt1FfX2AWDa8GejE7xGZlmo+5fVW7Y+v9wAZV%0AHReR6zh2e8y292ZV3fGcRJHzea495uOvgDtV9Sqr37uOocxCXAdcqaqbROQdwCU2/RaMLdoxi0F3%0AYBYmF+J5+lpA3mPRl2AWY399ns+fpy+7c/ALwHmqekBEPsYR+9fWu1VVL6xT5+uBV2BCFn9ERE6f%0A7/zTBQVfWI7rMQ8D/CegqvqsiMw3RmfROq//Cfisqt4iIpcAH5ttnmPT7VdU9cN1PivVPJBQ26ef%0A1vcFs9v61uckGj+bb06bT6afC5sn5m6QPnFYGgbHW4RfGP124e1E5EQOB3Snf+LaLV7ozuElzrnN%0AR3v+6aXLovDE/WEvWPB29qWNpyeu3U5kWvXEvS9xE5dMSEhIeFFyIn+3SkhISEhI+Lkg5hxGFxjF%0A7BIasj/QXwoss9lux+w+6rBl2m36NGaX2ezOoz0i8qs2j4jIWfM0ew82rKFdxBiZ3blUw/0c2UlV%0AGwLxVuB35Mj5e4tFpLtWloXy2V2IBVX9D+AzwLlH09ECzKcvMIuNb8EsPt5o0+7BhMx0RaQLs+g0%0AewbfRjHnWjqYXWn3Yc7fnAEmxZyp90s273ZgkYhssH1rEhFvHh28z4Z/RUTOeQH967ev3/FTlq1H%0AEzBgw49WbaqqeYwePofZhRrZEKzjIvJym+03gbtr6roGQERehgmxObmAvLcBv2t1VNd/gQeBi+XI%0AmYY5EVlzlP7MLu6NWD+7uk6eHUCX3VmMmLMrT7d2Xqqqd2LCls7uAn0hzCuHDYEcYUKizu7a3A4s%0An+0r8+jW/p/d9Vmr27fX5L0NqO7ElCPncAbWzmDmj//H3nvH21VW+f/vtU8/t5fk3pubnpBQQggQ%0AmrTQURRwRLFixDLoqHydQccZ9TeMo6JiGSsojiBVehGQ3gOhSCqQQnq9vZ++9/r98Tzn5uTmnFtC%0AMgizP6/Xfd1znv3s51nPWutZe5+99lrrArtPEVPjtXCvFMNYdf9h4Iv5OUVklpi0wsPZtLHS5MOH%0ADx8+fPjw4cOHDx8+fPj4Pw4/4tGHDx8+fPgojpiILLWfBVPrzxWRm4C/iMgrwFLMQ35U9TUR+T7w%0AtIi4mPSlCzHOtWtE5KsYZ8cngKtE5NuYNJd/xtTvG4rLgWtFZDmQYHdHRh6XAjeLyKUUpGJU1UfE%0A1Gd7wfrT+oFPquo6EVkkIiuBv9o6j3v0A2Ziah16QJbda9uNFUX5Zel8TUQqgG2qmk+teTemtuIy%0ATNTWN1R1p3X+voBJh3koxkF5Y5sSEwAAIABJREFUt6p6IrIEkzZzPcYZi6pmRORC4FciEsPUuDsd%0Ak6r0m1a2V2AiAP8bWG6djxsZUoNwBPwYk7r0nzFRiG8V3wFeBDZhajYWOklvxaRSXVDQ9mngahGJ%0AY9ZfWNuwS0SexzioLh6B3j9gaowuF5EscA2mfuHvgb+KyA5b53EhcIuI5FMEfxtYQwmoareIXGPX%0AshF4uUifjE3/+Usx6WODGJmsAW60bQL8XFW7S801HEZBx63AlZg6l6hqSkydyNut0+5l4OqC/hER%0AeRHzEl8+AvRy238bxkk7zbZ/D/iN3Xcupn7rXRjeLheRV22dx28Dj1iHaxaT2nXTMGtaNkbd/wMw%0AFXjV6nobcD4l9qiqvj5Wmnz48OHDhw8fPnz48OHDh493LDzv7abgXQPf8ejDhw8fPnwUgaotDrFn%0AezvGMVbs2J8wteAK2xZh6q4V4uwi5y4c8r0TOK9Iv+sw6ThR1Q1DaPlhQb9fYKLjhp7/8SHfi/Vb%0Ax67agsNCVReUaC+3/0vyyx4/dMh3Bb5u/wrbn6JEGtOhvCtofxlTl3Aojhry/R+LnHsdls/2+0ZM%0AHcLdaFHVFzAOuzy+U4yWoecNab+84PNVwFUlzr+DIaloVXUpRdY4jFyK0mvTl/6z/Svs/ytMCtH8%0A9yfYk3+o6tQh3xcWfP42xkE59JzCPksx0a1DcUKxdRQZ6zoK5DUWOuyxn2CiewvbHgf2iIAtWOt/%0ADmm/F7i3SP9+irw4oKr/CvxrwfdbKVInM7+XCr4vKPi8cM/VDKv7/27/hqKUTStKkw8fPnz48OHD%0Ahw8fPnz48OHDRyn4qVZ9+PDhw4cPHz58+PDhw4cPHz58+PDhw4cPHz58+PDxliHqF4b24cOHDx/v%0AANj0pSswEV8u8GVVfX4vxjkfWKOqr+8jus4FDlbVHxY51j80WmnI8Wrg46r6231Bix3z/Zj0oQ4m%0AlesvVPV3w/RfCMxX1S8XOfagpa9bRO5mV+rIPP5VVUcVGTma+cY4zgIgM1YdEJH5wEWq+tXhZDfC%0AGA3A/wCTMDzeqKrvKzh+FvCjIafNUdU9Mk2IyCWYeprXj4WGUdA4rO6Ncoy91s9C3Rmmz0aMLrSP%0AYdzPYFIMF2KRqv6TiFwGfA7IYWzET8fK19Hop4hch6mzeUepPmOY6xFV3T7G8/aLzuwLHNJwjNYG%0Ay2nP9gFQFYyzI91JIpdmWlkjAFEJ0u+lyalL3DEZe7tzAwDUhUxm4TmhOhantpH2skyPjgPgzWQr%0Ah8SaWJtuAyAWCNOfSzErOp6WXL9pc0L0uSlCjtlqO1Od1IUrqQuW0++lAQggdLsJDoo08Ea6xdDk%0AhMl6OSaHTfnN7bleEm6apnA1axMmC3R1qJyQBKgImHKhOzLdxAMRcuoOrv+gSAMvD2xidqyRLjcJ%0AQE0gRkpzODZYuctNUBmI0pVLcGjE8OTNbCcxJ4Rifpe5qrRlexkfqmRTyqx3ZqyRbZkuyu38Gc1R%0AGywjgEPErrc128eMcB1vpFsIm3KtOOKQ9XJ05mUSKmN8qJL1yVZmxhoA6PPSNAcrWJ4wqtgYriKl%0AOcMvMe+pptwMIkJ/LsXc+AQA1qTbqA7EKXPCAIQlwPZcL/WBMvq9DABZdel3U4Nrmx+byEuJLcyI%0AjmOdXVtDuJKeXJJ+NzWoB1EnSERCtOUM3VPDtaxOtZBys0yO1gFQ5oRpzw0MyiDpZUi5WSqDMbK2%0ArSvTx+EVU1kxsAWAg+PN7Mz20hSuYnO609DtBKkMRBnwMrhqUis5CMmC73NiTWzMdNHvphgfqjQ8%0A0Ryeenh2bQ5CzAlTH4izJt1qaHIzTI+NJ+llB3m0Nd1JfbiSoH0HOKsuIQkY+m2/+lA5WfVIuEZv%0Ap0XqSHpZ2t0B8r/fJ4WqWZ/poDFUBUCnO0DSNXyfEK4GoD3XT22wjI5sP9XBuNUdF1e9wX0XcUJM%0ADteyfGAztXYPNoYqaXcHCBS8p9yZ7SfkBJgeMXtyU6YDVz1aU8bMT4mPpyeXIOwEKbN6Wh2IkfSy%0ATAhW0Gv34IZ0OwFxqLT0OAjjA2Wsz3QM6nfCTVMeiLI93TUoo+ZIDUkvO7iXdma6mRypozM3QFUw%0ABkC/m8YRh5CYpBWVToR+L0MOr4BvVbzQt47Dy6caGWmWEA4Bcei1OtgQLKfNHRhce1iCtGX7CDlB%0A2tJmvQfGJ7Al00VjuIpVA6a876SY4U3U7r8BL0NOXcISpM/ahIgToiYQH9xjPbkEvdkBJsXGMTtk%0Ayis/3reGunAlQbuOvlySimCMgDj05cw4MyL1vJ7cQTwQ4YBIPQDdXpqkl2Vy0Ojo6kw79cFyNqc7%0AiDimpPChkUYS5NiSNevoz6WYHKnDxSPt5SyNhv60lyNmz8toDld1cG8lvQzlgSg7rIwAmiI1uOoN%0A2oSWbC+1wTL6LF8BKgJRAuKwzZ7XEK5ic6qNimCcWCA8uN6aUDl9uSRVVk9qAjE2ZzoH99+OTDdN%0A4WoGrK3J61LayxK383e7CZpD1XS4CaoDsUGZTA5W0u2l2Zk1pdPHhypJehkaguV2rS5L+jdxQLyJ%0AhJo9mXDTxuZamxjAod9L46FMC5r9tt3tI+FlB/tkvZzZS7mBQTvRm0tQGTR2s8fqRNLNEAuESdv9%0AH3PCRJwQHrqbLiXcNHOjTQAsSW5DUcoD0UHZJtw0Lh6NoSra7XWxNd1NU7R20JaMD1USEIe1iR0c%0AUWbKNne4CRJehoPCRn+XpXeQ9VyiToiJ9rq4M9dL0s0M2pjxkSochEonQrvdK1EJ0ZUbIO1lB6/n%0A00LVbM31DcokLkFa3QH63dTgPs1ojqgTpiZgZN2W66MqECOj7qC+RSRIY7CcjdkutibMbePscnMt%0A6rF7IuVlaY7UsCPTPSgDVz0C4lBtx27N9hIPRKgPlrMz2wNAWSBKV7afJms3e9wkAXGYEqpms+1T%0AYe9XBrwMO+y1Y1y4ipSXHdTbqkCMztwA3dkBcnYvHVY+hfXpNrozRh7T441UBCJsSnfQb+meHB3H%0AgJdmR7KT2ojh28RwLW25vkEbEBAHVaUnl+DAqLl2v5HaycRIviQ7hHDwMPcZ8bxOWJ3y7LWsLlhO%0AXIK0uwm67DVgUriGzZlOpkXq6XATg+M1Byvosnt3ZrCKZxKbaI7UDOpt2eD1zlzL406EtJdFRKgN%0AlgGgqmTUpS3bS0fa7LeGqNGpadZu7cz1EpUQKc1SHzDn7cz2EnKCgzoSc0K46tHjJtmRNPyvi1QS%0AD0QGbeKkSC1JL8uAlx68BwqIQ0e2j8pgfPBeoT+Xoi5cMbjfghLAU49p4Vo6B+/domzMdFFl7UbE%0ACZL0soQkQJu9n8qqS3kgSsJLD+pXVSDGyoEtTLHXgoiE6PfS9Lspxtk90ZkboCoQY2PS3CdMiNaR%0AVZfKQJT1tq02VE5VIDYo/45c/x7X17x96XATu9mc6mCckL12JzXL9nQ3deEKurL9di0hwk6Q/pyR%0A7YRwNTuzPRwdm8hrmfbBcQLikFWXeMDofmu6hwmRGjbbe7ejyqeSVo/NmU5idn9PC1WzLts1uF82%0ApNoIiEM8EBnsk7TXxclho7sdboLeXIKaUDlbkmbsabEGWjI9jAtXDl7z05qjwomwpeDeLSAOzeFq%0AIhg+LR3YzLhI9aAtSWuW2kCc1amWwf2tqoP304dGxgPwUnIrs6MNtNk9sTXVTn2kinInQqdt680O%0AUBOuoNyurTM3gCPC5HDt4PXcQejMDZCx34MSoMyJ0JUbGLy/Kbe/HSISYnO6A4Co3a/561unO0CZ%0AEybhZWm21/NVqRaqgnFq7TVxfaqN8aFK1g7soDpsrl31oQqy6iIitGfMfqsIxtiSaBvs053pZ2pZ%0AAztSnUy3vwOaghVsynYzJWR4tDbTTkeml4nRekJ53bI2JH8te2Hbk7tlYXq3IXH1pX/3zrL4Jb94%0AR8jAT7Xqw4cPHz7eKUiq6jwYdOxcAZy8F+OcD9wPjNrxKCJBm4pyD6jqfcB9e0EHQDXwJWCfOB5F%0AJISpG3e0qm61dfim7u14hc40Vf3gW6dwn2IBpiblqB2PVo6vAK/AW5Ldd4FHbZpaRGRu4UHrjN3N%0AISsi/cUGUtWri7X/nWDM+mlrB0qh7uxLqOq1wLVF5r0EOAOj+722LuT5+4OGfYiFwEpg1I5Hq8N/%0Azzrjw4cPHz72IfIP1d+NaAhXvd0k7DdkvaI/G94VGB9598ot71R7N6Iu+JbeR/y7xqQCB6wPHz58%0AvGWoX+NxX8FPterDhw8fPt6JqAS6AESkXEQeF5FXRWSFiAzWRRSRi0RkuYgsE5EbROQ9wLnAlSKy%0AVERm2L+HRORvIvKsiBxoz71ORH4mIk8CPxKRWhG5x463OO9sEpGFIvJr+3maiLwgIi+LyH8VEiwi%0AX7fty0UkXxvuh8AMS8uVpfqJSJmIPGDXsVJELizBlwrMS0UdAKqaVtXVBeu52q5xjY2MzGOC5cFa%0AEflxAc0bRaReRKaKyBsico2IvCYij4hIzPY5ytL6gohcKSIrbXtURK61MlkiIqcUzDfJzrdaRP6j%0AYL57rBxeE5EvFLSfbeW7zMp6KnAJ8DXLuxNFZJyI3Gl597KIHG/PvVxEfi8ijwDXi8gCEbm/iOw+%0AICIvWlofExPVWApNwNb8F1VdbsdYICLPiMjdIvK65ffgvZaIfN+uYXF+fEvfZfbzUyLyIxF5ycro%0ARNseF5HbLJ9vtXTOt8c+Znm8UkR2i7IUkZ9avj0uIuNs2+ctf5ZZfsVte4Ole5n9ew+j18+8fvwW%0AeNXKd6OI1A8n1yG0ftKue6mI/E5EAvbvOru2FSLytWFk8u/Al1S118qkR1X/JCKniYnWzc9zhojc%0AZT/vpldFaJpiebfc/p9ccPh0GbKXLB+etWO+anmYH+sbdg3LROSHInIBMB+4ya45JiJHisjTllcP%0Ai0hTgV78QESeBi4dojNjkWdRPtv2q0TkFSuj/yyguyhNPnz48OHDhw8fPnz48OHDhw8fpeA7Hn34%0A8OHDxzsFMfuwfBXwB0w6UYAU8EFVPQI4BfipGBwCfAs4VVUPAy61aTnvA76uqvNUdR0mQvArqnok%0AcBm7R3fNAk5X1X8B/hNYoqpzMU6OYmkOfwFcpapHATvzjSJyJnAAcDQwDzhSRE4Cvgmss7R8fZh+%0AZwPbVfUwVZ0DPFSMQaraade3SURuEZFPSIHjCxP9eDJwDnC1iERt+zzgQuBQ4EIRmVRk+AOA36jq%0AIUA38CHbfi1wiaoeh0lvmcc/WZoOBT4G/KlgvqOBT9h5P5x3ogEXWznMB74qInXWYXYN8CErxw+r%0A6kbgauDnlnfPWt7/3PL+QxgdyeNI4DxV/Xgxvlk8BxyrqocDfwa+MUzf3wD/IyJPisi3RGRCwbGj%0AgX/B8HIG8A+2vQxYbNfwDPD5EmMHVfVo4P8Beafsl4Auq3v/ZdeDnfdHwKkYXh4lJpVwfr5X7b54%0AumCsu1T1KEvHG8Bnbfsvgadt+xHAa4xePwFmA9er6uGqumnImvaQa+FBETkIo3/H26hml1360ayq%0Ac6we7RHpaM+vACrsfh6KJ4CDrB4BfAa4tpheFTn313ZNc4GbLI/ymMqee6kVOMPy/MJ8fxF5Lyb6%0A8hg7149tmtZXgE/YNeeAXwEXWF79Efh+wXzVqnqyqv50CI2jlucwfAb4lqrOB+YCJ4vIXDER1MPR%0AhF3fF6zT8pUumyLKhw8fPnz48OHDhw8fPnz48PF/F36qVR8+fPjw8U5BYarV4zDRa3MwNR9/YB0g%0AHtAMNGCcMXfk68dZp9xuEJFy4D3A7SKDKdIjBV1uVx0s4HUC1tmmqk9Yp9jQXEPHs8shdwO76vyd%0Aaf+W2O/lGAfO5iHnl+r3LPATMRFt91tHW1Go6udE5FDgdIwj9QxMSkeA21TVA9aKyHrgQNv+uKr2%0AWJ68DkwBtgwZeoOqLrWf/wZMFVMDsKKgzuLNQD6S8gSM0wJVXSUimzCOXDBpSjvsfHfZvq9gnFL5%0AlK6T7NrHAc+o6gY71h5ytDgdOLhAjpXWIQVwn6qOlDtpInCrjegKAxtKdVTVh0VkOsYh/F5gidVF%0AgJdUdb1d2y12bXcAGUyKXzD8O6PE8HcV9JlqP5+AcayiqitFZLltPwp4SlXb7Hw3AScB92D2wq22%0A340F484Rke9h0qiWsysl7KnARXYOF+gRkZohtA2nx5tUdXGJNRWTa0fB8dMwztSXrfxiGCfeX4Dp%0AIvIr4AHgkRLjC1C0DoOqqojcAHxSRK4FjrPrfC8j69Vx7HIc3wD8uOBYsb20Afi1iOSdenl9Px24%0AVlUTw8w1G5gDPGp5EAB2FBy/tcg5MDZ5forifAb4iJho1CAmovdgjA4NRxN2/N9jXuDgkIZj/u7r%0AYfjw4cOHDx8+fPjw4cOHDx9F4fk/afcVfMejDx8+fPh4x0FVXxCTxnEc8D77/0hVzYrIRiDKMM6I%0AAjhAd96hWQQDBZ+LFW8uNn6xNgGuUNXf7dZoUoaO2M/2PRKz1itE5BFV/W4JmlHVFcAK63DZwC7H%0A41Da8t/TBW0uxe8PhvaJUZwngyQPc2wPOkRkAcZBc5yqJkTkKUYvRzCyPG6og9E6TAaKnrE7fgX8%0ATFXvs7RcPlxn6zy6GbhZTOrWkzDOtFI8zqpq/nMpHsMuPhf2KcXLsRQUz899HXC+qi4TkYWYWpmj%0AxXB6XJTHw8h16Lh/UtV/K3L+YcBZmAjajwAXD+1jazoOiMj0vNN3CK7FODFTmJcJcmIUY6y/KLTE%0A5/z3rwEtwGEYfUzllzGKuQR4zUYOF0MpHb6O0cuzKJ9FZBrmJYWjVLVLRK5j194bjqY98NgBcZ5b%0A18gR443qxqszhGtqSLUHuHerCQw+NJuiV0NMK+8lkQ4BMPlQJdkV4paORjOQwnk6mY2RIJ96v/FR%0A//SB2UxyhUZMjaKw63H0e9sJHd5M921rAFi0YTwTNE3YBl9vDzVx2kUpWh/s583W8QAc87523O4w%0Ajy4uIxmYAcDrIZfzUlk258x7JymppkY8zrgkSPoVI8bwrDpuuSlOY86Mffg0l4oDhVceqmdHwKxj%0AwIXv1jcSr8jQ1Wbee3hQqxjnwoeO3wbA009Pxskps6q7SSTMWA1ThVhTlsjR0wB49OdpmsMVbMvF%0AOfVjhqZf/6WWL56R4+EnTLZbR+CUQ7eyeWU17ekYAL1ODeUpl6xMZc74dgCqZ2WRcISfLZoKwDcu%0ATPLidSH6g3VMFqNWM88Tbr6vki84ccM3gkxwc2wLBjl3nnkHJVAeJjR3Eg/+2iWQNuo8jjAbiBKw%0Ar+dM9lLMmD5Ad4vD5PPKALjmjkr+8dIQW641SQBe647w77V1eK7ymBrf/IlOL1NP9ghNbwZg5f/k%0AmHNxmD9cF+Qwz8o74zGhqZJlO8cRy5q6K0cvaEHCAZ581OhWHI+ZTZ3c2DuOw9OmT100Q3c6xLJy%0AU4q3woOLL2tGe/u5839MTaimXJbmeD8b+sdxxAGGzkR3mBXtk5gcNjzaki7jtE8H+fmfYxyZMgs+%0A8uAddG2rIJE08r89UMYJSaXazbIifAAAF11WTmbxalY8aQK9Xw1HOdSp4eFQgG8casq7OmEhfHAd%0AN1wXZq6t57czF6E34HByQ4vhSUsZrcEAvcE6xtnScfOC3bSkJ/E3x8x/4bgsS7ZPpMlJ4dgHJgd9%0ALMwzN8WJUM2Rx5v3DK54sZHLrz+LxJUmiLzl9XJqm/u5ZeNcPmf329K7ynAoIxI0k7Vmo7SHg7yn%0Aqo0Xu6sB6ApVM99N4MZMkgRPobmxl3WtNcxqNOPs3Bnn2WCc8TnYFDQ68YNomA2ZMp4PGRqPTTu8%0AHoQva5xjLzZtz/7eYWKkn5ZcPQB3xJRT0yHOOredNx80l5B1wUa2O8IkPJKeSe6wMwTVHkRtaZ5Y%0A1uPUU3Zw3zPNg6meIhnlJ1MbiVaa0st3r5vI2XUt3N/RwMfnG33/45IKZufibA8GADiztoW1Oyex%0AXYJMCho79ZIT4gCnlqk6wEFfPMjw7X+UA49q4/alJlv7IV6KV8NRFp62k18/MdPobSpHGTm6vLDR%0AbTw6I0HO+WSSB643+/2C4MF0SpBzjtsKxHns+WY2BYW4wsJvVwKw+HvtHL1wMi9eH+bIY41sn366%0ACQXCOcMAh4lMDvcx4T3l3L7I7K9+hc+9v4PFdxpbUhnMEgtkmfGpGJlVZpxAbZDF99QQkxx9OWPP%0A+5wAnsBEz9ymTJ/WyXMbm4gGG3HsJS6QU448aCfRSWaPbHhmPE9qJdXAWVOMDdy2qZKs6zDg1EIO%0A4uLSExxHUyRJLJoFYMIpMX7z0DjSQeXMjLHBW7wo/cEajgt3mT4nxAlUCS/c3UDW3g61BQPMC/cy%0AYWaP0Zs1Mzh3wna2bqljZ9bozQmHbeOPq8r5wkm9bF5kbEB3KspR35vEC98yWfS3B8K8t6yaT3yg%0Ag9ZnzNjjF8S4965azv1AGwA/friGz9W18Xh7Ax+71NjgV34c5PVQhDbH8OPEVAYnA3NPSbD2GfMu%0A18RZDm+sHceU2h5e7ZgCwPv+Mcv9fwixPWLmmpPOUiFZ/hKOcnG52Uvr2pqY1dTBM21mH13gzOSE%0AQ7YRrnfIdRt+SzDI4lcm8IYE+NRsw7cH185jYi7L1qCxEzlgQsYlGqxmdpNZy982NTIt2scaey35%0AwaQ4VXMdbnykgYX/bOZruTbN+Pc3sOgPAchBfTjJk1LBqfSR8Eyf7RKhjizjypPEYhkjp0/XkF3V%0AzzN/NXbjtUiAHaEy5hEkam+LV4dhdhZOaDT2t2VHPeGgy/QLQ/S/YN7VunFjE5Myytln9nPLE0cA%0AMF/7We2V874Tjdz6N0Z5cWs9U0NmHQAvSDlRhQ8dZfZ274ZqnmttoDaTY84ko28PtjTxqS+53HlN%0AAByYmMtQH0vyQq6Sia5ZW1IdYp7H5Hg/VROMXag7q5ad9/byYI9JqnFauIvWTBNuwKE1bPZNcybD%0AlOYKNm83dvLhUJj5KaiVMm6pMPI+xA0z103TEptClWdkuUWDnNGcIdFrbIIqTP3eMbivLOV5ayfG%0Ax5p42a2k0jV8PPdPx/PXi56jXKuYf5R5T6xtdZxNXVVsCgVB4R8O38K2FZUszzXx/tPNNeilx6qY%0AOd7loe4aYhg9nZZLc9RCWHeTGXvCQa3cvWIW752wnfu3m8oD89wEqzTOR7410ej/99tYG4xwZtMO%0A4uON/rWuKWNLby1XReNcc7i5x7j7tUkcnEsRx/BfQtU861XSFlCOTJn5ZlcKwaDL072Gt3FX6QkI%0A5x+wlWs2HQ7A/3tvB9uecFjZNxFyMCPUz3NOPZ8+u4X/fszc883ICpGAogo7g2L3CVR60GjrsB51%0Awk4ef34ylSmXXsfcc/QgnDW5n02bjL3d7ERwFEKqnPVZc3+XWt6K5pTbVs7gIwfn39ftIzpvBnfc%0AaNZ6QC7Fo5Fajs65VGXNfBuccSxo3k7bjqkAdKajNFf1sbOnjJUxs97ZmSwtEhq0N5qJcN3jU5ia%0A8ciqWUeV5mhxQ/QH6qjJ2etpUwt/bRvHJz+eAOCxP9Uwf7rHS5saOf2Dxpbkdqb42+JGVkaNTfjY%0A1K0sXjODpkyKlwJGT49z+jngjH66lgiphOn3tDQzM5tlfcxcO8anPQ5rbGPjjmbWOUYn+xWu+ajH%0AG7eaPbI+NI7tIeHoTIo2e82r1ByHn9TKA4vMfdEHTsuw5omJrNEyEnFznZqSzXHITOXJTRMYsBfv%0Aj56+Ayfm0LPEyOSGnRM4KO1xxkKPx35vOmXCczjnaxHe/I3h21+0lgtindzFAZyQNjq5NBTl2FAZ%0AsUiWdjv4KcEDmJpOsyRsxv785bNZ85OtbEuV8WTM3IecDBw7ZzuLVxjd6gkEmBftpqouSXuL0ZvX%0AchXMlDgz5xpeP7V8IrGcx4RIgtdzRm/OPa+T1qdgS1s5nn1HuszJ8YuQ8sW04VsnNSw4qxXNBCBn%0A7lVeemo6L4cCXPqhPiPHlgoefqKRisg4BhxzXqObZkMgykwviRsw/N1JhNMWBHj2RcPbtVUOk7LK%0AlGg9QTH3Cu2pKJVOHU9jbOdnvCjpkMPssm5e7zW2e1PYoc6FOY6Z34eP0cJPterDhw8fPt5xEFOH%0AMYBx9FQBrdbpeAomWg/gcUwUT509J191vg9TCxFbD26DiHzY9hHr6CiGZ7BpCa0zpT1fT64Ai4CP%0A2s+fKGh/GLjYRlgiIs0iMr6QluH62ZSaCVW9EfgJJnViMb6UW9rymAcUpr38sIg4IjIDmA6sLrHW%0AUUFVu4A+ETnWNn204HAhv2YBkwvmO0NMzcwYJgXlIowcu6xz6kAgP+YLmNSP0+xYe8jR4hHgy/kv%0ANupsLKgCttnPnx6uo4icKrtq6VVgUqrmo1ePFlPr08GktXxujHQUw3MYpxsicjAmjSvAixje1Iup%0A1fcxTFpVMPd4F9jPHy+gowLYYdNoFuro48AX7RwBEalklPo5Au2l5FqIx4EL8mNZ3ZhiXy5wVPVO%0A4DuU0HuLK4DfWLoRkUobwYeqbge2A9/GOOqgtF4V4nl238+Fsiy2l6qAHTYS8lMYGwVGNy8u0Jli%0AOrwaGGejuRGRkJh00SNhLPIsymdMzdwBTFRkAyYa9K3Q5MOHDx8+9hEee7757SZhvyEu7sid3qE4%0AMZV5u0nYb6gPj5RE5J2Libl3r9z+4fChyWzePZgR6n+7SfDhw4cPH0XgRzz68OHDh493CmIikk/1%0AKcCnVdW16SX/IiKvAEuBVQCq+pqIfB94WkRcTHrIhZj6fdeIyFcxjplPAFeJyLeBkD2+rMj8l2Nq%0Awy0HEhR3Tl2KiYC7FLgz36iqj4ipr/aCjcDrBz6pqutEZJGIrAT+auvo7dEPmAlcKSIekMU6FIpA%0AgG+IyO+AJMaZsLDg+GqMY6oBU5cxJTKWoLmi+CyGnwPAU0CPbf8tpvbdCswL1gtVNW3new6TunIm%0AcLOqvmL7XWL5uxpYDKD2DUbPAAAgAElEQVSqbdaBdJd15rVi0pT+BbhDRM4DvgJ8FeN4Wo65v3kG%0AuGQM67gck3J3m5172jB9j8Sk1MxhHHx/UNWXrdP3BeCHGOfgM8DdY6ChFH6LqZG5HKPHy4EeVd0h%0AIv8GPImR/YOqeq89ZwA4RET+hpHJhbb9OxiH5SZgBbscX5cCvxeRz2KiLb9oI4tHo5/DPTl8iCJy%0ALYSqvm733yNWxllMhGMSs+fyL8rtERFZgKswqUZfFpGsHaOwHuJNwDhVfd3OWUqvCvFV4I8i8nWg%0ADVMfMo9ie+m3wJ32RYYnsVGKqvqQdYS/IiIZ4EFMndjrMHskiUnregHwSzEpnIPAf2NqbQ6Hscpz%0ADz6r6mIRWWLnWo95EQBVzYjI3tDkw4cPHz58+PDhw4cPHz58vPPgeW83Be8a+I5HHz58+PDxjoCq%0ABkq0t2Me2hc79ifgT0PaFmHqlxXi7CLnLhzyvRM4r0i/67BRVLZeXCEtPyzo9wtsnb4h5398yPdi%0A/daxq3ZbSahqHyYdayksUtWvlaLffn9/weep9mM7ptZbvv0nBUO8pqpzAUTkm5hajahqit2dnkXn%0AK2hPsyvSauixvwJ/HdK2Bpg7pOuFQ76jqpcP+f4UxkE6VHb3AvcyCqjqlcCVJQ4nVLUYHeUFn+/A%0A1H3cjT5VXVDwuZ1dNR5TGEd1ykbYPY6NZFXVmzEpX0vN950h7VdhnHRD+7dQXL9Ho59QoB+239SC%0Ar6XkOrXg860Ur2M4XJRj4ViKqcH44xJdTgCuGXJOMb26jl06sRFTK3HoXAtL0LCW3XXy3wqO/ZAC%0Ae2Db7qTgBQXMixMnFRl3wZDvlxd8Hqs8i/J5mDUVpcmHDx8+fPjw4cOHDx8+fPjw4aMUfMejDx8+%0AfPjw4eOt4BwbdRfEOMMWvr3kvCsRB5606TQFE7327s0FtY9hoz4HgH95u2nx4cOHDx8+fPjw4cOH%0ADx8+fPh4t0PUFnT24cOHDx8+fLxzICJ3s2c60H9V1REjI32MDiLyGUzKykIsUtV/ejvo8QEi8hvg%0A+CHNv1DVa98OenzsjgcbPqpZcTigzGRcfj1RzetheJ87wGMBE4TbIx4fdgdYZLPCXjDFlFZ9Y+04%0AnouGAAgjnE0vMz9q3pF86PoYfY7wnooOnu+rA2BBfQsdHWWssMG9J9e2clfPeGZmPPIJpCeHB3g9%0AV8EZB21h6comANaHg4zPelSoyRCckADTY324ntCZigLQ5oQ4rnknv243JUwnuwGyAh+sbWHNDjP/%0Aq9Egx6dTVMfSrEpVAnD2h3v43T3Vg/w40+lhe7KMSifLTo0A0ECG2Ye18c3V4wD4QCrMlEg/S3KV%0AZCzh7wn1kEiH6HLDANwfU47MhmjK5ah0sgCoCml1OGx+C27KnLf+jTruCEd4b9KkB2qu6uO+dC2z%0A0x7rwyZjcbkHMQ8qbAqhN8MOQWB8Tllv2M9xqSwHzmjj4U3NTLH1rlZEwnQ4yoKkmT8oSnXUTLw1%0AWQbAhGiC57xKEjY58qy0R6XmeCIW5FPRLgBqmhOsfm0cWx3Dj2Yvw+uhCAGFfnvee3IJWr0Icd2V%0A5ijm5IgGczzmGL05k16W5yrpCMBZITP2smQ1y8PKMZYfR0/fwSObmvngqTu47Ukj/5gdMidQ7pnf%0Awc9HXM5JKrMmtwPwyI4mzj9sC33bwsTrzPoTHWFu62qgMWfOn+P00Z6JsToc5LSwmT8Sy7GyvY5Z%0AFd0A3J6pIYwQUrigficAi3c0MLe8i629FdwVM/Mf6IVpdTyOTZnvdZLh3kiY+WmHyWJqqVWVp1jR%0AV0PA/nY/vKGNtTvrmDt7J9074wA8ljTlY2dnstSE0mY+KeeIXJJYyBC+wq1gYi6Di7A2bAR+cCbN%0AtkCEJtes9YlYkAMzDltDUGn5dUq0k+29FYyPJ4yuJSuYHutjSaaKGVYBuzXE3MmtXNFWx1dsvS0R%0A2NxTSZmY+Rvr+7indxxTskqVZ9pCeEyo7ePNTrN3VkeCHJ1J4SK8ETR6ckpFO5l0kAfdaupscu8F%0A1W1EK7Js2WTOK4tk2ZwoZ1M4wISsIbxCXQTloAPaALhtczOz0zni4vJUxOyvDzq9POxWMd6O25zL%0A8nI0xLnBLnb0G/sSwCNDgHInS9IzdikhDlNj/YRC7iD/D85k6HBCHBDuA2BprpLVIY+LQkYnnkzV%0Acmg2xbjKBNt7zNhLImEOSudYFg3ymSlbzXmrG5lZ10UuZ5J9bOypZHw4SWsmxvKomf/4dIpIMMfM%0AE429XfV0Da7n4AGzDjS6fNu6iRxq5QuQETi+sp1rk7Uca/dJUJUycqwKR2i0fKvWLBuCEdJ2TybF%0A7LO1A1XE7L4M4xILuAQc833c+H5ymQBVk1KsXmLsW2UsTXV9gnCZS1+roWFNRw3TKnspqzI6Gil3%0AuX3dRM4sbyeXMevd3F9BVyDARM/02S4RtoaE47JJMp4hanUoQmPOI2tLBtR7GaY2dbOotYE8Tp+9%0AhadWTcQB8takynNpjCboSxv5b3aiBFV5MeJyfsrIsrGmj7aucl4PmmvCUQFjbxyFLpt/5TjtJ2dp%0Aec0xe/DkyjY6ussYcI2MaiJpXvIqaA0oZ2bNXu51Q6TEIWL3chahOxCg0nMJ2TYXISfCyohZ20Xj%0Ad/Li1kbSIszA7MHngnHOdHp4QKs4P9xpeNtXTVCVmM2AvzUY5vQp21i8volN9hpwdCZFO+HBHPmH%0AVHexrquKASdAmWdaB5wALUFhQtYjauXdFQjS7KapDBs70ZGJ0lzeT3ciyiaJ2j5CjaucfojR4xXL%0AG+iTIBkRau1+XxIJcXQmTSfG/pSpSwiPkCjbxejI7EgvD2kVE7LQYUMljsklcD2HdozcsiLMivTy%0AgFZxhmvsTSTksiNRxs6gOak5l2VjKMQpNa082G2u5zMzOfqdAG+GhTM9s08bJ/Xy9MYJNLjm+vZq%0AJMz8dJqqSIZpJ5o+65+pYLlXQY1r+LEyIrjA9OyukhX9Afjw3C089upEAOZVdeK5Qk1TghfXTDA0%0AqsfyaJAJWYhaeR9a1cnynlq2hsxYUzIezU6KlU6cKtf0WRpRjkkp68OBQX685sSZnM0yIKbtjYhD%0AuQfLAikuTJq2g6a28fSWCYP3F025HLPGd9LaUU6fa2QwIAHK1KXbMXw76cCt3PnmJI5wE6wx5cmZ%0AG+yleVYPf141CTD3DAdFenncqyJkHymfU9vClpZqOgkx4Bh9m+qlmDKlk1+1mH35Cfp5QKv4zJSt%0AeDlD1Jp19Uwa10tvr9WjdISgKHdHA/Rg9Oa8VJjDJ7bw4rZG4vb+pT6Q5m+BOGdXtwLQ1lHOGxJn%0AfUj5dLmxgc90jePk2lbSKbO2N/qqSToOM0gwYNffLwHm1Hewqs1cQ1uDAbYHlRBCs1EJTmrewZPb%0Amzgi0s2ylL1WhZUpOeHAnDGm2yXCYdUdLO6t57TJ281aWuK0DsSZWNsLwLN99ZxQ3sFz/XXE7T1I%0ASGFHUNgQyDHd2o5pGZf5B29n0Rumxu+2kMOhmTQBUWbO7ADgmi0TOChjbBpATHKEHY8dXpSHo4Zv%0AH0g6RNl1L1UfS7IpVU5UPaaPM9clEaWjswxPhXbX7MEwHt1OcNAmbAwHOTHYw5ZEGXFrPRoqB3iz%0Ar4qUrYjRFhTKPXAUjqo0NHb3xuh3Q0xv7GTcGUaXnrkhxrpwkLDVmz4HTnYHiIZzRKKG4Su7alkT%0AcXh/wNCYTIdIukG2OWGOn2Dup17d2sCh9R0kBoxNiESzlFVnuG3bBI7OGJmsCkY5yE0yaWI3S7cY%0AGzBvUisvbm3kyPFGb1a21NMeCDAxl6XT7oGlEWVeWpiEGedNJ0al67Ep7HCEHXt89QCJRJj6hn62%0Ab6sy8g3G2e7kOCJjxjlt+jbWv1mHB7wWMvq9PaA0ukKHYxgwKScEFbaG4LOzTB3WyPQoNz84jl57%0ADZ6QhSY3S0PZABsS5j64IxDgADdFC2HagqbjwbkUr4WinDvJ/LZat76OnRJBgHIry/HhJMu9Cg5U%0Acy15IRjn3Mo2nIDHGzvNb5yMODQHkjwUjHOUvS52BQJUuS5V9n7u+J13vOV6PX/PSPzikr97Z1n8%0A0qvfETJwRu6ydxCRRhH5s4isE5HXReRBEZm1D8adamsNISLzReSXJfptFJH6Ecb697dKjx0nLiI3%0AicgKEVkpIs+JSPnIZ456/LdUKbmQTyJyuYhctg9oOl9EhqYqHM1559pUfGM9r0FE7heRZXl9GusY%0Aw4w9qFNvYYzBdYnIdbYm0lula6GITNiL8y4RkYve6vx/bxhuv+/DOeaJyHBpKv9XISILROR++3nM%0Ae8e3TWM6b69s09sJVf2gqs4b8reb01FEJojIHfuTDmtDPz5yz/8djPY+YZjzHRH5pR3jnzF18Ap5%0A/ZacjqO5Pxnh/EGZ2uvEr98KPXacBSLynr04b7/b5aFQ1X8qovf73OkoIs/v6zGHjF8tIl/an3OM%0AFXmb/r9hN/LIOx2Hw0PXx0bsc3Jt617Nn5CiGbx3w2R35D7FcKbTM2KfD6TCI/a5P7Z3v3ubq/pG%0A7PNmeO9+CgZlZJpmpUeujdLs7V3g9pn0jtjn6Ok79mrsR3Y0jdhnjjMyb2/P1OzV/HUyMk8Ob2jb%0Aq7FXuBUj9nkiNnJCpPXJkccphsb6kfm2OrJ3CZnKItkR+9y2uXnEPs25kccphrzTdzg8mRq5TzFs%0A7Kkcsc+qp0fWt8xePp5KjuK8ceP37idBpHy4EtEGeWfUcKjfS1uy2YmO2OeowMj2phhqIukR+2QZ%0AmbkXjd+5V/NvDY58fTmkumuvxu7IjMy3FcsbRuxTpiPLvxiyo6hPv7d7+dXIyHzLO4SHw7yqzr2a%0Af0pm5GvnMbnEXo3dlMuN2OekA7eO2Gd8bu/uSz7ByHaiKz3yfi+Gto6RH3G80Vc9Yp/W4N7d843G%0ATj3bt9c//0ZETEaWbX0suVdjbwyPfF1uC+4//0cyHRqxT95hOVasbBlZJm86I/8O2VtMyo3Mtwl7%0AtzTWra8bsc8LwfjeDe7DxxiwX1KtiogAdwN/UtWP2rZ5QAOwZl/No6qvYGtJ7SX+HfjBPiDlUqBF%0AVQ8FEJHZmAeVbztEJLgP+FQM5wP3A6+PkZb7gPv2Yr7vAo/a2lKIyNC6Xm8b3uK6hsNCYCWwfYy0%0AXL2P6dgvsLSOfIdksZ/0eDd6gHnAfGCfObb3FfZSx3zbNHpa9sce3ufYi32zHXjLL0IMRw+mDuHH%0AKVJn8O3GXurYhcAEYK6qeiIyEZOm822Hlf/+kOkCoB8YtbNtP+7hfY6x7hsAVR2zI3YM9ASAauBL%0AwG/31zx7i/1tN3z48OHDhw8fPnz48OHDhw8f727sr4jHU4BsoQNEVZeq6rMiUi4ij4vIqzYK5zwY%0AjFB4Q0SuEZHXROQREYnZY0faSLcXgMFIgyHRQHX2nCUi8jvY9fqYiNwjIn+z437Btv0QiInIUhsR%0AtFvUm4hcJiKX289ftVF2y0Xkz0XW2wQMvrKtqqtVNV1qbtt+tuXBMhF53LaVi8i1li/LReRDBf2/%0Ab/suFpEG2/YBEXnRrvmxgvbLReT3IvIIcH0hnywOE5EnRGStiHy+YO495GKPXWTpWSYiN9ioiHOB%0AKy3/Zti/h+xanxWRA+2514nIz0TkSeBHhdEZpegvgSZg8PUrVV0+VrptW4OI3G3blsmuCI9ACd37%0AvIi8bPveKWJyTQy3LovTLR/WiMj77TlTbdur9u89BbR+w9K/TER+KCZicj5wk+VxzO6Dpy2PHxaR%0AJnvuUyLyAxF5GrhUCiLHStFfDFaGi23/70pBNJuIfN22LxeR/yxYT6k9O1p9OFpEnrc68LwYx1gp%0A+gr3++Ui8ke79vUi8tUR5D7Orv9l+3d8wTiDewXj4L7Q8vzCUvSJSEBErizgyT8OQ3eTiDxjx1wp%0AIifa9jNF5AWrC7eLjUQUYxtWichzwD8UjFO4dz5sx1omIs+UmhvfNu1322R161FL3+9EZJPYaDYR%0A+aSIvGRp+Z0YZwMi0l+Cb6PSUxnGlhShrzD6b6GI3GX5sVZEfjyC3MvE7LOXLS/OKxjndhH5C/AI%0A8EPgRLvOrw1HnxSxJSXoLhORByw9K0XkQtteyg6O5j7hZEvjUrueUiEbTcAOVZNbSlW3qmqXHeMq%0AEXlFzL4ZpF9EjhJjI5ZZmVeIsRM/kV375isFc3ylQKfzOlnK3uzGb9kzSn+SlelqEfmPAppGtcdF%0AZCpwCfA1y5sTx6CLhfwdiz2Pi8htli+3itlv8+2xUrZxo4j8ZxG+jUpPZRhbUoLGfPTfAjHXmjvE%0A2OabRMyr9sPIfY/rgx3nSRG5GViB2TczLM+vHI4+KWFLitAcEGPbVtoxvmbbS9nBaZbXL4vIfxWM%0AU2g3DimYe7mIHDAc33z48OHDhw8fPnz48OHDh493LFT//v/eIdgvEY/AHOBvJY6lMCnLesU8nF0s%0AIvkokwOAj6nq50XkNuBDwI3AtcBXVPVpEbmyxLj/ATynqt8VkXOALxQcu1hVO8U4RV4WkTtV9Zsi%0A8mVVnQfmIcsw6/kmME1V0yJSLD7/j5iHWhcAj2MiPdeWmhvj8L0GOElVN4hIPu/Kd4CeguikfM6U%0AMmCxqn5LzIPizwPfA54DjlVVFZHPAd8A/sWecyRwgqomRWTBEHrnAsfacZeIyANAK8XlcjDwLeB4%0AVW0XkVq7nvuA+1U1n+7tceASVV0rIsdg3uA/1c43CzhdVV0RWVhAx3D0D8VvgFtF5MvAY8C19o38%0AUvq0B912nF8CT6vqB+2Du3KghtK6d5eqXmPX+D3gs8CvRlgXmAigk4EZwJMiMtPy+AxVTdkHd7cA%0A80XkvZgorWNUNVHA4y8Dl6nqKyISsvOep6ptYh7Cfx+42M5XraonWzovL6BjOPqH4heYOlm3iMgl%0A+UYROdPy52iMQ/8+ETkJ2DwM337P6PShErMPciJyOiYCedCpNQIOxLzkUAGsFpGr7NjF5P4L4Oeq%0A+pyITAYeBg6yxwr3ykJgvqp+2a69FH2fxezVo0QkAiwSkUdUdUMROj8OPKyq37c6F7e6+m3LhwER%0A+Vfgn+3+vsby6k3g1hJr//+As1R1WwmblIdvm/a/bfoP4AlVvUJEzsZee0TkIEzk3PGqmhWR3wKf%0AwDi4S/FttHoap4gtKUHfUMwDDgfSmH3zK4wdLSb3b9m1XWz17CURecweOw4TEdhp5XiZquZfsihK%0AXylboqrFnOdnA9tV9Rw7ZtUIdnA09wmXAf+kqovEOLNSJfrdBjwn5iWBx4EbVXVJnid2zQHgcTHR%0A96swe/VCVX3Z2o0kRhemAYdbG1KYY61dVY8Qk2rzMuBzdpxS9rCQ31OH0Hs05r4rgdnLD9hIxFHt%0AcdvnaqBfVX9i+X0zo9PFBQV0DEf/UHwJ6FLVuSIyB1hq5y1qGzEvhZTi22j1NEgRW6I6qrv2w4FD%0AMBkIFgHHi8hLFJd70etDoaws76faz/n70KL0Ya51pWzJUMwDmlV1jh0zf30odU3+BXCVql4vIqVS%0ACF+CuTe4SUTCwB5OTzGO7S8AfLliPqfHfd+kDx8+fPjw4cOHDx8+fPjw8X8Z+8vxOBwE+IF1XHhA%0AMyYFK8AGVV1qP/8NmCoiVRinytO2/QbgvUXGPQkbHaSqD4hIYcL6r4rIB+3nSZgHnx1joHk5JvLs%0AHuCeoQdVdamITAfOBE7HPOA7TlXfKDH3OOCZvJNCVfMJ4E8HPlowbn4NGUzqQDB8OcN+nohxxjUB%0AYaDQ6XGfqpZK4n2vPZYUE+1zNPAAxeVyKnCHqrYPoXUQ9gHue4DbZVe+/cIk57erFk3gPxz9u0FV%0AH7Y8Phsj/yX2YWX3GOk+FbjItrlAj3Wi7KF79vMc67CrxjgpC+unlVoXwG1qomXWish6zIPDDcCv%0AxaQddjFODzByv1bVVPctxmNgNubB8qOWxwGgsHhNKQfVcPQPxXEYByiYlIk/sZ/PtH/5B+/lGD3e%0ATPE9OxZ9qAL+ZJ0TCoycwH0XHlATvZcWkVaGl/vpwMEF9FTKrmin4fZKKfrOBObKrlqeVRieFNPh%0Al4E/WqfJPdZenIxxnC2yNIWBF7B6kncOisiN7P4SRR6LgOvEOHvvKkG7b5v+F2wTcALwQUvDQwXX%0AntMwDpqX7dwxjBMVSvNttHoaorgtGQ0eV9UeABF5HZiCefmimNzPBM6VXbU3o8Bk+/nRErZqOPpK%0A2ZJijscVwE9E5EcYR/Kz1ubvYQfHcJ+wCPiZiNyEeSmjaBETVd0qJlrvVPv3uIh8WFUfBz5inSxB%0ATGTkwRjbsENVX7bn9wJY59vValN8DuFXft/+jV2RzcPZw+H4/aiqdtg578Lo5CuMbY8Pxd7YzLHY%0A8xMwTi9UdaWILLftx1LcNuZRjG+j1dNS95+jKZ70Ul5fRGQp5h6hh+JyL3V9yNhxStmTUvQNZ0uG%0AYj0wXcwLBQ9gIz0pbQePZ5dz+AbgR0XGfAH4lpiUw3fprpdXBqGqv8c4N3mw4aP6d5HP24cPHz58%0A+PDhw4cPHz58+PDxtmF/OR5fo3RtmE9gHnwdad/c3oh5SAQmAiMPF/NwRTAPsEaDPfrZt/FPB45T%0AE032VMF8hcixe+rZwj7nYByb5wLfEZFDdEitIFXtxzwQu0tEPOB9YtLnFZu71JpKtWcL3sh32SW3%0AXwE/U9X77DovLzhnuHpUQ+dQSstlNPx3gO78W/tFUIqW4ejfk2jz8PBm4GYxqd1OwkS77S3dhSim%0AewDXAeer6jIxEVELCvqNlcdfA1qAwzA8y0fbjIZWAV5T1eNKHC9Fy3WUpn+0EOAKVf3dbo0mWqMY%0A38aiD/8FPKkmAnUq8NQY6Bo6d5DSvHQw+3C3h+X2IexwcixFn2Ciq4Zz5AKgqs/YB8nnADeIicbq%0AwjwQ/9gQeuaVoH/omJfYqJVzgKUiMi/veCjS17dN+9c2laoILpgI038rcqwU30arp6VsyWgwln0j%0AwIdUdfUQeo5heDkOZ+v2sCXFoKprRORI4H3AFTZi7G6K2EEb1TWaffNDMVG078NEk52uqqtK9E0D%0AfwX+KiItwPn2JZLLgKNUtUtErmPv9g3skkOh/Iezh2PaN8Pc+4z22rg3NnMs9ny4fbOHbSxAMb6N%0AVk+Hu/8cCWPdN3tcH6xMhpPjcLaulC3ZDVYvDwPOwqQc/gjw/xjeDg6rD6p6s4i8iLnePCwin1PV%0AJ0r1/zob6E73U+aa26jGcArNweJAhJzXDsCAl+G2dDdz4hO4c6MJoOx308SDHfRnDKurAjEeBpr+%0AXM7irCnZG3FCBLocygNGLX/b5pH2+ok4nfzWXgHHBTu5zdnFZi/r0e9u54qVAdS+QzJdxrGJDqqD%0AccoDxgfblUniqscALeY8V6nfUUF9oJ/FXgKAztwAt7RGKAuZycJekF9ntlDuxQiI8QXfeM84Wt1t%0AVDtRbs0YOqLBBD1ugqznWp5UsealdipDSV4NhAGI5cKEJUnK/ry4JRug02vHxSOcMqr+l2wfdeFK%0AujJ9AEyNjcdBYFmELjdhedRFs1bw00iOrb3mPZhpYYd7AwncnAdAwktTEYixNduOmzFtdeFKDok0%0AsCrTBsAz4QrcLWECTge5kKF7e6qb5kgN90gvAfuTKZQJ0p7ppSJo5F2Zi9GW3UFjuIoH7Q4VhJ50%0Akk06HoAtq7MMOK246pH0MgCUu1FynktAzLjXq0dVMMaWVCc5y5OqUBktvV1kPZeXaw8GYJNuIZFO%0A84iaRAwpp5WdiR4ecALUbS63BLTw80eTVAbM+3q1wRgtuX76ckk8eymuzZazKhJlUlstK9WUVr9h%0AWYiIBHE6zEL6vQwxp50+0lRY370bStKZHeDanDFpfb1JDo6F2NDXRV1wlws+6WX54zajt7MiMf6r%0At5P6UIZ01vD24XQ3taFyHnUcKhwz9paBTh5wgkQd8w5Hb1cSR9qoC1UQ6jB86nW2klmdo9zGIVcF%0AlKSXwQ0qPVmjE1XBOL/XJGVulPaMed+mPBAl5WWZJUYm306spjpSTlACHM8UAO5xtxEjzI6UeXfj%0Az14DPdJNbbaM9dlNADQ4NWS9Xe+vJDVDxbYYqjv4hlcFwOZMJ470EHKC5DrMemsCSqcO4IrRv+pA%0AnO6uBFMiQTqtLl9PmvJAlLANsv5VZy/xQIScdlMfNLK9srWTQJtDzMniJs1YoUAvFRrBC6qVW5r6%0AQBmrV3UzPWb229XaRXe6Hydt5HZHpJK400dlIEpXwMzf0tfFkooZvOKady2mRusREWISYnPG6FLE%0ACdHkVpB1YXXS2Km6cAWeerhpz3Klg1Q2y+pYI11q7Mu9oSDru1oJO8aWxHMRJkQq6coluXG10ZOD%0Aogla/3/2zjzOjqpK/N9T9ept/XrvTne6k5CFNQQISxRkV2QQVwRExQV1xH396TgzOq7jqIM6LugI%0AqARHVFAWRWURCPsO2SGBkH3vfXv9lqo6vz/ufZ1H817SiWRCMvX9fPrT7926de+55557q16duucO%0A+Hii4PUyGOaQQEh7I2wbHQTg8dRk1hb7aHwgTb99p7o/GKE9Xs/iJzaYcupgcqKWxdlVTIqbPvle%0Ab464M8zaRAsAa/0BADRQAsfInQ+LxEKXuV47RRN5nvkjfcxLpvhz/3JTdmYKzW6KnAb0bTN5hoIR%0AWvtr2RyuN3nCdnq3CILHpryRsTVeZHIhw+C2ELZ5uAhr8iv5RTFOaC9JPt10uo3kpMjkmHnvab0/%0AwM2Ow4B5V5d4ECPhevQUh0jYcTKrr4Vn/GfJxMzl/YcrBZUNCGLmSyAvRUZHC6TdBPnAjNNJXh3P%0AD25lQbzO2HJPgUC7ONibxE/zRt+tXoFcWMSqg6vDPIGGeOLiqZkn5g84+NJH0fGhCO1eHTnpYvXI%0Adubb+mtiCeISY1QLDBTNdcLPBxyRmUKPb3Y6GfZzHJRswfdDfr7aXDtFepmd7sCz8++64lquF5ds%0A0MVDavpy1OthNEhorxMAACAASURBVCziiUOfb/R0xbokbYlhns+bcv7gJskGeQb8LKk+MyamxGFL%0Asb90n4ejQjMZVvvbabE6Ochr4KHRVRzqdYCXZSQs0FhIszHcyMGJVgDWFHpojmX41tICk+LGrvr9%0ALIGGNMfNuB0NivwiHKYQ+tTZa8dIkOeV6WncPWjeZz7Bm0FIP6v87Ux1TcCQK4M+2r16nstu4eiM%0Aeb9sQ66PfLiVX9trRzpMEDh9zPXaWRSa98rapJYvb9zEpETpmhxHVRFfuNMx7Z+8qZH+2ADDTh5C%0A2FLo55HUZDYWB5F7jE6mx4QlhecINMTNmfpccah1UxTsdapVMly7KAbOVrp7zbU66Xg05zI8W1gK%0AwPGZ6fT4WVzHGbNJGRF6WUci8NhcNOPkxMxMVhfXo3ZMdIb13CYD5PJF/sfa+ySnluFYnsDmSQYx%0AYuISBCEfC005bRvrybOBtHjgmXuZ4S05ZiRhhIK1LWHtyDbm1h7ET54zZa8bXUqDl6EzboJn/E6V%0A7uXQ6PYQxMwg2JjtJeP2My1ursF/6nXpd7Yz5I8yzWsGYGs4gLfepdbt5qa8uS9pj2f55TNDxOzO%0AAYEOMWOglY2FrbwyNRWAVcU+JmkNy0bNfPuYuGTX5mmOF2mMm92Duv1hsvk8v+xOAqMM+FlOr5nB%0A8mIPd/WVfmps5jvbhghV6UiY9g4GOTPH2fodhIGtWZrjo8TsNSeXL7BuZDttKRvoaR0og8xwWljj%0Ar7T9XUdrrIavj65lStKMweG+HIWwl6vW11o9rqMxXkuhx6fJM/Vf1jvEJK9A0V4Da9w4G/PmWnpU%0AqgOAG7wsXU/n6cmbMTE7NoVHkxkW5jZx0Ppm2/6N/EELuOKMzYGTY7X0h0N4gWnH/ySTPF/sY3Ks%0Alr6iub70ahed8Ubqhsw8uSrfTcIxsnkxc16Ta+6VAjdEfWNfvw3j5N1BkmLmO2/UpeBup8lNsaHY%0Ab+wtVouI8LUec188OzWZJ3PPcnBPO6nrTB0jsWE8dcfuXWe5zfxFsmwc7qU5b/TmudvAh+sLeQ7y%0ATB88H2wlpi4/2mLammUtTrdQ1IDGQg0A6eEEGwvPcaO9T8iFRbJhHneDg2DuXbJr8zR6Po29abZS%0Aup+pw40LPVamkdEcN4QBx6ensMk3NujGHAaKo1xv7923dvfT6NUQbAgZ8E3/dUoTw4UcT9m57Yer%0AA+pig4yEBQq+mSf8YkDaSRAP3bHr2/OFHgp5n/mLTZ6DVqSpc4boCkZYXzBj+fD0ZLKFAl3aZW2i%0AnY0Msnp4C+0pM08OFkeY6rZwzTrwXDPeUk6cNbkujkxNBuDZ/HYC3UzciXGwmLn7ut48Q8Eok+Nm%0AbtuU7+O1yRks9bfze7sD15RYI27MIW/nu1I4n4iIXbG39ni8G0iI3aMLxvbBOR3z5vd2+1DlTLC/%0Abqqgqv2YVWmn2KSLq2S9r3RMTOjKUijAekw4r6yYPW1OLDunaFchgXlIOknMXpEJoBQyzgGmquoC%0ATLi90sqxMUTkZLGhB8WEoZoNrNtJ3Q8Dp4vIDHtOKfzaHcDHy8ottaEa9ezYv+29u8hbzptFJCki%0AzRhH1ONU75fSCo/mcbIOYZx+pbf814jIhTaP2Adfu2LC8ovIq2XH/oq1mBCm6/dA7ruAj9g0V0xo%0AtJ1Ri1lR41Hd9ipxoYg4IjILmAmstLKW9g17NzvCld0BvL+sfS/SsT2/VUROsnk8ETlyAnLsjvyP%0AsGPlw9vL0m+38pX22eoUsU8qKrCb9lBuA5fsQr6JUK3fx4+tag9gy3W+M/luBz5Smj9E5FARqalU%0AoIgchLHRq4BfAMdhdH2ymBC8pf3ODsWEKpxh7Qag4sN3EZmlqo+q6peBbsxqpkr5orlpL89NmLCs%0Ab7Pln82Oa89dwAWlsSIiTdYWdsZE7bTaXLKnVOv32zF7EZb2szu2yvmVxk0l+SY8l4hIB5BV1V9j%0AVl8fR5V5cKL3CXbcLFXV72BWBB5eJd9xtv7SPcDRmHFTh3EcDYhx3pdWVa4AOkRknj2nVkzYzDuA%0AD9vP5Xqtxp7Oh6+19pXCrFp/kN0f4+P7cKK2uKfyl4+b2cBRNr3a3LgzJmqnu3X/OQGq9ftErw+V%0Axk21uW5Cc4mYEK2Oqt6ACZF93C7mwQfZcb2vNm5mAqtV9UfAnzDjISIiIiLif4nBcHfeL9u/cKu+%0Ah7T/0+7t6jHD/suIfWnkQGRLoX9fi7DX6PV39v7b/s2AdbRHREREvCSE4cv/bz9hrzge7UqO8zAP%0Aw54XkeWYFSObgWsxez09gXnIUXG1wTjeB/xERB7G7J9Tia8Bp4nIU5iwW+tt+m1ATEwYr29gHmqV%0AuBJYIiLXqmoRs4fQo5gQeCW5XODXIrIUEx7uv+xDznJmAfeW5XkCuKFa3arahQmfeKOILGZHmMx/%0ABxpFZJlNP3MXevkqJnTW/Rjnw0R5DBOC6xHgG2r2SqzYL6q6HLOH1r1Wpu/bMn4HfF5EFlonycXA%0AB2ye5cCbJyDH7sh/PPCE1eXDwM9teLPdlftTwJm2r57E7Nm0M/4NYxN/Y2K2WmIlcC9mxcyHVTWH%0A2VPpvSLyCCb04IiV9TbMw7wnxIRwK4WLmw/8zKa5mFXE37HtWYQJnbYrdkf+T2P2GXwME0JwwMp3%0AB2al6cNWb3/ghQ9LKzFRe/hPzGqmB/n7nSc76/dPYuxkiZjwkh+uUsQCTHjBRWL2j6sm38+Bp4Gn%0ARGQZcAXVV5CfgVmVuBDj2P2hnQMuAX5rbfoR4HBrJ5cCfxGRB8C+gvViLhORpbbu+4DFVfJFc9Pe%0An5u+Bpxtrz2vw4RAHlLVpzF71d1h9fw3zLjaGRO104pzyZ6yk37/BiZc5hJra9+oUsQSwBeRxSLy%0AmWry7eZcchRmr75FmD38/l1VC1SfBydyn/DpMhsexczPlZgE3GLbvAQTEeFyVV2MGUfLMfunPmjb%0AVcDswfdjW/bfMCvVfo65F1li099Zpb4SezofPoAJk7kIuEHN/o67O8ZvAc6zc9+pTNwW91T+n2Kc%0AyEuAL2D0PFBtbtxFWRO10z25/6zKLvp9l9cHu0r9QWuTl1WTbzfnkk7gHjtu5gOlVZLV5sFPAR8T%0AkdJLHpW4CFhmyzycyntLRkRERERERERERERERERERIyx1/Z4tA+M31blcLVwkXPKzv9u2ecnMSHb%0ASnzVpt+DDeVlH+CcXZbnM2WfK+31hKp+AfPAq/T9R8CPKmQ9pUJaeTm/ovKDmPxO6r6VcQ89bUjE%0AF62uUdVM2ec/YB7Woqp/BP5YIf9Xx32/hx16+ur4/Da9myr9oqrXANeMS3sQs3qqnHMqnHvJuO/z%0AMQ/DqspfRYbLgMteArm3UdnxUM32/hv47wplXzLu+3x2tOuS8flt+nO8cKXAv5Qd+zbw7XH5b8A4%0AiUoswoSXHV/uGeO+f3VX8ldhE3CiqqqIvB3jpCqV80PsflzjqKa3NUzMHh7mhfvT/Vs14XZmx6pa%0ALkelfu/GPDwdX+b4cnqBeeOyvUg+u5LrX+3fTqkkj02/u0JdJUf0ix60j7Oxt44/XqXuaG4y7LW5%0ACeOg/wdV9cWsxDtTTZhOVPU6Kuy/uhO9TdROq84lFc5dix2n5W20399Q9rlSv48CH6pQ5vhyiph9%0A6MqpNtdVm0vG13E7FfakVbOnbKV5cCL3CZ/YVb02320Yx12lY5dUSX+cF0ZUKPFZ+1eed3rZ5yew%0AIbCrzYcV9L2WKn1almd3x/izvHgl20Rs8R526HfC8zkm/O67VDVnXxC4C/uixU7mxulln8v1NlE7%0ArTqXVKI0TsvbaL9/vOxztX6vdH14QTn2/PHO6GpzXcW5pEK+xZjVwePTq12T14yr89s2fS07bOxb%0AwLd2VXdEREREREREREREREREREREib3meIyIiNjvOB64XEQE6Afev4/liYjYH5gGXC8mJGcB+OAu%0A8kdEREAaWGDDkQrwETUrCCMiIiIiIiIiIiIiIiIiIiL2DaHuawkOGEQ1UmbEywcReR8m9Fc5D6rq%0Ax/aFPAciIvJF4MJxyb9X1W/uC3nGIyL/AHxnXPIaVT1vX8gzUUTkKEy4w3LyqvrK/4W690ud7U+8%0A3OemfWl/fw9i9ui8q8Kh16iJZLA3694vdbY/8XKfm/al/f29iMijQGJc8rtVdem+kKfEqZ2v0RY3%0AzUZ/AIBAQxKOx6CfJVCzF0WzV8vMWAMj+GN51hf6CAhpcNMAjGqRuMQIUboLgwBMjjdQ76YYDvMA%0ApByPBC5DWqAQmrKa3TQ9QRZPTLTfXn+EpBunpzBEJpYEIC4xsmGeKXGzJe+S4fUclu6g0U3yfN50%0Ae8LxyLgJ+v0saScOgCfuC/ZHavYyLBtaz5RUC46Y3SsG/SyT4w10FYdMXU6MtlgtRUK2FoxOWr1a%0ARsMirbEMvUHWyuSScjyydt+sVdmtHJSaRL8/wuR4AwA14rEq30XKytNVGKA2lqYQ+hybngLA84Ue%0AmmMZCmr0sb04SKhKfSxNv5V9TmoyPcEoipLXAIBaJ0GvP0Kta3TkisNIWKDdzVAkHOunbf4QHd6O%0AqLzb/WG25nqpiaUAaIvXsbUwwOzUZLb4Rgfb8v10JppIOOZ919Wj2wk0oMHLjJW1uThAIfRpj5vv%0Ao2GRtdltHJGZQo1t74ZCH32FIQ5Jm0jDfUGWWfFmns13Ueea+kMUFyHlxFF0LE1VydhylmY3MVTM%0AcmTtju2xixrSUxyi1rajxa1hU7GfQEPSrhlmo0GB2liKkSA3Zm/HpDp5vrBjqqh1kywdXMeMTDsp%0As80rCvT6w0yy+71tyvehKKNBnsPSHUZHxUE8cXGtHWXcBHGJUdSA0bBYZn/D1Lop8jYtFxZpi9ex%0AKrsVgAYvQ2e8kdGwwPaiGTcNsRp6ikNjZcedGJO8Ojbl+zg0abZZ3lDsJ+MkmBKrY9TazmCYp82t%0AYXl+m5UpiYMwGIzi2H35Mm6SruIgQ0Vjx7PS7QyHefJhkVxgZKz30vgaMCPeDBg77g5H2VToY2ai%0AFYAuf5hsmCftJMhYfTc4CVbktr9A7pR4uOLQb/fyCggJNByry3NcUk6crsIAR9aY/p3q1rA1HOXp%0A7Gbm2rQNxX56C8PU2f5OunE2jXbTmWoZ022gIW1eHXXWbjb5QyQlRsZJ0B2MjOVxELJ2TsoFReJO%0AjPZ4/dhckQ3yNMRq8DVgODB7NWb9HLVemoaY2f63qzDIEal2Vua20V8YBmBO7TQABgITPb41lqEv%0AGCUhLlNdY0ur/X625PuYnGikaMdyo5tmNCy8YK5q8+oQETbl+8b0JAitnol272tAd3GYw5OTWJHb%0ADkBTrIZmN023naN6/WFavVryGlB6frQt38dBqVYCVQaDHVHu406MpLX/0bBA2okToGMyph2PooZj%0A3xvcFL3+CI445OwcmHYSjIYFXHHG5rxskCdj56hS2bVuko35XtrtPGnGTGGsHyd5dbTFMsQQhtSk%0AbbNzU3/R6MgVh+NSU1iW30rcbMtNTFyGglHiEmPUytQQq2HAz47NLc1eLf3+CE2xzFjf9haHqI2l%0AOcTadneQZWOumxMzM3jOzhVTvQa2BsMM+tmx+aXRTTMSFsbm6Vo3hSsODoJv5+AaJ06vP0JrrHbM%0ANhrdFMtHNnJEjbkGpCVGjXisLJqdIuqcJAEhgpBySn1SpKABDkKXnScmeXUMBbmxa0DS8Vif76Eu%0AliZpdVIkRFXpLRobnZFsZTjMU9SAId/0f4NXw7Z8P5lYckyXxuZiZAMzTjJukgE/S1OsZmx8u+Lg%0A4tDjm7JFhJR4jGqR0cDof0aihaEwxzZ7T1DjJhAR8mFxbA46KNXKYJDDt7YF0O7V019mn6445MMi%0AA8UsnmPuFepiaRxkx/gnZJJXR7OT4okRs4NTvZcmJi5JiVFvrzkrRrdwSKoN397fbCsOknLiTPXq%0A6bV1bi0OEGhI3rZjSrKFogb0+yPUxdJjMnUXBulMmPuSwSCHg1DrJnnezu/tySYG/SzNXi1b7Fiu%0Aj6WZEm9kU9HsBJVwPPqKwxyT6mRbYHQ5HOQJNGRGwszBq/JdFEKfw5JtDNq5a0asnoW5LSTd+Nj4%0AFhEO9ZrYYue7ECUpMZYMr+fQmo4xW2qLZViW3QzArGQrXf4wCWtrwJi9NHkm4E+NE2fFyCbako30%0AFMxYnJZsJlAlp8WxuaPXH6bGTbIh22VsK54h5caJS2ysf4sakHA8EiUb1YCkE6PeSbLN2lJrLMPC%0A4bXUxtJj96HTks14OLQ4ph+fym2iLpZmc66Hg1PtAOTUpy2W4ZlRo/+piSYGgxzDZfaVttfqkt00%0AxNIMBKNj974AubBAb2GIg9Pt5Oy9Q9xe74fsvFHrJhkJCxzsNbE9NLacEm/sPgSgJZYhp/7YODL6%0AL4xdb9KOmUuyYZ4GNz1271YMfUaCPA1eDTlrgwnHGxsHAAX1mRVvIas+7fY+fGWhh3o3xZIhs/PP%0A9Jo2iqHPtHgjq/KmT0b8PCfUTGN5buvY3NzvjzAnNZlncubeIeXEaYrVEGg4tl9xo5tmTa6LadYm%0AS9erAT/LbHtftKnQz5GJNtb4/UyOGdvpD/MMBKPE7D2+h0PciREXlz473noKQ/gajN3zJxyPlHis%0AHt3GzFSb0QkhjW6KrXb+yziJsXu10rwVEJJ2ErjikLG6jYtLlz9Mj73Hn5ZoJqtFGpwkpd32lo9s%0AYHbNFJYPbwAYuz8u2b/RiYcnLn1BlmHf6KR0PS79xukpDNKRbCYXFIjZeaq3MExrvI5tdvxPTbYw%0AFOQI0TH9b871kHQTNHjm/mLIHyXlxkmKhyvm3m0kLBComc8Pt9eqVcVemtwaGmxbnyt0U+cm6fOz%0AL7D3QMMxG1yx/fEDd5NmIPvdf3zZO8vSn/v5ftEH0YrHiJcVqno1cPW+luNAxjoYXxZOxkpUC7H4%0Acsc+7J27j+reL3W2txCRduAHmHCNeWAtcDPwpvLwomX57wE+Z8M3VmSic5PdH+9nQBF4B8apP2fn%0AZ1Us5wTgPar6ySrHL8GEn94IZIDVwEdV9aFdlDsf+LMN8TpRWYbLw8O+lFjnzm6PGxH5OnCfqt45%0ALv0MTF++QUTeBMxWE8q6Ut0Vx2wV3X5tf9PtnjIR3e7k3Bfk+XvnJhEJgKWYPRx9TGjlH9hw1xOS%0AYWeU7G9P+m5vs7M5QETWAifY8LH7NUH1rvxfYcnw+l1n2kPizr79mVVyPB2I9FlnyN6gxa3Za2VP%0AhJLjbW+wr22yRrxdZ9pDSg6EfUXJ+bk3aI3t29uEXvsAf2/QYB04+4qS42tv0L0X56mJUOckd51p%0AD5mRbN1rZU+Emr04Twbs2/uSQeuM2huUHEb7itKLRHuDYpmzeV/QYJ3IByLTa9r2tQh7jZJT8UCk%0A9EJIRMS+JnI8RkREREQcMNhQwTcB16jq223aXOCNL2EdrmrVXzcXA99V1atFZPqe1mGdoFUdoZbr%0ASvvNiciZwI0icqaqPrOn9e4vqOqXJ5DnT8Cf9rCKSLcvD0ZVdS6AiEwCfgPUA1/Zp1L9LzDBOSAi%0AIiIiIiIiIiIiIiIiIuKlYh+/HHsgsfde8YqIiIiIiPjf50ygqKo/KyWo6iLgfiAjIn8QkRUicq11%0AUr4AEXmHiCwVkWUi8p2y9GER+boNb3iSiLxGRBbavL8UkYSI/CPwNuDLInLtuHJdEblMRB4XkSUi%0A8iGbfp6I3CmGySLyrIi0i8gZIvLniTZaVRcAVwKX2nJnichtIvKkiNwvIoeXZT9NRB4SkdUicoHN%0AnxGRu0TkKdumN1fQjdg2LLN5Lio79k82bbGIfNumzRWRR2x7bxKRRpt+sG3zYlvfrD0oY36Z7OfY%0APn0AeGuZTJeIyOX28xtF5FHbZ3eKyIRf3Yx0W1G3r7DtXGj/H1ahTTVixsbjNt+bbfqRIvKYiCyy%0AdR8ywX7Ybvvg41ZfFceUpeJYF5Ev2/zLROTKUvo4uV80tm36PNvWxVb+WhFJisjVNu9CMU7q0nj/%0Ark1fIiKf2IMyxuYAEWkWkTvs8SsAKZP3ZmuLy0Xk0rL0c6wNLBaRu3bRJ9PF2PJT9u9VZeV8vkzH%0AX5tIX0VERERERERERERERERERPzfJnI8RkREREQcSMwBnqxy7Fjg08BsYCZwcvlBEenA7Ef3akwI%0Aznki8hZ7uAZYZvf/ewKYD1ykqkdhogd8RFV/jllh93lVvXhc3R8ABlR1HiYE7AdFZIaq3gRsBT4G%0AXAV8RVW37mHbnwJKTrArgU+o6vHA54CfluWbDJwCvAEohSHNAeep6nEY5+33Kjhl3orRyzHAWcBl%0AYpylrwPeArxSVY8B/tPm/xXwBVU9GhMus7RK7VrgJzbvq4Ate1AGACKSxOjtjcCpQHsV3TwAnKiq%0AxwK/A/6pSr5qRLp9oW5XAKdZfX4Z+I8KOvsicLe1+TNtm2qADwM/tCsZT8CEtJ0Qqroac+86iSpj%0AymatNtYvV9V5NvxxCtNP49s8n3FjW0TiwHXAp6wOzwJGMeMWm/cdwDW2jEuBGcCxVr/X7kEZ5XwF%0AeMDq+0/AtLJj77e2eALwSeukbMX03fm2rtK+ztX6ZDvwWmujFwE/svo4GzgEeAXGPo8XkdPG94uI%0AXCoiT4jIE1tHNo0/HBERERERERERERERERER8X+MKNRqRERERMT/FR5T1Y0AIrIImI5xSJWYB9yj%0Aql02z7XAaZj9IQPgBpvvMGCNqj5rv1+DcR78YCd1nw0cLXYlGSZc5CHAGuATwDLgEVX97d/RvtKq%0ArgzG6fT7Mv9W+QYGN9s98p6WHSv/BPgP61QIgU6gDeMULXEK8FsbZnabiNyL0dnpwNWqmgVQ1V4R%0AqQcaVPVee+41Vp5aoNM6XFHVnJX5rImWMa7Nh2P64jlbzq+xKxPHMQW4TkQmA3GM3neHSLcv1G09%0AxkF2CKCYPRjHczbwJhH5nP2exDjMHga+KCJTgBtL5e8GJcVXG1MFqo/1M0Xkn4A00AQsB24pK7va%0A2L4L2KKqjwOo6qAt+xTgxzZthYisAw7FOBV/pqq+PdYrIkftZhnlnIZdcaqqfxGRvrJjnxSR8+zn%0AqVYHrZh9OteU6i/TWaU+2QxcLiYsdVBW/9n2b6H9nrHl31cunKpeiXHIc2rna5SIiIiIiIiIiIiI%0AiIiIiP2RMPpJ+1IROR4jIiIiIg4klgMXVDmWL/sc8OJr4IvCLpaRK9vXcWf5qiGYVXK3VzjWiXFI%0AtYmIYx1Xe8KxwDOYFWH9pb3xKlCuh1JbLsY4K45X1aKIrMU4Jca3oRKCcT5NhJeijPFM5LwfA99X%0A1T+JyBnAV3ezjki3L+QbwAJVPU/MXqb3VKn3fFVdOS79GTEhi18P3C4i/6iqd09EGBGZiRm726ky%0Apmz/vmis21WEPwVOUNUNIvJV/v5+2J38u1vGeF50rm3rWcBJqpoVkXswbdpZXS/qE6uLbZgVtw5m%0AlW4p/7dU9YoJysj8xhj50ZCFvlmU2RAGzKod4P5sJxn7Ay4ThDzrulzQspWB3hQAD3kzeJU7wMbR%0AGgA2eTFC4FXeABt868P3QX3BJQNAo1vg5niSOnWYHpiyn3HgHYmARSONABwSS+OIssVpR2z9itDm%0AjbI0yPCheAMArUGe1WGKDrUmEUAsVDJeku0FI+OyRIxza/roHkkDsMWP05RooDU+yl+oBeDc2DB9%0A+QTPeW2cnjb+Xi8esKGrjvqEKTtb8Mipy3Zi1AXmvDmdXQz2udxpFxY3pNqZFeRBmlmp5t2GC07c%0AyLMPdhKoMZnBWCdxQqa1DtDdb4LY1CQbWJGrY9AVjnDqjNrUIaYhnmd0sraQJqk1OApr4i4ArwxH%0AuCPezJkF0/XpeJF0RtjYm+K6lNHbeaMuLV6CzmkD/Gltp5Hp2GHWLZlJzDWXrZu1jtluG5PzeTZK%0ABwCTYy087STos3F2PuM20ZkcYXU+Q6Jgyu5MeqzLZxgKTaZ+F3rrOzmrkOMpMfrvoJ65nd3E0z63%0Ab5oOQF1B2erVjr35ML3gM+S4HOYN0tQ2AsCvt3ZwfK7ItMZBAB73j6TJ9bknJpwzai7rW9w4cVdp%0ACnw2iSntVU0hz/Y0MqtuAIBVfZ0sibkc7/s8kzS3D0fkfAadaUyRUQBmHNLDd9Ycx6FBjFp7x1AX%0ABjQ7DaQcH4ABp4GOpiHW9daz2koej01ixIGzUr1sGjA2cdj0LpJNAQufsjYRK9BPC/0a43XvHALg%0At9fX0Rgoh9UbHS3J15PwFQV645ONTEWfxngjM+f2cudTUwBoKvhs8lppzxuZaiXJMknSVFBqQiN4%0Ar1tPS9GnLdEKwLpCDV0xh4yjhHbaioVKf3wyza7px5wKHWGBAGFJ2rTtFYUcQxrDyysFG2ypTlwy%0AiQQtbcMA3LJ1CvNkhK1Bkk2usUk/hI+ToD5eAKDgu9Slc2go3I+ZEw4q+nSkRlhUrOfkxi4ARrMe%0A7cfE2LwyZs/z8cMEQWwWC0MzBo8J43jxFp4VM5bnOEOE6XqeD2oYdk3bEiG4gXJi03YA+nrreIRa%0Apud9mt04AIEKudBlsxvnmJSxk5G8x9+cFHWe0durkwN4XsDtuSZa7GzfLkV6nRhHJMw56/w2ZniD%0AbMzPYmaHea8k3VDg5g2dHBYUIYC6WIFAk/T7cZY7pm3nB0lmZmpYWqinJjRjsE8c+l2os3X1OdDl%0ABBxZdGkxEdXJistUGaWt2djR5m311KZTXKEp3iUzAdjqOEzL+0ANCVoASPoB24izIW76sSfeyXnh%0AMEuDWuow9cc1hAAC+3LWrJpBnsg1MluG6faN/t1AqXF86lLmUr00V8/hXoIHtJa0nSdOTvfy9GAH%0ARzf2cOOI0SUxOCwfsjJhMqVCyITwyro4T42attWGIY0U8W39tRRZV0gzO92PY+106dBUZrgj9Dod%0APBs3umwvKOe4s5jiG3s79pTtrHqkg1u8NKePmnHSrTGaxGdxws4RxVFGaaXoCwvtnPDWhh629GUo%0A5F2ghkHHQBojcwAAIABJREFUxfHayBYdPMz1rT4fcPSsYe5eewhzPDMvrSzUckxtHwuHzbg9KjnA%0AgmIDhxeKqB1va7wYDbQwuWhkHKCBhrBIzptNumjG7dOxJKfXdrOwfyq1Nq3ZLTAYeNyZMno7MnDx%0AVHlV+zYe2Goi5Tf6po3HzTLvxHVvTLGmeDCbHRd7CSAdKgfHhwjdegAmdQzx9NpJDItDQkymuqBI%0A52SPVdubiNmfM72OxwZXcMzQpgjM8X3a3FFuFzPfvadzE05MuWqduXc4MefbvMLR080YXL0uBaRY%0A7bUzyco7NT3Cg349h6uxpWzRZVrNMNtGahgWU+EjLrzDHeKZvLkmZkU49/ANXL9qNmfEzBgMQuFe%0ArePgvNFZV8zliCDLSCHGG+OzAZjjDfJcoZZ4qGR8k68vdjjHN25n5dZmAKbXOywcbiQsCus907ZO%0AnUQqVFrF9JsbqLnRkja61djNie3bWLd5Ji2JLI6dX7YO1LA0lmBDnRl/7/MG6B5q5VlJQtJcX32g%0AvRCyMtFg+wjmxbIU8g5FbRrT/3GtXQwPKSRbKPhGL7dLDa8JzbWrdzTG7MQMzm/cxkC/uZ5szqVp%0A0gItDaZvl/c20+s6fMrL0GxvE0eDWuIEPJk0QWFmFYpMqRNWDdWTtv2/Kt7B1KJPJgj4i2fa+3mv%0AnqmZIQaGTdsaa7MU8jE2lsY6UJRJDOJy1rHm+63PTmVubJDbqKPNdD/DDrjAcUEWgFCFO90kJ+V8%0Aeh1jp435gPa6Gdym9bTb89K+ss4Tjs8Zu/m3pkYeG2jhhOYUXYPmunBfIkG3BJwfM+/irXSVz7xi%0AE79+7GDidkwcVsyzMJHg0HxAlxq9xgR8B7qtvb9t0hbqj0iz/M56HDtOfuXFeF+xSG2tmUtWDDbQ%0A6Y6CD32+mct6XJcj4g6r8+aedxpZtgQptsZcJvlGtx3eKNuLSYQWjjvYjN3L18+gTh3m2DG0Oh7j%0AtMQAQ7kE3Rjb2uI6zA2ybLX3vEkNaQ7y3BGr4/Vqrgu9wSSGwhiNyQxF38wdcQnYVkiQUaOjbMxh%0AGcLZ3sHMCU0f1NbWsHY4zZBzMABdMSEncHAxZFbKlH1rWE+H10LC3rvHaSGtAa6rNNqfcImaBp4d%0ASZLUSfRZ3YbU0Rr4Y/P2EYUiIXBQ0wCDQ6a/H0l2cobXT2/W2HFf6LHBc2hO7pg38gjtzijEmsn5%0Apqz+0OOIdoff9Zv7i9n5kFQQEgKlBzNZx6WDBOs8cw88xxvk7mASpzE0ZrcrksfQUvAhbu3PyxOE%0ADvfH0hybLwJQJwXWBWm6Yy3U259rq2PQEggxazenTurmwcEWcGEO5n722fg0Zugo6xKm/u2ucKoz%0AxPN+hnX23uWsTIZswaMhmSNXqBuTa1MxTU5MP444wpEyQsLzGc6bCnNhO3VOgbUFc50acjKIQqcW%0AaUmY8b44qOUNR22gd30zERG7QxRqNSIiIiLiQOJuICEiHywliEhp5diueBQ4XURaRMTFhD28t0K+%0AFcB0ETnYfn93lXzl3I4J2ehZmQ61+63FgKuBd2IcW5+dgJwvQkROx6xGu8qupFojIhfaYyIix+yi%0AiHpgu3WMnQkcVCHPfcBFYvava8WswnoMuAN4v4h5giciTao6APSJyKn23HcD91rZNpZC2IrZGzO9%0AO2WMk2kFMEPsXoaYPqvWvlIMyPfuQhcvINJtRd2W6/OSKu2+HfiEyNj+isfa/zOB1ar6I0zY0KOr%0AnP8CrF5+hgmXqlQZUzspouRk7LYrVyu9oFBtbK8AOuxcgpi9GWOYfru4VD9m9eBKjM4/bPMgIk17%0AUEY55XleBzTa9HqgzzodDwdOtOkPY+ayGWX1Q5U+seVssS89vBvzHKeU//1WX4hIp4hMqqTciIiI%0AiIi9Q12ssK9F2GsszdXvaxH2GoMlT9sByKSOoV1n2k/pih24/VZyOh6IhLon7wVHREREROxtohWP%0AEREREREHDKqqNuzgD0TknzErd9ZiwqXu6twtIvIvwALMSp+/quofK+TLicj7MOEtY8DjGIfIzvg5%0AJtzjU/ahfxdm373/B9yvqvfbkJCPi8hfJtZaLrJhGtOY0KHnq+oz9tjFwH+LyJcwYTB/ByzeSVnX%0AAreIyBPAIoyTZDw3ASfZchT4J7sf5W02ROMTIlIA/gr8K8bB9zPr8FoNvM+W827gChH5OubF5wtV%0AdXfLAMb64lLgLyLSjQmnOaeC7F/F9Ncm4BHM/ns7I9LtznX7n5hQq5/FOPsr8Q1M+OEl1ubXYvZU%0AvAh4l4gUMeFmv74T3aXsuPAwL3b/D/B9e6zamKqIqvaLyFWY/SzXYsbt+DwVx7aqFkTkIuDHIpLC%0A7M14FmYF5c9EZKmV7xJVzYvIzzHhSpfYdl6lqpfvZhnlon0N+K2IPIVxhK636bdhHJxLMM7KR2w7%0Aumzf3SgiDnYPR6r3yU+BG6xDfQGYV2tV9Q4ROQJ42MozDLzLlhcRERERERERERERERERcUCh4Z4G%0AIYsYT+R4jIiIiIg4oFDVzcDbKhy6qizPx8s+n1H2+TfAbyqUmRn3/S5M+M3x+S4p+7wW66ixK4n+%0A1f6V8/Wy/EOYffXArH68p0IbSnnnA/N3cnwNcM7O5LPfM/Z/N8bxVamsUh4FPm//xuf5NvDtcWmL%0A2LECqzz9OeDVf2cZl5R9vo0deivPMx+rI+tAfpETuRKRbiek24d54T6E/2bT78HaraqOAh+qcO63%0AgG+NT6+EqlZ9NXsnY2pMBpuvfKx/CfhShbIuKftcbWw/TgV9UWHFp93b8bOMW8G8m2Xcww5d9mD2%0AWizxmbLPr6tQHqp6K3DruLRqffIcL1x5+i9lx34I/LBSHRERERERERERERERERERERGViEKtRkRE%0ARERERERERERERERERERERERERERERERE/N2Ieck+IiIiIiIi4uWGDfv4qXHJD6rqx/aFPAcSkW5f%0AHohIM3BXhUOvsSv9IvYjsj/+qC749z7O/KzZUjPYsI0NtwqbhjPcnzKBVo7LKXXq85wXB6DDD1iS%0AcOjwhYKNMNscKHMbu1kw2Mrb39oPwHM3udzh1DI35wPgokypG0IEFg6bbS/nJAbZlK1hSs0wAN0j%0AKeae0c3K+xupTeUBaJ8zzJJHJvFkIsHR+aLJ58ZY7cGhdiu1V0zexgNb23ntERvIDxq5U00+Kxe3%0AMrl1EID66XniU9PcdWMjpWA8SxLCRw/eSHJmAoAb/zqJ05q2s6SrhVcdabZF/cOzU5ldyFMT81lk%0AtyUNBM5p3sakd0wB4FeXFznaH2UDSc69cACAa29q4PXtW1iy3myz2eLmmX5YD/1b0izvN+2f6o6y%0AStMcm+njT3mztef5tV3E4gELtrUDcMFFg6y6AZYV68jYMELn3PB6rnr7rUwvBgAMOC4HhTlmzugl%0Ac7DplNi0JgYWdHPr+k4AphWLPJ3wOF0GuT+sA2CSr5x74QBLrk9yzLtNWTdfW8PrT97I0BqzgPmJ%0AjW0c3dTDAwOtZO0rsG+bs4HUcZMorjVD/sE725g3ZzNXrJrCK3PBWH83J0dZ6NcxyTdpJ5+xFfWV%0ARx8wbasRn0MO7eauVVMoWls676wtPH93hsVhLQAz/Dzz/hG6b+3j2U3NAGx3PdZ78NrA2E1tJk+x%0A4PJUvoF56V4AcnmPQy5QvnljhnNzxlDmvmUYd8ZklvzQ9FExdKhNFMgWPAZDD4BT/zFgy02DbO8z%0AgRNcMb+9+4I4r3qTKTvM+gyvgrs3dtAYmLY9k3A5KxwilTQ2unmwFkFZEY9zRrwPgBv8Bs6P9dOf%0ANePt2J8cz+8/8TQ9LpwamrZMO6yPW1ZO5dXN24yMBZetfbXMPKiH5i+cBcDtH11GE0XaGoZJ15q2%0A+QWHJdta6Y45Y/3tEVLAZXXcjInjwxEOOWOAnzww2bRJQublHaZonqLdb6tXPPpiDplAmelkTduo%0AoT4IWR03ZT8iw3ws77EwnuC9J5tx8usHOjk9NsBDRbMH4EFFn62xGBe8c4QHfmXGV6NbIFAZ0/W0%0AzBArRupZF3fwyh5xfOCHsxm54nYWLDHjK65K1hHmNXQDsKivhXP/X4qbvp/j3JM2AnDFE1N4W912%0AVm034+jImdvp2pxhQ37HVsJbYy45gcMKPsfN3WJ0uXQqb37vKL1/M/NWb1cNS/w63nLudoaXm778%0A1aZOjswHzEibffJ+FdbyoUwv7W9t5KErjOBrPY9mP6TP6v/IMMtQ4DEkLud8sQGAhd/cTmPNKAtH%0AG3nDa039l93bRnPokLf2//bGbdzT1caFH/C5/hem33yBi7/YyG+/aexoq6vUhcJ7z9nOs7emAZg5%0Ar48HH+7gyYRDGlPYmf4Ia8M0TaGZg4+Zu5Wu1TUsyDVxSMG07ZFkjJlF4dyTjR63LU6zeSBDgFDr%0AmjzZIMYoLimMrcdEuTXpccqokrSz6XGnbWPZ/S0MaYy0zfecl+AEZ4iOmWa81b7zWMI167n61ymO%0AKpj5ffrkfh7c3sYMHQWgR+MMO0aHm2KmHR86t5v7bmrk1fNPonD9nwD4r7vb+PSJmxlZb/IsWNfB%0A60/aiCQdhlcZXYoDD62dzKtPMG1bs7CR+50M7b5y/kMmEMHik7/JoB+n2zG6bgwDTv5EDH/lFu77%0Am5m7myhyezLBUXnI27Dqb/1Chtzdz/DwIx2UM+g6BFb/s90hHtdalsaMHv8h5zCnrZv2H1zE4++4%0AHYAT/rmJq74/wqk6xKwzzByw+t4M2/IpWrwcAMm4z21+A+89bANdq8289Ce/kUPzIUUrz7lv7kFq%0AU9xybZo3vtvoUvNFnNoUy35h+n97mGBqYoRnirW0BUamACErLvVaxLNz3eHzuvCHYcNz5jo1XPQI%0AEba4cbbb+GtDorxFBuk8ylxfFzwxhXPeMYSkEmQfM9Hdf7diKqfIEAcd389PnjJj+aJ0Dwv7m3nj%0Al+zW19ksS/+rn+vicQ7zTeF1oRIgnP89s2V54bYHWPG3eraESU44aKuxjQ0NzLk0wZ0/M+1vc3Ic%0A9Ylafv2TgJSdS0LgGS/ggmKOOd8ywUByf3yYBQ92sMkzNjYvyBKqcEc8yTlFo7cb4wk+1tTF+s1m%0A3MadkMfdNEWBgwvBWF/3uC59LhyZ98fSTjqvn6DP2PZND3RyetN2Wk91efgGMy/GCaiJ+WP7G85+%0AW5Gl18WZOqWfxlPNXHXHbzIsSwhn5k05RxzbxT2LppAT4ZxjNpiyl07ltS3b+FXfpLF8rihTOvt5%0AamMbAEURmkKfk77cypJvbgbgcTdNYwDnHGXKeWZxK4cd2YXXIHiHmuvrzdekKAocGxtk+inGJu+8%0AezIzY8OsDIz9HZPq5/58I3PDLEscMwcdVPQ56R0jXGPbOi/I0h0kOP6wLdz6vOn/Cy4cAD9g4R9M%0AWwXlz0mPr3y8hlu+Z/R/VLqfwdEEQ4FHwa678VDuSgmnmSy8+mfHcN3HlzEryLHGNdfTVKicdcom%0A3CZzvfnJba0IMC9X5KQvmHueYP1WYicczd3/bzUAp188wq2/reXcj8BTPzV6HNEYcUKakjkeDcx5%0ADYFyVLqfp0aN3eYduPD1XbiT6rnzKmO3ByWG6cmlOOlztm1NTVz5ta2c6QzwqF8/Vs5UGeXGeILT%0AbVtOObeL5/6W4eBTzTy56O4Wjj5xO489MpnTvmSuZ5v/+3mW9zazJGHs5oMHbeK3a6cwyTfXR4Dm%0AsMgr3lNk9e+NPXYcMcizi1rw1aGzxYzT7t4aDpnXw/JHWxlUcx1+ICV86f3CDVeYshOhUhShLSiO%0AXQOO/kwDfTeu5fpNZr679L0FBhd0cf36Tk629y5HfDhD7tEN5Lpd/mezyfe+mRsoDMd4ZKO552sK%0AfQTluFd3Mbza1Ldk7SQObe4jmzW/MVblatnsORznj9LRZuQOfIeVXXbOALKOy/2JgDePhtyXNO34%0AYMcW6k+uZfUfQrpGjU32OTFee/ZWNj1gbOS5kXqGHAdf4NDQdMCjXoo5+SInvdvMt5f/vpYj8iGt%0Akue2hDnvnz+WgHQaf8lz3H+z6ZMkIas8j6MCU85WTXD6vE0kDmvAfcObAfjdxXcz2ffH+jF/z9M8%0A/WALbU1D3DXYCsA8GeJJreVw39S/TRJMkVEaMjnCwOjo+ZE6liVcDiko57zL3Jf1Lhhk46YG/pIw%0A9j7Nd6gLlWFHxn7jxID6QCndXl245doDemPVkW++52XvLKv54q/2iz6IVjxGREREREQAItIuIr8T%0AkedF5GkR+auIXCoif94LdX1YRN6zq3yqerWqzh3395I5xkTkEhHp2HXO3SrzdSLyhIg8IyIrROS7%0ANn2+iFzwUtZly/2riDTs7nkvpW5FpEFEPron5+6kTE9Evi0iz4nIMhF5TEReZ48Nv5R12TJPEJEf%0AvdTl7gpV7SnvA8wehA+8VE5HETnU2sgqa5PXi0ibtf3LX4o6xtX3dRE566Uu90Clww92nWk/5ca/%0ATtrXIuw1phWL+1qEvUZtJr+vRdhrFAtVo1fv90zLDO1rEfYaR4bZfS3CXiMmL/vnentMY3jgXt+2%0Ah4l9LcJeo83J7WsR9hpHHNu1r0XYawj7di45/eKRfVr/3qTjiMF9LcJeI+scuPdF2+TAnacj9i+i%0APR4jIiIiIv7PIyIC3ARco6pvt2lzgTdO8HxXVSf8hEFVf7ZHgr70XAIsAza/FIWJyBzgcuD1qrpC%0ARGLApbtx/m7pEUBVz91NMfcGDcBHgZ++hGV+A5gMzFHVvIi0AadP9GQRidm9BieEqj4BPLH7Yr58%0AEZEk8Bfgs6p6i007E2jdjTJ2d2x/ebcFjYiIiIiIiIiIiIiIiIiIiDiAiFY8RkREREREwJlAsdwh%0AqKqLgPuBjIj8wa7eu9Y6KRGRtSLyZRF5APhnEXmqdK6IHCIiT9rP37YrKJeUrf77qoh8zn6eKyKP%0A2OM3iUijTZ9n0x4WkctEZJlNd+33x+3xD9n0M0TkniqyHi8i94rIkyJyu4hMtqsPTwCuFZFFIpKq%0AlM+e/8myNvxuJ3r8J+CbqrrC6tBX1XJn3Gki8pCIrC6tfrRyLxCR3wBLReQbIjIWAlVEvmnrnywi%0A91lZl4nIqWX90GI/f9YeWyYiny4r49+sTv4mIr8t0/0sEbnNtvd+ETncps8XkR+Nl9Ue+3yZ7r9m%0Ak78NzLKyXVYtn4jUiMhfRGSxlfGiSkoUkTTwQeATqpq3utymqteP08tiazttZXJ/X0QWAJeJWS3Z%0Aao85Ylb9tYjIhbb+xSJyX1k//Nl+bhKRm63sj4jI0Ta91erwKRG5QkTWlen+XWJWZS6yx1ybPlxF%0A1jeKyKMislBE7iylj9NDq4jcYPX4uIicbNNPt/UssufXVtIj8E7g4ZLT0epxgaous187bP8/JyL/%0AWVbvsJiVi48CXxKRm8qOvVZEbhQzDudbPS4Vkc+U9UHJtl9j5VsqIr8UMa+eisi51h4fsHZW0nuN%0Azfe4Pe/NNv0SW2clWf9bzArj5WX2WJo/HrJ6f0xEaqX63JERkbtsvy4t1buzfo2IiIiIiIiIiIiI%0AiIiIiIioRuR4jIiIiIiIgDnAk1WOHQt8GpgNzAROLjuWU9VTVPWbwICYVZIA7wPmi0gTcB5wpKoe%0ADfx7hfJ/BXzBHl8KfMWmXw18WFVPAspXXH0AGFDVecA84IMiMqOarCLiAT8GLlDV44FfYpyDf8Cs%0AcLvYhrj0K+Wz5f4zcKyV8cNV9AQ71yOYFXynAG/AOOtKvAL4oqrOBn4BvBeMswx4O3Atxol0u5X1%0AGGBRecEicjxG768ETrR6OVZETgDOt7p5K8bZWuJKjHPveOBzvHDF4otkFZGzgUOsvHOB40XkNKuf%0A52240M/vJN85wGZVPUZV5wC3VdHTwcB6Va0W26YGeERVjwHuwzgpSxwKnKWqnwF+DVxs088CFqtq%0AN/Bl4B/s+W+qUP7XgIW2v/8VY6NgbPNuVT0Os0J4mtXLEcBFwMm2f4KyeqvJ+gBwoqoeC/wO47Qe%0Azw+B/7K2fj7wc5v+OeBjtq5TgdEqetqVPc61ch8FXCQiU8tkXqaqrwS+DhxRcuBibOxqe26nqs5R%0A1aNs2hhiVlvOBy6yx2PAR2z6FcDrVPUUXrj68osY/c7DvAxxmYiUNhSrJusXVfUE4GjgdBE5WkTi%0AwHXAp6zez7I6qjZ35IDzbL+eCXxPDDvr1/K2Xmqdn0/88sGnd6LuiIiIiIiIiIiIiIiIiIiXMRq+%0A/P/2E6JQqxERERERETvnMVXdCCAii4DpGKcJmIf7JX4OvE9EPot5WP8KYBDzUP/nIvIX4AX7RYpI%0APdCgqvfapGuA34vZs7BWVR+y6b/BOMAAzgaOlh2r8OoxTq5CFVn7MQ6Yv4lZAOkCWyq087Cd5FuC%0AWRl5M3DzTnS1K25W1RB4etwKt8dUdQ2Aqq4VkR4RORZowzjAekTkceCX1pF6s12RWs4pwE2qOmLb%0AfyPGKeUAf1TVUZteCrmZAV6F0XepjPLNECrJerb9W2i/ZzC6Xz9Olmr57ge+KyLfAf6sqvdPQGeV%0AKLDDlp4EXlt27PdloUF/CfwRs2/i+9nhHHsQ4xi/HrixQvmnYBx9qOrdItJsbfUUjCMdVb1NRPps%0A/tcAxwOPW12mgO27kHUKcJ2YVbVxYE0FOc4CZpf1T51d3fgg8H0RuRa4sWTze8BdqjoAICJPAwcB%0AGzAOthtsO1VE/gd4l4hcDZwEvAeoBWaKyI8x4VzvGFf2YcAaVX3Wfr8G+BhwD7C6ZO/Ab9kRjvhs%0A4E1iV+QCSaxzdyeyvk1ELsXc00/GvHSgwBZVfdy2YdCeV23u2Aj8h3WOh0AnZuztrF/HUNUrMU58%0Asj/+qC5Y0Dc+S0RERERERERERERERERExP8hRPXA3dA7IiIiIiJiIojIa4CvqOpp49LPAD6nqm+w%0A3y8HnlDV+SKyFjjBriArrXBaAnwes4rwbTY9gXmA/3Zgiqq+WkS+CgwDVwFLVbW0cmwW8Hubf5Gq%0AHmTTjwZ+o6pzROQG4EpVvX0ismKcPVfalZPj232PPecJETlqJ/lc4DTM6rhzMSs4X7R/oHXQLFDV%0AX1Y4Nh/jbPuD/T6sqpnxcttjF2Gcgu2YfTf/atM7gNcDnwQuU9VflfoBeBfQVNpjT0S+AXRhHKgN%0AqvoVm/59zJ6WVwIrVXXybsj6PeBZVb1iXP7pNv8c+71iPnusyerww8Adqvr1CnnSGKfSdFUdqnB8%0AWFUz9vMFwBtU9ZLxctvjtwKXYVaSHlxySorIK60u34dZTXcUth+s0/qtqrra5t0AHIlxnL6l5DQT%0AkV7MCst3AB2q+i+7Ies9wPdV9U/WBr6qqmeIyCWYcfVxEekGppacxuPKPcrq8ROYFZ4rKuT5AHC6%0Aqr6nwrGxeuz3PwPfVdV7ymW2xzqAWzAvF8xQ1X+y6RngHzB7pXap6vtLfQCsAn5UmlPsHPMxzN6d%0AP1DV0236m4BLrd6fBN6pqisnIiuwDvgbME9V+2zd9wBPAT+1KyrLy6k2d1wCvA54l6oW7Zg6A7PH%0AbcV+rcaaY16rW7bXMXmSWay7eVs9QxqjIzVCvmjedzzsDVmevqWG5U567LxD/Dy18QKLAxM1t8P3%0A2e7GmBbmWe+Y9wFmWjN4IP7/2XvzOLmO6tD/e+7a++yjGWm0WZIX8I5ZDH7YgFlDQniBOHmQYAjZ%0AfiELL4EkQPJzFvLjPfIggQQI8IITQggBAoGEBBODwTZ4t2Vb3rQvI2n2pXt6uVv9/qiaVms8o5HA%0AxrKo7+fTn7l9u27VqapT597p0+dUHoB1MWylTiN1eSjQZYbijIbjMJjGANTFZcZ1qDqwJdIm60Dg%0AcVaUUJSEnqKu81CtTAZsG9BO08npIo9KgSt6x3lsvBeADSW9FL+UdAPwWm+W8VqBqnisDxcA8NyM%0A70XdrIsT+twIgJ0UuDQ/w466vm6TU8f3Uh6Oy2xz9HWlQsSBuQolR8vdW24wPl/kiATkzP9qWwrz%0AzNRzPOblADgvbZDzEnJBwpGaVtf1vXO0mj4LLZ87XT2+w4niGYVZFpoBAA9TZEvaJO/HHIh1QK2v%0AFIkIDrqtpjh0ZSkex35Nu3X9FCoT/nFqiKsTLfd4kiMg44DvAzDhwtZIMeMKP/Xsg3ps761wsFFi%0AwtNZenvSjJJKGemZ58BMRdc9NM2R8Uq7rZ5Sg9vqvbxq2yEee6QfgFl89gQu/QkMpHouZxyXcU94%0AaX4agLlajp0UeKZX5UhL68mC47LFqzET6XFzyTjiBlyUn2XUjNu463PVxsP858G1OOZf40hgfZxw%0A7qCu++hkGaWENb1Vagta33ZGZZ4zPMb8jG5r44ubfP7razg3aTJBYNp3eP7AGLdNDAJwQW6OhWZA%0AK3MZdXSZOVd4DlXWbZ3l5kdGtA5kMYfdgCnzM+GNUcamsEYz9mimeiwjXEY9j940M/U47PcUr5F5%0ADjZ03x4JXTZHGef3THPnnB7LK4aO8uDoAId9XU8pU8QixAK7PF3XxS3hnKDK0abWo/PWTZJELocn%0Ay9wTmLFUcF4UszPQ839VfppcIebGyTVsjrX+z4rHjOcwmKRMurq95xWmuaHVy5Wi7cRUM89goc6j%0AzWM6sMWvMd3K8aip+8X5aR6a76ZXxWw7a0rr1n69po5mOWZcnchpXRJTF5chpwlAV6nJV1q9bIwU%0AV24bBaA+ExCWEm44sBaARGBtnHLxWWPcs1f/zmif73J1bpq+DVrXv/HwetalLfZ5IeuTuK1LVfEo%0Aq4S9ntaJi12te8+/agyA7960hhnXY7eveK2j+/ulrMKr0gW6K9r+7J3qZs7xqDnCOlP3nOPhd3xP%0AE6qMfYGHr2DcJLx+QUvbzd1xqZ0WY8ITLk0azGZ63IbDBkrB590iG1M9RuujlPX5GvVIl8n5Cfcn%0AFeoOhGbJb05aBE7GYE+NvvNaANxy6zAZQpfSMj4QhFydmyaOXcpderwPGZt/3pCeo11He+n2Ig6n%0A+XYFAbMcAAAgAElEQVRfNueqHG0UOXtYl5mfzXF33MVLRw6zd7+2t2v7q9w8M8C5qt7Wd4A1lQUW%0Af4t0dK5I3k0ZHKjSaui+3FXrZcqDVxR03TPzeW71CqxJ4PLeCQAenOzDU4qWCGvQerrbzVHIFCOi%0A52QXBdamEUfcoG1vdgUe50YR94R63V7SislJSks5bdsZoWVdtJ33hAHrEkVfmrbt+0FyvOr1c+z6%0AskvD3BfnM58MUOjOlSWhv1jnQK3Mfl+XuSirs37jLPv26jE6LCELjpDPFKHRlRGvzoGkwFqnyXyq%0A5ayJw4Tn8FMXaJs8savIY9VuCirlwmccBWBhMuTuyQEGMj0edVxG8gs82qqwxavpMrGP72QM9Oo1%0AUa2GPBhXCJWinGkN7PebdFcaPDzdy2Vbdd3/uXcdF0iNwNNlHEdxa9RNKYOayb/2bKlypypTyXQ/%0ASlnGvONyjlNjJtZrq+zGzKYBOwOPZyV6nhYyD5+MadHz36ti8m5K4KX09NYBqGyMuPn2dUwbG1HO%0AFFOucMDLiM28XdmAuuMw7erxf1F5ksPTZfqLDQ4taFs657hc0j1FErnt55nPOgVe2sjaNnBrpJ9d%0ASllGzkSjPBh6XJXVGIv1Gph3HXb58Kxm2o4CyUnKg37Iy7smuGlWJ8JIgG1xxB05PY+bI8VhXxhI%0AYNg84wAc8HxetU3//m7XI/0clpBE4BxXz1uUukynAWOebm1z0mLD4Bz3TfSzuLJqjsP6rEXgpMwa%0Aven3m9QTnw1Ds3q+53LEicPQ+nn27ulrt58iJEqP26I9XBCXPYGu/WfOOkR9xmfX0V4KonWgqjz2%0ABB4vNvfuo3NFSn5MudRi70wXAD6K+0Kf0JjBUgbjHqyNod+sSR9FICnzSo//rOuigFkXXujOAbCn%0AWeZZ68c4eKibZqZl2jw0w66jvWwb1u3vPNLLWQOz3DwzwHML+tyhef08es76SQC+cXSYDHhRZaL9%0ADLArKnPEE54ZRcyKHt8NXp2HVIlLAt3+QstnsK/GV+cGeXlO113pb3DHnmEGRdvW2/08V6oqX3FK%0AvDrV66ue+FSV1352Ok/VSZXQyDx6Q21vZ1ohU45PJMKzSrruWj2gFvuMulrGDVmT7X6Oq/PTPDqv%0A75mbc1V2RBVe+d8O6/7fos/fL0UKZg1OucKz0zrzqU+Pr+Ucj3PsCTzOi47pX8WLuM0pcqUZ7wei%0ALopZxmFfr7dX9Y1xy/gaNmdNmkr3pejG7KLAuY7W0ck4R7cb0UxdSr6uuxb7TDoBTRF6Uq03387D%0AW/MzjM3oNbmmp8bMXIGF1CPn6DK1zGfC9do2eTiNyBByTspRFbb1ZtR3+fGRw4Td+rrDD1eYbeY4%0A/3L9+8qv3b6eFwyMUZ3L4fumzHyZI67fXn/3hT6Xxw26C02mFvT6biqXUDLW9ur7/e2zA5SyjC4V%0A0xVq+6oUlEotxmZKuKLlHCXHemnwHV8/c10Z16mlPjFCztzhD3ghm9IWZorYMDjHQi2k3NXkgaP6%0A+e72nPCauEG52GLnvF5LF42Mc/PhYdZneh5rZh4u2DDB147or0FG4pTz101w4LDWhTEJKWUpG0pV%0A7mj2AHCho/8PKuR1/8997GvtXwafiSz86RtPe2dZ8T3/8LSYA5tq1WKxWCwW+CYQikg7ZaWIPBu4%0A8mQrUEo1ga8DH8VElhnHRJdxnP0W2sHTec0cMCNmv0Lg54BvK6VmgKqIPM+c/5mOy76OTtnomzbO%0A7kjHuByPAgMicrkp74vIM81nVXTk1orlRKc7Xa+U+hY6HWY3OoJvOd4PvEtEzjZ1OCYC9FT5Ejot%0A6bNNfxGRjcC4UuoTaCfapUuu+Q7wkyJSMOPxWrSj7Bbgx0UkZ+bjx6AdBbZXRF5v6hcRuWgVub4O%0AvMXUg4isE5FBjh/HFcsZB1ZdKfUPaMfR0j5gZKubPn5IdNpMRO9x+cZV5FuOT6JTrv5zh9Nxi1Lq%0AduOknQTWL7nmO5iUmsYpOGnG6xZg0aH+MqDHlL8ReJ0Zi8U9IjeuIlcXMGqO37RCmRuAty2+EZPK%0A2Mj/gFLqf6Gd6+eucP0/As8XkR/rqOMVxml50iilDqOd1e9Bp09F9N6WjlLqi8Af8Pi5fATYJCJb%0AzfufA75tzp9lnNWgo6MX+Trw6yLtvVkvWUW0CrCATvO8Bu08XGx7rbFhiN7f0WNl29GFXluxiLwI%0AHU0J39+8WiwWi+UJJHwapdM6VeZnc0+1CE8aiw7KM5FqNVy90NOUF5Unn2oRnjQ2J62nWoQnjVnX%0AbkFusVieQDJ1+r+eJthUqxaLxWL5kcekU3wt8Bci8nvo9Kj7OPW0op9B7yO4mHaxDPyriYYU4O3L%0AXPMm4GMmym0POgIN9H5snxCRBXQU05w5/0l0CtV7jINiAvjJE/QtMpFmHxKdLtNDp97cgXaifExE%0AGugUksuVewz4B3NO0Hvuza7Q1v0i8lvAZ01/FDoN5SlhZP4WMNuRNvQq4B0iEqOjRX9+yTX3mIiv%0AO8ypTyql7gUQka8A29ERYndxbCzfAHxURN4D+Oi9BrefQK4bRO979z3jG6qho8R2i8itIvIg8B9K%0A7/P4uHLovRvfLyIZEAO/eoJheA96T9CHRKSJdjD94QnKr8RX0I7wzj0I3y8i29DzeaPpc6eT/Trg%0AUyJyP1DnmGPwj9Bzew3aiXYEqCqlJs0Y3mAc1TE6um//CeS6Dp3mdhS4Ddi8TJnfAP7ayOGhHaK/%0AAvyWcZClwEPAfyzXgFKqISKvRq/rvzBy3Q/85gnkWonPAANKqcVNDNehx2jxR3zHRQUqpZoi8mbT%0ARw+4E/iYUqolIv8P8J8movOOjsv+BL3m7jdrex/HUiwv17/tInIvei3vQaegXVw/1wAfFpE8en/H%0Aq1nZdnwG+KqI3IXeO/URU89D38e8WiwWi8VisVgsFovFYvkRxzoeLRaLxWKhHdX008t89ImOMm/r%0AON60TNkrgL9ddJYppY6g93pc2tZ1Hcf3Ac9bWgbYoZS6EMA4Q+8y5TPgXebVyU3mtZys96FTpS6V%0A44uYvewMy5Yz/ToplFL/xpK9LM35a5e8L5m/x8kNOlISPSav7yj/d+h98pbWu6nj+APAB5YR68+V%0AUtcZZ+h3gP9jyu9FR1aelKzm+C+Bv1zmmv+x5P1y5XZjIjhXQykVoSNM37nMZ53yfAH4wnJyGy4C%0AtnemIlVK/fdlyt1kXiilpoHXLFNmDni5UioxkbEvUkq1zDWf4/g9T1eT9V/R+08uLX89JqpQ6TTG%0A1yxT5teXkW1ZTL8fN8emjes7yr2643i5iN4rON4WbGeZiNXOOVBK3QgsF7X4LaXUucb599ccW9sN%0A4JeXqfNEsl67tLw5fyfL25XlbAfoHx4sV8+y82qxWCwWi8VisVgsFovFshLW8WixWCwWyxOAiHwJ%0A2AK8+Amq8sdE5PfR9+r96H3kznhE5Blox+WXlFI7n6BqP27qzaH3jLznCar3tMY4rH8Vkzb1CWAD%0A8M/GMRwBv7hK+TMC0XsvLgC//QRV+Ysi8iYgAO4FHrcXqMVisVgsFovFYrFYLJYfMtmZm+b+h40o%0A9fTJC2uxWCwWi+Wpx6SQXJqu8lal1K89FfI8nTEO66VpRn9XKXVSkZEWMHs2fnrJ6ZZS6rlPhTw/%0Ayrxk5GUKoMfV+3ZVs5jxeB6AXk9vRbuzfoT1+QFmkwUABMEXl4Ibknd8AGppi4qbQxAaWQSAKw6B%0AeIxGMwC0spituUHmsxap2QNtwCtxJF7MpAzjrVnW5ftZSJt0uwUA6lnEucEA9zUPc2FuGIA76wcA%0AeEZ+uH3taDyHIw4OAoAvLglZ+72DIMDB5iQZ+v+pkVw/ecdnLm0AEGUJa/wKgRzbe6ipEibiKq44%0AzMZ6DLq8AikZUZYAUHBDAvEouWG7roqTYyGL2uOxLuhmMllAodrXVdw800mNvBPgO54ZgzmGwm4O%0ANfW+VZvzgxxoTrE5N9Aey5Kb4+ygn0OJnqta1qKetuj2ilRN+xuCXsaSKq0sBuDscJDJtM7+xjib%0A8oPtsc1QhI5P0dH7mzWymBGvwlSm65lPmyQqpd8r0TB1uSK4OO2+AmQoAvGIlO7bWr+LpkpYyKK2%0ADKHj4+NQMfp2IJqmmcYU3RCT5ppAPMajOdaFvQDEKiXv+CxkEfW01R5/Xxwm4qoZ2x6K4rM7mmRz%0A0AfAvmia0PFxxWFX7bCe73w/w0EXR42OD/kVDkUz1JImeVf3v9crMdqaJjDzcVF+HXviaYpOwMHm%0AdLu/PX6RkhviorM3H2xNU/JyJCbbeK9XJFWKtV6Zuxa0vg4EFSpujl2NMQAuLa5nfzxLXvxjfQl7%0AONSaJm/mo5Y2GQl72eBVmMqaAEwmC/jistYr82DzCAB9Xom5tEGXmwfg0dooZ5WG6XMLPNo4CkCq%0AMtaFvW2dDB2fqbhKqjJ6fB04XnZCzvN6eCydY8GUKzoBB1pTnJcbAuCx1jiuOHS7Bapps62TY9Fc%0AexwX63eQ4+Y/53jtMTsaz5F3AkpuSNyxL2LFCVnIImqZmW83j4NQccLj5raetSiYc5v9bu6uHyLn%0AapvkiUs1aTAcdLP47cmB5gQbcwMoIHSO/Z57IYtoppHRrTwFJ6CRxcwmdUCv76ITcNTYqoWkxXOK%0AG9gbz7b11kGYS+qsDboBvW5ccdjsdbM/0dfFKmUuqZN3A0JjOxOV0uXmaRmb0FQxtaTJfLzAFZVt%0AZrwn2L8wzqXdZwGwtzHBhlwfkUrbcznglTnQmmJLboCDxk5EWcKmsK/93hUHVxwaadSep9l4gZGw%0AF8f0o5a2GPBKPFQfxRM9Rnk3IOf4DHildj0HomkEaa+TLjfP3sYEQ2E3w6bcw80x8k7QtgkjQQ+1%0AtMWRaJatOW2DdjcniLOY2Kybs/JrKDoBE0mtPbZKKUSEatLgnNwafV1rklYWt/txpDHNSL4fgEG/%0AAkDR8Xm4cZR1od7e2sUhUgkOQl1pnUxVRqJS1vl63nY1xxkKuvTYdMz/hX4/90bjjEd6LvuDColK%0A8cy94nBzisGwGwfBMRndm1lE6Phte9/l5uly88ymDVpmTOaTOiU3Ry1tsi7Qco7F8wz4ZUZcvRX5%0AzniaetZiOqqyNqftW8XN8djCYbYUhtr611QJPW6e8aQGwLBXJhCXphnb/dEUw343ZcdnytjuphkP%0AB2HaXFd0c2Qqo2zs9KBbZE88Taqydn+LToBCUTdre8TvYj5r0coS5k3dCkWmFOuCHhZz3Pc4OeZV%0A1LbBeSegqWKUUvQZvXGA2axJxdHtN4wtSFXGBaHu70PROHknaNuWghPgir4nuWb8jzSn6Q3KpCoj%0AMLr8zHANdzcOtec4EI+djaOckx+iZtbS0WjWvNf2p+zkmE7rzCX19joJxKPs5thZP8JGcz/tdQvs%0AbI4xYPRvwCviAHWVMGPGZKw1y8Zcf9ve97ftbo69LX3PXxt0MxFXudDY213xDNW0wYBXZtLM0aag%0Al2lT52hL35cW1+LiGhlLahSdgAzVHpPR1gy+45KZ75TXBt1UnIBqFrefL7aFA+yPZ0hVhm/me73f%0AzXi6QM3Y+36vRKRSCk7AvLkvzcQ1XlPYyjdaB9tzCzARzVN0jZ0O+zgUz5EZe7+QttgU9jGbNakm%0Auj+9XpHxeJ6tuUF2NycAeEFhA7uS2fY9+KLiCEeSKjnxmDJjcn44xFi60F7bPW6ePc0JNoR97fGe%0AjWs44rIp19/W5XoWEYjbHqNdjTE25waYTGrtc9WkQZ9fZqylx6jsF+jzSkwlNRrm3jEUdNPl5tr3%0AW0HIuwGJShkJ9PPMVFJjyK8wldYJTfvTyQJlN99+BqtmLdZ5ZR5rTbRljLKEc3OD3LtwSM9HrpcD%0AzSlGwl7qRm89cdvP6RVPPz9X3By760fb9rXg5ugLyoTiMmPsW79XIkPRY54dJpIFJuJ5ZlpV1uR7%0A2n0JHb/9DFx0Q3JuQLeT47C5Ly7e0xbSJhtMf0fjWapxnbPyWicPR7MEjkeXm6dpbGBm7ErO6O/h%0A1iwXFdYxmWr5APY1xlmb68NBKJhxOhRpXbgktw6A/ckc82mD8eYsw/ne9pj0uQVitL4NOgW2Nw+z%0AOexvtz+b1BnyK8wZ3W6qmMnWHGtzfe172fb6KH1+mUYW0W/OzaUNQsdv3xNccVgX9LDV6+KeSD/j%0AHW5MsTbfZ/770P+XVNNG+16o20vY4HcxliwwY+YvcDw2Bb0cjPVOOVNRlZGwl6ZK2s+YqcoY8rt4%0ArK6fb0M3YCjoQhBGjZ72+iVqabNtt+4/+j3hDGbhup897Z1lxes++7SYA2f1IhaLxWKxWH5YiMiQ%0AiPyTiOwWkYdE5GsicvYPqe19ItK/Wjml1KeUUhcvebWdjiKyXCrHk2n/kyYycbVyPysi7zbHrxSR%0Au0TkYRF5RET+3Jy/3uxtufTaTWYvxieVUxjL13aOI3qPvwdWqdsXkfeJyE4ReVBE7hCRVz5Rsq/S%0A9rLj+n3Uc62IrP0+rvsVEVm6v+cDy+jjc5dcd52IjIrIfeb1vh+0D6be75q/p6RXInKViDwuJXHH%0A59eKyESHvH//BMn7NRHpNse1U7juSVk3i/88n4ksfjl8JnJ2OPhUi/Cksfhl/ZnI4pe8ZyJHO35w%0AcKYxfwbPmytn7tdRu5rjT7UITxr7o6mnWoQnjUVHxJnIrnjmqRbhSWPBOF4sFovFcnphU61aLBaL%0AxXKaYPZ8+xI6HejPmHMXA2uAx55K2U6RdwF/dioXiIirlHrrSRZ/BfAhETkf+Cvgx5RSj4iIB/zS%0AqYm6qlyeUuqH6UG4FngQOHyCMn8CDAPnK6VaIrIGuPKHINsTybWs3s/jMHPxsR+gzQ8qpf78B7j+%0AcSilnv9E1reEz3Xu1fpEoJR61RNZn8VisVgsFovFYrFYLGcM2Wkf8Pi04cz9iZnFYrFYLE8/XgTE%0Anc4VpdR9SqmbReTTIvKaxfMi8hkR+QkTiXSziNxjXs83n18lIjeJyBdMJOBnjGMTEXmJiNwrIg+I%0AyN+KSNghwztMBN0dIrLVlP9xEbndXPNfxtGFiJRE5FOmnvtF5KdMJFneRGl9xpR7o6nvPhH5GxGd%0A60VEaiLyxyJyO3C5kfcy89lHTSTjDhH5o45+C3AxcA/wTuC9SqlHzFglSqmPdPTlhSLyXRHZs0L0%0AY65D/ntF5EXm/LUi8nkR+Spwg2jeb6ILHxCRazrG+Dsi8iXR0akfE3n8z/dF5Msicrfpyy+Zc66J%0AHlys8+1GxsuAz5ixyi9TVwG9t+KvK6Vapt9jSql/FpFfEJEPdpT9RRH5wEoydMzBe0Vku4jc1jG3%0AG0XkRjOvN4rIhg4xrjY695iIvNqUX1YPzWfvNH3cLjpS83H9FJFnici3jYxfF5Fhc+1NIvJnIvJt%0A4DdFRy7+Tkf/7jT1ftGMzSkhIn9o6nhQRD5u9Gux3Q+a+X1YRJ4tIv8iOsr0TzvHb5k6bxb9g4HF%0A97eKyIWnKtsK8i7bZ6NLHxWRbxl9v1L02n5YRK7vuP5xkbiygm15IuS1WCwWi8VisVgsFovF8qOH%0AdTxaLBaLxXL6cD5w9wqffRJ4M4CIdAHPB74GjAMvVUpdClwDfKjjmkuA3wKeAZwFvEBEcsD1wDVK%0AqQvQ2Q9+teOaeaXUc9CRhH9hzt0CPE8pdQnwT2iHH8AfAHNKqQuUUhcC31RK/R7QMOku3yAi5xm5%0AXmBSiabAG8z1ReBBpdRzlVK3LOnvu5VSlwEXAld2OG4uAbYrvUn1icYLdFTgFcCrgeVSa/4agBmH%0AnwX+zowPwOXAm5RSLwb+O9rZeRFwNfD+RccY8Bzgt4ELgC2m7FLeopR6FtrZ9hsi0mfqW6eUOt+0%0A/yml1BeAu4A3mPFrLFPXVuCAUmp+mc/+CfgJEfHN+zcDnzqBDKDn4Dal1EXAd9BOTdDz//dmXj/D%0A8Xq1CR1h+WPAx8yYLauHolPA/iTwXNPG/17aTyABPgy8zsj4t8B7O9rrVkpdqZT6P0v6+y9KqWeb%0Aeh8GfmGZMenk7XIsdenLF/tp6jgfyKN1ZZFIKfVC4GPAv6L15Xzg2o7xW45PoiM6EZ0mOVRK3b+K%0AbMtxTYe8bzbnTtTnHuDFwNuBrwIfBJ4JXNDpCF1B3uVsy0khIr8k+kcCd42a/WIsFovFYrFYLBaL%0AxWKx/OhiHY8Wi8VisTwNUEp9G9gqIoNoJ9kXTQpQH/iEiDwAfB7tZFzkDqXUIaVUBtyHdhidA+xV%0ASi2mbv074IUd13y24+/l5ngE+Lpp4x1oZwZoJ9xfd8i43OYhLwGeBdwpIveZ92eZz1Lgiyt0+adF%0A5B7gXtPeYr9eAfzHCtcs5ctKqUwp9RA6Xe1SrgA+bWR/BNgPLO6n+Q2l1HRHuc8qpVKl1BjwbeDZ%0A5rM7lFJ7lFIpesyuWKad3xCR7cBtwHpgG7AHOEtEPiwirwCWcySeEkqpBeCbwKtF5FzAV0ot7he5%0AnAwAEbC41+DdaB0BPff/aI4/vaRf/2zGdafpx7msrIdXo52qdSPjNI/nHLRD7xtGR96D1rlFPrdC%0Al8830YUPoJ3Zz1yh3CIf7NgD8uvm3ItER/M+gHbaddbxFfP3AWCHUuqIiTLdgx7Dlfg8eg584C1o%0AR//3w+c65F10IJ+oz181DvkHgDGz92UG7ODYvD6OE9iWk0Ip9XGl1GVKqcvWFUdWv8BisVgsFovF%0AYrFYLJbTEZWd/q+nCXaPR4vFYrFYTh92AI9LCdrBp9HOhp9BOzRARzeNoaPxHKDZUb7VcZyi7/uy%0AigxqmeMPAx9QSn1FRK4CrjPnZUn55RD0npW/v8xnTeOwO/4Ckc3A7wDPVkrNmFSRi5GILwN+yhzv%0AQDs1t6/Qdmf/l+v3icZi4STLLe3/ce/NeF0NXK6UqovITUDO9Osi4OXoSLqf5ticnohdwAYRKSul%0Aqst8/kn0HpuPYKIdV5LBlI+NswqO6chq/Vyuzyvp4cnqyA6l1OUrfL6wwvnrgZ9USm0XkWuBq1Zp%0A5/hGdaTmR4DLlFIHReQ6jo0LHNOfjON1KeMEz9BmjL8BvAY9r5edilyrcD0r9/n7ktewnG05ZQ60%0ApugPKky2dAbac8NBDhkf5mikf5ewNtdH3vHx/TLNTH+WkuEiROZ9IC6j0QzDQTfVVKvSoF9hNJoh%0AcHRXBvwyj9QPs6UwRE6Odc8Tl8SYlbJfoJlGBOJxJJoFoM8vU1URA36Zexo6QrPk5ii5OQ4n2v/f%0ASCMcEcpOnq1+DwB3N0bp90u0TN0ugisOQ7leyo7OVj2Z1HAR5uI6rsm6PBbPsz7oYV9rCoAur8Aa%0Av8JYPM8FhXUAPNocYyTsbcudF58HFg6Sd0O25fVvJoriH9e3Wtqi280zFs/j6+zVzKV1GmnExrCP%0A8Vibh76gDMC2gg7SHm3NMBh0kZJR8XR24kxlPBZNspBqtcm7AXknYCqu0uOXADgaz1N2c6zxyuyL%0A9O8HIpWwKT9IQ8X6OidgOqmhlGI+qQNQcEMilVI0gdiOKxyOZklVRq+rs0nfPr+bvrDCxlAHEh+J%0A5lhIW5yTH2JHfVSPtzis9SrMqyaLJmvQLTKZ1nGNiQ4dn4ITknd8UvMPeS1rMRz2tNtqqpSUjGYW%0A0eUdy848lzQIHZ+SEwDwUOMIG8N+HjDtb82voZq16HMLOCU9b7PJAi5OW293Nsa4uDDCmFtjKjmW%0AhdkVp60PWnf08dqwx8gU0+MWqGYtqua6vqDMaGOSNTldpsvJUcsixtMFNuV0tuT5rEkjizkrPwjA%0AoXieLjdPIG57TubSBgU3pJ62GAl7AWhkMY9GU6ToMUpVxng0R+gcW0dHozmemR/mUDIHwECuGw+H%0Ava3Jtk4UHJ+5pMGmQNe7L5qm7OUZb8221wTArc1D5NyAmVj3rRj2UfEKbK/r9TcS9jKbHtOXRQLH%0Ao8fMUSAeoXjsj6YIOtb7RFxlyO9qv+/1ikwnC4SOb8ZaCMQlcwKmE30rmaNBxc212w8cj/HWLNuK%0Aw+2668ZujTe13dhcHKLlxAx6RXwzf73FPAfjWZRSzCR6XQ74ZbyO33Zv9rrYHes6cq7Wrem4RtVx%0AGfa79XtngTsWDtDlF/DQazlF24rdjXFdb1Ah7/h8d2Ev/UEFgGGvjCsOtbRJv1sEYDSepZHF+Ebf%0AXOXQ7RfZnOtvz/dI0IPnuIy2tE1WKBKVcag5yYjRrSPxLIHjMZXWaWVal0puDlccGmkEwPmFtcxl%0ATWbjBQZ8bWcSL6XfK3Ik0fany80zllQpeXl6Pa03JSdgNmuSokhVqm2Bp+VfyHTdU3GNwVDP682z%0A+ndyl1Y2IyJt27a4jlpp1LavAK8sn8M9kR63pkpopDElN2Qs0va9lcX0BWUKbkjBzHfJzZGolJxZ%0A/2W/QKSSto0EmEubrA9727blaDJHolIqnr7PgL5PzaR19rYmccUh5/jsa4xT8HLt/rdUwnca+xn0%0AK3T7ut99boHJdIFuY6f8/CB5o8OHWtreuuKQFx/X0f0+2Jyk6peIVdqeoz5f68SGoIcH63oL7fVh%0AL11ujtvq+wGt74F4PKM4ghjbOZFUObe4jhmzDqtJg225NTimXYB7a/u5sLSBg9EMglBycwy5Baay%0AJkcjbSfWGZs2nzbba7nPLTCV1ikZm7AnnsZF28RDzUkAnlXaxK7WBHkz/nfX9hE4Pn1+uV2Ph8NC%0A1uJoPEe/GctFBo3+HWhNU3Jz9Hha7wAqbo5UZTSMbpXMPanfL3JvU9v30NwzZuIFZljAESFVGVEW%0AM5zT9q0vqFBwQ1pZzICn27u/dYS8G7TXUpdf4HnFTcxkTbpc/Tjphb3sbU22538sqeKLy6awj26z%0A08XuZIZUZQwEXe37WUrGoF+hbuSeSKDbzVNLWyyY56I1YTejrRkGjE2YiKuMBL14CGt8fW421clT%0A7m8eBaDs5nBxqGatti4/1DhCl1eg5IaUvXx7THLiMRrrub04XMO3ansIHI8rChsBiPyEehbRZT1f%0AhxsAACAASURBVK4pis9YskC/W2Ao0Ot3Z2uCwPFYF3QzY2RJUNTSZtuWTFLj7HCA+Sxi0qzTHr/E%0Avzf2tp/5UpUxmyywIdd37Dkoi4izBFccim7IsN9FNWsSikur437misNoNNuu687mYdb6XTyjsBbQ%0Aa3s+qZPzK20bkKKIVMqBurYlca6XQb/CwdZ0u/1thWGaWUyvm+ex1gSg19d82kCZf31KXo69zQnK%0AXr69lgpuSCOLGAj1PSAnHtW0SZdbaI9JQsbheI6Ni/f7tImDkHd8xmM9Rpfn1vHtxn7yTkALbQMC%0A8YhUwkRTl9mSGyCPx3nhGvabe1FvUMTFIW/uSS2VUvJypKi2LX5o4RBDYQ/TcY3YPOO0JGEo10uP%0AsVP7W1OkKmM+i7k4N9zWM9/x2s/lLZVQ9vJ44rb1rdsr4iDExm5FjgspHEwa9Jj2DzUn2VYYZiFt%0Asrel7UQrjfAdn7WuXkuxn1LPIhoqbtsXB6HihDxs9H1N0EVTpTSyuG0DXlLexmPxDPUsYszYrrPz%0Aa9jbmmRHawyAqWienqDMtuIwkZnvEb/C9vpoe072JrNsCHoZjWbb99dAPBpZTMs8Q6QqYyjXy4hX%0AYXtjtK3bOcdj98IRNnRp+xIr3ZdFe1dPW9RVzGhWb4/blsIQtaxFj6vvSxNJlZwTcDSep5Zom1Dx%0A8txR3cu2wnBb3xppxO3zu1mb18/Yg0EXc2mDRKWUzVx2eXnGY91nWLSbitBxybn6XhSphKGgq31P%0AslhOFhvxaLFYLBbL6cM3gVBEFtNdYvaWu9K8vR6dOhWl1A5zrgs4YiKbfg7Mt1Yr8wiwScz+jeaa%0Ab3d8fk3H3+91tDFqjt/UUfYG4G0dsvaYw7gj3eeNwOtMNBUi0isiG1eRsYJ2Ns2J3nPwlebaLsBT%0ASi1+w/R+4F0mnSUi4ojI/1yl7k6+g0n7aurYADy6QrlrRO/LOICOEL3DfPYcEdksem/Ha9BpaTvp%0AAmaMM+pc4HmmvX7AUUp9EZ2y9lJTvgqUVxLYRA7+X+BDIhKYuoZF5I3m89vR0Xj/g2PRq8vKsArf%0ARTuhQI9RZ79eb8Z6Czp69VFW1sMbgLd07EXYu0w/HwUGRORyU8YXkdWiFzHXHzG69obVCi/DopNx%0AUkRKnNjpf6p8Ep1u9s4Vojy/X37QPq/E9TzetlgsFovlKWbRqXAmkj6NfrF/quQcf/VCT1NKbm71%0AQk9THFnt95lPX8pn8LwNd/wAxWKxWCynD9bxaLFYLBbLaYKJPHst8FIR2S0iO9DRhYfN52Pofd0+%0A1XHZR4A3icht6DShK0WHLbbRRO/n9nmTrjFD72G3SCgitwO/iY5iw8jweRG5GZjsKPunQI+IPGjS%0AeL7InP84cL+IfMakOX0PcIOI3A98A7334olk3I5OsboDvd/freajlwL/1VHufrSz5LMi8jDw4Gp1%0AL+EjgGvG4XPAtSaV5lK+BNyPjqz8JvBOpdRR89n30PtHPgjsNWU7+U/AM33/E3SqU4B1wE0mtej1%0AwGJE6PXofRPvE5H8CnK/B5gAHhKRB4Evm/eL/DNwa0fq25VkOBG/AbzZXPNzaH1Y5FG0s/o/gF8x%0AOrWsHiql/hOdsvQu09ffWdpPtJPydcD/Mnp0H3qfwdX4A+B2tE49chLlj0MpNQt8Ap2a9MvAnada%0AxwnqvhudPvdTq5U9RX6gPq/ECrbFYrFYLBaLxWKxWCwWi+WUsalWLRaLxWI5jVBKHUanZ3wcJmps%0AG8ci2TD77F3YUez3zfmbgJs6yr2t4/hG4JJl2t5kDv9oyfl/Bf51mfI1jo+AXDz/u8Dvdrz/HMvs%0A06eUKi15f1XH8bVLy4vIJ9GRZJ3X/BvH9ijsPH/tkvcl83cfej/BRSfs49pRSl1Px758xiH8DvNa%0ASl0pdc3Skx1jCSZicxkuXXrCRECutO/lYpkIeKd5LccVwAc7yrdWkqFzDpRSXwC+YI73ofc8XFr+%0A2hXqWVYPzWfvQztnO8sv7ed9HL/X6GK5q5a8v67j+KPAR5eTZ5l6rlvh/HvQjtwV211mLXV+9ji9%0AAhCRtegf+N2wQrvH1bnM59ezzN6QK/W5c16WyrLks01LZTfyPs62LKn/uDotFovFYrFYLBaLxWI5%0A48hW2ynGcrLYiEeLxWKxWJ4GiMjV6AinDyul5p5qeZ4KlFJvVUqdTLTejyQi0i0ijwEN41y2PAWI%0AyM+joxLfbVLPntZY22KxWCwWi8VisVgsFovliUT0j/gtFovFYrFYLKcTIvIlYPOS07+rlPr6UyHP%0A0wEReTfw+iWnP6+Ueu9TIc9qiMibOT6NLeg0ub/2VMjzg/Ly9a9UCkWsUgAC8ZhJ6zSziImm9mm+%0AsOtsdkaThGb/q0SljLdmGQi6aGYxABfmhtnRGqPghjjo/ZYildDrFolUAkAjixER5pN6u/2CG9Lr%0AFhmNdJbhHq9I6HhEWcJ4PA+AKw61pMFZ+TVMJTUAer0i08kCZTffbquaNOjzyxxp6bo25PqoZzE5%0A0QljAsej4oTsak3Q5RYAiFVKK4vp8nQ9k3GNwPFwxWGypfu/PtePI0KmFIdaevvPwaCLg40J+kK9%0Al5snLnknYCqukneCttyRSmimeowGggq+OCxkERVH79t0oDVFl1eg5Ib0G5n2RLqNxb3UakmT3qBE%0AxckRiN6KdV9ril6/xKBbBGAqrev2kxqNLAJgazjAwXi2PR+9XpFGFjOX1ttzOdacoewXSFXGxrAf%0AgNFohnNzg205qkmD0PFxxaHH0zLWs5hz/D52JXqsm2nEocYk/WEXF+fX6r4l80xE86wNu1kwMuXE%0AZ7Q1Tb/ZA28mrrEx108ji9t9G23NMBBU2nILsL85Qd4NaaQ6s/bG3AB5JyBFj9H+5iRdRrZeT4/J%0AZFKj4uaYThbwTN1FJyR0vLY8RSdAKcVCFnHEzG3eDen2ihxq6izlG/ODjEdzuOIwFOg9qWYSPYbV%0ApMHaoFuPZTxPqrL2PnEbgh4ildJUCU2zBqpJg1Rl7T3JBGEo6MLFoZbpvtXSJiU3RzVttPUgyhKe%0AW9jIrljLOBVXCRyP4aCbxe8Get08k2mdkhMCMJc2cESYiKt0mzFpZTHDfhfTqV6DR1ozXFBYx0ON%0AI5yb11nP97YmGfDLNFVCYuxCNWlQ8QqEZi1lKDIUR5vTFDyty644CEKU6b4GjocvLhmKtWYvr8lk%0AgQzFbKwzzDsibM0NMuTkeTDS493IItb6XYgItfRYJvWmSto6EYhLpFLWeCXure1vz1PZDZlMdN1T%0AURWFMvOm56jkBNxX3c85pbVtHRCEguO33ydZSrdXYDap4zu6vw7CvvoYF5U3AXDL1MNc2rOFubTO%0AVEvbqdANGKvPcGnPFiNvzFRUpcsrsCXsA+BQPE+Xm2dPc7y9BnLiMZc2mImqWie9PHk3oJo0GPR1%0AmXoWMeRX6BY9t99d2IsnLt1+sT1HJSek5Ia0soS80cFUZUQqpcfsE7ejcZR62uSC4noebejs891+%0AkYqTo67i9jWtLGayNcclpr8PLBwkVRk/UXmG1pG0ymzWZNgrs8/YibwTkKGop632foJTse5Tj38s%0AWcbBxgRdfpGiKVNPW6wNuslQ7fZz4jGR1NrnHIRIJQz5XTxaPwzASK4fF6Hf6Pa+aBql9HwvkqGo%0AJU0qxr6XjT2ouHlcswZD8ZlIqhTNujnUnKTiF6kmDTbmtE0cj+cpujmaWdS2nWu9Crtbk+31fqgx%0AyeWVrcxkDfbUxwAYDLuJVUpg9ChVGUop1gXd7GqOAzAcdLOzfoTBsJvArC9XHOaSOusCvQ37oWia%0AkaCXvc0J1hgbNJ82KLhh+/52oDlFohKeVdrEfQsHAbi4uJ5IpYwleh4C8dizcJQLyhvYWT8CwPnF%0A9cylDepZxJy5N5fcHFvCPh4xMm4LBxARZtJGW7cOmXv24nr3xGUo6KKWttrzVnZCDkezbM71t8sX%0AnJCiEzBn7FuXm8cTl0SlbTs9nzUB2n3b35xkOOzBQfDM/CYqY8Qrsy/R9+lWFhNlCV1eoW27t+aH%0AiFTKgeYEG3MDbT09Gs+xxqyt+bRJxc3hItSMDSg4AY/UR1mb0+u2ID4ZikilbZ2+LL+em6qPMRB0%0Ate9Dg34FpVT7eQZgrD7D5b1nE5pt1B9rjXNpbh231HbrsS0Mc6A1RcUrUDY6OBbPk3N8aqkeh0X9%0A2RoO8JiZkzV+hbm0QaQSBjy9/XqkUg41J9s2uezm23a6aNZAr18iQxGbeety87jiUBSf/bGWu5FG%0AnJ0bZCZtMGqepwLHo8srtJ/nzgp62dmaJO8E9JjnsKm0zkRrFjFzVPbyJColdPz23CoUSimcxTJO%0AyERSPe7ekXcDAvGYS+pclh8BYE8yiy8OY5G2t2fnBrl55lH+W8857bG+Y34Pw/le1pjxmErrZCpj%0AyK+07btC4YnLQhbhm5ieLX43D0YTPDY/CsD5XRsBfS9efJ5Y55Z5KBpv9yPOElIyXBy6zbNHyQmZ%0AMM+ooO3PwfoEF5Y3tp9dh/wKc2mTQFwOtKYA2BD2mecVPY4JGVNRlTVBF01jlwPxaGQRWwKtk9vr%0AowwEFXrdQnttdXsFxuN5jtSnGSlq25VzAuppq21L9rcmGQl72duY4PyCflZ7qHGEvBu0x3+x7GRS%0AQ5m1nCmFI0LB6Gg9a9HnlTgazVEy+tbKYrrcAhkK38xvphQN04fFMdrXGCfnhlxe2KBlSuaZTo7t%0AOrM57CNWGdNpvb3ezsoNsLMxRuj4DPh6fhOV0eXmGDdju5A2aaYxXX6h/RwUkzHWmmU41H3qcnPU%0AswhP3Pb/GDknoJlFbfu7p3aU4UIvZ4UDdIt+nt/Z8ezVqcuuOBRc3VaqMtb73UQq5XCs7VIjjZiL%0AalQCrUd9fplq2qDXK7G4M+1UUqPbKxKrFN/U3eXmSFTGmJGx5OaopU3WBd2MRrOmTJ6ppMZI0AtA%0ALdO2VylFxdxfY5Uy2ppp3zduHr3xzN0QF1h49+tPe2dZ8b2ff1rMgY14tFgsFovF8iOBiKRm78TF%0A1yYRuUxEPvQD1vvHJmrs+7n2XSt9ppR6rVLq4iWvEzodReR6Edlr+veIiPy/36dca0XkC+b4KhH5%0AN3N8rYj8lTn+FRPd95TLsohS6r2d4wX8Bae27+eJ5NgkIg3Tn+0i8l0ROWf1K5et649F5Gql1KeA%0AWeCtRt5u4PsapycDEXmviBwUkdrqpU+dxS+5z0Qm4ydlyE4LFr88OxPZ35xcvdDTlPT0D8D+vll0%0Avp6JNDu+aD3T2JtWn2oRnjQOncG2ZPFL9TORVnbmrrdFp+OZyKKj1WKxWJ4IVJad9q+nC2funcdi%0AsVgsFovleBrGudPJPuCupQVFxFPK/BR3FZRSf/gDyPQu4M9+gOuX4x1KqS+ISA54SET+Xim191Qq%0AMHuNvm6VMh87XWT5IbJ7UYdE5JfR8/e4fU5X4wfUmR8mXwX+Ctj5VAtisVgsFovFYrFYLBaL5emB%0AjXi0WCwWi8XyI8uSCLrrROTjInID8Pcmou7LIvJVE7n3NhH5nyJyr4jcJiK95rrrReR15vjZJhJu%0Au4jcISLlpZF5IvJvpt33AXkTQfcZ89kbzXX3icjfiIhrXteLyIMi8oCIvP0ku5czfxdM3X8oInea%0Aej4uokNERGSriPyXkfkeEdliovseXGXsrhOR3zlNZPlxEbndzM1/iciaZcoMiMgXTbt3isgLzPkr%0AO6Jg7xWR8kn2qQLMmDo2icjNRuZ7ROT5He2+08zbdjPnx+nMCfr0ZRG5W0R2iMgvdZx/hWlju4jc%0AaM4VReRvTb/uFZHXnIRc7zDl7xeRP1pOBqXUbUqpI6vI+UsicpeI3HWodnDVQbNYLBaLxWKxWCwW%0Ai8VyZmMjHi0Wi8VisfyokBeR+8zxXqXUa5cp8yzgCqVUQ0SuBc4HLkE7znah91i8REQ+CPw8OpUn%0AACISAJ8DrlFK3SkiFaCxkjBKqd8Tkbd1RNCdB1wDvEApFYvIR4A3ADuAdUqp80257lX6+X4ReQ+w%0AFfiQUmrcnP8rpdQfmzo+DbwaHdH2GeB9SqkviY5MdIDBVdo4WX5YstwCPE8ppUTkrcA7gd9eUuYv%0AgQ8qpW4RkQ3A14HzgN8Bfk0pdauIlIDmCdrZYnSoDBSA55rz48BLlVJNEdkGfBa4TEReCfwk8Fyl%0AVH3RWX2SvEUpNS0ieeBOEfkiejw+AbxQKbW3o753A99USr3F6McdIvJfJ5DrZcA24Dnobe++IiIv%0AVEp95xTkA0Ap9XHg43Bsj0eLxWKxWCwWi8VisViedmT2/9knCut4tFgsFovF8qPCcqlWl/IVpVSn%0As/BbSqkqUBWRObRzDOAB4MIl154DHFFK3QmglJoHkJPfe+olaMfnneaaPNpx9FXgLBH5MPDvwA2r%0A1LOY3rQE3Cgiz1dKfRd4kYi8E+0w6wV2iMhNaKfml4zMzVOUeTV+WLKMAJ8TkWEgAJZL53o18IyO%0A+iomuvFW4AOio07/RSl16ATtdKZavQbtcHsF4AN/JSIXAylwdkebn1JK1U2fpk+mM4bfEJFF5/h6%0AtKNwAPjOYrrajvpeBvxERwRqDtgAHF5BrpeZ173mfcnUf8qOR4vFYrFYLBaLxWKxWCyWTqzj0WKx%0AWCwWi+UYC0vetzqOs473GY9/jhJYNtwr4fj09rllyixe/3dKqd9/3AciFwEvB34N+GngLSvU0UYp%0AVTPOvCtE5B7gI8BlSqmDInKdkeMJ8zA+xbJ8GPiAUuorInIVcN0yZRzg8iWOZYD3ici/A68CbhOR%0Aq5VSj5xEm18BPmWO3w6MAReZdhajJlfSiRNi+nC1kbduxm5xjJarT4CfUko9uqSe604g1/+nlPqb%0AU5XtRLw16eX5m45ww4G1AAzHCXfkermiGXPJS0IAvndLjnMGitw8M9BeQFluAzMunN+KAai2XDb4%0AA9xGmb5Ed7fuCJmCSqrfr1ERj3oh60nY1DWvr1sIiWKX3opWpe41DR7a2U1NXM7p1u3/76jAGxou%0Aw2ENr9wFwEMzvVRUwiECAEKlmAqFUgZ3l3TA7fNbLlduG2V6VC/fm6IedkrCbzHCqNLX9aQpOwOP%0AQMHVAxMA3DHdz4u2jvKtXecDcI5TY92WOf5t1wjD7gAAfUQ8Whjhbl9vKxsivJEa1bSXfY5u76gH%0AF7QSzt82BsDYoTIPpGUuy88QJS4A386fx8tz0/hBShzpuj4p64nIuCjxAWj48IryBDdUB3hGpM3Z%0A9/J9CLDW7Grbl5RYl1tgXg0xKfq6ceVQkm6eVZzm4aoOui6ojBTBNXOyr7iBMAMXqJm5PYsupmKP%0Asx0t4w2FAi9oRuz2QtbFusH7ch5DCfyC6ce0+Dj5jXw7l/HLgZ7bvrNTdu/YwO6swLO7JnVdtX6e%0A4fYxrbSM6/0Go3GOswvzDG2rAvCd7Wdz+eYj/M3BYQBeGTfYGQ4z78LlosuIKA62irzw5ePs/uYI%0AAJVyk4enexnK9JKZyrqpK4eSyjjsHjP9VeDSVJe5x8mxIckYkBbz3hAAewKPUgabg34A3Ewx4Q5R%0AVgm3ulru1IUeJVzpz6OU1l0V5NkXFwmVHttcK+OhwGfBhZcrLfeRZA3nb5jg1sO6LV9BPRP6kpS1%0AYR2Ab7preZk7x39kayllWuaNUcrR1OX1mdatkpPqOU49QvML7zgVGk6ZDa0IgIgS5wxN0Wr04Xm6%0A/O2zaxloJVx8vpZn10NnMRUFHMx1c665btNghZ6zI9539zAvb+jrEnHodZqEvn6/u1FmRyhc5fdx%0Ar69lekV5gv1T3ewK9BhtjBPq5jbaSvQY9aVlAlKKQcLwyJyuuxUxMREwn+ps2w8HPj0pXBDM8X8d%0Avd5e10xYNzDP1HQRgDXD83zj6AhZBj9R0LqdAM+VeW701uvx8OHajYf4yIF1XNhanHvhPbkie7Mc%0ApUwPbi8xBSdmLtX2pi4OjzkuBPD6QZ21ev+hHqJwDbVY6/tbu15AMUl5MOfxyrzux2i9SLmScO7F%0AE4AwuqNC73qPmw8OU2nqtvYHFV6cn0b+f/beO0yyozzUf7+TOndPjptXWatVDkhISCBwQj+DkRNg%0A4HJ9MdcYHH4YX2wulgN+sOFiYwO2MTYymGtkQCAQAkQSoIS0SqtdrbSSNs7u5NQ9HU+o+0fV9I6G%0A2SAksdJS7/PMM+fUqVP11VdffVXd1VWV6+Pheb34fcoTNlOno0P7tqlqFk8lTDsBzUTrb51bJe1F%0AfMbU/38G6zn18lm2f6+bOdOWHvVdVoWKc0oz7JjTaV20YZQHnhxgt2i5/9DziF2hJ1fl8ab+TctZ%0AQxM8NNJNTXRevUnIjOPz0itHKO/WNlFPrWJXuUSt6XAVXQypJvOqRCmO6O3MA3BnuYeL0rMMnqP4%0AzD26PyEFq8OEWWMHezzFK1JdDA/O89gB3b5OGZzm8dESKdE62rB2mh/s76PmdnN6rLv+A6TJqoSt%0Ajst1gbaB3SrDfp92G3llf51UPmJkdwc3+hkArqon5NyIx41P7gsjzj895Ds7Bzjoaps8t9mi6KeY%0ACNPg9RKLcEs65ow44JVd2nc/MbaOGeVxZnYeP9Bt4OZaB78pBRLT/rOpIXYlPuNukS/9jI6z6/Yi%0Ag2vLbHlCt/cQ4fyhCXYcKHDakNbtHRP9rE8VKWaa3BTrevtvwwf5u4Pr2WTsbZ3kmQ19Lj69zp4n%0AdJxH3UFOSercacq62e2m7LiMJsJFuTO1+hVcHNbZ7nYCcKFbJsqfQityiXxd/z+QgLWqg5KK6fN1%0AQ9mvMmwVeH+3vh+dSfGkmyaUIhc72t7rziC7yJA1w5tTCnPsLRe5J+2yzrT3O7wmf+uluD8s0YFu%0Apy+9ZpqHbioQK12Om1MeZ4YuVQcuUboX2p10cX7PJKEp/47odAZVg+k4oMs1evOyvKhVp5xovxEj%0A3Jd22BAKa33dtvYmaYbiFhtWO+wc7WYRoUjFpO0AkoCDYm1a5//DqMTl3cKBeb2L/1Cxwv3VLk53%0AK9yT0rZ9flTlnYUNbAuLvKjr0NghFKEZ6DHIcBjxSJdHWsG16/Xv4/Y/OcR0I+BnU2cB8IAb8zPp%0AHvoj2OFpY36NZBhrZai4WsZJT7jSn+OOVpF3ezrsh5JDebChFbM+pfvcKE7xbfcsTJNgm1PnPfkF%0APrlwFlcZXz6beChgux4CcWEj4dGUy8ukzN3eOm2nHlzTNc4t04P4ad0Pd8aKK04f4aFtwwBsLM7y%0A3dkNnM0CDyjtA86RNHPeAOdsHtP62DqEj8JNFEVP15uI4j7yvLxTb6YyP5/hllQveSWc3tTji12e%0Ax7Vn7Oe7W0/mom7dBm+dGCKloEe031BN4T3FTTRaLhWl+/f/mdoMCcybcUlWdXB61wxfWujkl0x+%0A11f6uCasEasc/xroeO/bOMG/PLGaqwq6v8n7LYodDQ6OD3Kno9vXq3KTdJzmMm/Gk09OdvLpdIsr%0A4yydkdZ42XX4uVMrTOwpav03i+TTQwyqOsr4oMeiHGUXhsKEbrfYttMd6R4KSvvJBooeR8goGIh0%0Avc25LgsurG1oHcXOyZxUmOOWWgdFT7etC715vuv0c1Vmnu8ZX3K5U2Y6ztDn6fGF+P18NilyZr6T%0AMyKtt9cEHRz04GWR/jg9GaaYdT0GVQe9We2DGy2Pu50cTfOpL63gxU6ZXU4vV5x1AIDvP7SeUhST%0Ad0PucbIAjHsJV9dDZsy49KDrsMrv5eGU0Gf8xFuShBYlmqb8U6HHmUGZ7dEgV5+ty791a4FTNzTY%0AuaeHspG7Q4Xc4Asf6dO2dcv0ata1IjYUyuya17o979Qxbtp1Ji8r6jbaf0XC3V/spifVIF3Q9T9a%0AzjPu+qzVv53FLfQSeDF3qQJXeHMA3MgwPYlwZWaWgU3aT3z7nlVMesI5kdZRV6HOfQsdTHnQ7Wh/%0As0o1yeRithl9POElrIscXpKd4dGyrrdBt8QTKsvFHZN4gbalm6e76I0UabQv61cNbg+y/FJpgm/O%0AbtBlU1Um6eVx0fq4TBa4jzy9ccL5A9re/3N6gMvcEnvV4b7GsFhWxp7xaLFYLBaLxfLs8CgwJCIX%0AAog+39ED9gDniIgjIqvR21suEoqYT1DwbeBaEekz73eJyFoR6QEcpdQXgP8NnHcswpi8Lwae5NBk%0A55RZfXgttFdljojIq8w7KRHJ/pjlP56ylIAD5vqNh4lzK/A7S2RaXLm4USn1sFLqr4EtwGnHmOeL%0ATXkW8x9VSiXAb6DnXhbzfPNiOZ7GVqslYNZMOp4GXGLC7wJeIiLrl6X3DeDtIu2zMs89ilzfMHLl%0ATfzhRbuzWCwWy/OHA9uLx1uE54wh1Tx6pBco8bO3c8Tzjgvd8vEW4Tkj/sn8Hu+4MOmduGWbn88c%0AbxEsFsuJRKKe/38vEOzEo8VisVgsFsuzgFKqhT6j8R9E5CHgm+hJtjvQW38+DHwQuH/Jax8HtorI%0AZ5RSjwDvAW4Vka3m/UFgGLjNnC14PfAjKyKX8QETd6vJ80al1Bz6bMCHgS8B9y6J/xvobT23AncC%0AAz+eBo6rLNcBnxORHwBTh4nzDvT5hltF5BHgrSb890Rkm6mzOvC1I+SzUUQeNHH/CvhNE/4x4I0i%0Acjd6O9MqgFLq6+iVkVuMHt65Qpor8XXAM3r4C+Buk94k8BbgRiPDDSb+X6C3e90qItvM/ZHkuhX4%0Av8BdIvIw8Hn0uZVPQUT+RkRGgKyIjJgVlBaLxWKxWCwWi8VisVgsh8VutWqxWCwWi+WnAqXM/j1P%0ADbsNuM1cX7fs2fXoib7F+3UrPVNKvWlJ+L0cWp22lNcdRqY/Av5oyf0NHJpMWsoxrXJcKssKz96D%0AnthcHv448NIVXtlknt/GIR1dz6FyX/c8kuUm4KYV0lsaZwo9Mbw8ztuPUIyl8fagz91c6dnjPPXM%0Az3cvefZ+4P3L4r9pyfWVS67XLYn2c4fJ62ssmxw128f+1tOU68PAh1fKY0mcdwHvOlIcoE8dMgAA%0AIABJREFUi8VisVgsFovFYrFYLJal2IlHi8VisVgsFovFYrFYLBaLxWKxWCwWy08vKjl6HMsxIUq9%0AcPaFtVgsFovFYrGAiHwUuGxZ8IeVUp/8aZbl2UBEzgI+vSy4qZS6+HjI80Ji4Q9frXZ9LqJ7sApA%0A/jSH8bs9puZy9HcvABBFDtlCi8f3dQNQFZdVQY3ZZoq0EwPgimK/ynBWaYaBC1sAbLm1h7vTHnml%0Azyg6t9Xk1NMmyW7O8+gX9DGp28lxtluhu0/nNTeVZcMve2z9D4edjl6s+ks/P8HnvtZHKVZMmPOO%0ALnXK3BcXeeXJ+wF44JFBOtwW606aQSU6TvGl/Yz81zyZvJan89IMU99rsm28hwtOGgNg2+N9XPqb%0ACdHBWZ3OLZ3k/ZBioUH/RSEAk/d6VBbSRLFDIafPNxu4sEGweS0zN+7VcUYLFIsN7pjt5cLsDACP%0AVTq48qpRfvBdvfvw2vQCay+v8d4f9HJtIwJg02VTzD3hs228h1M7tQwDV+jPet/4cg8AV24aYfvW%0APk7eMM3ePZ0AnHbJFAceLLL4sfDeqMS6MGR93ywdG7SM/nCWB2/MsW61TveW0UEGooQXn38ACfR7%0As4+n6bvCYeuNOc7+bzqxnf8RseGKCnd+Sx8hOu+6/OyLDnD/7f1MOfo3sC+/ZAR/bRHx9f2eL4R4%0AXkKr5bJ4TFom0+Kx6S4GgxprNs1pW6oKxV8+gwfeN6HrJFdn/R+fzr1/spfegrbBruEaX3t8Fesi%0AXY5HghS/es5+sm98OVvfoXe9no0DmuLgGQW85A0N/vmGHFepCgOr9VlmO57s48JXzvClr/cTGpmu%0AffkY0VTI/feYOumaJ2q5TFWzZFxdJ6f9YoOkHvLpb+k4q8KEyy88QGV/QLZb29L4riJrX9Fi5ocJ%0Aj4zqdpEmoeCFpHydjucm9J20wMy+DOOzevF+4CT09VaoL+gKGLqoxsw2n/umeulXOu0zz5/g4CNF%0Asjl93/8LOb7y6QznFWfoGKgDML0/x+qfSfj6F7u4+sX6qNxbbx/m3I5p7ixru8kkiksGx7lzrJ9z%0ActoGti50cs2f9rD9L/YBUI08fFG4TkLKi9tyz9bTREo4ec00AAcPlCjHPht6dT1+udzLhlbCguPw%0Aqv+u5Zz8yiyF1S2+ev9qbX9KsYE6G86c5hvbddjlA2PsPNBNT6oBwELLpyPT5J6wRCnWdZlPYs5Y%0APUl5JsOOegmA0zPzDJ5ZwevQ9rbv9iwb39rDLX/X4qySbm8dA3V27Ogl4+pyrNkwy5YnBuhzmkwk%0AKQAGvTqDq8t8+uAQbz5J+47dO7rZ/Ldn83///8cB2JTU6Omq0vsixd5v6fc8L+ZLrS5+VlUAmGqm%0AWV2qMPzzLo9/QZ+EE/gxI9U8OdH1rxACJ6aVuBQCraNCvsHEbJ5IOWx+id5hfNedRcqtgNicqJNz%0AQw4maXrQ/gfg3FdVkFKWz/+HPkJ5s1NhW1Lg1ddMIVnTmFM+N34qw0AUMZjVbanYWWfHgR4Wv4q7%0A9OoJRu7KMlPLsN/RZeuNI4pui8EB3W5cP2Hv3i6mCOh3dD3VYo/7UwEvjmoA3OFl+fnUDIPn1Tm4%0ARcs0sHmBffeXKBYbbJ/UbWJT/xS7xroYLmm99Z5a5cDDRTw3oaNfp/Xgk/3kJebeQMvTFcPF6Vka%0ALY/Zlj5e+rwrxpnb6ZPEDgOv1jbx4L8knHHZFJ//4SoAzpcKazfP4eYdarpqya6FXbcXWXeBttub%0A71nNS1cd5KsHhviNd3cAMPqPj7N/sshgp+6DRmfzbL50gqgMiXEcN+5exSsKk4xMF2mZY5cvvGKM%0AnXd0UchoPzVXS5MNQraFRdYmWm8OcOrZk2x9sB+AdX1zNBsew1eE3PANHfYrV40y9YDH2FSBc96q%0A+8V9n5lnoZaiu0vX44OTPZzbP0mz7lOr6zi5XIuejTW+9JBuW6+9ro/w3u08eFORdat0m6iVU6x+%0AQxf/9Y9aH1f1jnPXRB8nO1VmQ61vF0Udl0QgMWclntU7heMqtozrPqAnaTHqBky7wsWJlikdREzW%0AMlzyZ4MAbLnuIOf/bhZneIjyJ+8E4JuPreZMr8L6F5W57Xs63oZ0ha+qEm9ePwKAuIqHtw2Qd8N2%0AOw0Rmo7w4mHdTxdOUUw94JPKRXRfu0br6F/HKfXV+fzeYQBObkVc/j+Fb/2TMOrrtpQAw2HC2QOT%0AZDp1G2xWPFKFiCd29AL6fMjhnjL7J4sUTTs9EGZZnapSa2ld51MtSl11HjvQw/czOu0LGjDtOWxW%0AVQ7GhzbWePk7s4QP79b29s1BLu6YBOCHczq/gThkML/AN0Pdl7/5/5vhphu7uKx3nEZN57ej0oED%0AbDGnq7/7zcLu6+cZqeY5bVD75IfHerjqjU22fRpWrZ4z9R3Qt7nJfbfpemvgcHLXLP0XhPzw1t62%0AjJ1ek9Nfr+v6gX93yAchJ/8KNHfodGZ3p3lwtodL1ozS/Q79UeGuP3iMlCSEZjzXnW3QDF0K+Sa7%0AZ3WbPOfUMaZG8uyt6lMAyq5DdxzzotfMM3O39melU2OimYTbtup2e1JQIZ2K6D+7xq2367osJDEb%0AO+cJWy4zNa3beTzGPJdL/HkA1r60wf03d3DaqZPMT+g4SSyUeuvtck4dzDPXSLPDS/EqM1YMegTx%0AhF23FykWdDu9d66HM4My/eu1D9z+SD8RDuu65nhoTvuyftWir1htjyd3H+jknKt1XTzxPX2mb5Q4%0ArFo9R3lKy9O9usrE3gKukzBV1X4ycGL2qwynpctUGtp3n/7iaXbc3s2ZV2v93/SdQV71s+OoKGFh%0Ap+4XC5t9vvyV3rZvWbtK9+l7RzoJlbbJvlyN1S9pUN6mmBrXY44odihHAX1Z7W/zxQbFNS0e29JD%0APdH96VmbxqiMp+k+S5ftP24f5lIqLIQBZ5ytx2rpM0uoVsQjN2qjPONXQj7zhRIXqAVSvu5z117d%0AZP7BmPHRAo8mOv9rXj6K25vn0c9qu0n5MY81ipwUVNjT1HE2ZiqsOq/Cd+8YAuCUbJnRao6iGzId%0Aax2df8Yok3sLFDoa3D526ESPlFL0m3OHz76mTDTVZOrRDN+r6HHQ5dkZutdWuXer9j+n9c2wUElR%0AN20bQAFzccBlv6zr/67PFREUDlDyddqnvzVP66ER7v9+P6OufncwDtt6BZioZTllzRSl8zycoq7v%0Aj/1Xjhc1G6wZ0nXr+gkj+3XfM2PK1uGEZIOQvc08l1+sx3P33D3IJS8dZ/cd2raGT55jZGcHo60s%0Ap/dpu9s50cWZaya5c0Tr49JVY3xpbBAfePVG7V+37uinN12nEeq6vuTgjSfuobHAwjt/8Xk/WZb/%0A4E0viDqwZzxaLBaLxXKCISKxOYdu8W+diFwgIn//DNP9cxG5+sd894+fSd4rpHe9iOw25XtURP70%0Ax0xnSEQ+b66vFJGbzfWbROQj5vqtIvKG54Msiyil3qaUOmfxD/g74PwfJ98V5FgnIvXFswxF5E4R%0AOfVw8ZfLYv4+adJq24yI3CYiF5jrPSLScxQ5jhrnaZTpehG59ljiKqUeXqE8R510NPU09MylBRHp%0AF5Gbjf4fEZFbnub714nIO831MbdbEfkDEfnXJfevE5GvLk/z2aIq7rOZ3POKB27pPN4iPGfcMjp4%0AvEV4znjJGxrHW4TnjP5fyB1vEZ4zFpZ88XeioXhBfK/0Y3GHlz3eIjxnjM7+yO7+JwxX9Y4fbxGe%0AM05uRcdbhOeMd7/5xPUlJwWV4y2CxWKxWFbAbrVqsVgsFsuJR91MRi1lD7BleUQR8ZRSx/QpWyn1%0A3mcg0x8Df/UM3l+JP1RKfV5E0sAjIvIppdTup5OAUuogcMQJKaXUPz1fZPkJ8uSiDYnIb6Hr741P%0AN5FnaDMvGETEBd4EbAMOPgtJ/jnwTXMOIyKy+SjxD8vTrIO/B7aIyGXAduAvgZf9uHlbLBaLxWKx%0AWCwWi8XygiF53i94fMFgVzxaLBaLxfJTwLIVdNeJyMdF5FbgU2al1pdE5Ctm5d7vmJVPD4jI3SLS%0AZd5rrxoTkQvNSriHROQeESksX5lnVmxdKSLvBzJmBd1nzLPXm/ceFJF/FhHX/F0vIttE5GER+f1j%0ALJ7ZQIiqSfu9InKvSefjInqzPhE5SUS+ZWS+X0Q2mtV9246iu6ez0uu5luUaEfmhqZtviUj/CnF6%0AReQLJt97zSQSIvISObQK9gERKRxjmYrArEljnYj8wMh8v4hcuiTfd5l6e8jU+TGtNDS2d5+IbBeR%0AtxwmzrNmL6JXUv6Zkf9hETnNhOdF5JMmbKuIvMaEv0JE7jLxPyci+SXpvFdEbgd+HbgA+IyRMXOE%0Aut8oIl83Zf7BYv7LGARGFm+UUluXyP+HJt2tIvJnS8L/REQeE5FvAacuCV/abt8vegXlVhH54PJM%0AzY8Qfhv4KPA3wL8ppXYdRZ9vEZEtIrLl3x7ac0TdWywWi8VisVgsFovFYjnxsROPFovFYrGceCxO%0A8j0oIl88TJzzgV9USr3W3G8CXgtcBLwPqCmlzgXuAp6yzaiIBMANwO8qpc4GrgbqHAal1P/CrMJU%0ASr1ORE4HfhW4zKyqi4HXAecAw0qpTUqps4CjnRH4ARF5ED1B81ml1IQJ/4hS6kKl1CYgA7zShH8G%0A+KiR+VJg9CjpPx1+UrLcDlxi6uazwLtWiPNh4G+VUhcCrwE+YcLfCbzN6PxyjlBnwEZjP08CfwB8%0AyIRPAC9XSp2HrsO/BxCRnwNeBVxsyvQ3x1gegDcrpc5HT9y9Q0S6lz58Fu1lKVOmDP+I1gvA/wbm%0AlVJnKaU2A98RvdXre4CrTfwtRh+LNJRSL1ZK/Yd59jpj53UOX/cfB95uyvxO4GMryPdR4F9F5Ltm%0AQnHI6OIVwMnodnoOcL6IXCEi5wO/BpwL/BJw4fIERf+A4NXAmaZ8f7mSYpRSdwI70O36qPWolPq4%0AUuoCpdQFbz573dGiWywWi8VisVgsFovFYjnBsVutWiwWi8Vy4rHSVqvL+bKZHFnku0qpClARkXng%0AKyb8YWD5No+nAqNKqXsBlFJlALOg61h4GXri817zTgY9ofUVYIOI/APwVeDWo6SzuL1pHvi2iFxq%0AJk2uEpF3AVmgC9guIrehJ6m+aGRuPE2Zj8ZPSpZVwA0iMggEwErbuV4NnLEkvaJZ3XgH8CHRq05v%0AVEqNrPDuIku3Wv1V9GTZzwI+8BERWZwAPGVJnp9UStVMmWaOpTCGd4jIq831avTE2vSS58+WvSzl%0ARvP/PvRE3WIZfm0xglJqVkReCZwB3GHyDtCT8YvccIQ8Vqr776Inmj+3pH5Sy19USn1DRDagdf5z%0AwAMisgl4hfl7wETNo/VVAL64qH8R+fIK8pSBBvAJ0ec23ryS0MaGL0DXdS9LVl5aLBaLxWKxWCwW%0Ai8VisRwNUcruW2uxWCwWy4mEiCwopfLLwq4E3qmUeqWIXAcsKKU+aJ69CbhAKfU75n6PuZ9a+kxE%0ArkdPVuwEPqaUevGyPF4PXKqU+m1z/y3gL5VSty2VSUTeDgwppd69gux54GfQ5+VNKqXefJgyXg/c%0ArJT6vLn/a/Rk1d8De43M+01ZQa/Ye0QptWpZOutMOpuW6WhpuZ+ir+Msy23Ah5RSXzZxrlNKXbks%0AzhSwetnE8mIeZwE/D7wdvYrv0RXitOUw9xlgWimVNWXIo1daOugVf56ILJbpE8vSauvGyP5OpdSW%0ARRtDr7T9S+AVSqmaiXOdsZnFOL/Os2gvy+z7AuCDRof3A7+ilHpiyXvXAK9VSv36Cmm20zH3S8uX%0A5vB1/5hSanAlOQ+H6G2SP4metNyplPrnZc9/D+hUSv2puf8QcFAp9cFlZU+hJ3J/DVillHrpCnn9%0AH/Qk5TjwMqXUL5vw6zhCOwA4s/9iFYhHqGIAYpUwFHSwrzlN3tW7EIcqphxW6Q6KpBwfgGYS0ucX%0AiUkA2F2fJO+lybopOt2MDmtM0esXiDn02aXPzfFka4rEfJ4ZCEosxE2KJq89jSkiFTOc6mIhbgCw%0APtXNnfOPc0puiEFP7zZ8MKoQkTAbLgDgiYsvLgU33c4rJGEurLI5MwTAd+Z20JfuIFYJgaN/y9lK%0AIvJuml4vz57mobnzSMWsT/cC4CLsb83iikMzCQFYm+phb3MKV/RmNFk3xVxYpeRl22nk3RTluIGD%0AnrDOOgFjrXlWp7rwxG3nU1MhYRIx2tBz/yfnBpmP6vT5RQCmowWyTkC3m2VnUy/M7vULHGjO0uHn%0A2vXmiUuYRFTjJgCB49FMQjr9PFlTb+OtMl1+nljpeut0M+Qcn/ur++kJdH7jzVlWpXuYi6oA5Nw0%0AKfFwRRhvlbVOxCFWCb7jmrKl8MVlvDVPZGzp1MwAGcdnPm7wRH0MgJMyAyQoDjRnTdopev0CY+E8%0ABWM3LkJLxfhGRzPRAq441ONWW+6U49PjF3iiOkpHoLtO33HpcLNMhOW2TRS8DGEStW2p6GVxxcEz%0Amwi5ItQSrX/fOfT73kQlbVsKxCMtLhNxlelWpV3+VhLR6ecoR4fc9kBQatvW7vokRS/DqqCTva3p%0Atp4SFDknaNdb3k2xvTrSLlvWTTOc6qQSN5iPagD0BSXqSaudTyAeIsKAm2dbXR9RW/AyVKJ62yZy%0ATkA1aVGPWwwHnQCMhnP0+UXqxo5Lbpr5uMGQV2As0m0pIsHHwRFh1uSfcnwaSYu1gV7cPhktICIo%0ApZgOtU4ybkCiFD2+ro9q0iIQj4zj4xt9T8VVBKEWN8m6+vcbtbhJj59nyNVt+9HWJJ1ulvm43vZL%0Ai/Y+nNLlmItqpByfWtxs639jpo+5uE6nq9vgfFynljTJOimGTFuajKrsa0wylO6mZtpJ0c0QkbTb%0A6Sl+J3uiMnsbUwynugCYjar0+HlCU0exSkg7HolS7foeac6wId3LlGk3DkLeTVF0UjywsBeA/lQn%0A02GFvqDULlukYjJO0K7/QFz6PF2Ho6ZOSm6aMWPXi/WxGH+xvTkIHV6W6XCBxPjcVhKxLtVNwxwL%0APh/XmQurdPi5tu/KiI8vLnljkwCP1Efp8HP0L/rbcJ6SmyEyeTZVRMFJUXLTlJNmO+1YJbSSiM1p%0A3V0+Ec6QqKQta0xCh5sl4wQMmHq6q7qXjBsw4JcA2NWYoC8oUYub7f4mEJcYRSAuu+rjAHT4eSpR%0Ave23HET7lvoU3SkdJgiB47XrusPLkRaPyajCsN+hdaRiykmDKNF67PJyzMY1YpW03yt5WXzHoxG3%0A8IzPi1VCxgnabTlBUZCAqbjW9jczYYW16V4WjI7qcQtHhEA8uk07qSchlbhOK4na/eLGdC/jUaXd%0A39TjFoOpTvbWJyiZ9i0I/X6x3ZdMhGVWBZ1UkgYFR/uuSWM/LVP/i/1kJa4TmvL2+AXGWnNcmF3D%0ADtO/DPhFdjen2mmXvGy7DtPG3kOVEIiLMrZWctI81hhv6xxAoVgTdHEwnG+XZaoxz+mFVcSmrHvr%0AE2zMDjDSnKHb1/ZWdNNsX9jPKbmhdh3FKqHTzVA1ftAXl33N6af0pVk3RcnNtPuOqWiBWtykLyiR%0AMbY00pzh9PQAI9G8sS2PBEUjbtFl2t1kVKHDzbbbTdbxSYnPQtKkEmt/kyjFgeoUZ3esa/vJM1P9%0APNqaJO9o39ZQEQpFrBIqxk8NpzqZjWqcluoDYEt1H+szvZTjBvtqWv/rcwN0uhmayaF264lLMwnb%0AfiPrpmgY/77YTnr8PAUnza7mJAAXZVbxaDhDMwkJxPRL1THW5vopGBnHwzLlsMqm/Op2v7BYp2Ot%0A+XZdrg26GYvKpEXnNRtV8cVlVdCJb3zJVFRlMqy0fVKHn+OMoJeHm+Ocn9I+YVc0z4HWLJ3G/ptJ%0AiFKKk1I9HIx0X1JPWqz1OzkQlRn2dFseieYpOmnKienLnTQ1FdJMwvb4MVGqPe4DPQbq8nLMx3Uy%0App2mxeNga45NmUFmTVozUZVAvHY6jSRkJqrS6eXoNzbxUO2AHt+aMV6iFNPRAl1evl0ne2sTdKeK%0Abd9aj1ukXR9P3KfYRJhEuOKQN33gTFQl66TYX9f1dmZ+NXNxnQ43Q2Bs+bH6GJsyQzzZmtLpxCHr%0A073Mx3XWG1/2QP0AfX5Rt3HjcwDmwmq771Rm/HVBdjUPmrFD2vFJu0Hb321M9fBkc4qME7TtPeum%0AiJKYXtNGBaGlIvY2puhP6fyz4jMVLZB3022b2FufpD/V2fZBi/1INWnSa/qX6WiB9UEXjzTG2nl1%0AuTkmwnLbl5a8LOuCTrabseRiWTJO0NZ3S0XMtRZYl+mjZMaTe1vT9PlF5k05WknEaak+Ro2tAext%0ATHJObk17DLCrNc26oIuqCttxynGDZhIy4JfYUdW/7Sz4Wepxq53/dKPMxsIgC1GDlmm7XUGefq/Q%0A9iUDTo7tzXFKXgYx+Q26eb4z/yibC2sZN/18r1+gmUSs83S/uLU5Rt5N4yLsqWs/sS7Tp8cdGe1L%0ADjRnybkpRISFqNFOp6Vieowd37zvq8/ar7efj1R+75rn/WRZ4e++8oKoA7vVqsVisVgslqfLo8CQ%0AiFwIIPp8Rw/YA5wjIo6IrEZvB7lIKGI+YcK3gWtFpM+83yUia822lo5S6gvobS/POxZhTN4XA09y%0A6IzFKTMpdS20V2WOiMirzDspEcmulN4z4ScgSwk4YK7feJg4twK/s0SmxZWLG5VSDyul/hq9LehK%0AZwuuxItNeRbzH1VKJcBvAO6SPN+8WA6zreexUAJmzaTjacAlK8R5Vu3lCCzXWydwN3CZiJxkwrIi%0Acsph3q+gVx7Cket+t4gsTuaJiJy9PCEReekSXRaAjcA+4BtoPS9O4g8bvXwfeLXosyULwDUrpJkH%0ASkqpW4DfQ2/VujzOWcAvAH+NXuW6VkRefpjyWiwWi+U5ZvELzBORpvkC9URkceLpRGRxgu5EZHGi%0A60RkccLkRGRxMtpisVgszy/sVqsWi8VisVieFkqpltl+8x/Marg6epvKO9Bbfz4MbAPuX/Lax4Gt%0AInK/0uc8vge4VUQcIATeZtL5pAkD+JEVbsv4gEknQE9O3aiUUiLyL0aGPcC9S+L/BvDPIvLnJs9f%0ABrPE6pnzk5LlOvQ2nQfQk2LrV4jzDuCjIrIVPdb7PvBW4PdE5Cr0FqmPAF87Qj4bRZ9ZKUAL+E0T%0A/jHgC2bi7LtAFUAp9XUzwblFRFrALcAfH0N5vg681cj6mCnTU1BKPfIs2cvR+Eu03rahdfRnSqkb%0AzWrS/zSrBUGf+bhzhfevB/5JROrAi4DD1f3rgH80ZfLRZ3U+tCyt89Fb2kboHwp+YnFrY9FnXt4l%0AeqvWBeD1Sqn7ReQG4EH0SssfrCBfAbjJrMYU4PeXPhSd4D8Cv79k+9/fBj61OHltsVgsFovFYrFY%0ALBaLxXI07MSjxWKxWCwnGMu3WTVhtwG3mevrlj27Hj1psni/bqVnSqk3LQm/l5VXp73uMDL9EfBH%0AS+5vYOXz8Y5p1dpSWVZ49h705NDy8MeBH9laEr3d53IdXc+hcl/3PJLlJuCmFdJbGmcK+NUV4rz9%0ACMVYGm8P+hzFlZ49zlPP/Hz3kmfvB96/LP6bllxfueR63ZJoP3eYvNYtuX7W7GVZuluAK831Aius%0AIlVKfQe48EjymfsvAF9YEnS4ut+NPrvxSPJ+APjAYZ59GPjwCuHvA963QvibltxetPz5kngKvbp1%0AadgW9BmXoCe9LRaLxWKxWCwWi8ViOTFJnvc7rb5gsFutWiwWi8VisVgsFovFYrFYLBaLxWKxWCyW%0AZ4xd8WixWCwWi+V5i4h8FLhsWfCHlVKf/GmW5dnAnOf36WXBTaXUxcdDnmeDE62OXmh0eXn21ic4%0AO78WAA9hT2uGDj9Hp6uPMc2JTy3oxDc75O6ojdLp56gnLTJOAEDgeOTdNAmKWOlfnK5JdTMf12mZ%0AM8EiFZOgcHE4Nd0DwM7mJA7CpDnrJ+36uKQQYNfCGADrgi5Oz69iMqxQcvXC3pTjQRLR7S8e0QkJ%0AisDxWIibAKz2S+yrTTARVAEo+Lo8fX6RXfVxADr8PLFKyDg+p2cGuG1mB6cUhqklTcbCeR3HzZJ3%0A9RGgi2e3dTkpSPXweF3LGCYxrjhknYC60mWZj+oU3HT7jKYeL8dC0mR/c4buQMtdjRuknYBuL08r%0ApfWUEZ8D8Swd3qFjZBeSJrWkRdGE7a1PknIDXPObVFcc0o7HfBK1055ozpPzUlTjBtW4QSAeV2TX%0A8r3aHlKOPr7XF5eD4TyuOJwZ6DpJi0dLxZyU6gWgpWKm4ippfPqDIgCzUY2DtWnO69ig8wrLDPgl%0ATsr08WhtFICpuMpUbZ5V6R66TD3Nx3UO1KdZl+vX+eNQNjrY5HcDcGtlJwmK9Zm+dtk8cdmUGWJv%0AOAtA3klRiRuUghwKRcHLUIubxCgWIq3vrJumw0kzR4NVnj7CtplEuCJtvc3HdRxxiEk4N9Dl3doc%0Abz8D2BB0MRs3mGqVybja3gVhXaqbPc1pNmWHAHiyOYUrTtv+hlKdAIxF5XZ+LRXR6WbZ15wGoNsv%0A4OJQ8LK4pn3FKmG0NUfgeO38XIS8k2IiLOvy+ykUMB3X2JDua9sInrYfgNVukS2tEUpeltm4BsCp%0AqT4chKKr6/G26i7OyAwyGVeJzM7hi3aTc9N0LrHBtX4HI5HOPxCXQa9Abcl5f2nHo6limua8NU9c%0AAnGZj+us9jsAqDTrBI7HxpS2taoKmWzO0enl2GXqNuME1FTITLjAWuMncuITq4RWovPzHY+M45Og%0A6DW2lRGPJ1sVsmm/LU/JzbDazdFQumy76+Ocmh2ipWKGAy3T7sYUrSTCd/QZeLvFodPJsBAUWIgb%0AbRucDCusTXW335lMIvJemiypdl3ORDXW+CUA7lvYy7TjUfKydPh6U4vpsKLrKm605XZxKDg+240v%0AAZgMKygUp6cHAJiKa7SSqK23HfUxXHEoeVkqxt4vyK5mdzhH3k1TTbQN5twU03EJ61heAAAgAElE%0AQVSNscYMAKflhunx8uxvzhyyNyfROo+139pXm+A1pU08kVTYafxkl5+nEjdoGD9d8DLMx3Xm4zpm%0AC3FilVB00ySOYrtpQ5GKyTgBvqO/wsqLR4wiJmFnqGVal+6hnoSMhnM6jptmpDHF5fmTeLBxEIDh%0AoJOZuErRSeGaswp7/QJdXq7dJgA6vBx9qY52fnNhlS4vhxi/nXF83bbk0Fdq42GZ6WaZMwurdfkb%0A0+S9NBknoGj6myGvwA5TJt98Hbfa72BnYwLH1GNDhcxTRxDKpk76U526vMb+Tkr3sas5SZeXY29j%0Aqm1ba1M9HGjNEps2WE6aZJyAvKNta5oFYpVwVm41c4m2yelWhcmowqBpW11ejgcW9tAblMgG2m9M%0Atoy/8NLEKmE46GAhbpJ2Agqu1mOHmyH0Y+6vj7RtYiwsEzheW2+BuMQIGSdo67vgpsk4PhPGpp+o%0AjfGiwkZ2NMbp8fLtsj3ZmKTkZcl5uixhELPWK3FXda+2US/DZFjhjMwgZWO3LRXRl+pgOlowdpym%0ApaJ22QGUgulGmU3FNeYd3Qe74lAzfXDJzeAgjDSmyHu6Lvv8YrsfAZgxeXT4h873HKlO0dexgVrU%0AaocF4jIXVekyZRtvzbM630stCVHoMc/BuGLsTOs/jU+oYrrdDNti3S9OhhWyboqJuNrWEUDW8VmT%0A1b7cw2Hbwn5Sxv/n3TQdXpZmErLe+ICmiphRCYHnkZj8O50M91R2cXJuEIAnwznmwiquOAyntJ2Q%0AG8Bfdt7n2kwfWxf2cW5+na7LxgQ9foFVqS5803elxKHkZhhr6XFR4HjMhzVm3FR7XBSRkHNTzIQL%0ARmceY3GNIb/EaKL7oP3NGRwR+twcuDAeLVBJ6iwkLeqJ1veGoIuRsEzBSTFl+q6Sm2EuqpF3Uywl%0A4wTsa+j+9MzsMHNxnYbpg11xGG3N0eHlyJgxT6+Toeq1eKw5QYd7qH/LOUF7rBqjKHlZxlvzNIwt%0AtdvGkvIv+pHFsyqvKJ3CrnCGLlfbkhsIB1pzRComNnVUjRvU4xbDqa72uCDnplnjldrt/5HqCEPp%0AbsbCedYEeuyyaDOL76Rdn/vLuzglP8yW2n4ABoMOAsdjJqpSMzo4Od1PpGI6jS97rDHOednVPNwY%0AY8j0ga44VJIm60xeLRWTd9OkxSMwtjIRlgmTuD0W9sThJK+DRirCY9FvzOOJy2hzlpIZOwyku5hu%0AVegPdL+4pz5BzstQjert8fxYc9b4E23vrSSi5US44jBoZKwlLfaF83T4OeZC3XbybpouL4dr7O+J%0AxgRD6W4WkmZ7/JZz00yGlfb5vftaC0x5NVoqZrSp+6DFMcEB0wc14pD5pEGoEgZNex9tzVFwM4y0%0AZug24+CU4zMYdLR94mC2i043Sy1utsfhvrjMx422n/ED7aOmwoW2TU2EZTYV1rC/OUPeS7dtshzX%0AeSCqtm1s8SzboXR32xYHU53srOp+MuUGZJyAlONRdHQ6+5rTbEj3MW3akcVyrNgVjxaLxWKxWI4b%0AIhKLyINL/taJyAUi8vcASqm3KaXOWfZ31EkkEflzEbn6x5RpxbMJn4Es14vIblO+R0XkT39MuYZE%0A5PPm+koRudlcv0lEPmKu3yoibzgWWYDPAV9cVp5jmnQ8FlmO8O5R4xwrxl7qRrePAC5w3tOto6Pk%0A0dapiNwmIhc8C3J/QkTOMNd7RKTHXC8807SfTUTk30Rkwpx7+ayzw0wqnYjcNrPjeIvwnLH0i/YT%0AjYK34i7Tluc5VfOF7onIfQt7j7cIzxkncntbnMA4EVmcaD8RaZkv5E9EFid6TkTGo+fV8NlisbzQ%0ASZLn/98LhBP3U6PFYrFYLJYXAnWl1DnLwvYAW5ZHFBFPqSVLIo6AUuq9z0CmPwb+6hm8vxJ/qJT6%0AvIikgUdE5FPmrL9jRil1ELj2KHH+6fkiy0+QJ5VS54iIB3wHeBVw47OV+DHq9Omm+ZvPdprPEdcD%0AHwE+dZzlsFgsFovFYrFYLBaLxfICwa54tFgsFovF8rxi2Qq660Tk4yJyK/Aps1ruSyLyFbNy73dE%0A5A9E5AERuVtEusx714vIteb6QhG5U0QeEpF7RKSwfNWdiNxs8n0/kDEr6D5jnr3evPegiPyziLjm%0A73oR2SYiD4vI7x9j8RZ/blw1ab9XRO416XxczD5jInKSiHzLyHy/iGw0q/uOuPLM6OudzxNZrhGR%0AH5q6+ZaI9K8Qp1dEvmDyvVdELjPhL5FDq2AfEJHCj+bwVMyk9J3ASSKSF5FvG3kfFpFfXJLnj9Sn%0ACV8QkfeZct69KO8KOn29sadtInKRiXORCXvA/D/VhLsi8kEjw1YRebsJP+LKyaPI/waT1kMi8umj%0A6PFIcn3AxN0qIr91GJ1+H5g5kt5F5C0iskVEtoxVDxwpqsVisVgsFovFYrFYLJafAuzEo8VisVgs%0AluPJ4iTfgyLyxcPEOR/4RaXUa839JuC1wEXA+4CaUupc4C7gKduMikgA3AD8rlLqbOBqoH44YZRS%0A/wuzClMp9ToROR34VeAyszIzBl4HnAMMK6U2KaXOAo62necHRG9vOgJ8Vik1YcI/opS6UCm1CcgA%0ArzThnwE+amS+FHg296T8SclyO3CJqZvPAu9aIc6Hgb9VSl0IvAb4hAl/J/A2o/PLOUKdLSIiWeBl%0AwMNAA3i1Uuo84Crg/4jmcPUJkAPuNuX8PvA/DpNVTil1KfDbwL+ZsEeBK0xZ38uhFbNvAdYD5yql%0ANqN1eSwcTv4zgT8BXmrk/F0T/3B6PJxc/x2YN/EvBP6HiKw/RtmeglLq40qpC5RSFwzkhn+cJCwW%0Ai8VisVgsFovFYjn+JOr5//cCwW61arFYLBaL5Xiy0lary/myUmrpxNN3lVIVoCIi88BXTPjDwOZl%0A754KjCql7gVQSpUBzGK+Y+Fl6InPe807GWDC5LlBRP4B+Cpw61HSWdzeNA98W0QuVUrdCVwlIu8C%0AskAXsF1EbkNPan7RyNx4mjIfjZ+ULKuAG0RkEAiAlbZzvRo4Y0l6RbO68Q7gQ6JXnd6olBo5Qj4b%0AzUSqAm5SSn1NRHzgr0TkCiABhoF+Dl+fAC3gZnN9H/Dyw+T3n6BXA4pIUUQ6gALw7yJyspHDX1K+%0Af1rcIlgpdcTVg0uQw8j/UuDzSqmpZekdTo+lw8j1CmCzmFXBJt7JrFxHFovFYrFYLBaLxWKxWCzH%0AjJ14tFgsFovF8nynuuy+ueQ6WXKf8KNjG0FPuCwn4qk7P6RXiLP4/r8rpd79Iw9EzgZ+Bngb8CvA%0Amw+TRhul1IKZzHuxiNwPfAy4QCm1X0SuM3I8azOMx1mWfwA+pJT6sohcCVy3QhwHeNGyiWWA94vI%0AV4GfB+4WkauVUo8eJp8nV5i8fh3QC5yvlApFZA+HyrNifQKhUmrRVmIOP05ebk8K+Av0hPirRWQd%0AcJt5djj7OxpHkn+l9FbUo5kYP5xcb1dKfePHkO2wHGzO0h0U2dfS86G9foH5qMaqVBf1JAQgcRT7%0AGtOkXZ+BVAcA02EFgLybAqDLz7Nz4QAZN2DW000z5fgMBx3MRDUA1gVdPNYYJxCP8WgBgAG/xEhr%0AhlrU0PfpLsIkopa0WJvva8sZq4TJxhy1WLuOwPEoeln6Pb2j72P1Mdane4lJiFQMwM7mJH2pDkZb%0AcwD0pzooRzUUMJDqBMATl0jF1JOQUwp69WdMgiA4pin1eDkeqo4QOB5rUt0AzCRNakmLwPGM3oo0%0AVMjexiSr0j0ATIRzzEc1skZHu5vT5N00xVSa/Q2tb99x6fOLNFXIptQAAONxlb6gRIej9RiphF4v%0ARz0JebCyF4DV2V6qcQNXtEucj2okpOjzi0wb3Q6lOpmJFkiUanuFexoHaSURBS+j0yah1y/QdDM8%0A2BgD4Pz0ILujMo/UR9u6rsctOvwcRVfL1OllibJdzJm6zTopxsMyXV6OkpfVcdwsQdoj7wQ0lLal%0Afq9AwU0TqQSAStygHNXJeSnub41rudPdzIQLLJi69sRlXdDFaFQ5ZA8ourwc+5oNikZPPW6OsbBM%0AGOtjhYeyHWwp72Iw08VsqHUyHHSSoJiNtdyL7iMQjztrWrd9fpF4SZPd1Zqh082yIX3IHlsqYnt1%0AhJyXIWW6paKbIVZJu21ESUTBz+LikHYDAByElorJmPuWisiKRyuJ6A2K2m5a85yU7uOByh4G013t%0A8s6EC21bKrppGipiPq4z3dJl25weZHc4x6BpE9tbE2TcAFccEtMmdrdmmG6VKfi6jjak+3isMc5w%0A0EnB2HIh08e+5jTQQDk6v7moyr5kmh4joyNCRbVoqZheLw/AE40JhoKOtk3OxjUQDxeH+Vi378FA%0At8eJuIpn9Nab6iDvBOxvzep7v8A6r0g1bjAfa/cYq4T16V4mwrKW0U3jIHQ4aaZiPdyoiEszabXt%0ApsvLMRrOMRrO0eXlADgjt4oDrVlybpqs0nUQOB6+49JKtN2MtebpTGeYC6t0+rpsc2GVdekedjUm%0Adf5ehk43S6hidtW13fYGJTxxqSYhp2WHyDg+jzXG2Zzqbw9cvlnZSawS1qS66TC63RvOMRZG7XaT%0AcwJqKmS8OcfeUOvEE5fA8djZ0L+5GUp1sLc+SaRiBgLtk58IZ8iIjy8uiaPLVk9a5B2fjVntW6pJ%0Ai8cqI1xY2ti28bwTsD+ca5e/MyjwvcZ+Ascj7erfvQTGT7aSiOlWhe6gwEy4wHCqizHjX0/O9DNp%0AfE+vr20wLR7TcY1G3AKgnNTIOAFjzbm2neTSAU0VsSrQPjkrHlk3xWi80G4nC0mTQDyqSYu+oATA%0AfFxHEDanBwF4oH6AWGl/Fhp7X5vt4IeVXe285hyfSMXETsKjtYMAFP0cfekOynGDDj+HKw6VqE6T%0AkA2pXgBGowouDn1+kRljb3taM5yZGWA80vcuDq449LmH/OSu+gSB49Ft9FFXIbWowZ44bLd3Vxxc%0AEVxx2nXgi0M1adE0ffCqoIuYhP2tWdaktE9oeiFKqbY8RSfNablhcuLTMOXvS5UoOCkOtubY15yh%0A5GVpqQhPXE71dTrbWpNMtcpPqcuBVImU47HDbMU+HHSwEDc50JrF1zvdE5IwEVaYbuk2uTbTRzlp%0A0ePnKZny72vNsi7VzZONSRzzI6vA8dhSH6Fo+qCSm6GcNLhvYQ+nmR0Y9jamyLgBseknQLfnmajK%0AGYH2ww83xzilMKx/nSUuCYoF42cqkfYbfUGJvJtmsjVPxrSJHQsjbCqsaZej4YTMx3VilfC46fPW%0A5vqYiarMh7V2/nvrk4g4zIsOy3tphv0OShLQROv7zvITdAR5RkOtx5ybZjZcoOXH7TFOK4nIZnvb%0Avq07KBCIy97GFClHt7es75NyA9antf1VkxajrTmKXpbdzSkALsqsYjKssDHVzYjxi0+2pjg9v4qc%0A6HTGowWqUZ2hdDcHjEydbpaaCpk3fXfJyzLemmcw3cUDC3sA2Jxfw4HWHANOiblEy50Ak2GlPXaY%0AC43fjeukjW5B++rF9gZ6PIWiPS6pRnXOzK9u9+eRijkp1cuTzSlWGx+wtXaQWtygKyhQN77DE5d1%0AqW7GzXuVqE6nn2c2qnFqRvu3xxvjFL0sJ2cH2/nPRFXmo1r7x5eTYQVXHGKVsJA02zpxxWFfY7r9%0AXrdfIO+lyRhdZnyfugopm3LHKmEg6GAhbtDSv1NkW2OUgpvRZQZqcUSXl2OkOdO25bPTQxyMK/S6%0AOSZN2y1HNSpuhh5X91P9+QIT0QILUYPBtO4Xxp0KE6158qZtDfsdBOKRd1LsNX3eXFwjjhI8cdt9%0AF8BC1GDc0frfkOplIq5yfmaYe2r7Ad2fDXvFdn8z5JfoNOOZPlfnX1chURK305yOFnDFYY1XYrsZ%0AOy76/S4v167vclSjETfJGNs+PTfME/UJNuVWs62q8x9Kd+OKc+jzhJvlYFjGE7ddR71egZaKaKiI%0AAdMHDLg57lzYRWDSHgg6aKiQ6VaZbuNfy1GNwaCj7VsXbUJEKPla3y5CXYX0mrFTy42JlcJFmDP5%0AF9wMvrjavh3Tn0RVBr0Cj7a0Ta5K99BSEWESUzEf7bpMPawKtL+diqu0VESsEoZM352g2F2fJHA8%0Apk1a+XSKHi/fHqv2+0WqSQtXHIpm7LDKL2pL002SHjfLQtKi8P/Ye/M4ybK6wPf7u1vcWHPPqsys%0Arbt676ZpoBtsQEXtx8x7M444NjIOgojvOfgR0OGJzCA4PfhGURx8CPoR5I2NDE9RFgV8SgvaoKwN%0AvVRXr1XdtWflnhmZEXEj7nbeH/fErcjIyKrqbnqrPt/PJz8Z98S55/zO7/zOEvd3zznisZRm911a%0A3MGpcC3vpw2G88VstWowGAwGg+FC5kFgWkRuAJDsfEcHOApcJyKWiOwm27a1S6RXzAF8GbhZRCb1%0A/aMisldExgFLKfVp4N3AC89HGJ33S4BHOOPsXNKrD2+GfFXmSRF5lb6noLcR/Z7yFMgyBHQP/fuZ%0AbeLcBry5R6br9P/9Sql7lVK/DXwHuOK8C3Ym7wXttPshYK8OH1ifjzHt1+h7X062XWmdzWV9Q0/c%0A24A3aV0j+gzSJyj/T4rIWF96A/V4Frm+CPxC185F5DIRKZ+nbAaDwWB4iug+ZL0QGfPOeXzzs5Ze%0Ah8mFRtexfSGSPq53xZ4dNNPw6RbhSaP7kpjBYDB8T3i6t1G9gLZavXBnQwaDwWAwGJ7zKKVCMkfR%0AB0XkHuDvyZxsXyPbVvJe4HeBO3tu+whwQEQ+oZS6H3gXcJuIHND3T5FtfXm73uLzVmDQCrpeuucq%0AHtB5fkYptQb8sb7+K+COnvivA96q8/w6sPPxaeBpleUW4C9F5J+ApW3ivBW4XkQOiMj9wJt0+C+L%0AyEFdZwHwt+dduoxP6HS/Q7Z68EGAs9TnY2FVRL4O/BHZWYkAvwP8loh8DbB74n4UOE5mT/eQnU36%0AROS/j+xc06/o9N6v42+nx7PJdT9wp4gcBD7MgBWeIvJnZGenXi4iJ0Xk5/rjGAwGg8FgMBgMBoPB%0AYDD0YrZaNRgMBoPB8LShlKoMCLsdvSWkUuqWvu9uJXP0da/3DfpOKfWGnvA7gO8bkP1rt5HpHcA7%0Aeq4/CXxyQNTzWuXYK8uA795F5gjrDz9Edp5fP9fo72/njI5u5Uy5b3kGyfLXwF8PSK83zhJ6BWFf%0AnLecpRi98Y525egLXwJu3OaegfXZa4tKqU8Bn9Kfb+kJf8U2aX4DuKwn6N06PAbepv9647+i5/O+%0AfhnOIf/HgI/1hW2nx+3kSoF36r9tUUr91Nm+NxgMBoPBYDAYDAaDwWDox6x4NBgMBoPBYDAYDAaD%0AwWAwGAwGg8FgMBgMTxhR6tmzL6zBYDAYDAbDMxUR+QPgZX3BH1BK/clzWZbvBSLyPODjfcEdpdRL%0Ang55DIN5xa6bVCuNsBAAQhXjiM1SuM7LyhcBkKA4Ga9zqHkaAN922VEYYS1uUnWKANhYJKR44tBK%0AOgDs8kY4Hq7keRUtD1dsHmycZH852y23kbS5wp+krc/6OdA4zkxxnESl+Nkxm7TSkBSFJw6j+pyq%0AjaRDkIYU9FlqrliULI+T4SpVO5PJQuiomNWokd0TtSg5PjeU93IkWgWgk0ashhvsLk4AsBiuE6uE%0Ai4uTHAkWAbimNM0jnSVGnTI7nGyR7UOdBXzLy8tWEIe2irJy6uNml+MGBcvFkWzH3Jrt5+c1dXXk%0Aio0lFkvhOkU7S69gudhikagUgHrUwhJh3Ksx31kDsvO6qraf599IOzhi00zabEQtAK6t7GFYCvzj%0A+kMAjBVqtJOImlOkkbQB2FMYYz5axxWbKXcIgFPRGrvdYR7pLOUyVmwfT+xc/kbSxhIhSMJcHkds%0AbLFYjjYAKNkFYpUQpQkVJ5M1SEL2FcaYi9YBqNo+jbTDqF3mpLaVGW+EUMW00kyf7TSkahfZSIJc%0Al544pCjaWp4gCbmiOMWxcJlhO7ORQ83T7PRH+Ff+Xr4Ynsz1XrS8/EywVtLhosI431o7zJW13Tpt%0Am5pVYDZez/NKVErZ8gi1na4nATvcGic6K4y72Zl3o3aRA80TFHQ9jrgV9jlD3BWcoqP1dGV5htUk%0AyNvbIEIVUxSXtaSVhwVJZuu957TZCLZYnOxovRVGEIRhy8/LMRtv0Ew77HRrAMQqJVIJG7r+j7UW%0AmPSHKVoeFbsAQEcljNtl7mkc49rKnk321c1ryhtmOW5wWWGCRzrL2gaKeOIwG2Y2WrF9RITVqMGE%0Azn8lblBzSlStLK/DwTwvKu/hu83jed1eWdzJw+0Fri1Oc197LreJh1uzlLQdjTkVbLFYiNaZzNNu%0AUrOLeDqdIdvncCdrw804a29jXhULYdQp5XW5HDUYcyvY+v3uY50lSnaBouVxQvcBL6jsJQVOhlm/%0AcUVhgkei1ayP0XbaSNpMecNEZO12oVNHoRj3aqS6LT/amGPMr1GyC7kNjLkVxqwiS7q+PbFZS9u6%0AvjIZ61GLIXfzGX2O2KxGDRpxkOnbKTLslBGRvO/sttdxp6z1vYAlwphbxdXnGS5GGww75bysM8Vx%0Appwqs9E6U05m24c6i1SdIsth1rZdy6Zs+7SSTm6Tx4IFJguZLYUqBmAtarLTG2ZRt/cZb4R6EhCq%0AmLLuvzbiAFdsAi3rxf4Ec9E6Sqm8nVoIc+1VrqjM5LZbtX0SlTKjZVxLO0SkTFllTiRZfvPhOkNO%0AiSE9JizGG5xoLfLSoUtZSQIdp45nOVxayMaA+4LTjLoVypZHousyVYohu8jJcBXXynRbslxOdVaZ%0AKYwAEKmUUMUM2UXWtYwzTo31tJPXw5XeGN9tz7LTHeJIO9P3kFNijzdCPWlzQrevff44s+EaSpc/%0ASEImvSFCFTPjDuuyNOikEW1tf9PeMEtxgxGnxPF21iYvL+5kKWkSpnFuT3u8UZaTFmtRM4/TSDvE%0AKmWvk40B93bmKFguM07Wtiri8mi8Rj1u4er2NenWWIjWcx0FScjF/iRzUT2PsxI1mCpk/bmvx8Xj%0A7UVG3Wp+nyBUbJ9IJfl9raSzaQys2j71JCBRaa6TGW+EFMXDzVkAhr0KY06FubCez0vW4xYz3ghH%0A2ov8cGU/ALNpiweapyjrOIvtNWZK4+xwqgR6DK9aPotxg1aa9Rvd8SZRaT7n2IgDOmnEHn8s77uO%0AtZeY8rL6gWzuEqqYql3M2/u4XeJA61Q+3vuWS6JSpryhvH8ZskvYIvkYWLN9Hg0WeF5phoOtrLyu%0AlY3LJ1qLjBayerrC38ED7TlG3Gye4mIRqIiVsJHnl6iUl5X28O32qVz/406Fw8Ecti7H1aUZNtI2%0AqVJ5e0tRdNIoLz/AhB77eseFxWiDim7bl7qj3Nk+lY/fAFf5OzncWWJI6z9RigmnTKJSDjRPALCj%0AMEInjRhyikTaBhKVMu6UmY3qQNb/lSyXBxuneEktq9vT8QadNKIRZzLfWN5HXYW00pCWrtuSuKyn%0AbTbiIB876klAzS7m/ZRnZWO+IHm/UBGXpTTI+2YLwRN70xgUq5Rm2snnd57l4IjNhFOlrsvfSjvM%0AB6uU3SIlPeb6lkvBclnRc9Vpb5iVuEnF9pnT4+lef5yVuElZj51Fy6WdRthi5bYVqQTPcvDFyedY%0AFbvAUnSm/kfsEpFK8MXJx8BQJVTtAsd1PZbsArPtZYp2gUCX5dLSFBtJmwk9B26mISc7K0x6Q3nf%0AHauEmlOibHm5TKd65uQAu9waa2mHBxoneWntEgCOhCucDJa4UV8fi1aJVcIlhQnubWV2utMb5tHW%0AHFP+aD5Xva91inGvRqT7tyANGXbKtNIO+71xAE5EWb/V1XXJLlAQm1SpfI5lY2GLlc+BbCweDeYZ%0ALwyxU/eBJ8NVHMtmLWoy7mVhzaSNb3mU9W8BTxwebs1iic3+4iSQtZuVuMmlWp71tMPxcAVHbDw9%0AlpQtj9W4xbhT2TTHHncrrMYtXd8el7qjPBQt53OOMI3xLZdhPQYrFCNWkWPRah6nYLnsdUd4QM+l%0AHly4Y/vJ5wXA+n/4F894Z1ntw198VtSBWfFoMBgMBoPhKUVEEhG5u+dvn4hcLyK//wTTfY+I3PQ4%0A7z3rlpPng1LqF5VS1ymlrgPuBoaAXxKRB0XkvzxOuaZF5FP68ytE5Av68xtE5EP685tE5PXPBFnO%0Acu8545wNpdS9PeV5IfBVoCwi94rIHSJykc7nCdWjiNwuItc/hvhPqFzPdXzbPXekZymL4frTLcKT%0Axph+MHkh0nV+Gp5dHA7mn24RnjQWOvWnW4QnDdeyzx3pWcp9wemnW4Qnja4T+0Jk2NtyAsQFQ63n%0ABaMLjcQsqDEYDIZnJOaMR4PBYDAYDE81gXYg9XIU+E5/RBFx9Dl550Qp9etPQKZ3Ar/5BO4fxNuV%0AUp8SER+4X0T+VCl15LEkoJSaBW4+R5w/eqbI8hTxGmAauFYplYrILqCpv3sy6tFgMBgMBoPBYDAY%0ADAaDwXCemBWPBoPBYDAYnnb6VtDdIiIfEZHbgD/Vq8r+SkQ+LyJHROTNIvI2EblLRL4pIqP6vltF%0A5Gb9+QYR+bqI3CMi3xaRav/qNBH5gs73vUBRr778hP7up/V9d4vIh0XE1n+3ishBvdLuP55n8bqv%0AGDd12r+uV+kd1OUUHX6JiHxJy3yniOzXq0EPnkN3t4jIrzxDZPlREfmWrpsviciOAXEmROTTOt87%0ARORlOvwHe1bB3iUi1W2ymQJOK5XtmaSUOqmUWt2mHv9KRL4rIveJyM/3yNAQkf+uy/ZlEZnoSf/V%0Auu4fFpHv1/H/SUSu67n/ayJybV+59uq0Duj/e3T4DhH5rNblPSLyUh3+Nq33gyLyyz3pvF6ncY+I%0AfPwcaWxXvn+py3aPiHxZh5VF5H9ond8lIj+mw/fp8t2p/17ak87bdfwDIvJft6nznxeR74jId2ab%0Ap7apMoPBYDAYDAaDwWAwGJ7hpOqZ//cswTgeDQaDwWAwPNV0nUN3i8hnt4QlEsEAACAASURBVInz%0AIuDHlFL/Xl9fA/x74MXAfwNaSqkXAN8ANm0zKiIe8Engl5RSzwduAoLthFFK/Sf0Kkyl1GtF5Eqy%0AVXUv0yszE+C1wHXAjFLqGqXU84BznZf4PhG5GzgJ/LlSakGHf0gpdYNS6hqgCPxrHf4J4A+0zC8F%0Avpf7dD1Vsvwz8H26bv4c+NUBcT4A/J5S6gbgJ4CP6vBfAX5R6/z72b7O/gL4UW0//11EXgBb61HH%0AfaNS6kXA9cBbRWRMh5eBO5VSLwS+AvRuP+sopV4M/HJP+EeBNwCIyGVAQSl1oE+uDwF/qpS6lkx/%0A3a2Dfx/4itblC4H7RORFwM8CLwG+D/g/ROQFInI18GvAD+v4v7RdGtuVTztR/xj4CR3/1TrurwH/%0AoPX+Q2Q2UQYWgP9F6+I1XblF5JXApWRt7jrgRSLyA/2VoZT6iFLqeqXU9dPlmf6vDQaDwWAwGAwG%0Ag8FgMDzHMFutGgwGg8FgeKoZtNVqP59TSvU6nv5RKbUBbIhIHfi8Dr8XuLbv3svJVsTdAaCUWgfQ%0Ai/nOhx8hc3zeoe8pkjlnPg9cLCIfBP4GuO0c6XS3N60AXxaRlyqlvg78kIj8KlACRskcUbeTOTU/%0Aq2VuP0aZz8VTJcsu4JMiMgV4wKDtXG8CrupJr6ZXN34NeL9erfgZpdTJQRkopU6KyOXAD+u/L4vI%0Aq5VSXx4Q/a0i8uP6824yR9oykJI5pwH+J/CZnnu6n78L7NOf/xJ4t4i8HXgjcOuAvG4E/q3+/HHg%0Ad/TnH0Y7x5VSCVAXkZcDn1VKdVeefobM2aqATymllnT8le3SOEv5JoCvdrfS7UnjlcC/kTOrY31g%0ADzALfEiv6EyAy3rivxK4S19XdPpfHVB2g8FgMBgMBoPBYDAYDAbAOB4NBoPBYDA8M2n2XXd6Pqc9%0A1ylb5zNC5sDpJ2bzbg/+gDjd+z+mlPrPW74QeT7wL4BfBH6SzAl1VpRSDe3Me7mI3An8IXC9UuqE%0AiNyi5fieeRifZlk+CLxfKfU5EXkFcMuAOBZwY59jGeC9IvI3wP8GfFNEblJKPbhNOTrA3wJ/KyLz%0AwKuATY5Hnf9NOq+WLvd2dd5rL13bStC2pe//e+DHyOr9+m3S2S7NfrbT8Xa2uzXi9uXbLg0hWwX5%0AUF86twDzwPPJ6qbdE/+3lFIfPh95ABKlGLaLzNhlAB6OVrEQxrwqD0XLAIzYJQB2lyZoJZmq1+Im%0Ak26NRtrJc65ZPovxBrZusvUkoGL7hPrI1xd4k3w1OMZUcZSNJDOlXd4oy0mApdVbdbO82mmIsjKV%0A7HaH8cXmm40jXOqOArCkmuz3xjgZrwNwoH6MqdIotlgcC7LFwZOFYWq2z1K2wy9XVnaxHDd4oDNP%0AosMSlTJTHCdUMRNeDYBQxQRpxG4/y2s+brDbG2E2qrMcN7I4acwub4RVXY5m2sEThwmnQqAiAIqW%0Ax5hToaOv60lA2fI43Jpj2K0A0Eo62GIx6lZY6KwBcGPtcu7szFGxCtl9tNhVGGUtblFxsubQTDqU%0A7EKuW1ss2mnImFPBlkz/jbTD3a1jTPmjm+Lt98Y4HW8AsBI3SVRKyS5wMlwFwLFslpIWV/rZrst3%0At07iWg7zYZ3dhUwnK1ED33aZKYwAcKqzSsFy2VMY5WR7KdftiFthj1dhKW7mYUtxk9Uouz4VLLOr%0ANM5q0kK0DcxH64RpzLib7dysLMVytEHF9hl1MjtdihvUbJ9m0mZMx2ulIfWoyU53KLOt0jiO2Hyu%0AfYQwzcrfSUI812FC3zNV2MHXm0eZKo1StNy8bo+Eme0DBCpkh1ujpaLcbma8YQ4HC+zwhuho3T4Q%0AzPGCyl4eas8DEKuEA+3T2GLldj0XrRMkIbFKMl2LzZBToh63ULoLKFguHaLMxrS+G1bvcAqNpI2F%0AULBchpwsbRuL451l0Pd0ZV0O19nvZQvHGypkJWmz2x3O4hRTUhRFy6MeZ7Y8GyyzWqgy5tVy+y5b%0AHlN2maYbZmnGDXzLo6NSlsOsDZ5ur3BReSfrum6LtodKFWEas6LbzbBTJlIJNsK4bm+HO0u8tHwR%0AD0WZ3TzUnmdPYYwHOvM8z98JQEVcFr0qnTRrS20V4+NQtn0CHRamMcejRSa8rP5DlRAkIbsKo7nd%0AJEqxEjcYdUrUddkqts+CrheAnd4w82GdoUKRnboPuKtxjJ3+KEGaxXkoXGLELlG0XBZ02S52J5mL%0A6qxFDV23DrsKo/iWm7e/yeIwU94w9SRgp5uV/56NY1xT2cNR3W4uK+7AwSImpSiZTQaWQ1FcPCub%0AOh0JFtnjjxGmcd7erypOMRutE6Uxq0kmw57CGKGKSdSZ4SVIOtTFzu/b441ypLOUfx+lMUfDFRY6%0Aa4yUiwDsK4wRqZTETfM4XdZ0295bnCRUMUXLxU6ztlwujLASNylaHgAnOiuMuhUm3SqHdT+9358g%0AUBFTVlZvBWzCNOYyf5KjYfYOzkYcsLc0SagSCrqdduV/JMr6rXYa4lsepzqruJYNwLQ3jCd2Xr6q%0AU2S6OMbxcDXXv1cYJSHlRLRGzSmyHK5ji8V62sYRW9tNCsnm6c9q3GLKG6aj23KUxky5Q8zHG7ls%0AR8MVGkmbi/1JAO5snyZRKTbCpLbThbDO/UmbHyzto6nt60h7kcuLO/nuevYe2LXVvTTSDmXZ3E93%0Axw7I7P1ib4zVNOD5pV0ApLpP6faJoYo53F5g3KvlMnbbQSNp860wG4Mqts9se5mOF+W6vsqb5Nvh%0AOiNe1pZOR2vs98Z5oD0HwJhbzcfHLjeU9/LNxqPs8sepJ61cl3u8kbyPnXaHKFsux6N6Pi+4vDDJ%0AYtLkiLaRMbfCqJRxxeaULv9suEbF9rmyvEvLKBxpLzHqVnB12S4p7uKe9iwVx+fvNx4GYJc/zm5/%0AnFDX22hlhkBFNNKQRpJNpRbVBiW7wFqYleeK8gzNNCRUMVd64wCcshscay9hY+U6bMVtEk/legdo%0AxG2G7RJruvxBGnJRcSIfk9oqZtKtshQ3aSeZvkcdoZVG2GLRTENcLBKVcDreoGhnbckSYb83hmud%0A+Tk1lzQI05hhK5sn+OKwmgbgVRjVc7xG2uFAuEiUZuXfXRglSCNKts9ObZNLSZNW0iFRKVdo270v%0AmOMSf5KjnazeSnaB5ahByS7k/ZItFq7YLITZe3ZFy2XKG2YurOdj7koScDJYYmboEgAeDubxdH9U%0Adoq5jpbDdVzLyeeGCSmNtMOaHl92FIZpJB2qbonj2iZ822PEKeVj393tWUp2AQvJ6yQkoRG3KVpe%0APlcbcUpUrEJuo2XbZzVq5DoCOBbXWYjW87ARt8xCXKdi+7ndd+df3TnJbHuZHYWR3D4AZtxhRp0y%0AE3aZhm7vKbCo52QAU3aFehJQT1o0ouzepJAy4VS5r3kisxGvuilPgGYashG1GXKK+ZizEseU7AJL%0Aepz2Cy5z4RqXF3eS6PJXLI9jnWWu9acAOBQuM+SWGeuZz9659iiXVqdZSjL9D9lFPMshSLP5UZZX%0Ak2HL53B7gSuKU7l8lgjrum21VMxcWOfKyi6+upb9tBkt1LimuoeHOwu5bSmlWE2C3N5X4gb7Sztp%0ApB0S0twGxuwSx/U4sdzJ6mePP8YxPS6UrQKhfWacbCUdsAvZ3NHJ+s6NpE2iUg41s42Cyk6RXf44%0AAqxom5jyhlhNAobdcm6Dl/iTrCQtRuzMbo+GK4wXhlBKcc/6UQAur8xwOljJf0d5YjPmZPXrSdZu%0AEqUYsoscDua4tJTpbTFcZzZdy/v3tbjJXUmbVtLJxyVbLPZ4I0RaH7FKWUpaeOIwoueczTRkLW1z%0AUWGc5wTPoq1Mn+mYrVYNBoPBYDBcaDwITIvIDQCSne/oAEeB60TEEpHdZFtIdolE9FO5zIF1s4hM%0A6vtH9fl944CllPo08G6yLS/Pic77JcAjnHF8LenVhzdDvirzpIi8St9TEJHS4yz/0ynLENA96O9n%0AtolzG/DmHpmu0//3K6XuVUr9NvAd4IptyvBCEZnWny2yFa/H9Ne99TgErGqn3BVkW5p2sbrlJdvC%0A95/Po2wfJduG9I6eVYS9fB34d/rza3vS/DLwC1peW0RqZKsGXyUiJb3d6Y8D/6Tj/mR3S1jR55du%0Ak8Z25fsG8IMiclFfGl8E3iKSn+P5gh49dc/MfB1g98R/o7YNRGSm2yYMBoPB8NTgyIX7rniv0/FC%0Ao+tEvxDpOiIuROzv3U4jzzjcC/jx78PB/NMtgsFgMBgGcOGOPAaDwWAwGJ6TKKVCsrPqPigi9wB/%0AT+Zk+xrZ1p/3Ar8L3Nlz20eAAyLyCaXU/cC7gNtE5IC+fwqYAW7XZyXeCmxZEdlH91zFAzrPzyil%0A1sjO37sX+Cvgjp74ryPbOvMAmRNr5+PTwNMqyy3AX4rIPwFL28R5K3C9iBwQkfuBN+nwXxaRg7rO%0AArIVjYOYBD4vIgd1eWKy8xWhpx6BvwMcXYbfAL7Zk0YTuFpEvku2jel7zlUwpdR3gXW2P9vzrcDP%0A6vxex5nzGX+JbEvbe8m2b71aKXUnmQ19G/gW8FGl1F1KqfvIzjD9itbD+7dLY7vyKaUWgZ8HPqPT%0A6G4p+xuAq/VzUF9Dtur1Z0Tkm2TbrDZ1OrcB/y/wDZ3vp4DqufRkMBgMBoPBYDAYDAaD4bnNhfv6%0AnMFgMBgMhmckSqnKgLDbgdv151v6vruVnjP1lFL7Bn2nlHpDT/gdbF7h1uW128j0DuAdPdef5IzD%0AppfzWuXYK8uA795F5tjsDz9E5gTr5xr9/e2c0dGtnCn3Lc8gWf4a+OsB6fXGWSJzDPfHectZitEb%0A7+/InG6DvttUj8D/epZ03k22crU37BU9n5c4c8YjepWlRc/Znn3lOsoAnSml5sm2aO0Pfz9nHIu9%0A4R8DPnY+abBN+ZRSf0uf41ZvbfsfBsQ9xOZzUv9zz3cfAD4wKA+DwWAwGAwGg8FgMBguJJTZavV7%0AhlnxaDAYDAaDwWAwnAUReT3ZysRf01uSGgwGg8FgMBgMBoPBYDAYBiBKGS+uwWAwGAwGw+NBRP4A%0AeFlf8AeUUtttx/mckOV7gYg8D/h4X3BHKfWSp0Mew7m5esdLVNn2WQ438rCyU6BkFYhVAoCIMOFU%0AWE0CANaiJrFKqNg+k24NgJWkybRT41RU56WFaQDuT9ZYiZvs87IjK+8PTlNzSlgIQRoCMOMNA3A6%0ArAPQTiMu8sdZiDaYcYcAOBXVmXSrBGnERtIGsvOqfMtDkf0uGrFLHA7m2VEYpvtbaTFcZ7c/ipCd%0A/1S0XFbiFgthnT3+GACJUnRUjKXj1OMW094wKYpTnVUARt0KNdvnnvWjWJK9A3ppeYqFaJ29hfHs%0APq2b5WiDou1l+bfr7CqNE6eZHhc6a3iWQ80t52eJ7S5OULY8mmnIkg7bUxhj1C5yIsp04lsOjtjs%0Atis09DldR8IVHLHxJDve82p3jC82DuFZDpf6OwBopSErcZOduo7W0nZex91zo3zLpZmGuGLRSDoA%0AOGLjis1q3Mx065R5vjvOsurwUJjtxjwbLDPiVak6RQDW4xYjboWNOGDIyY6XLVse7TSilYb5+WJD%0AdomK5TGry+ZZDkESUrF9ErL3A8I0JlEp09o2mvr+VtLB0eVNVMpquMGwly3GF4RYJYy5VR5tzgFw%0ASXmKiuVxuL3ApDd0pn4sj0jbtm+5hCqmEbeZKowAYGmLqdgFAIalwB2t4xRtD9/K6nYjDtjvT/BA%0A6zRjXrabcSvp4FkOtpx5T1gQojTGtbJNi3Y4VZaSJk1tx1GaUHF8JpwKp8I1raMiO5wKi0mm/7mw%0AzphbpZG08XQ6iUpRShGphJKWs5V0mHCrDFvZUcDfXH8E33aZ9sdyO1mOG1zvz3BX+3RW15bNbneY%0AxbhJPWnlMpXtApZYdNIosxexaSRtRtxKrqMUhVKK053s+NxRt0qkEnZ7mR5Xk4DTnRXGvBo1O5Mp%0AVYq5sE5N283p9gpXlGeYi+rs0v1EqGIUikilNLSegiRkd2GUgi5/11bbKqas66Rsefhi80hnOatb%0A2+N4a4GZ4njely101pgsDDNil5jV+t7h1ajHQa7Huc4alxR30Eg7uZ24YjPXWcv7m5JdIExjLJG8%0ADzjYOM6VlV15XzBql1mOG8y4QxxszWZhXoWFzhphEjNa0HYTt7mmvJsjnaxtVWyfmu0zF9UZcyp5%0AfTfSTt6XHg1XsBAWwzpV3d4qts8ut8Y9rVPsKmTxYpXiic2I1v96GrIUN7DFYoeT5V8Uh3+uH+LG%0AoUuyOok3cLE4Ha5xkT8BwGy4xow3wkKU9VGu5TDlVHm4vZD3d7ZYhGnMhFvN+06FYsKtUdW63Ug6%0ApCiKlsuRYBGAy4o7ONpZ5spitjv84c4iQRIy4lbY62Z9wP3tOUp2AU8clqNsrCpYLkudOpeWp7L7%0AWnNcWppiI2mz0Mnq9trKHpbiJq00s5cX+dMspm2OdJYoa50UxCEmZdwuZ/WRhgzZPvNxgymt/4c7%0Ai9hYJKS0k6xN1Jwik26Vlh7LIpVSsQq00pBjwQIAk4Vh2mnEhFvNddRMQybtcj6ePtyc5crKLoI0%0AwtXtdMj2aauYUJ+nuRCtc2NpDwfDRSa0THPRet63AxzrLJOolMv9HbS13daTgJWokY93RXFZjBts%0AJAHDTlbehbDOpDdE0XJ5VMutVMpEYZirvcy2b984jCU2M4WRvH8LVUInjfIxUaHYiANeWtrLoSir%0Af09s2rrvn9b2djRaZbc7zBHdTptJhwmvhoXQVplux+0yy0krHxNH3QpN3ea7bTlRKRXHZ8gu6bK2%0A2OuNcaB5nGldXhcLV2wilbCm+7d61GSXP06i30ebcqqspgHH28u5vc9FdcI0zm17xh1mKWkSJCG+%0AlR1JXrELetxJWYkbmZxOBSHrwwFOhquU7AKJStnQ9X1xYYKHgjkmvKzualaB4+EKYRozo8egQ83T%0A7ClN5uepdse9ThoxrNt7rFLqSQtPHNbjLO0d3hBz4VpetueXdnG31oet5zgH149zSXWaqpW1yW4f%0A+kiwwM5C1t4aSZuC5WIhuU2uJwGe5TCi9Z2olFAlBGmYl3cx3iBKE1q6397rT2CLxcPNWab8Ua2j%0AMhtphw0t87hbwROHII3oPamz267mdF9SsDz2+eMcaWf9xh5/jIK4NNIOLW0btlisxwG7df+XkNJK%0AI0qWy6LuN64v7uLezjzT7lB+xuR0YZjZzlo+lreTkILlcqQ5x0XlM6dWFC03n4MOOyVOh2tMuFXm%0A9PwVyPspgJrt81Brll3+eK5/33LxxCZUCYd1/jsKw3TSiKVOls6YVyNUMdf4U0R6XvRQe56LCxOs%0AaTvq1n3J8rD0GaeNpEPJ8miknXzMHbGKrKZBXv6d7hCL8QYTTpV53Z9bIviWh6/lVoBoO7y4p/yd%0ANMpt7drSNA+055nxRljXOtlIAmpOCaUUJ9vZeLazMEIz6eQ2UbJ9bLGo2H7eL9ejJleUZjgUZHO3%0AqlPEQijZhTydaX8s/+1wqe6X7mge46rSNAu6/S121vDtAhXHx9Zz3E4aZXMVPXY7YjPjDnOoPZ+P%0Ak8tRY9P8xhWbK91R5tM2oe5vluMGKQpPnFy3a0nADqfKg0E2nyraHqLl7s7DToSrVGw/77cilaBQ%0AjDplIt1Oh2yfw8ECiUq5ppT9frLFIlQJ9+u5w3Xl3YQq4e7GMQp6znNRcYLT4Rqp/s0z6lZYjjaY%0AdGt5fV9bnObBzgIjut+4/eSXLtwDcYH6z970jHeWDf3Js6MOzIpHg8FgMBgMTwoikojI3T1/+0Tk%0AehH5/SeY7ntE5KbHee87n0jeAygDQ/qzD3z28Tj6RGRaRD6lP79CRL6gP79BRD6kP79Jr7w7myz/%0Al1Lqup6/xySLiLxKRK46j3i3i8j1jyXtbdL5aDc/ETkqIuP6c0MpdW9fWa7rdTqKSOOJ5t8ny4SI%0ARCKyZTtSw5PDWtR8ukV40qjHradbhCeNXqfjhYbwrPgN/7jofaB5oXG6vfJ0i/CkMaqdWBciXSf6%0AhUjX2XEhUhT36RbhSaP70sSFSNfpeCEy7m45xcNgMBgeP6l65v89S7hwZ3oGg8FgMBiebgKl1HV9%0AYUeB7/RHFBFHKf0q8zlQSv36E5DpncBvPoH7B/F2pdSnRMQH7heRP1VKHXksCSilZoGbzxHnj56I%0AkOfJq4AvAPc/BXmhlPrfn4p8zpNXA98Efgr48GO5UURspfQrqAaDwWAwGAwGg8FgMBgMz2HMikeD%0AwWAwGAxPGX2r+W4RkY+IyG3An+rVfX8lIp8XkSMi8mYReZuI3CUi3xSRUX3frSJys/58g4h8XUTu%0AEZFvi0i1d5WgjvMFne97gaJeffkJ/d1P6/vuFpEPi4it/24VkYMicq+I/MfzLJ6v/zd12r8uInfo%0AdD4iku1fIyKXiMiXtMx3ish+vRr04Dl0d4uI/Mr5axtEpCIiX9b53CsiP9bz3etF5ICW4+Mi8lLg%0A3wDv0/rYLyLXad0fEJHPishIT/I/rXV/UERerNN8sQ67S/+/XIfbIvK7WoYDIvIWHX7WlZNnk78v%0A3tu1rg+IyH/VYWUR+RtdvoMi8ppzqOungP8T2CUiMz1pv1JEvqFl+EsRqejwo7qO/xl49Xa62qa+%0ARUTe12Njr+nJ71d12D3aZrdL47zrVodNiMintZ7uEJGXnUedva9HrwNXgorIz4vId0TkO6t6azWD%0AwWAwGAwGg8FgMBgMz13MikeDwWAwGAxPFkURuVt/PqKU+vEBcV4EvFwpFYjIG4BrgBeQOfEOA+9Q%0ASr1ARH4PeD3wf3dvFBEP+CTwGqXUHSJSA4LthFFK/ScReXN3FaaIXAm8BniZUioSkT8EXgvcB8wo%0Apa7R8YbPUc73ici7gEuA31dKdb0vH1JKvUen8XHgXwOfBz4BvFcp9VnJVklawOQ58ni8tIEfV0qt%0AS7aN6TdF5HPAVcCvkZV9SURGlVIr+rsvKKW6274eAN6ilPqKiLwH+C/AL+u0y0qpl4rIDwD/g6zu%0AHgR+QCkVS7Yd7m8CPwH8PHAR8AL93egTkV/1HFIuIq8ELgVeTHaUyOe0TBPArFLqX+l4Q1uTz9PY%0ADexUSn1bRP6CzC7er/N8F3CTUqopIu8A3ga8pyufUurl59DVoPr+t8B1wPOBceAOEfmqDnsV8BKl%0AVKtHT4PSCAfphgF1q9P4APB7Sql/FpE9wBeBK9m+zn4OqCulbhCRAvA1EbmtfzWvUuojwEcgO+Nx%0AOx0bDAaDwWAwGAwGg8FgeG5gVjwaDAaDwWB4sgh6zuYb5HQE+JxSqtdZ+I9KqQ2l1CJQJ3PUAdwL%0A7Ou793LgtFLqDgCl1Pr5bteq+REyx+cd2kH6I8DFwKPAxSLyQRH5l8D6OdJ5u3Zm7gR+RLKVgwA/%0AJCLfEpF7gR8GrhaRKplT87Na5rZS6sk8UEaA39ROsS8BM8AOLc+nlFJLWo4tB2RpR92wUuorOuhj%0AwA/0RPkzfe9XgZp20A4BfynZ6s3fA67WcW8C/qhbP4Pye4zy9/JK/XcXcCdwBZkj8l7gJhH5bRH5%0AfqXU2Q44+3fAX+jPf062+hHg+8gceV/TNvIzwN6e+z4J2+vqLPX9cuDPlFKJUmoe+ApwA5me/qRr%0AE9oZvF0aj7VubwI+pMvxObI6q7J9nb0SeL2O/y1gTOv1vLioOLElbL83tiVstO9cnkba2RLn9vbx%0ATdftAc3cls0/a5bDrc32cGdxS9ikW910PejcybhvF93leOvxoona6nPdXdjsX/ftrediTRU3xzkZ%0Abm0aVbu46bpi+1vjOKUtYUXb23xtbc3/oc5CXxxvS5zD7a0rWVejzToYVG9WX514A85zC5LN56CN%0A2FvL0Uq2pj3cFy9R6ZY4FauwJayfaXfr+wj9cu4qjW+Jc6xvde++wlbbPtqa33Tty9byjztbz+/r%0ApNGmazXAtvrv2+NtfZdjZIBN7OqzyTDd2pZOBUubrk/GW7vO/jYw5W3V44RT3RK2w61tuj4RbG2T%0AEwPSOh/2lDa/v7MYb2xNu6+9H+ssb4lT7msDg84hLAxoSzv75F6Lt/YlzWTz+aj9/dYgVpLmlrLs%0A87faZD+D2sSpzuqm69Vk67taQwPsxu07G+5ktLV/vbd5YtP14oDyh319dzTA/kYHtImKs7nPGyT3%0AqLd5LJkf0E83Bpy72N/nLUZb7WaysPn9syl36/to/XVbGtCXPjLA3vb7m8fKqrW1f58pbq7vlQG6%0APR2ubQlbGlCWfvrbQGNAf5uw2ZYCFTHfZ5PBAN1O9rWJh6PVLXH6+5LqgH57YoBN3N+e23Q9qA/a%0A3VdPg2y70zcGDdmlLePL8IA6sfsepQ4q/0bfuLhzwHgz6L7+Mf9Qe35LnIX21vrup9U3lsQqYbRP%0AB4PsfcjdHGdHYau9D/XJOMgmB/VBQ33zl6BPRoBT4WY7mSpsHd/6++WlqMFsZ7NOArU17V19feeg%0Acy/7054f0N8Nmiv1z2cH2XJ/H9hvo4PSHnfKW+ppbMBc6QcrF2+63uGPbIlzd18/XRgwvg0NsPf+%0Afml4QJvcX9is20Fz5UZfP7nfn9gynvT3NwCXl6a3hJ2Lca+2Jay/Lwc4GW/OvzBgrjbhbK7bxfbW%0AeVF/Hxyl8Zb5hC1bzxHvr9v+fhMgYfM8cJDdjPS1SYCw7/fL5cWdW+K8snLJpuv+3w4A431zp/6+%0A5YIkfRb8PUswjkeDwWAwGAxPJ/2/VHt/pac91ylbd2oQYNAKq5jNc5ytv6DO3P+xHufo5UqpW5RS%0Aq2Qr0W4HfhH46DlLASilGvqel+tVaX8I3KyUeh7wx1qOrb84nlxeS7by70XaOTrfI8cTXZ3Wf78C%0AfoPMeXwN8KOc0f3jzW87+XsR4Ld66vESpdT/o5R6mMyxfC/wWyJytrNBfwp4g4gcJXPKPV9ELtVp%0A/31P2lcppX6u576tT1q2yvZYw/v1tF3cx1q3FnBjT1lmlFIbnL3OeZvMVAAAIABJREFU3tIT/yKl%0A1G3byAKAJw62WLnTcaYwQqJSEtLc6RgkIXPROpN2OX9Ik6iUetzKnVdLnTqrSUA9buVOxyCNmHGH%0ANzkdm0mbabeWP7xfjBs0kk7udHQtm0fbmWOj63Ssxy0W4waL0UbudPQtjx1ONXc6nuisMOSUSFSa%0AOx0nC0Osxq38QUoBm1DF/EjlktzpeCSYZ8apEaRh7nQsWR6u2LnTcdwpMxuu8eKhS3Kn40bS5mJ/%0AInc67nJrtNIOtlj5A8irKrtYi5q503HYq/DK6mXAGadjolKOtZeoWX7+4GApbvDllftzp2M9DgjS%0AiHs7C7nT0bUclqON/GHXoaRO0fbwLCd3Oj7YPMXVhR1catc2OR0PN2bzerMRRu0SQ5afOx0nnArz%0AYT135hUtl89vPMB3Wydzp+PVld1Me8O50zFRKcvhBhXbz52OR9qLFC2PUaecPxSuWB6e2JseblZs%0An04a5U7HIbu4yZF3urPK871JEpXmTscwjRn2Kiy013I5J9way9FG7nS0RQhUxJBTyp2OI26Fiu1v%0Acjp64hCmUe50rCctPMvJnY73dea5xJ9kwqnmzsMwjflW/TDPL+/KZfV1fXWdjmEas8sdomC5+X3H%0AwxWWw43c6TjhVmnEbepJe5PT8aHOAp44udPxWLBAmMa507FiFajYPolKc6ejLRaJSnOn41ihhm8X%0ACFWct4Ehu8SX1h/a9MB/Nlqno+Lc6TjuVgnSkGbS3uR0rNh+7nQMVcyJYJFG0s6djqNOmWnvzIO1%0Amu1zdXnXJkdxoKL8IVrX6bgSN/HEyR11Xdtci5u503HUrVCwnNzhEpFyor1EyXLzh4RVcTkWreUP%0AoFtJh7FCjWbSzp2OFxWzd2COtpdyp+Nq3OKywkTudJwsDBGqmKLl5o6pHU6Fmyr7835rPWqSqJSq%0Ac+ah4bBXwRObIAlz+24kbRppmDsdgyRkzKvxvOqe/L7L9MPZ7j0H145l9YmVOx03kjZhGufOu7Wo%0ASdX2scXOHTMVu0BLxYy4ldzpuJ4EnApX84fE9zVOMO5UCNM4dzrOxlmb6TodozRmMdqgaHv5A/ei%0A7XEyXGGhc0a/9bTNTm8odzpOOzWCJGTCKuZOx0SlHAsWcrkbSRsbYcwq5k7HouXiW27udAzTmKuK%0AU0w6ldzpuLcwRsUqULa8vM+r2D62WPkD4FGvyk67rOsws8P5eIOi5eZOx4Phog7z8rq1RdhpVzge%0ArtDS+T0QZA6yrtOxbPvU4xZT7nDudLTE4ttrh/OH+wthnTHLZyVu5E7HYadExfZzB0+iUhKV8khn%0AKX/gva+0g42kTUKaOx0fDua3OBMfCJcJkjBvA1d7k2wknTyeLRZjbpVGGuZOgFDFTBeGaSQd1vPy%0AWsx4I7nzrGh7BGlIJ43zh+dXl3exGjVyp+N4YYjnl3dhi5X3JTucCvW4lTtqapbPmFvldNLMnY6n%0AwlWCNMRGcqfj6fYKiUrzPmi6MJzNLexi/mA+QbHYWcttux63GHUreJaTOx2H3TJBEhKT5hOuI50l%0ArijN5E5HWyyGbJ9G2smdjkW7QKLSvPwLSZN2GnNdeXfudLTF4qriVO50FBHqUYvlznp+37hdop4E%0ArMSNfMzf7dQIVZI7HX3bw0ao2IXc6ZiQbnrhYTFuUHNKjHu13DGwpzRJQbfh7pyn2x927T1IQ+pR%0AkyG7mDsdOypmyCnlTscNFVJzy4Qqzp2Ol1VnGLaLuU0GaUiQRox6lbwPGtcOmymnusnpOGQXc6fj%0AetrGFiFUce50tLHY4dVyp6NnOQRpxHhhKO831pN23va641m3n+g6HSe1/VzmjedOx52FYRbjjdzp%0AeCRY4FAwhyd2nnbV9tnnj+dOR08cmkmb+XA97zfuDxeZcKrMRev5fNYTh8uKO3JbtsWibHnsLI7m%0AfeAjzdOcDtdyG7XJxtu5sJ6nXbQ8xp3KppeMht0KpzurudNxJW4SpBFrSZA7HZtJm0SludPRtz1a%0AcZvjcT13OiYqJVBR7nS0sbDEymzcOtPfFi2PilXI+6W5pEErjXKnY6gSyrbPUtzInY4z7jDNpN0z%0AT/BxxeYHhi7LnY6NpE3R8ja9dDHsZLbV7W9acZu59grL0UbudOzK2GWnN8SMN7Lppbo9Os2u03Gf%0Al+l9IwnyvrwkLp00YjXcyJ2OnuWwEDdyp2OiUsbdKhNOJXc6Tro1NuIgdzo24jaH2vPsKozmffAe%0Ab4Qhp7TppZrFtM2paC13OhYsl7JVIEjDvA0eWj/FsHh5v+mIjWc5lMTNnY6e5SAim5yOiUo53l7O%0AnY5LcZOK43NVaTp3Os7HDWajej5feqg9z4lwlWl/LHc6nuqsUrDc/LdD2cp+AxQtL3c6no43eKE/%0A9dxwOhq+pxjHo8FgMBgMhmcrDwLTInIDgGTnOzrAUeA6EbH0Fpov7rknEpHuL5QvAzeLyKS+f1RE%0A9uptKy2l1KeBdwMvPB9hdN4vAR7hjPNmSbIzAW+GbFUmcFJEXqXvKYjI1tdWv3cMAQt6K9kf4sxq%0AvS8DPykiY1qO7uvEG0BVy1oHVkXk+/V3ryNbmdflNfrel5NtyVnX+Z3S37+hJ+5twJu0jnrze7zy%0A9/JF4I1y5uzFGRGZFJFpoKWU+p/A77JNPeozDcvaEbdPKbUP+C2yVZDfBF4mIpfouCURuaw/je10%0AdZb6/irwGn2O4gTZStJvaz29sWsTegvc7dJ4rHV7G/DmnnJf16PjQXX2ReAXuu1FRC4Tka2vOBsM%0ABoPBYDAYDAaDwWAw9GDOeDQYDAaDwfCsRCkVishrgA+KSJHsfMebgK8BR8hWuh0k236zy0eAAyJy%0Ap1LqtfpsxttExAIishWOAfAnOgzgP59DlO4Zjx6Z0+czSiklIn+sZTgK3NET/3XAh/U5gBHwar53%0AG2Z8WES652CeIFvB9nkR+Q5wN5mzFqXUfSLy34CviEhCtk3pG8i2Gf1jEXkrmbP0Z4A/0o6uR4Gf%0A7clrVUS+DtSAN+qw3wE+JiJvA/6hJ+5HgcvIdB+RrQD90HmU5xOD5O9FKXWbZOd1fkOyt0kbwE+T%0Anbn5PhFJyfT8C9vk8VPAZ/vCPg38uVLqNyQ7e/TP9DmHkJ35+PCAdLbT1aD6/ixwI3AP2erEX1VK%0AzQF/px2C3xGREPj/gHduk8ZA3Zylbt8K/IHemtUhc36+ibPX2T7gTskUu0h2/qTBYDAYDAaDwWAw%0AGAwXHCp9ohtDGboYx6PBYDAYDIYnBaVUZUDY7WTbkaKUuqXvu1uBW3uu9w36Tin1hp7wO8jO4evn%0AtdvI9A7gHT3Xn0Sf09fHea1y7JVlwHfvInNS9YcfIjuHr59r9Pe3c0ZHt3Km3Lc8Tllu3Cb+x8jO%0AIuwN+xrZmYa9bNGvUuoV26T5DTIHY5d36/AYeJv+G5hOX31X9P+ls8hf6fn8AeADfVEeIVu1d1YG%0A6VUpdQCtB6XUP5Cdv9gfZ1/f9d0M1tV29f12/dcf/73Ae88zjcdSt0voVap94dvVWUrm9HznoDwM%0ABoPBYDAYDAaDwWAwGAZhtlo1GAwGg8FgMBgMBoPBYDAYDAaDwWAwGAxPGOkeWG8wGAwGg8FgGIyI%0A/AHwsr7gDyil/uS5LMuzDRH5LHBRX/A7lFLnXBlpODdXTN6g9hbGCdIQgFAlbCQBewtjPNg6DUDV%0AKRIkIa5lc1FhHICHgjmKtkfJynazTUhJVIojNutxCwBHbIIkzPNqxgHXVveyFDdIVLZT8XK4zrQ/%0ARsnKjnGdD9e5yB/ndFhn2MmOUj3UOk3RLnBFcYoHg0ymIaeEazm0dfo73RqH2wtUbJ+CTitUMRZC%0AqGIAbCwSvUPyHm9UhwkRKRtJh5TsN1YjaWOLRVmXra0iVsIGFcdH6TiO2Iw6ZdaTNgAWwlrcJFEp%0A1xSnATgVr6NQdH+7DTslYpWwFDUo2VnaY3aJiJSDG8eZ8jOZfNvDQvDEBmAjaROphIu9MY6GKwBU%0AbJ9IJXnZdrvDrKcdEpWyoWWacKtM2WUejlao6rIcbS9xdXGKB9vzAOzwajhiE6uElbgJQKoU426F%0AIcvXdau4vzXLVaVpGmkHgI5KGLfLbKRZXpFKWQzX2ekNcTpcy8rmVolVgms5dNIoy8+p4olNoOVu%0ApiFlyyNSCQ82smNLp4qj1GwfW79vKyIsROsEScikNwTApF3mYDDLpDfEsWABgEtKO6nHAY6V6a0e%0AtbDFYtytUrCyTYNOdlbYVRjlSLAIgGvZeJZDwXLxsuNsqVgFHm0vsNcf1/bQoWx5JKR0VJLdh8VG%0A0iZF5Ta+zx+nnUaEOk6QhmzEAZ7l0NFxrivv4dFwmZ1uVo4j7UVmCiPYYtFIMt1OOBUaaYe2inG0%0ADiKdZtd+16ImQ06Jqu2zEK1r+yqTqJTTncxGht1sgfk+b5T5uJHrsmb5eTpBGpGoFBHZZCO+7TLq%0AlDneXgbgJeW9zCXN3La65YvShJpT1DZZ4ER7hTGvCkCsEna6NYI0wkIAWE/bbMQBguDqekqVYodb%0AYzVp5fqvJwGu2Di6DVzkDvPd1klmCiMALMcNUqXYXxjnkc4SALu9EQIV5fIdap5mpjjOjFNjSacN%0AWXt2xGbGyeRcSzucDtcYczJ9dfM91lliwq1letN5dm1k2CnRVjH7nRG+3jwCQCtuc2PtEg51Mtua%0A8TJZy5bLYR0WpjF7C+OsJM28bGXLI0zjvP21kg6CoFC5va9EDfb4Y8yFdSDrkwGaSZswzdrSxf4E%0AO6wi93YWaOh6qtg+RcujrfWy2x3mkc4SVxQmaeqwUCXMhmushhsAXF3ZjY1wPFzhssIkAAeDWa4p%0ATvNIuJTrcac7RKQSXF2OojicjjdYCtd5YXk3AHc0jnJ1eRdLumxRGpOQsssb4a71owBM+sNYSD4G%0ATbo1AhWxEQd5u4lUwv/P3puHW1pUh/rv+qY9nvl09+mRnmhGGQQVERVFSYyayBXFiAMxPkZ/MZNx%0ASIw3l5gbNdHHxCFeRa/iHK8oEdAokQgaBAEZmhl6ns887+Gb1u+Pqr37cDinuwFbFOt9nv2cvWvX%0AV7Vq1aqq7+z11SpfPFYV+6nZcTKRzLCq2E/ViwAYz+r0BuV2XQDTaZ1qUCTNzfgJPLMmLQs7GU5N%0AeyMJyFEGbF+rKg/VB0k1pTfsaJdVz2NKXsRau3Zsi0fJNOek4gAAe9IpZrIGa6Leth3ujycYCLva%0AfT2cTrMs6GBfMtlep3LNKXghRQkYseM0svNVa97s8EuUvJCShO2y63lCjjKRzLZtYiqt0RNW2+vr%0AgcYY/YWu9ucu39hN0QspWVtu9VnkBW27CsQnyVPGbdmnV1YxmyfsjsfpCcyx0U1N6fSLzNp+210f%0AZnmxl41hL0N2vGXkJJqzIuhoz/lbG8N0hxUKVidTdr0VhFlrt2PNaRRtr4kAOUrZLxDaOXE4mWZN%0AoY8puwatC7qZ0CYH7FphypniGV0bmM1jSlbfD9T2s6rwyCPLW/pozSVlv8Bgc5yu0LS1N6gwGJv1%0AfGPRjImZvEkjT1kWVNvzazNP6A0q7flagbF0hoIXtu8nZuy6UfXN+lrxImJNCcRnNJlpy5SRt9fA%0AwPNJ84wlYUfbRlaEXdw5s5OzOtbzsJW7Jyizsz7MWVVzyzyWN1GUQA7uXVFVhtOD9RS8kLFkhiVh%0AR9vuJtIa48ksvVGVih1fHV6Re2t7WVdcAsCgXXdKftS204pfZDqt02Xv3WJNKUnIWDrbvudp5gkD%0AYRfbG2ZO7ArL9PsVdsfjbZlWRj3M5E1qWbOty96ggifSXoO7vSK74jEKXkjaSvPLhOIz3bpPyRNK%0AXsRkWmuvN6NNY+uriv2UbdsUNfdO9rpcc7r8EoPJVFsn02mdpVFXW56KFzGdNdhTH6GvYOaOpWEn%0AqeZMWvufTZsMFLrxEXzbBxUvYntzhDVRLyOZGV+9foXtjeF2nu6wwmzWYEnQ0R5fvUGZyaxBaPNM%0ApnVCL2Bl0Nm+L2zd+7TmOIDJrE4jT/DMsRZEEtAdlNnVGGWZXV8OxBM0s5hOa+8dQYlmnnBStJSd%0AqVlzdjaGOaWyhpqVp6EpJS9kW32oPZc17Ny8qbyCpp2nanlCUYJ2/YPxFEUvpOCF7XUq8gLWR73s%0AsDaQaNa+Z2itC61+mE2bXFA9DoC9WueB5jBddt6ayZqEXkCqWXutHrXzROt+eiidYSKZbd9LtNqy%0A1K+01+k1US97kwnKXqF9P3VMcQkzeZMuv8TeppGzMyiRaU6fvdcaSqbIVemw6a3+DsVvr+/dQZmp%0ArMFEMsum0rK2TOvCHnalk+35DXjE/YyPx/7mGGdX13PA2s1YOksta7bXl1Qz1hT6yM1/HgAIwnK/%0Ayo+nHwZgz9g9wlOYid9/wa+8s6z76z/6tegDt+PR4XA4HA7HY0ZEMhG5c85rrYicKSIff4Llvl9E%0AXvQ4r/2FhoQUkctFZLuI3AmcB1ypqqfNeR2Ro09EVojIFfb9uSJyjX1/iYh80r5/q4i84TCyXAig%0Aqn88T44jkkVEXiEi88OoLpTvehE580jadphyPteqT0R2iEi/fT9z6CuPLM9jkON6EXnQ9uM6YMs8%0A3f1gXv61IvLaX1T9DofD4XA8XlpOR8evF0/lB/xbTsenIuuC7idbhKNGy5n0VKQrLD/ZIjgcDodj%0AAdwZjw6Hw+FwOB4PdVU9bV7aDuC2+RlFJLBn/B0WVf3bJyDTe4EPPIHrF+JdqnqFiBSB+0TkS6q6%0A/bEUoKr7gAsPk+fTT0TII+QVwDXAfb+EulDVN/8y6jlCLlbVR9nmIqwFXgt87UgLFxFf1T667HA4%0AHA6Hw+FwOBwOh8PxG4zb8ehwOBwOh+MXwrzdfJeKyGUici3wJbu7799F5Gq7i/DtIvIOEblDRG4W%0AkV57XXtnn4g8Q0R+KiJ3icgtItIxd5egzXONrfdDQMnuvvyq/e519ro7ReQzIuLb1+Uico+I3C0i%0Af3GEzSvav7O27L8VkVttOZeJmLgvIrJRRH5oZb5dRDbYHXT3HEZ3l4rIO49c2yAiVRG5ztZzt4j8%0A3pzv3iAim60cXxaRs4HfBT5s9bFBRE6zut8sIleKyNxtFa+zur9HRJ5py3ymTbvD/j3Opvsi8hEr%0Aw2YR+RObfsidk4eSf16+d1ldbxaRv7NpFRH5rm3fPSJy0WPRnS3jchH5uG3LtpbdAR8Cnmv19Be2%0AfR+eI8Mf2evPFZEficjXgLtt2jusPPeIyJ8v1h827Rjb/s327xqbvsz2x132dfYhyni5iPzM9skP%0ARWTZHN1+YU6fvNKmny8iN1mdf1NEqjZ9MXveICLfF5Gfi8hPROT4BfT4FhG5TURum7AhJx0Oh8Ph%0AcDgcDofD4fi1I/81eP2a4HY8OhwOh8PheDyUxISuBNiuqhcskOcM4BxVrYvIJcDJwOkYJ94WzNl6%0Ap4vIPwNvAP6ldaGIRMA3gItU9VYR6QTqiwmjqn8lIm9v7cIUkROAi4DnqGoiIp8CLgbuBVaq6sk2%0A3+FiKn1YRN4HbAQ+rqpDNv2Tqvp+W8aXgZcBVwNfBT6kqleK2SXpAUsPU8fjpQFcoKpTYsKY3iwi%0AVwEnAn+DafuIiPSq6pj97hpVbYV93Qz8iareICLvB/4X0HKWVVT1bBF5HvB5TN89ADxPVVMx4XA/%0AALwSeAsmhOnp9rtHHnjzGOXXOfHJROR84FjgmZijsa6yMi0B9qnqS22+rsPU9VURadnPf6rqu+z7%0A5cA5wPHAVcAVwF8B71TVl9my3wJMquozRKQA3CjGoY6V62RV3S4iZwB/ADzLyvozEbkBiJnXH/ba%0ATwJfUtUvisibgI9jdqV+HLhBVS8QER+oishJi5Tx38BZqqoi8mbg3cBfAv/Tyvw024Yeq+P3AS9S%0A1VkReQ/wDuD9LG7PlwFvVdWHReRZwKeAF85VrKpeZvNx/NJnPHVjyzkcDofD4XA4HA6Hw+E4Ipzj%0A0eFwOBwOx+NhoVCr87lKVec6C3+kqtPAtIhMYhwbYHaLnTLv2uOA/ap6K4CqTgHYjVhHwnkYx+et%0A9poSMGTrXC8inwC+C1y7aAmGVqjVKnCdiJytqj8FXiAi7wbKQC9wr4hcj3FqXmllbjxGmR8rAnzA%0AOuJyYCWwDOMYukJVR6wcY4+60DjqulX1Bpv0ReCbc7J83V77YxHptA7aDuCLInIsoEBo874I+HQr%0AnO5C9T1G+Q/MyXO+fd1hP1cxjsifAB8RkX/EOFN/cpi6Fgu1+u+qmmPC6C5b5NrzgVPm7IjssjLE%0AwC1zQu+egzkHtLUr9tvAczG6Wqg/ng38D/v+y8A/2fcvxDjiseFbJ8Wc/7lQGauAb4jIciACWrK8%0ACHhNqwGqOi4iL8M4pW+0NhkBN9ksC9nzj4CzgW/OseHCIjoC4OmlVbzXT/hU3gfAWo2YjHLOaMCx%0AHeZsoc3NLlbT5K6wAAqrk5zZsIfVeZN7fFP8Of4kw/Uy414APnw7qvHbaYVVxNxdiACYEaUvFzYX%0AOnmb9Sl/t7Ces5tNIkzU266uiL9swoWFtdTE+ERfUV3Gyc0EaSp4G+gIEnp7atwy1s+LT98DwNWb%0A+9jkV/heMWIPTYyyPF7aCBkOTMCYSQ/6Mzg2a3C7mg3RL+sd5LLJJSSeqev5DVgZ1tiWVtnrGx12%0AZUaLNRt35oWlMXZNdrJTA1onFC3NEib8gHKes12N3nro4r4o52J/EoAHZru4vyB0yQDdNsjvqrjJ%0A3VGBj3QZPQ41ynw5iHkaZUr2ydj7CzHPTCKaOfRJJwAjnrAhTtgRmiG9zcv5s7X7uPPBAW4umvoT%0AUWrkXLFGgJjbtg+wu9jPKXGTVcvM8xu3jixhdyiM+jmYrmN16rE7yPkf2SwAcebjF9byYFrhGZ2j%0AAFxarzKtCS/2zRB8w9IDfHb4ONYlwomheabgfimzJMvY2DUBFBmaqHCZl9MhAe/smADgiqkV7JWU%0AS/I6HStWA/CN2X5eyjS7mxXbfp/RYi8l9bjQ6vJ7WRcfXdGgWQ+hsoYbar1sTBKKkrFHjS67vIyr%0ASjnPiSPIYMyH0VI/PvBu32wWH/YDqnkOOewPTQeXc9hR7uXUprGJMd9jVZKwvDLLv+VG/4EK5UA4%0ApZGCBw9HAb0Z3B/l/PWbTTn//ik4oTTNaFykv9IA4PvSwTspIKkp+4by8ZQVQoWXLBkE4MOTZf68%0AkjI4bvRY1wBBuaUYUFZjk40QhiXlJXUFermjGPLsZoMfFwo8MzN94quyM4gopkqopqxV1LnWK/Hn%0A55udzvd/txtPlAe1wmmh6ZPrOZ5EYF2cQ7CUU5cNs/NAyJgs4fRl9roDffT6MVv9MltD05YTYpgq%0ADnDAN59fyjRp5vEBP+DtDTPeKn7KjISEYox7t1eglOfs9DzWpSZNMtMXL6gYW9sy3s1O3+fPwjVc%0AHZhyzkr7+WlJOLuh3Fs8+CzSuUmN2cyMiX/uKPDOZpn1K8b4zIjRydrU43kdo5Q7YmCWrwwt5/Q4%0A5YpSB+/wzZw0USuSqbAn6CWz+i7nOZk3wAo1c8u6NaPcsm05dRXe6G8CoK/U4MG0ymRkdL00yUlE%0A6MozflhaC8Dv1DO+4StvT4zMXynUOVurrM8yMjtnbyl7DKQQqtKfmYj3a5cV+NxMHy/EXJelwsry%0ALB/XfjZYe1egJ4NX5StBYH3XFPsmq/yg4POq1LTtW1Lmg90Jd05WOKU6buwkgOHxVfzAzkFn1TM2%0A9EwymKxhJDa6PKlvKUmsrHyGyXPfjf1szYuM+nBMbPrtP4oJ75OQWX8pNODnhQJvCU5kXxYw7Zvn%0Abm4KZ7m4UeSsU/dx363m+OqVS6a4dmIpq2MzKUZpzt4gZI3ENOzc/XAhYHWc852w2b6LuUhDhggo%0A2bF0bDDDXVkHu8Me9ksCwJIo5Nx6wndKppw3yyxT9QIPUGQmMs+XnR43CSRnKDZt69CMH1S7OTX2%0AWZmZ/h70InokY0P/OBDzwHAvPyxVuDhtcJWYeerNaYHrSz7HJh4nmUAb+FGRA3GJmj2nr5x30Ug8%0ARoM+fmtgPwB/PlzhnXGIJwpelT1a4lkrD3DD3uWIXXOCXClmSgac2GnG6bea/fxWNkuxauq/rdnN%0ANaUpXtus8rWCOXL71cFq7pQaL0nKxkCA7izj5JXD7NzXYRIokfrLeDg06/R5ncN8ttbLEDFvsva/%0AumeS740u4zSvTGi3bExlEddGHvs8o6M3l1eyM1Duyic5zp65+Nw4ZB11/pMSCLy+Z4h7929gfXmS%0A7zeNTQQCpyUNuopNtjRWArCt0+PZcYNPFoz9VyWkis8ZccDVoWnbx4MKX5EKvxXnkMK0+Ez6Fc4o%0A+Mw0TVsaRZ+JOKCoRuahIOA/KhHPzausTkzajsjjhf4kW+sdnNBjbPDHM328ZKNPlpgO2LWvm1XL%0AhbCYkSWmvbXpiJ1T/VwTKaujCpekTWL1+bFfYoU9qOLsrmGunT6WROBsu54uP0a5f8cSPJvn/xZj%0AzssqbPdzOr0lpt96BpmeLNJ6pO9SFf65r8ZPD/TxXwXTb29oKD/uOJWBTHhJ0MmzC+PkKvyn9zQm%0AbWdvzKqsyxv8Q1TjTYlZ857eP8z+4WX8R9Ho6Jx6Tk/QzbVBiXus3X60EPEQa+jNEsjgeyWfkxKf%0Av4ki7NSNH5YpRim+nzM8bWywkfrcUPJ4ft1kyoEiGdcXB3hhMwbg+kJEXZTPrDQK6NqQ8Inbenl6%0AqYcL0hoAfb2zDA53k+GBmHLu8oqcmdWYyozc/xiOcXmwgjDIUGun96Yd/CCoMeWZPF96fp19Nxe4%0APFnOlL3H3BRFzIhyfGwEvKmQcV5dSESoe6ac56/bx/ZtnXSWCxyombu8U085QDwDt+w0Nhrmyh0F%0Aj/2F5bz/WLN2f/HBZayPcx4sGLvpCmF1kjHq+5yMsdu78ioFv4feOAW6OGFglGvG+nh2ocCDedXY%0AlsAKzWimwvbIlHWPV+cPkh46ctOOSc9neR7zcwq81zcuAhFuLImOAAAgAElEQVRlV1pmU2UKgLc1%0A63wkH2DEiyjlpk+WBXW+51V4ntfJg2LmvLHycrZJkz+269t12snLOkap1TJSzD3PdzqW0akeiV3f%0AqyqcF0xwnZzE02Nzf/PfpSIzkvPmrmFA2HKgl/9Xyinjc07TzIGDhQHOr45w9Ww/L+8aAcAT5Wuz%0AHVyEse2HCvCq8ig3T/VTtfPNgDQZ6J9m//BKaCTcFxRZK1XO96tM2Xmy5sOQpJyYBqxMjH3tjlYw%0A5CmrU/s/kfRQCZR1zOLb+/6RZpHbgpCz7L3EMxsJKzqFb8c9HKemv/89qLNSCqzOfCgu49xwgtua%0A3VRyxU9MOacvy3nvRAVBqIjpk99tmPnn58V+ACo5vO7Ze/j2z45nk9XbtHYwIgEZpv8FGAqggbbv%0A+fozWBMspZKk7M2X2PpgdHQpt5lAOJwTTrC11smY77ExM2UPE3FDkPOZ8Gk4HI8F53h0OBwOh8Nx%0AtJid97k5530+53POo+9JhPZPG48g5ZGh4osL5Gld/0VV/etHfSFyKvBbwB8DrwbetEgZbVR1xjoW%0AzxGR2zE7v85U1d0icqmV46h5GBfhYszOvzPsrs4dc+R4ojvP5l+vwN9jnMcXiMha4Hr73eOtbzH5%0A5yLAB1X1M/MvtjsMfwf4oIhc29qx9xiZa5OL9Z9gdob+YF795/JIGz/U9Uein0PlWayMTwAfVdWr%0ArDyXHiK/YHZ7/v4jEs3O3IXs2QMmjuABg8dN68e6Q/HtqHa0qqcjSI5a2c9vHD7PC0tH6qN/7Aw1%0AyofP9Di5bfvAYfP4R612GJqoHLWyb6gdfsP22FFs3MPR0fv3vK6HL/uOYnjYPI+XU5cdvVDMu71D%0APhMBGKfj0eIrQ8uPWtlLj2Ce/Eph0YAQT5j1XVNHrez7buw/bJ6fFw7ft7+KdBzBsc8PDB9pgIjH%0Azh4tHbWyj4TzOo/eeH99z9DhMz1OpuXwE/xQcPTm6UvS5uEzPU4u1cP/m/LswvhRq/97paO3eHZt%0AOPz93NGMTHhT4ck95v2EgdGjVvbbmkdvfTkSthw4evPkfcFiPyP8cjjXPqR1NPhl/yjxVENzF8Tn%0AF4U749HhcDgcDsevIg8AK0TkGQBizncMgB3AaSLiichqTKjLFomItH41vQ64UESW2ut7xZyp1w94%0AqvotTDjKpx+JMLbuZwFbOegcG7E7IS+E9q7MPSLyCntNQUSO3q//ZufdkHXavQA4xqZfB7xaRPqs%0AHK3/2KYxuxZR1UlgXESea797PXADB7nIXnsOJmTnpK1vr/3+kjl5rwXeanU0t77HK/9cfgC8ac5Z%0AhCtFZKmIrABqqvoV4CMcYT8eIW09zZHhbS3bEpFNIrKQ5+PHwCtEpGy/vwCzM3Ox/vgpB3clXowJ%0Am4rN/zab17dhhhcrY26fvHGOLNcCb299EHN+583Ac0Rko00ri8gmDm3P20XkVTa/WKe9w+FwOBwO%0Ah8PhcDgcDseiuB2PDofD4XA4fuVQ1VhELgI+ISIlzPmOLwJuxISTvBu4B7h9zmWXAZtF5HZVvVjM%0A2YzXiogHJJgdjnXgCzYN4FE7IufROuMxwjh/vm3P0/uslWEHcOuc/K8HPmPPTEyAV/GLe8j2MyLS%0AOgdzN/By4GoRuQ24E+OsRVXvFZF/AG4QkQwTpvQS4N+Az4rIn2KcS28EPm2do9sw5xO2GBeRnwKd%0AHNwR+k+YUKvvAP5rTt7PAZswuk+Az2LOLzwcX11I/rmo6rVizuu8yYb7nAFehzlz88MikmP0/LbD%0A1SUHz3gcUdUXHSLvZiAVkbuAy4GPAWuB28UIMYw5i3G+rLeLyOXALTbpc6p6B8Ai/fGnwOdF5F22%0AzJb+/wy4TET+EMiAt6nqTYuUcSkmFOpejGNxnS3jfwP/KiL32DL+TlW/Leas1a+LSGsLyftU9aFD%0A2PPFwP+xYyDE2NBdh9Cdw+FwOBwOh8PhcDgcjt9wnOPR4XA4HA7HY0ZVqwukXY8Nv6mql8777nKM%0AE6f1ee1C36nqJXPSbwXOWqD6ixeR6T3Ae+Z8/gbwjQWyHtHuuLmyLPDd+4D3LZD+MOaMvvmcbL+/%0AnoM6upyD7b70ccry7EXyfxFzbuPctBsxZ/zN5VH6VdVzFynzJoyDscX/tOkp8A77WrCcef1dtX9H%0ADiF/dc77j2Gcf3PZitmJeFgO0Z5LFqpTVRPMGaFzea99zeV6DoabbZXxUeCjC9S1UH/sYAFbUdVB%0A4PeOsIzvAN9ZIO8Mj9wB2Ur/L+AZC6QvZs/bgd+en+5wOBwOh8PhcDgcDsdTjqMZm/k3DBdq1eFw%0AOBwOh8PhcDgcDofD4XA4HA6Hw+H4NUZEfltEHhSRLSLyVwt8XxCRb9jvfyYia216n4j8SERmROST%0A866JROQyEXlIRB4QkVceVg5Vd2Cmw+FwOByO31xE5F+B58xL/piqfuE3WZZfN0TkSg6GGm3xHlU9%0Aop2RjifOyp6TdHmxlxzz/0XJi5hIZ+nwS0ykswCcUz6G+5MxPITZvAlAM09YHnVTzxN7Xci2+hAl%0AP+KE4jIAOiTkruYgkTlKlEh8il7I3ni8XX9fUMUXj3umdwGwtNhNZ1DmQGOM7tBsoi37BWJNGWlO%0A0hd1AtAdlNlWH3pEW1YVeom8gJnMyDiTNegJKhwTdAGwM51kLJ2xshiZeoMKe+NxammDFcU+APY3%0Ax1hV7G/rZDSeZkWhm+1z6vPF5/jy8vbnA8kUHkJ3UCYS35QTT5KRk9v/3RSl4IUMhJ1sb4wAsLbQ%0Ax0wek5IT2OdLu/wiU1mDzNbvIextjnFcaYC1vjnK9NbmfjZF/exMJwFYFlRJNOfhxiDNLDb9Vt3A%0AqDbYE48zEBodFCRgLKsxmdYAKHohfUEVD7h3dg8AG8oDeAiJZgCE4hNrxkgyzemllQBsbuxnRdSN%0AIEZH6QyhF+Ah7LR6iryQVYVeQvHbuhxOplGUkhcBEGtKI0s4rjTAtuaw7dsKK4IODti+SjTjxKif%0Ae+JhBpvGdrrDKs084VnlNezPZm0fTOLjEWsK0Nb7sqiTqaxh2u+F9PsVpnPzeVttkL6ok7JfoOqZ%0AaMbbGsaOx+JpAI6vrGQ4mWZN1Nu+bl9zgk2lZdTzhJqaMTCd1plN6/QXjK6PC03/JJq1x1LZLzDS%0AnCTOjYydYYWBqIuZvNm2yXoe0xtU2NUYpRIYmWbSBh1Bqa23dWE39zYHKXghaW76aag5wdM71lG3%0A8sR5SkNTOv0io4nRZdUvMpxM0RcaOyp5IR5CpjkHEmNLgrAy6mEomaKeG1vaWFyKIOy3ebqDMlNZ%0Ag1D8tp008phGlrAsMu33RZhM63T4RWq2nExzeoMKY+ksRd+0JclTxpIZyr5p66biUvYkkyR5yqwd%0AyysLPextjrOy0APAXZM7OLtnE1saQxS80NbnEecp/Xbe8PEQEbq9AlO2/r3xOJnmlLyITYUlANw8%0As41lhR6KVv8TWY3ZtImiPKNijjHen05T9QsMW5ssScjuxggrin2MJsZOANYXl1C25UznCXviMQbC%0ALnwbKX4knWnXX7Jy3z6xjQ0dy+kPjNz74gl6ggpNTfHs+Bqz/TeXyAsIxadh5+DesGrmWAkYsWOi%0A0ytS9SLumNnZtrf+sMpsHjOTGlv2RBCkLWN/UGV7Y5hjSwPttuxJJ9tjvdVnYMamZ0KqU/BCihKy%0AvT5I2TfHEJ9aXsmDzSGKbbvt4aHmMGujXnYmZixviPq4vzFIydpDJAE+QkNTmrZtkRcwndbpCzva%0A+i54IaH4rIvM8ck3TW/llOoa9seTLLc2OJbW6PFLTNhxO+BXmcqbTGZ1PNvelUEnB7IZCnbeHrdz%0AY39QbY/tfY1RqkGJSIL23LmuuITZPKboGR3taoyyvNBDr19mIjNR4ste1B5DADN5k06/yGA8ReiZ%0A+jLNifOUdcUl7fW0oQkbw14ejM060RtUyDQn1by9hglCT1Bp94onQr9fZjZPSOy2j7F0lpHmJKdW%0AjR1PZnVG0xlKXtQeW0vCDjKURDNm7TzZG1RpztF/yYvoDyoMptPteRKg6hWI7fjfG4+jKN1BpT0n%0ADDbHWVXsZyyZoWLHd2j11bDrVK/NX8tjltgx4IvH5pldrC6ZMdrME/qCKvfP7mGgaPq7zy+zvTnC%0AiSWzDqsq0xrT55W4fsKcAtBf7KLkRQRz1qBQfCbTGmsLZr3fl0zii8eyoIPRzPRtxYsYSqYYakwA%0AZtxEXsCysJNdzVHTt36BkhchIm09Tad1OoJSe9zGmrI87KbTixi2Y3IyrVP2C227WBZ0sL05wsqo%0Ah8FkylyXpyjKGitjjrKnOUZ/1EmPXwIg1ZxEMxRtr2+TSY0kT3hp5wkADGuDkazGbB6zPjR6ezge%0A4fhoCbMt206n6PHL7GiMtMfyQNTFzvowPVEHx0emD4byGjNZs23/JT+i0y8SiN9u73TepCwH7/Hq%0AWZOlhW4iCdo6auQJ6wr97TmqljXpCcqMpzUiaxs+HrW8yTFRX3vtaGjKaDJN3drtaZU17E/N/cSe%0AmhknZ3auZ28yQaZ5u69nsgYnlpazxd5fHFdYyl21vXSHlbbcM1kDX7z2HJyjTGZ16lncnpdKXvSI%0Aub7qF5nJGkwnNTaUB9p5Hq4foBqY+a/LL7MkqLC9Odpe3xLNOCbsZmcywXRq5okVUTc5OsduMnyR%0AR+h7adRFPGdMNrKE3rBKRk7Fzq+7GqNEXkDBC9v1jcRTlP1C+x6wqQmTaZ01UU/7HjPWjOm8ybhd%0AZ46z9/DjWZ0JOyYC8Uk147jCUgB2J5PkKEuDKoOp0UtRQmbzJr54jNr7p/WlpextjrOhaOxoNo+Z%0ASGusinra1y0LOpjM6u37m/tn97Ci2EdG3tZRT1hlNmsQSdBe81ZE3UbPdk6azJs8XNvPhvJA+/+A%0A3qDMnni8fZ8wEHRyX20fqaYcY2XyRBie07cT8QxryksZjafpCssApHlGV1DiwZl9bKyYOafbL7E/%0AmaRs5Z7Jm1S8AiUvbK8BHsJoMk2//d8l1YxVQRcHshn6fFP2ZNZgT2OESlBq25uPR9ELGIyn2m0d%0ASWcoeCFLrZ0Kwh0zOzi9uhaAe2t76Y868RDsUSdsDHq4o7GvbTcPD//84EL+FGT8lef+yjvLer51%0A/aJ9ICI+8BDwYmAP5iiV31fV++bk+f+AU1T1rSLyGuACVb1IRCrA6ZiIXSer6tvnXPN3gK+q77NH%0AF/XaKFaL4nY8OhwOh8PheBQikonInXNea0XkTBH5+BMs9/0icqjz9Q517fxQl08IEblcRLZjHH1F%0A4EpVPc2+jtjRJyIrROQK+/5cEbnGvr+k9ZSYiLxVRN5wGFkuVNU/niPDY5JFRF4hIvNDqS6U73oR%0AOfPIWnfIcj7Xqk9EdohIv33/6F81H33tYfM8BjmuF5EzVfWCBXT3K+10tDay4smWw+FwOBy/mkzb%0AH/meirScjk9FWk7HpyKTWf3wmX5NeSpvzGg5TJ+K1KxzyOFwOBwAPBPYoqrbVDUG/o1HH+Xyexw8%0AxuUK4DwREVWdVdX/BhoLlPsm4IMAqpofzukI7oxHh8PhcDgcC1NX1dPmpe0AbpufUUQCe87fYVHV%0Av30CMr0X+MATuH4h3qWqV4hIEbhPRL5kz7U7YlR1H3DhYfJ8+okIeYS8ArgGuO9wGX8RqOqbfxn1%0APMW5BLgH2Pcky+FwOBwOh8PhcDgcDsdvNJr/6j+oISJvAd4yJ+kyVb3Mvl8J7J7z3R7gWfOKaOdR%0A1VREJoE+YEFnooh027d/LyLnAluBt6vq4KHkdDseHQ6Hw+FwHBHzdvNdauO7Xwt8ye7c+ncRuVpE%0AtovI20XkHSJyh4jcLCK99rrLReRC+/4ZIvJTEblLRG4RkY65uwRtnmtsvR8CSnb35Vftd6+z190p%0AIp8REd++LheRe0TkbhH5iyNsXtH+nbVl/62I3GrLuUxsnBER2SgiP7Qy3y4iG+xu0HsOo7tLReSd%0AR65tEJGqiFxn67lbRH5vzndvEJHNVo4vi8jZwO8CH7b62CAip1ndbxaRK0WkZ07xr7O6v0dEnmnL%0AfKZNu8P+Pc6m+yLyESvDZhH5E5t+yJ2Th5J/Xr53WV1vFhO+AxGpiMh3bfvuEZGLHqPufBH58Jxy%0A/8imt23Yfv6kiFxi3y9kj0UR+YKV/w4ReYHNe4mIfFtEvi8iD4vIP80p8/dt/ntE5B/nyPMIu7Tj%0A4Ezgq7bPSiJynq3nbhH5vIgUDiHbWhH5idXv7dYGWjK825Zxlx07WJv4voj83F53vE1/uZhzHe6w%0Atr1sTh983urwjkP031tE5DYRuW22Ob5QFofD4XA4HA6Hw+FwOBy/AFT1MlU9c87rsjlfLxSGdb43%0A9UjyzCUAVgE3qurTgZuAjxxOTrfj0eFwOBwOx0KURORO+367ql6wQJ4zgHNUtW6dNydj4sEXgS2Y%0A8/VOF5F/Bt4A/EvrQhGJgG8AF6nqrSLSCSwau0lV/0pE3t7ahSkiJwAXAc9R1UREPgVcDNwLrFTV%0Ak22+7sXKtHxYRN4HbAQ+rqqtg9c+qarvt2V8GXgZcDXwVeBDqnqlmF2SHrD0MHU8XhqYWPtTYsKY%0A3iwiVwEnAn+DafuIiPSq6pj97hpVbYV93Qz8iareICLvB/4X8Oe27Iqqni0izwM+j+m7B4Dn2Sfe%0AXoTZXfpKzJN064DT7Xe9T0R+nRPHSkTOB47FhAMR4Cor0xJgn6q+1Obreoy6+0NgUlWfYZ13N4px%0Aki/IIezxzwBU9WnWUXetiGyyl52Gsfcm8KCIfALIgH/EjI1xm/8VmKcJH2GXqjohIm8H3qmqt1l7%0Auhw4T1UfEpEvAW+ztr2QbEPAi1W1ISLHAl8HzhSRl2B2vz5LVWtz+usy4K2q+rCIPAv4FPBC4L+B%0As1RVReTNwLuBv8TY2H+p6pvsOLpFRH6oqrNzdWf/ybkMzBmPR9pBDofD4XA4HA6Hw+FwOH6h7AFW%0Az/m8ikdHWGrl2SMiAdAFjB2izFGgBlxpP38T85vLIXGOR4fD4XA4HAuxUKjV+VylqnOdhT9S1Wlg%0AWkyohqtt+t3AKfOuPQ7Yr6q3AqjqFNA+wPwIOA/j3LnVXlPCOGKuBtZbJ9B3gUWdTZZWqNUqcJ2I%0AnK2qPwVeICLvBspAL3CviFyPcR5daWVuPEaZHysCfMA64nJMOIxlGGfRFa2Y+qr6qBtE66jrVtUb%0AbNIXMTeHLb5ur/2xiHRax1IH8EXrxFIgtHlfBHy6FU53ofoeo/wH5uQ5377usJ+rGEfkT4CP2B2D%0A16jqT46wzrnlnmJ3FYK5kT4WiBfJv5g9ngN8wqY9ICI7gZbj8TpVnbT57gOOwYQnuV5Vh236V4Hn%0AAX/P4e3yOIyT/yH7+YvAHwPXLSJbBfikiJyGcXi25HoR8AVVrdn8Y9a+zwa+OcdeC/bvKuAbIrIc%0AiIBWqOHzgd+Vgzt1i8Aa4P5FdEh3VKU3qDCYTAGQac76whIChKJn/u2oaUYkPqOpOeaz4IVEEjCR%0A1ujwzcbjmazJ8kIPiWYMpcbPuS035/csCaoADKczJHnOxsISBm1ZkRewpzlGNTDlDIRdjKWzdIRl%0Aji8sAWBvOk2mOSdUVgIQa8b+eILnVNZxe2MvAL1BlYScRtYg1xyAkh/hizCcmylvLJ2h4IUMNsY5%0A3pY1mEzRE1bpCEpk5FS8iO6wSqY5w7HRSW9UZTaPOba8vK03H4+RdJZlQYdphxhd7WyMULU6Cb2A%0AmWSGrqBsdB2UmcoaTGdNMivjcDrD2qiHrc1RALqCEj+b3MLTO9dzIJkEYG3US1d5BbviMdb6pr6p%0AtE49PBgteySdZSKrcUyhv91PW9JxPIRMc/bG49SzmGpQZHnYTRiaIDq1PGFnc4SBqIsTKqsAqOcx%0AM3rwjLqGpvji4YvHvU0TmSfOU8bSWUpe1LabQJXJrM7yovGb75odYtSfodO2fySeYiDqJhCPA7Fp%0A27piPyEeDc1YGnYC5iyy+xuDeNbu4zzlZ1kdXzzOqq4HYDSv4yH8dHYHAGsKfUYOcrqDCgB7GiO8%0AuGMTN9V30+GXAOj0iuyMR9v9tamygmaeMpM1GE2mTd+KR8EL2+0oSYgvHg83Btt9u6bYh49Qs3pq%0A5gmZ5iwr9LC7PgxAxYtIyekNylSsnkbSGXqiDpr2DMBji8sAqPoFarmZ6mJNGUqm6AyMzJNpjb6o%0Ag5HmJP0lM5a2JxMsD7vZG48Tit+WezKrE2vW7sfIC4ht+wDOLK5gMqsxbc97yzRnIp2lMyi3+7I3%0AqBBryoDtj7pt4/5kkj47lvcnE8ykDY4vL2dPbHZNN7KEzqBEyTPL0Eq/wlZVZvJmu72RBNQ0wReP%0AJE/p8IvUtMnKQi8FO9+M274ezxosj7rbNtEXdbTbtqrS3+73Kdu2ohcwmE1RkNDqP2Qqb7IrmWzX%0AP5PWibOUznKZ7YkZHydVVlHLY3Y1zBhcWeglyTM2FZcyYeewHfUhlha6WR6a52m2NIZYVewn0awt%0A40RaYyZrsis1y23kBayKeimKz/70oG1lmuPLwSBWmzpXEknAbRNbAegrdtK0kfDHkoPzZKY5G4pm%0ATpzJm8zYeWTanktY9ELwCxQloN+vMGvtaSyrs6E8YG0iIZKAKW2059xmnlD2Cu35fjpv0hd1EInP%0AuJ07fTxSzWhYPYbiU/WLPDSzF8+25djKcuqacG7HJnalZnxvj8eYTZtUCqauexr7jT7jMXrtON0a%0AG71Pp6aukhchIvQHVXzfzB0P1g8wVJtgY/9SevwSiZ3Tji30sz02+l5a6KaeJ1T9IiN2DVK7CWDc%0A6tFDiDVlMq2xstDTlmV2zpx8amUVW5sjHEgmqaXGtnrDjnb/rSmauWYknaGexYSeGX/Pra7n5/W9%0ANPOE0OpyiVdie37wHLveoMJU1uDM0iqGrG47vYjt8RixpvgiDMZTrC30sSUZI7X2PpRM4WPmpYqd%0Agzr9IvvjCRqZ6ZPOoMRsHrMs6OCBWfM75fM6NrLNK3AgNWuZIJT9As08IWr1d9Yg0aw9hwHUvZgO%0Av8hEMtvuk8F0mkgCqp65DblndjdrS0vZH08AEIhPh1+insdUbB5ffPY0RlhVNON1Y9jDHjsWZu0x%0AVBk5w8k0qwu9jNt5aTSZ5pTqGrY3TeS47qDCcDrNseXl7LXzzUQyS29YZdj29YlhL9NZzFA2y3O7%0Aza3VzmSCooQUvIClnrGlm2d3UPYLbG0Mt/vUF4+Z/KANjCYz9AVVTugy8/P2ZJxOv4iqUvLNPDkQ%0Adtm2RuAV2dIYoiso08iTtt3FeUoU+dxV28uKQvfB9sZTbCyZ5x9recyppZXcXtvdLrvkR5T9AlU7%0AJ+9NJjm2tIz98SRj9jnA1pqyzK+yvT7UttOTCmt5KD3YJ1NZg4Gwk3sb5ja+P6wymM2SkbftMrZr%0A/EDU1bYJgGPCHuqa0tCUyazOdFpvr7WxpgzGU3gi7fW06EfEmtFnx0vdL1DLmkRB0B7v41mNbc1h%0AphMzb/VEHczYsx7jOefH+niMZLPt8zurfoETigPsTMZt/RmzWQNfPE6smnuXO2Z2sLq0pN2PvniU%0ANGI4nW2n7U4mWRJ10swTcmBd1MtOlFD8tm31hWaN9sVrr4szWYPR5hTdUfUROiv4Ufuea3nUTV/U%0AQb9v2nogmWLWjv/mnHN/D6QzLA862mdcjqWzLA07aWprnfSZzOpkmtNh7wOG4km6wwq51UemOfub%0AY3SH1bYtrCr0MprO0MwTmnnCkrCTql9kXaGPu2vmXrnVf1ubI6ywa9eW+iArC72UfTNu65qyL55g%0AbaGvPU/sjycoeRE7rP6rXoGGptTzpF3/cDLNicUB7msc4LiSWXMqXsgB8drjrTesUvQjxrJa+/75%0Avto+esJKW4/Lij3saYzgi8dSO24K4jMLrI16bPuVhqbsiseYtveY/X6FmbRBnKf02rTxrM5AePA5%0A2F3xGJ2Bmada9zYBPpEEFO34C8RnNJ5mZaGnfT+zP55kW22QVeV+xqycAvQFVWZsH5u5RDiQTLbn%0AZTOuujlg58myX6Bkx8sOe98fis/qYj8Nu+4384TBxjgrSn3tPhrPakRewFRaw7Mb3mayBquK/e15%0A8sTyCjol4o763rbd3FzbSSB+e255ypMfPsuvOLcCx4rIOmAv8BrgtfPyXAW8EbNz8ULMA8eLPkRs%0AH1K+GjgX+C/M73GHPeLHOR4dDofD4XA8XmbnfW7OeZ/P+Zzz6HsOYeFQDimPDAVfXCBP6/ovqupf%0AP+oLkVOB38I4bV6NOQT7kKjqjHUsniMit2N2g52pqrtF5FIrx1HzMC7CxZidf2fYXZ075sjxRHeW%0Azb9eMc6xH6nqBSKyFrjefvd461tM/rkI8EFV/cz8i0XkDOB3gA+KyLWtHahHiGB2e/5gXpnnsLB9%0ALdbGQ/X5XHvPMDa+YH5VHT8Cu1ysrsVk+wtgEDgV06bGIfJ7wMQiDxN8Avioql4l5ryGS+eU80pV%0AfXARuZ4wBS88fKajSMvxcDRo/XjyZNFlfyg4GtSzxfz3vxxGrBP3aND6Ie3JYu4Pir9oJq1T6cmi%0Arkevba2HFp4svKN4e9D6sfbJouV0PBq0HN1PFokevV8WT7UPXzxZDB7FeVJ+6bfDj2Rj2HP4TI+T%0AE8MjDepxdNjSGDp8psfJXvsA0pNFyxlyNOiJOo5a2UfCuujJtZujyRL74NBTkWxxH8uvPUfzftLx%0Aq4+NUvV24AeAD3xeVe+1UbBuU9WrgP8LfFlEtmB2Or6mdb393aYTiGz0pvNV9T7gPfaafwGGgT84%0AnCzujEeHw+FwOBxPBg8AK0TkGQBizqwLgB3AaSLiichqTAjOFomItDwV1wEXishSe32viBxjQ3p6%0Aqvot4H8CTz8SYWzdz8Ickt36BXPE7hS7ENo7zfbYmy9EpCAi5cfZ/iOhCxiyTrsXYHbUgWn7q0Wk%0Az8rR+m93GrNrEbsTb1xEnmu/ez1wAwe5yF57DiYk6R3blgIAACAASURBVKStb6/9/pI5ea8F3mp1%0ANLe+xyv/XH4AvMnqGRFZKSJLRWQFUFPVr2DODjiifpxX7tta9iIim+wOwZ3AibbvujBP6sHi9vhj%0AjAMVG2J1DXAoR9zPgOeLSL+I+MDvAzccwi7bfWZlWCsiG+3nVp8tJlsXZidkbvO2fsG9FqPTss3f%0Aa213u4i8yqaJdYTCI/v9jfN0+Cci7fNNTz9Eux0Oh8PhcDgcDofD4XA8yajq91R1k6puUNV/sGl/%0Aa52OqGpDVV+lqhtV9Zmqum3OtWtVtVdVq6q6yjodUdWdqvo8VT1FVc9T1V2Hk8PteHQ4HA6Hw/FL%0AR1VjEbkI+ISIlDBn1r0IuBET6vFu4B7g9jmXXQZsFpHbVfViMWczXisiHpBgdpLVgS/YNIBH7Yic%0AR+uMxwjj0Pu2DSPxWSvDDkyoihavBz5jnxZLgFfxiwvG8Rn79BiYMwFfDlwtIrcBd2IcUNin1f4B%0A49DKMGFKLwH+DfisiPwpxln6RuDT1gG1jUc+kTYuIj/FPMnW2nn3T5hQq+/AhM9o8TlMGM/NIpIA%0AnwU+eQTt+epC8s9FVa8Vc17nTda/NQO8DnPm5odFJMfo+W2Hqeu7VjYw4UIuAtYCt1vH2TDwCruD%0A9f8Bm4GHsSFeD2GPn8Lo8G7MbtxLVLW5WHhdVd0vIn8N/AizY/B7qvod6+RbyC4vt+XXgWdj+uib%0A1rF4KybE7aFk+5Z1Jv4IuwNZVb9vw6/eJiIx8D3gvRgH6v+x9h5i7OUuzA7Hb4rIXuBmzHmeYHbA%0A/gum3wUzFl52mH5wOBwOh8PhcDgcDofj15KjGBDhNw7neHQ4HA6Hw/EoVLW6QNr12PCbqnrpvO8u%0AxzhRWp/XLvSdql4yJ/1W4KwFqr94EZnegwnv0Pr8DeAbC2Q9ot1xc2VZ4Lv3Ae9bIP1hzBmL8znZ%0Afn89B3V0OQfbfenjlOXZi+T/IuYMwLlpNwInzsv6KP2q6rmLlHkTB88JBLMzD3u24zvsa8Fy5vV3%0A1f4dOYT81TnvPwZ8bF6WrZgdd4dlsfZgnG3vXSD/u4F3L5C+mD1eskDey3mkvb9szvuvAV+bl/8u%0AFrBLuwPyW3OSrgMetbNwEdke5pFnp/71nPwfAj40r4ztwG8vUPZ3gO8skF4H/mh+usPhcDgcDofD%0A4XA4HA7HoXChVh0Oh8PhcDgcDofD4XA4HA6Hw+FwOBwOxxNG9Cl8mKrD4XA4HA6HiPwr8Jx5yR9T%0A1S/8Jsvy64aIXMnBMKAt3qOqR7Qz0nH0+d6y12iHpCRqnm0s+ynTWUinn7DqmAkA6pMhm8f66NCM%0AuwrmyNb1cU7d85ixj0SuTlJqnk8GPHvlAQBGBqtsTaukNsptf5aSIdxbCNgQm3g4Rc2Z8XxC+/9N%0A2dZxQecw10wtAeDsbJauzjpjk2UesEe0jvhQUHjtabsBuPWW5aztmqJWD7k/M0dwnuBP83BaZbnG%0AAOyXiP48pTOIudmrAPA7XcP8eHwJz+kcYfNEHwAraOCJ8rPA1HVcM2VnaILOPL88BsCNtV6aAsfF%0AJlqwoMR47IgCliambaf0jnLHeD8raQBwU1hiQ5xzfOcEuyY7AZjyfBoivPi43ezf1gXAV6TCC+oH%0A+2h5VANgNC62n0B9OAop5nCCmu/S3CMHFGFQIgAGA2FTnFIXjxN6jNwjExWW9swwPWOOxb1RO+jJ%0A4JTCJEM1094hPyBHaNjKTsprTGURu8OAlUlqdDIwytBwB3d65pqBNGdlUOM+rVLNTPubnlDIlbLm%0A7djWiXhUNeP+yNjRiiRnZ+Tx8uowt070A7A0S7mlGLYPQH11zyA/GFnGqXmN0awAwJaCz9o4p5eY%0ACUxZHZrSW2pwb2x0u546u7RELMIZVdP+m2d7WZs2GfGMjjKgK8/wURKMocbiMRx4nJSZTtjilWgK%0AbEhiPIydfr0ET8sKrEpymjaM8zFSZ7eWOPfkPaauu1cQqtIhKbs8I7enJl+SG+VOEFJQZUmhzkOJ%0A2VS+Vurc6ZWp5NC0ffA7a/dy/bYV5FbG5ywd5LqRZUx5cHqzaXTZO80tk/2cEk0CUCimDE1U8ID+%0A7lnTtxMVtvpFSrlpxwZ/lj1pmQ2laaKC6dt7J3pYG84SBjmlkhk7D432sDcMeDDIADgt9lmRxdxd%0AiFhrx/KY71HNlbNWmfEf1wNuGltCT5a1ddSlGTmwIwx56RpzTO0DW8043xOYPjktnGS6UaC/e5ap%0AaWOnW7RMoDAamHI6MqjmOYkI/XlMi/Wrx9iztxuAUY3YHfpsjFOqnhmnuymy3quxdNk0NwwOADDp%0AwYY4ZX3XFAADZ9S5+0d93BsWWR8bnRy/epiJkTIPNo1t3V5Q3hhNcGWzl+dY/Zf8lC1apmB1u6k8%0ARRhlTE0X2ZGbcVLJMzokpa4Bu+2c0p/m7Ao9zpFp07Zqgx9OL+G0rMZsZmz71mJIQWHIM7p+rUxz%0AW9xF04MzdQaAkaTIWS8a4t9+vIKXrdgHwIM7lrAlDFmWmuvKmnN7MeAPN+1mZIeZA3dPdTJQmuWr%0AGPt7ft3IvzcMOK9nCID9w5087BeZtIPypdVhdo52M+IFrPfMHCSiDCVFev2YRmYyZngkCP2hmQN/%0ATpVjk5jbCxGvWW5k/Mnu5ZRz5fqinTeTgI5cWa5NSqHpt/uzDqp5zhJpcszacQBu2rGcpRozrUaP%0Ay6MaP9cOejKlnBs7HQkCVqUxRc983hyUuPDE3Wy5u4/vhyUAntdI6AwP2tD1XpVTmwlreqa4umbW%0AhOUpbJJZ4swnUWODg15EQZXE2vYpXWPEzYAgyPh23APA6Y2MAFjba9bSWyb7OSmYZmtSZcTa8ulZ%0AjUoxZmi2zNbQzksCXZnSlRm5l4YN9qZllkiT1K7VDfWZ9HzO6B82djxZYk9cJkE42c73t07287yV%0A+9m6yxzzPUvAs56+j6139dFn54Qtoz2M+EaHg3NiqzVE2WjVMuULL1m5j7CcsW+rGV/1JKCz1OTK%0AzKxbq1Jhe6g8vaF0qhk30xJQ0JwMYXtkbOLEOGa/H1HKTX8PBx6rk5Q1lRkeqpnxdXxlkqiQMjhm%0A1vK7wyLndw9Rm41IM3uvUo65Ybq/baM/G11CV5YxFAQ8s2hsZP9Mlc2FkAt6B7libFm7bS/UaQLf%0A1l8v08CjSE74/7P35mFyHtWh/nu+pbeZnn1GI41kLZYs23iRF3nDNjYYjAOEzf6RhAAGboB7SULI%0AhbCES5zk4SZcsjyEJSxJMIT1AsGA2RyIjW1svMuybHnVLs1o9p7u6e1bzu+PqmmPxzOSF3yNRb3P%0A089011df1alzTlV9PaerSkzasGQoWh8yuvBYRpOH/BxHJ8aX16+f4LodK+hOEgZzpg9UmyEHyDEw%0A75ljWWram9ixe8qHDc2Y4cAo+zg182vJ81v19aYRKzorTJaNj45plj6aHJAsXanRbckLeDgjnFFv%0AsqLTjAEPzHTRTYQdgihJiIcy6NfJZcx918WdXNw+ztiU6e/TGnJ/1mcwhqHEjGVNfGKgXRL+K2t8%0A8vn1mJwkHHui8beb7hlif+hxrl9ixUYzdl63dSUNESL7zHd0UmdGQ87cdICb714BQBcRZQ3YkTHt%0AX9s0Y2J72GSmaera72fpShJW5SvUmuGjeuma5cEJ07cm/YCcKjsywuqmaXBfGrMjDNkYm3YclAwH%0AA+EsrTAZmblkeWGWh2pFCpqy347B5xXHmZ3Nsu4FRo9jdwTsmehkWgLuMLdxVOxxcd9BHhw2Y8Ka%0AnmluK/WxnioVO04/HIbkFWbsvH1MM+b4NaPs39tFxs6dd6ZFJnx4VWGc7VOmX7ZrwogfMpiY8a4q%0AHiOBz4lplbIte8PySfaPdPKjnNHR68Np9s0UWZavcnNs+uBFXWN8rtLDRbWUnJj6pgkZCqvMRqac%0AzlyDfbU2zjx9mB/dtQqAFx+zj23bl9GbM8885UaGvmKVWj2ko2j8/fuVfk5pNJgUU87ejMeZsXkm%0Am/FNg7OpssqvMRNn2LBq3LR33zJ6aTKGkfuBrMdLtYyI4omx29ZmJ2MBnNY0dst6CflMxM56kapn%0AnOmMnnHuG+9hKKwyd3LGLVqkO1aelzfPPNdHXZwXlJiuZTnmOOOnVz20iuPjOst7zPy6ddLYr0cj%0ANm4wMn5v1xBn+jPcFZvxp5gqCpzQPsXWivG3ldpgsK/MA2PdzNq+elLnJDeXe3lB30EAto/08vO8%0A8LJ63OqD0xKyNSscN28sXR7Fxuczxt6VZsiKvjK3Tva1ns2G/Br30tZ6xq8kIYJSw2cs8K1PNrkr%0Am+Etm80z5w9vXsm5gyOMHixyh/2OcwZlRpr51neHlx78+uLnjhwhTLzsBb/2wbLeH/z8OWEDt+LR%0A4XA4HA7Hk0JEEhHZMu+1RkROF5F/eprl/pWIXPQU733clppzqOo7VXXTgtdhA30i8h4RuV9EtonI%0A3SLyRpt+nYic/hRkvBz4yFKyLNV+EblARK62739bRN7/ZOu2914iIreLyHbbrr+z6VeIyHueQnkX%0AiMg5h7i+pKwiUrF/V4jItw5TzxoR2aaqr15Ed0866Cgi7SLyWRF5RETuFZHrReTM+XI9hTKX9D97%0A/Yci0rVIekv3T8f/nwlE5DKrn/Sp+LvD4XA4nj7HFGaebRGeMV7WPvZsi/CMcZ33uBMLjhhmj+AT%0Am26Z6H+2RXjGGNPssy3CM8baZnL4TA6Hw+H4f86R+8TgcDgcDofjmaKmqpsWpO0Cbl+YUUQCe0bg%0AYVHVDz8NmT4I/O+ncf9jEJF3AC8GzlDVGRHpBF71NIu9HNgGHFikPv+JtF9Vvwd878lWLCInAJ8E%0AXqaq94tIALztyZazgAuACnDTIvUFT0RWVT0AXPo05Xiy/AuwE9igqqmIrAOOe5plLup/IiKYHUZ+%0A63AFPE3/fybYBrwG+OyzLYjD4XA4HA6Hw+FwOByO5w5uxaPD4XA4HI6nzYJVeVeIyOdE5BrgSyJy%0AuYhcJSLfF5GdIvKHIvKnInKXiPxSRHrsfVeKyKX2/WYRucmuNLxVRIq2nE/Oq/NqW+/fAnm7+vIr%0A9trv2/u22NVtvn1daVcw3iMi7z5Ekz4I/A9VnQFQ1ZKqfnGRdv+uLWubiHzUpj2uHtuu04GvWJny%0AIrJLRD4sIjcCly1o/0vtqsQbMcGfufpaOhCRV4jILVaPPxWRZQvlm8efYVZb3m/bE6vqpxdpzyZr%0Ak60i8h0R6bbpfywi99n0r4vIGuAdwLtte86z8v+DiFwLfHSBrGtF5GYRuU1E/npefWtEZNu89zeI%0AyJ329bjVlFa3H7PlbBWRt9v05Xbl4har9/MWU4KIHA2cCXxIVVOrix2q+oMF+cTWM2fD1y1Vz0L/%0As+3YLiKfBu4EVllb99ky/lxEHhCRnwIb59U53/4ftm3cJqYviU1fb219t9XR0Tb9vfN08pfzyrxK%0ARO4Qs3LxbfPSX2LtcaeIfFNEHrc0Q1W3q+oDi+lxga7eJmYl7e0/qj1yuOwOh8PhcDgcDofD4XD8%0AWqLpr//ruYILPDocDofD4XiyzAVZtog5d28xTgNeqaq/Zz+fAPwecAbwEaCqqqcANwNvnH+jiGSA%0AbwDvUtWTgYuAGkugqu/HrsJU1deLyHHA64Dn25WZCfB6YBMwpKonqOqJwKLbrYpIESiq6iGjKCKy%0AAvgo8EJb9mYRedVi9ajqtzArQl9v5ZxrT11Vz1XVr88rNwd8HngFcB4wuIQINwJnWT1+HRNcXIoT%0AgDsO1R7LlzDnJp4E3AP8hU1/P3CKTX+Hqu4CPgP8o23PDTbfMcBFqvo/F5T7ceCfVXUzMLJE3aPA%0Ai1X1VIz9Ftu6961AyZazGfgDEVmL8a2fWHufDGxZoo7nAVtU9XB7Mr0GY8c5//uYiCxfrJ6F/mfv%0A3wh8SVVPUdXdc4WKyGnA7wCn2Do2L1H/J1V1s6qeAOSBl9v0rwCfsv3iHGBYRF4CbMD0rU3AaSJy%0Avs3/FlU9DRP0/mMR6bUB0A9h7HQqxi//9DD6WBJV/Zyqnq6qp1+SP/qpFuNwOBwOh8PhcDgcDofj%0ACMFttepwOBwOh+PJsthWqwv53rzgGsC1qloGyiJSAr5v0+8BTlpw70ZgWFVvA5hbdSjyhM/PfhEm%0A8HmbvSePCWp9H1gnIp8AfgBcs8T9AjyRA8U3A9ep6piV7yvA+cBfP8F6wARYF3IssFNVH7LlfpnF%0At0VdCXzDBsQymO1DnzJitpPtUtWf26QvAt+077diVmteBVx1iGK+uURQ7/nAa+37f8cEbBcSAp8U%0Akblg8TGL5HkJcNLcykCgExN0uw34NxEJgatUdanA4xPlXOBrti0HReTnGHs/0Xp2q+ovF0k/D/iO%0AqlYBRGSprWgvFJE/AwpAD3CviFyHCWh/B0BV67aMl2D0cpe9tx2jk+sxwcZX2/RVNr0POB74he0f%0AGcwPAJ4292UDChpwcac5t+tHpX5OSevc5hd4aHcBgFSgVxPW9U+zDjg40c7yZTPcMTpAW2y63ZQf%0AcHrHBGGYcPe+AQBmPJ+6Dx2JybO6p8QdpV7aFAr2Z5+35XxeITNkc2Z354lSgYYETE3n6bQ9ejtt%0ArJ3yuT/IcZqUAbgrLdIQ+OWtKwCoeB47Sh2MBwF5NTfuiNvpSWMa9neby7RJhMc22hiKTP23T/Rx%0ASmaGr1d7IQMXNhrMaEiIkvVN/T7KxqjB8u4Ko9NtAEQhDMTKw2Fo229+HfpiLXNAjd62TfYySIOf%0AZ/O2HHg441EsFSl5vpVbWBlHPLi9n0TNeHmp36COj2eHzxukyHGNmJp4PJwxbTmpEbG6p8Rd070A%0ArKTBHi/HQBIxEZobz/dL3Ot3sI4aU6UCM0nIsUeNE2RTDk4WATgnLHN12E7S7KSUMfVdUhzj4Ylu%0AvLlRwYcJ36c7TqlYuacmTXmJ1VGnRvzUb+d5jYQBrwHAaJqlh4hMkHCLZ/S2vhkz7Id027LbNeWY%0AhrKz0cWp3ZMA/LDay8VpmT2RuSff3aRjVElVWN1m7F+s5lm1bJoHRnoJUXyU9jBiup5jY2iOfS3k%0AIwqlLDtzPt2lDgAaIaxfM8GqWWO3UinHcLNAQRJ6w6bxwWaO/rhJX/eskbHWpNhZZ2qywEjT2PIt%0AzSbDacoxbSX2VYwum+JT0JRmxSglQeiRiN6OKqk98q+sAbdnCqxIjf8to0k2NL4/Ghi7rYqFrMIG%0AqpDCRJLhi3uHqIfa6hONesDRUYNHwiy+2D5YKrAlk/C81PjIwel2fJQf5TK8fObRn1k/HKacWzOf%0AE/Hop8ndjU78hilnuTapRBlukyzHTBpDVT2PQgoX2/sUZU+Q4cy42vpZdBBnKUrMtQeWA7ArUNYB%0AU77P8b6xWxikbGt0cGZQYvxAO2O1AhXxOa57kturfQDsrBcpaMKD013k7Dhxavck7d0N/mbYnOX2%0AzlyZ2VqGR5I2rs8Zx72oWefAgU7WHm386OGdQ5wY1RmTDHnbt9Z4NW7z2siOthFafRQU9oYBaxKT%0A5z+vW0HFFwopdPjGJ0ZHigzHeTbmjCHPXjbLfbsG6MxA3o9t2xLGU2EoVR6sdtClMY80M6yKY3bm%0ATNm/5Vf4SdzF6kgZ8Y2+h6KUo5sp2XZTTrmS4yVdo1w7NcBpoanvwijiqkyOs+pG5v3aRhzCC3KT%0A7Jsx/tcQj8/duIKhBHbu7jEySUp/nNKwz2IDEvH6gTEe2tbH8gFTdjwD/0obF9myp/yAQJWswh3j%0A/S0/XRVHjAYh/zHbz/pGSiXw2KhV2nJGR3sqRY5fPsH+kU5+mjfavbCWGB/0TV8+tW786ZRGRL1s%0A8nQmCe2ScHHN9Ju6pJzUP86WsT68yNi2SxOqnsc1mRyX7DZHLxfShFEvw+6MadtM3E5/mjISevTF%0Apqz1aY0xybJh5YSx494se+7ropoEvKFnHIC7mn3c6me4rDjGq6nxi6l+in7E96u9THvG/y4KK0Sx%0ATyET0d1TBeCh8WXcHjR5e2La36gH/BNZXjSbZXNi2hmQsmZgmq/MGD2uR7k3LnJHNmZNav6t9x+Z%0ALBfPBuwMM2yIzNi5oqfMjskuuq3/ZYKEQpSw7pgJvrlzJQDnSplBL+U2a6P2NGVH1mdjI+aGsulL%0Ap4UzPLinj6/lEyDijXXhwS19dOQb7JnoBGBbNuDkRsRgocpULQfAfWGW9lQYs/957Ejh1t2DjIYe%0Aq+y5fN1ekwerHZRzRkfdiTAWeKwvlFDb37K1LLv8HHtDeHXe2OCmtJfzOsf4udXJijhhIKxzY9TF%0AsWraP1PL0ukpDTWDy1CUUCrluTspsi4xee6KO3ggTDhpop111NhBngIJQ7FSbxrBf5L32NxQDhzs%0A4PTU3NeRafJA0k4jNTJ6ATy/e4y7Jvo4Nl8yuoyaDDcLrOswnz1feXiqi4E4xvdMv923s4uGCFO+%0AT6NhNqAINaUSCMOeOZdxeaw8EmYppMpKK3cqWRri8cJl5vd814wO4tkxtC82ugxEGZspUNOAPCl5%0Aiamqj49yf8b0m9Dapb9QY7Js5qUp3+OOMMNZNWOjZV6de7wCo7TRXjdyZ3wYm2rnP7NZKw+cU4vp%0ADRpsCU0/fcnACI/s78Gf97Wq5AVoKuy4t7eVdlpS5UCzjWu3G196WfcYN5X6uWilOZ1iZH8HRb/J%0A9XcPkbXPZUcNTXPDyCDnejOQg4l6noZ6TEZtrbksUGUgqPMD7eSlgZk7mrHPDaV+1osZqGbVpzuN%0AaRBwtG/m6qk0S0eiPBCYtm3SWZZFATuljWn7XPRA3MkQKWXP564gAuBV62pM3VXg3p+asSVWjzEv%0AZIU2eFHNGMdDuXF0GQUxNrprupfJAGpNn9MuGAWg+6YORqM89+ZNXfvzHneMrOCUJCaTmPvOKJQI%0Aw4S9k50EVr/3ZUJyivkWhZkzV0UxD/sFduZMHh3uRVBeUjcyezklKymFQpN1Eybt7vFeerMeo77P%0AWntiSkl8GnE7HfZrXqaZEgCf2baSbvv8tv+RTh4OQ8T6yO4gQx9V9kcFrrXPNyc2Yvb5WabsPac0%0AG5Q1JBZhg2f031SftlyT2UrA+EHTJ+7NCqfUA3z7PPvKYIqp2Tz/NxfwVsx9p7VNcm+lm7tDY7ez%0AtcLg0TNs3d7JhB2DPD/lnNMOsOX2QXbY5+6GB7szwpq6mSc2JhE/8Do5WpRbH1kFwCXZKR6MO6lN%0AdAOQI2U4DOiMPG58xHx/eEFxku80ejgpNjoSlBwps7UMJ7VPAXDnbA+3zuQohLA6Mrot9tQZnIrZ%0AMWLm2wA4NvL5fLbB81PzPeDYZoMLG0pNTUMaEtDjNzmY5ig3TNqkH7BzKkdvkjASGgX3xz5dpGw4%0A24ybB7e1cedsD+cPDfPIHlNfitAU+OTtQwCsFNh9oJv2sMkpiZmnrg7bWRUIPclzaKmd49cCt+LR%0A4XA4HA7HM8Hsgs+Nee/TeZ9THv9DqKUCfzGPfXbJLVG3AF+0K9A2qepGVb1CVacwq9SuA96JOevv%0AcdhA56yYs/8OxaKR0Cdaj2WhnlrFHKZugE9gVsadCLydpfUBcC8mGPtUeRnwKVvGHWLOiFyMpdoD%0Ah2/Tu4GDGN2djgmILUSAP5pn27Wqeo2qXo8J+u4H/l1E3rjIvWD0cLKIHO4ZeCnbPtF6nrIe7IrX%0ATwOXWtt+HmPbpSLvAvzNPJ2sV9V/FZELMKs1z7YrJO+aV85/zst/vKq+9VAyPVMcnHjcDq9HDBc2%0AGofP9BxlJgkPn+k5iv+Eht7nJhPJYkPqkcFYrfBsi/CM0fXEjsl+TrK+ceT+A/MXU/3PtgjPGG+s%0AP+EfAj7n2EH+2RbhGSMvR+5YMlE/cu3mcDgcz2Vc4NHhcDgcDsevG/cDK0RkM5itT22gaxewSUQ8%0AEVmF2VpyjsiuQgP4GXCpiAzY+3tEZLXdYtJT1W8D/ws49RAy/A3wKRHpsGV0zD8jz3IL8AIR6RMR%0AH/hd4OeHqKcMFJ9g+9fOnd9ny12MTkwADOBNhynzY8AHReQY2x5PRB6zvaaqloCpeecjvsG2xwNW%0Aqeq1mO1cuzCr6p5oewB+gdliFMy2t0u1Z9ievfgGzKKuhfwE+O9zthaRY0SkTURWA6Oq+nngX1nC%0Atnb73NuBv5x3buIGEXnlgqzXA68Tc6ZkPybYeOsh6pnvf4fieuDVYs74LGK2013IXAB53J69eKmV%0AfQbYZ7fzRUSyIlKwOnnL3DmNIjJkfb8TmFLVqogcC5xly/0l8HwRWW/zF+b8wuFwOBwOh8PhcDgc%0Ajt9Y0ufA6zmC22rV4XA4HA7HrxWq2hSR1wGfEJE85nzHizDBq52Y7Vm3AXfOu+1zwFYRudOe8/gh%0A4BobNIswKw9rwBfmrXb7wCHE+GdMcO02EYlsGX+/QM5hEfkAcC1mFdkPVfW7InLyEvVcCXxGRGrA%0A2Ydof90GOX8gIuOYsxxPWCTrFcA3RWQ/Jpi09hBlbhWRPwG+ZoNVitkGdiFvsjIWgB3AmzEBwC/b%0ArVgFc67jtIh8H/iWDdr90VJ1W94FfFVE3gV8e4k8nwa+LSKXYXS62KrBfwHWAHfawOEY8CrgAuC9%0A1lYVFpwbuoD/hrHlwyJSBSaA9y7I8x2Mje7G6OrPVHVERN60RD0t/wP+fKmKVfVOEfkG5gzK3cAN%0Ai+SZFpHPY/x8F2Z71zneAHxWRP4K45OXqeo19lzTm20stQL8PvBj4B0ishV4AOMjqOqYiFyO8YWs%0ALfdDwIPz5bBbtH4C6Mf44hZVvXiptjkcDofD4XA4HA6Hw+FwgAs8OhwOh8PheJKo6uP2R1TV6zBb%0Ai6KqVyy4diUm6Db3ec1i11T18nnpt/HoCq35LLpaTlXfB7xv3udvsPj5iYda5Ti/PAX+j30tvHbB%0AvPdfBb664Prdi9VjV0DOD7qtWXD98nnvf4w563FhGVfyqL6+C3z3cG2Zd+/VwNWLpF8x7/0WFtf7%0AuYvc9yCPPZ/zhgXX58u6k8cGW//Wpu/CBlXtbi422wAAIABJREFUmZbzy/vAInlS4IP2NZ8v2tdh%0AsSsH/2CJa+32r2KCke9dcH3Rehb6HwsCxQt8/iPARxYp4/J57z+ECQYuzPMQ8MJF0j8OfHyRJl2y%0ASBqq+l+YMyuXxJ4l+Z1D5XE4HA6Hw+FwOBwOh8PhWIgLPDocDofD4XA4HA6Hw+FwOBwOh8PhcDh+%0AY9Hn0Famv+64wKPD4XA4HI7fWETkU8DzFyR/XFW/8GzI83QRkTdjtjWdzy9U9Z3PhjzPJiJyC5Bd%0AkPwGVb3n2ZDnN4FIYHUj4d/LfQBsbiZcl8uyKoa+JAag4vnM+B7bxnvplwYAw6Md5NOU7VlzrOc5%0AUY0Hp7tYXyyxNzRpnQnsDpTLwhkAlr84YOI7wqoo5YSjDwKwc88QDQ1oL5pyt/t5QNkTF3jF5r0A%0A/ODOVXTlGyRxjms8c0Tp7/aOcMPIIH2+ua8j9TjlDRHf/WqRQmq+eXZIxL2ZHBe2TQDws9leJjxl%0AdQz7Q7Or8iXFMfZMdHJUIOQD095VfSXKpRwjjU4AvpuHi+sBv6j18NqOKQBOr8ZMpVnuy5ivZgOp%0AcLpWyOUjKpEpu+EJkmQ4pW7KTRC2Z302rBrnlv2DABRS5fh1Y2S7EsJBc+Tof1wzyEwWQjU22uXF%0A5MKAthSOa5iyhoOQPeU+eu237HvCHO0JHL9ujPJOU/ZX/HaOE2HlUdPcs2PAlLW3m5yfsGJZCYCH%0ARnrZ6AEoRQSArZO9FEnYsHwSgHIpx/Kqz/W5DBdHNQB2xO20k3BiVAcgH8ZMScCM53PGRqPv/vEs%0A20d7iZMMx8URADflAtoVXt1j7F8tZxiutNOTrfPgdBcA60jp6q/R41cBuPqhVRyT1vnnrPJB37T3%0AtkyW+kgvfWGdm81RqRzbhOPWjPHArn4AZqOQiufRQDlpzSgA9d2DfHlkBZcVx1p57sn5vGX9AW65%0AdwUAWZR7whx+2RzdOuXD6SN5Dvohy2kCcGNQoD+B8dkCPaHRwcEoz9acT8Pqf0O+zEwty2ebHVwm%0Apv1l8XlF/wiNmvGbL9V6eEUzZSoK+Z2TjL9//KEh3tY3zLa9/ewNTb6swspYyKlxivHpNvYEWQqp%0AsiU0cp4rZc6rC1/K5QG4lJg1ayd5zb4i+TZT/3i5wNrY45zfHgfg7u93sH79BHfvHuKSHqOj0nSe%0AQqHJaC1g0DN9+eZMxPv6x7lqZDkAPQmMBJBv5jkQGr8ZAE4YHCPd3w3AeX3TfKE0wG7qHFXPAHDM%0A2jHWPRwSJx45SQA4enCSH04s44VaAWCb306UCsdkZ9hZN/395nIvL1+9lw37TR8ZK7dRVZ+b8knr%0AYOFm6jEpIbKj2+pMqWnATOAxJUZHFQ8uHTrA/Tv6uTZv7nxr5xi7R7oop2bqaUsT1ngNfhQU6GiY%0A+wbUjDOFgrH/V0dWcBoR9/sRZ9lDe7q6a8xOdfC8LjNGzM5meFHXNLtGu+iw/wxbfkKZE29vp01i%0A7hCjk3uzASVPac52Mkdtop39obKmbmyZ92I212GZZ3xt5appkl3L2BF10mV9a58fsrqpdKcJnjEJ%0AkwRsyQl5NQmVJM/Y3izHdU9yx6gZE87duJ9jxrPcEJl+szKOyEpKNfap2t3nfZRC2OAtx44AsHd7%0AF1uSIqvWTLHtkWUAdHgRjbrx100NsfelnHDcGPsfWtlq25fzKW9vpvSfaeyfuWeMylSOODF1tRcb%0A7BztZir0eGGvGSe+Ob2MFRGcU4/ZGhYA2Jg2SFSYO1r6hOwMbe0NwtFersqbcfLVtZAdWY+HDhq/%0A7QzghGKd4YkCt06aOe+sgVFWjRV5YKybPmLuywZ0NnOc0ojozZnxbqReYCBTY/maEqVRY5OhKOaF%0AXTPcP9YDQEOEP20r0QgixhKTJyspE5Nt9FuD9CYxGwYniMaXcVbBjK93zvaQ85rEwH7f+ODqzDQP%0AZAM8Nfo8ud5gqL3Cp/cM8RrPzKcH6gXq4vG8ghnLH6l20BfDQ5mAVZFxOD9UenM1zo862OXDprDE%0A3lo7A7kK2arJc05UY4aQgTUzzGw39Y95igesiYzcD2SUE1OhmMCDds4/M4IHsx4X14z/7QlChiLY%0AU28nsn6zKpzlOCIyzXaG62acnsjCgxPdFHwzlu0NfZYrrGvGZDwjUzUJGMjF3NUwfSSvsFeLFICS%0A/XfoyV6Z9kY7azZOsgYY3tnBz4IOXr9mH7c8aMbytxUn+H7az8WXVPjEj429O9IsR6UpBUz9W7PC%0AC9signFl96wZbyIRTh4c45djpo9sapsyfUAStgbGtr9z7n6uuanABY0Gke1fTXxWxDFjfmDrSpjw%0AA6qesH6VmRcP7llOxfPYc8DMd6EPa+IG92SyrM6aMXB/vY3Tjz/AF3esAgLqKC9qNBhqq4AdJ36U%0Ai3h5PeTupJPVasaFczrGaZT7uClv+5IWOLaRMhF4dKemvxVUuC6b5ay6+Xzc0DiP7O/hu2GeQZOE%0A5yuTXshoIJxln19Kns/q7hL5djMGZsdiisUG+UrEUXZertUy+Ar5AVPQHfvb2ZyWmQo8emOT5xOT%0A/bw8aeBnlYFClaPOr7Ln+gLfSzu4sGnG2WwaspsCL5MS43YMHPNCGj6c9JJpAP7j2j7epDUuSTxq%0AsdH32t5pRqf7ucYvA3BhW50Dk73sDoWTG3acDEKW0WQ6DdmYmPnkntsHGPcyHF8wZYun9DNLsafO%0A1GgbADO1LOup0tNtnkv+qdbJ6+oJt2dznNpu6r/GK3JZ/xi7p81YGgAn6SydPTV2Txq7ZXMRd0/3%0A0kPM3ozpS32Jso4aP7VztwekBAQKz2sYP70nG3BSI2LjcWaevv7+lVz0/P3831tW8tpN5tlh7/Yu%0AttPOiZkZ7m12AHBG5zjVaga1PnpnWmRD2mBU4PzIPuOT4WBWOTsw491MPaDYU6da6eb8xJygsTU0%0AerBDOzdlsyQoF0U12u28eHW9hz1JwLv6p7l50uhgVQp35Xx6U3Pj6QM1GvsD/r86JBnjp8uGyjQe%0A7OHC0Og/zCRs27aMM3qM7ADbDvYRjijHDEyyws4ze2c6uCMXcFXGzNPn1JVlMWzMznBU09j2zrib%0AA1m4MDZtm40DzsnP0L7c+BrAjfsHeXm2xENi+v/JfZPUqiEHZ9vYlZh2IxAoXFgcZ6pk5qB/2b+C%0Al2cqjDeN3XrCOrtpZ5MWGPWM3Y7Cpyw+BzKm/XWB9RGEmlK342QskE+VEKWQmvvuD3KM+ErbTfa7%0AgiRccuZe9t3dwZrlRk/lUo5XerPcUzVjyUntk9xU62GwGbAsNO0dSoSGByQ4HE8K7/BZHA6Hw+Fw%0AOB6LiCQismXea42InC4i//Q0y/0rEbnoKd67cPvNw6Kq71TVTQteraCjiLxHRO4XkW0icreIvNGm%0AXycipz8FGS8XkRWHuL5o+0XkAhG52r7/bRF5/xLt+cIi7XnnvHIuEZHbRWS7bdff2fQrROQ9T6E9%0AF4jIOYe4vqSsIlKxf1eIyLcOU88aEdn2ZGRT1TMX0cU9trx2EfmsiDwiIveKyPUicuZ8uZ4sh/M/%0AEfmhiHQtkt7S/dPx/2cCEflrEdlq+/g1h/Jdh8PhcPzqmZ3NPNsiPGPs3f64KfGI4b7skfsb/01h%0A6dkW4RljeGfHsy3CM0bdBkiPRI46v/psi+BwOByORThyn4YcDofD4XA8k9RUddOCtF3A7Qszikig%0AqvETKVRVP/w0ZPog8L+fxv2PQUTeAbwYOENVZ0SkE3jV0yz2cmAbcGCR+vwn0n5V/R7wvSdbsYic%0AAHwSeJmq3i8iAfC2J1vOAi4AKsBNi9QXPBFZVfUAcOnTlOPJ8i/ATmCDqqYisg447mmWuaj/iYgA%0Aoqq/dbgCnqb/PxN8TFX/F4CI/DHwYeAdz65IDofD4XA4HA6Hw+Fw/OpxW63+6nArHh0Oh8PhcPxK%0AWLAq7woR+ZyIXAN8ya70u0pEvi8iO0XkD0XkT0XkLhH5pYj02PuuFJFL7fvNInKTXWl4q4gUbTmf%0AnFfn1bbevwXydmXWV+y137f3bbGr23z7utKuYLxHRN59iCZ9EPgfqjoDoKolVf3iIu3+XVvWNhH5%0AqE17XD22XacDX7Ey5UVkl4h8WERuBC5b0P6X2lWJNwKvmVdfSwci8goRucXq8acisuwQ7fkz4COq%0Aer9tT6yqn16kPZusTbaKyHdEpNum/7GI3GfTvy4iazBBqHfb9pxn5f8HEbkW+OgCWdeKyM0icpuI%0A/PW8+lqrGe37G0TkTvt63GpKq9uP2XK2isjbbfpyu3Jxi9X7eYspQUSOBs4EPqRqvlao6g5V/cGC%0AfGLrmbPh65aqZ6H/2XZsF5FPA3cCq6yt+2wZfy4iD4jIT4GN8+qcb/8P2zZuE9OXxKavt7a+2+ro%0AaJv+3nk6+ct5ZV4lIneIWdn5tnnpL7H2uFNEvili95icx5zvW9rg8T+XF5G3iVlFe/utlYcWU7nD%0A4XA4HA6Hw+FwOByO3yBc4NHhcDgcDsdTYS7IskVEvrNEntOAV6rq79nPJwC/B5wBfASoquopwM3A%0AG+ffKCIZ4BvAu1T1ZOAioLaUMKr6fuwqTFV9vYgcB7wOeL5dmZkArwc2AUOqeoKqnggsepajiBSB%0Aoqo+cigliNl68qPAC23Zm0XkVYvVo6rfwqwIfb2Vc649dVU9V1W/Pq/cHPB54BXAecDgEiLcCJxl%0A9fh1THBxKU4A7jhUeyxfAt6nqicB9wB/YdPfD5xi09+hqruAzwD/aNtzg813DHCRqv7PBeV+HPhn%0AVd0MjCxR9yjwYlU9FWO/xbbufStQsuVsBv5ARNZifOsn1t4nA1uWqON5wBZVPdwpFa/B2HHO/z4m%0AIssXq2eh/9n7NwJfUtVTVHX3XKEichrwO8Apto7NS9T/SVXdrKonAHng5Tb9K8CnbL84BxgWkZcA%0AGzB9axNwmoicb/O/RVVPwwS9/1hEem0A9EMYO52K8cs/XUwIEfmIiOzF9J/HrchU1c+p6umqevoZ%0A7RuWVKbD4XA4HA6Hw+FwOByO3wxE9cjd59vhcDgcDsczg4hUVLV9QdoFwHtU9eUicgWgqvqX9trl%0AmCDgH9jPe4CzVXW/iLwFOElV/0RErgSuBh4APqOqz19Qx+XA6ar6h/bz1cDfqep182USkT/ErFgc%0Atbfmga9hgl+3Az8EfgBcM7fqbUE9HcAuVe1Zov3XAe8BhoDXqurc2Y9vxQS2/nqxeubuU9Xbbf5d%0AwAvmAlPz2v8w8E+qer5N/23gbVa3LR2IyInA3wPLgQywU1VfuoTMdwJvVtW7F7l2BWbL1M8D96jq%0AUTb9aOCbqnqqiPzY5rkKuEpVK3P3qercWZFXAtfOrQxdIOsEMKiqkdXvAVVtF7Ny8mpVPUHMdraf%0AxATPEuAYVS0syPMt4CRg7kCXTuDtQB34N+DLVr5FA49Wl29W1Vcvcb1i5fpHq4t/s+n/DnwTmF6s%0AngX+t8bqYe28cndhgn+/D/TMbasqIv9gdfF3c/ZX1W+JyGsxgeQC0AN8AvgUsF1VVy6Q+e8w29VO%0A26R24G9U9V+tjebauga4GOgDrgT22fQMcLOqvnUxndg6PgDkVPUvlspz7MBmzXsZin4OgLGojKIM%0AhB2sDMy5SfviGRKUyMZ9e/0COxvjNNOYYpAHoD8sUksjpuNZir5Jy3shtTR6TH0pSoefo5SYGP5o%0AY5qMF5La7zcdQR5fPOppRMYzJ0ycl13JTc0DrAw6aWBkKEhAosr2uomHdwVtNNKIrqBA08qZk4BS%0AUqNpd41upjGrs30MR9PkPHMGWyONOFifYlWhH4D1YQ8TaZ3ZtElqF4uqKt1+noNxmc55bQMYj2cB%0A8BAAfPHw7fvnhb3c3hyhmZr6y3GNrrCNdZke7q+P2rQq9bjJ6rZlzMRVq4MCU1GF1bk+ANok5IH6%0AQYYy3ZTTRquetUEXw0ml9XlbeQ+bO46mnNYBONicoSdsp5qYe9r9HKWkSpufoyBG/h4/z1RaZzSa%0AYTY2+QazXYw1Z+jPdLT0mBGfXY2Jlk3WZHqopM2Wrmtpk9HGNH3ZTvqDIgAjUYmR2iQr8r0Eng9A%0AID4zcbVl76Nz/UwlNTr9HPfOGtdenesn54UkdpgfiUr44lFLmqzNGTsdaE5zVLaHsdi0P9GUbr9A%0Afd4O4U2NCcQn0ZQ2a+/RaIbjcst4qDFudO3n6Q/auKOyi83tawB4sDFGM41Znulqla1A1guYSYxu%0A27wMsabMpg2W2fZW0iYCVNMmAJEmZL2QNi/TkquRRrR5WTptf6trTDONaWpCh027b3YfvZkO1mV6%0AAdjVnCTwfEpRlZ7QTOEZ8cl4AUXJPKYPVJI6PUEbAPsakxSDPJ1+vmWnatqgyy8wGpmF0Rtyyygl%0ANSbiCj3Bo48HpaRKf1BkT2OipYN1+QH2NSYBOC43yK7mJANhBzXb3u2VfawuDLT6yGzaZLRZohY3%0AWv0rFJ9q0qA/NDpb5hU4kFTIeyGztpxuP88jjXHa/RyTkbHvpvwK7qmPoLZPtvk5chLQ5mUYT2bt%0AfQXum93HSe1HAbCnMUl30EbByzCVmL5V9LIA7G9O0WX1FGtCJamzOtvX+nygOY0nQpu1SbdfYHdj%0AnA05s0HB/miavqCddi9DwZ6Es7UxzPKwi/ur+005aULWz7AxP8j9VbNT+4pcL3kvpJI0mLZjx+n5%0AVcxqxHBcNnarj7Mq398avwCmmmU6wraWfbJeSDmukfNCCr5pUzmpkfVCVB8dq3dVDnJ851HE9nO7%0Al0VRDjZnyPumT+Rt38iJaUdTE8aiGbqCNuyifcpxjaFMd6ucctrgQH2CDYXlTNp2HJ8dQBB2x6VW%0A3+3wc4xFZWZi046cH5Kx9cwmj45ls3GNXjveFP0cbV6GvBdyU8msyO/KtDMQdpDxHtVJj99GLW0S%0Ait/yt4mozMb8ICXbT2eSGhkvYLJp/CjvZ2ikEetzA0zbcbIgIVkv4IGq6Ucrst0cbJboDAu0W3+Z%0ATZuMN2doJE3WFQZbdurLdiJ2vE81ZaxZYl3+0U0sJuIKWS9s9YlK0iDnBVTTiFkrY1fQRkZ8dtfH%0ACWxbVmS7mE2b9Ns+WUsj2r0s91b3t8aAgbDIjvoYWTsXVeI6GwuDVNMmiR1f6xrR5mWIrD321cdZ%0AmevDQxiPjL/1hcXWuDVg++X22f2syQ+0xo2RxjQZL6AzKLTmvm4/z87GBAmpbb8ylOlmMpltzXlZ%0AL6TXL/Bg7SCxHQMzXkjez7R85KhMDzNpgw6ra4CdjXE6gkJrTJxNmzTSiL6gveVv7X6W2bTZ0tlR%0AQSc/Gt/KUe0D9FkdjTRLrM32cTAut/xuIipzcmGIfXYMXB4U2VrdT1uQZdr6SVemnWYat+a7Tr/A%0AeFTGE2mVk6LkvQwp2vLBFKXXL7CnacbJRFOKfp5SXCW0c+Ax2X6m00bLjwXh7Mxybm4O02X9ZDqp%0AtfwDoOBn8fEYbkyyobAcMHPZ0Zk+xpMqe+pjAKzPD5Ki7K6b+W1ltodHqiPk/CypteW6/DLG4jLr%0As2ZM3l4bYVmmg0B8ej1T/0RaY3tlH8e0rWg928ykdapJg46gAJhxcnXYxW2VXWwsmKPEI02Yjqut%0AZ6fNuRXsSsrU0oiGfRYMxKeRRow2zKPvusIgtbRJp2+e/QCmkiorg06m0lpL3wea03QHbcTW38ab%0Axn7rcgP0W7m3NoYZDDvZa+cpAE+EehIxlO0GoJI2yEjAztkROjPGT5ZlOhmPynTZMdZDSDSlktRb%0APpCRgL6grTW2BFbWusbUEzN3+eIxGVVYme1p2ej4/HIOxpVWv5lNmwR4tHuZlu+W0zrjUYVVGSPj%0AnuYkg2EnnX6u9YyZ8QJqaUQpfvRczM6gQCWpt+bFrBfS47cxmcy2xpyZpE45rrXm3Gk7Fw6Gna3n%0A80pSJ/SClh+H4lFPY5oat54f554/5+aAjASt9vbZsot+FlVlfzTdGgOaaczybDdj1l6DmU5GmiX6%0AMx3srpnn4LX5ZdTmjT+ne938LBomY+UB8zzTHbZzsDHF6tyjzxOT8SxD9llte3WYVbkeIk1bY/dU%0AUiUnQavdbX6OetKkktQZyHQCZu4rpw1SOybNxDVOKazk/sYoG+xzwXBcoc3LIAgP1w4anWS72deY%0AbM2lvnh0+gVKSZWV1pbLvDz3R5NEVh8iQjmuUQzyVGI7T0WznN1xNFNJvdV3fPFaY8Qc/oI1aJNR%0AhdDzGQjN3NnUhOl4lkD8li/dVz3A5rbVPNgwY8RdI78QjmAOXviCX/tg2bJrf/6csIFb8ehwOBwO%0Ah+OZYnbB58a89+m8zymPP3daWGRbRyDmsc8vuSXqFuCLdgXaJlXdqKpXqOoUZpXadcA7MWf9PQ67%0AxeSsmLP/DsWiD3xPtB7LQj21ijlM3WCCUZ+0qyrfztL6ALgXswr1qfIyTODrNOAOEVnqrPCl2gOH%0Ab9O7gYMY3Z2OCYgtRIA/mmfbtap6japeD5wP7Af+XUTeuMi9YPRwsogc7jl4Kds+0Xqesh7sitdP%0AA5da234eY9ulvmAIJtA4p5P1Nuh4AWa15tl2heRd88r5z3n5jz9U0NHyVeC1h8nzpOj1C7/K4n6t%0AWB8u+puFI4J2/1DDzHOb5Ag+1GVXc/LwmZ6jLPOO3LEkTg+3OP+5y9yPH45EVtjgxJHIPhuMOhI5%0AKuh8tkV4xpj7YcGRyFwQ3+FwOBy/XrjAo8PhcDgcjl9H7gdWiMhmMFuf2kDXLmCTiHgisgqzteQc%0AkYhdegM/Ay4VkQF7f4+IrLZbTHqq+m3gfwGnHkKGvwE+ZVfnISId88/Is9wCvEBE+kTEB34X+Pkh%0A6ikDxSfY/rVz5/fZchejExMAA3jTYcr8GPBBETnGtscTkcdsr6mqJWBKHj0f8Q22PR6wSlWvxazC%0A68Ksqnui7QH4BWaLUTDbdi7VnmG7CvUNgL9Inp8A/33O1iJyjIi0ichqYFRVPw/8K0vY1m6fezvw%0Al/POTdwgIq9ckPV64HVizpTsxwQbbz1EPfP971BcD7xazBmfRcx2uguZi+yM27MXL7WyzwD77Ha+%0AiEhWRApWJ2+ZO6dRRIas73cCU6paFZFjgbNsub8Eni8i623+wpxfzEdE5u+d+tsYv3Q4HA6Hw+Fw%0AOBwOh8PhWJKlfqnucDgcDofD8ayhqk0ReR3wCRHJY853vAgTvNqJOXtwG3DnvNs+B2wVkTvVnPP4%0AIeAaGzSLMCsPa8AX5q12+8AhxPhnTHDtNhGJbBl/v0DOYbsF5bWYVWQ/VNXvisjJS9RzJfAZEakB%0AZx+i/XUb5PyBiIxjznI8YZGsVwDfFJH9mGDS2kXyzJW5VUT+BPiaDVYpZhvYhbzJylgAdgBvxgQA%0Av2y3QhXMuY7TIvJ94Fs2aPdHS9VteRfwVRF5F/DtJfJ8Gvi2iFyG0eliqwb/BbNl6J02cDgGvAq4%0AAHivtVWFBeeGLuC/YWz5sIhUgQngvQvyfAdjo7sxuvozVR0RkTctUU/L/4A/X6piVb1TRL6BOYNy%0AN3DDInmmReTzGD/fBdw27/IbgM+KyF9hfPIyVb1GzLmmN9tYagWzpeuPgXeIyFbM9sW/tOWP2W1w%0AvyYicz+B/xDw4AJR/lZENmJWJe8G3rFUuxwOh8PhcDgcDofD4XhOo8+JXUyfE7jAo8PhcDgcjifN%0AwvMdbdp1mK1FUdUrFly7EhN0m/u8ZrFrqnr5vPTbeHSF1nwWXS2nqu8D3jfv8zeAbyyS9VCrHOeX%0Ap8D/sa+F1y6Y9/6rmG0o51+/e7F67ArI+UG3NQuuXz7v/Y+BYxcp40oe1dd3ge8eri3z7r0ac4bk%0AwvQr5r3fwuJ6P3eR+x7EnLc4xw0Lrs+XdSePDbb+rU3fhQ2qqupDC8r7wCJ5Usz5nR9cIM4X7euw%0A2JWDf7DEtXb7VzHByPcuuL5oPQv9jwWB4gU+/xHgI4uUcfm89x/CBAMX5nkIeOEi6R/HnGG6kEsW%0ASUNV/wvYvNi1eXl+pVurOhwOh8PhcDgcDofD4TjycVutOhwOh8PhcDgcDofD4XA4HA6Hw+FwOByO%0Ap42YH3M7HA6Hw+Fw/GYiIp8Cnr8g+eOq+oVnQ56ni4i8GbOt6Xx+oarvfDbkeTYRkVuA7ILkN6jq%0APc+GPEc6L1r5Eh2Ly6T2+0WiKcUgT04CJuIKAANhB7U0os3L8FB1GIAU5di2IfY3pgDI+xmqSQNf%0APHy7W3HWCxkMOkhIAWiTkFhTRISDtuxEU8pJrVV/X1iky89T04jRaAaA5WEXpaRG3gupawzAaKPE%0ASHWSi/vNYtuxeJZSUqXNz5GoqS/WhGVBkZm0Ydrht7GtdoDlmS4iK1PRy7K/OUWqylSzDMCx7UNM%0AxrOUo6qRKdvJgdoEJxdX09QEgB21UU4urCTGyH1/bZiV2R6m4yprs70APFA/SFfQxgPlfQCsKvQz%0AXJ/k7I71bK2aY157M0WiNCYhpT8wR6+WkhqTUYVjC8sBGG6WSEg5OtPXav+DtYOcVBhiNDE7G68I%0AiuxsTgIwE9eMvv0sBT9Lh5el2zNHkN4yu5vusI2sZ442bfMypCgewmRsyip4GYab06zO9QEwmzYB%0AUFU6fFNOr5djIq0TWFsPN0sEns/qsIvd0TQAa8JuahqTEZ+pxMg0HVcJPL9lo3YvS00jVJWClzE+%0AgTIRlWm3dXUFBSbjWVaH3Uylppzjgh5uawxTSer0hkZv5aSGj0fT6qjo5+n28+yPplvt7fHb2Nec%0AZLpp/O/U4lqGoxIiwsqg05SjTSaiCoH36HG1K4NO7pzdTWfYBkCUJvSFRWaSGh1+3vgbKY00opoY%0AfxvMdNLjF6hrzLjVrYcQis/+hrFVwc/S7udYHhTZXh8BYNfMQTb1rCPnBS2dVJIGj1RH6LD1e2Z7%0AZlZmephKjJ/O+XJX0Gb1mNLtF0hRhpvTzCcjQav+psa0eRkqVu7ZpMGxuWWMJBV6/QIAE0mVhysH%0AWNs2aNsfU0ubLM90tcruDzvIyKM629uBjnTxAAAgAElEQVSYZCjbzb7GZGtM6A2LtHkZEk3Z05gA%0AoDtsxxcPD7Gy+SjKWFSm4JupYH3Yw5baAQYzxka76+MMZDoJxedgs2R8Ij/IgXiGODV9tDMwdhmL%0AypyZXwXAaFrj4fooHUGB2PblnqCN6bja0nUoPpEmnB0O8LOG6buB+OyqHmRNYVlLxpFmidMKKymp%0A6R9NTfDxaGhkfa3AzsYEQ5kuRuxYFojPRFTm+Pzy1rhUSmqsy/QwPG9MHGvOMJDtZMiOCSkwldRo%0Am5MRjxhlOCqR2jFoU3aQh6Mpykmdou07Chwf9nB9dXfLLj1hO5NRhX7bbzr8HLusLebqX5PtZSSa%0AoWeeL0WakrN+c6A5TSONWJcfoJma/pbxAibjWVaEnRyMzVja4eUopw0Ktv/1+QUeaUzQGeRJ7Jg/%0AHpUpBnkiWw6YPq8oBxrGtwYznUzEFYYy3a3xyEcoJ/WWb0Wa0OnnWR10sis2PlHXiFrSZFnYYT/H%0AJGr66aBNa2rCeFyhLzCbgqwOOrivOU7eC1tz0MpMD8PRNPUkYkW2qyVnt5fnhukHAFjbPkiP38ZU%0AUm3JlJOAfY1JTsivAGBHc4JKXKc9yLX8LyMBpbjKQKaTnGf0u8IvMppWW7oF6PTzjCezBHYdQorS%0ASKOWresaM96cwReP8wprALi5tpdlYUdLZ1Xrc4NhZyst0oS+oI1q2mzNAf1BkbG4zIDV0UizRN7P%0A0OnnW3384dooK7JdrXEj64U0NabPb2v5ey1tUvCzJJq2bFBOGxS9LGL7+0xaZygocjCeZU99DIBz%0A2tcxnTZafaSaNCj6OfY3phjImjEgwCNF2V0bBeDYtiFKSY0e37QFYCapoSgDYUdLzlgTpqJZjrPz%0A64GoREYCykmNyI4dXWEbBxtTLMt2G18TjxPCPu5pjrVslJWQjPjsaIy19DSbNmmkEaHVUaIpB2oT%0ADBX6WnOnIHR5OfZZH43ThIQUH49ZK2Pez1COa/RlTLkzcZXesMhEVG6N7400oqkxvnh02nG66Ge5%0Au7yb8zvMUd9jaY2dtTHagxx5O3ZkxGc0mmnNr2PNEkfl+hmPyq3x1RePnATMJHVytu/W04hK2mj1%0Ak1oaMZPUGAw7W3NQqilNjQls+4fCLjzgYFxp+ftoY5qBbFfrOWVVtoeR/5+9N4+T66gO/b/n3r69%0ATffsq3bZWixLXoRsbLwhsAETtgAmhPAAA3mEF+AReKyG8PzgQx6EvOQXIEAgCWZ1wCwGG2/YeDde%0AZFuWZcuSbEnWNhrNvvV+7/n9UTXjdqtnNJLjCCv1/XzmM9331q06depU3dt9+tQpj9IRZKfvS9tz%0AvbTZvk/N0+EwTzEq49m5NVbJ0R1vIuMl2FkcAKAtlkGBDqujoTBHzt6Tm2JGR+1+mm2FgyxMtFK2%0AMhW0QkJ8+stm3Up5cYbKE2RjKeJ2vEuR0XUxKk+PbcqLc7A4wmnZxfaY2nlk1vKOIMsTE/tYlVkw%0AvZYsircyEZVoqlp382GJlB9nRbITgN7KOG1+momoyO6CKXNSuod8VJ5+3xhLUdIKhbDMEvuslvBi%0AhKrsKBycljvUiLSfmB7/XFikJ97E7uIQ+dDMk85EE2MVM4ZTfe2JNzNUmWRh3MyBrfkDrE7PZ8Q+%0Ay6W9OGNRgYqGDNpn565EM81ekr7KOPMDs07uKPY/a71pjaXZmjPPOm3xrK0rYLSSn352y1UKrGqY%0Az2hYwLfrxEjV832XvS8+XRrEr4rL8sWjNdZAISqzbXI/AEsbuumJZdla6LPtZ8j6CVSVffZZdVG8%0AlXxUZtT2LULZnx9kRcM88vZ+XozKdMSylDVkPCwYPWmFxYk29tlnoNZYA4H4DFUmCaz+W/wUOwsD%0AqL1PT83jRYk29tjnwKQXEKF0BY3T9/NR+zxrU3GwJ9/PgmQ7EUqzfeYcDnOkJJh+ThuO8kyERdpi%0AGZo98+z0RNHYwpQPaUPvncf1XqQHLlj/B+8s677jthfEGLiIR4fD4XA4ZkFEQhHZWPW3RETOEJGv%0APsd6Py8iFx3ltbVbTD5nRORjIvKEiGwWkUdE5J32+G0icsZR1HepiMyb5Xzd/ovIehG51r5+vYh8%0A6kjbtte+WkQ2iMgW26+/s8cvF5GPVZdV1Q+o6uk1f9+tqW+9iJwzS3szyioiE/b/PBH52WHkXiIi%0Am+faz3qo6nen+oHZHvU+4GIReUxE7hCRs6rlOlIOZ38icp2INNc5Pq37udi/iFwhIpccjYxTqOpZ%0AVg//H3CX1cvz4nQ8nI0cYV2eiHzVzsdHReQBEZkxf+cMshzxPJqyPxFpEJFBm9Oz+vzVIvInR9Yb%0Ah8PhcBwtrfaLwOOR/TVO7OOJxbHGYy3C88aU0/F45KSG+cdahOeNaofQ8cbCROuxFsHhcDgcdXA5%0AHh0Oh8PhmJ28dVxUswvYUFtQRGKqWqk9Xg9V/dxzkOky4G+ew/XPQkTeD7wCeLGqjllnwx8/x2ov%0ABTYD++u058+l/6r6a+DXR9qwiKwBvg68RlWfEJEY8L4jraeG9cAEcE+d9mJzkVVV9wPPyZF2FPwL%0AsBNYrqqRiJwArHqOdda1PzE/pRRV/aPDVfAc7f8PDmtj65nBRo6CtwLzgFPtuC0AJo+moqOZR6o6%0AKSI3YdaB7wHYdeE84M+ORg6Hw+FwOBwOh8PhcDgc/zVwEY8Oh8PhcBwhNdFEl4vIt+2X9N+3kX5X%0Ai8g1IrJTRD4oIh8VkYdF5F4RabXXTUdziciZInKPjTS8X0Sytp6vV7V5rW33S0DKRl/+yJ77b/a6%0AjSLyzyLi278rqiKmPjJLly4D/lJVxwBUdVRVv1en32+zdW0WkS/bY4e0Y/t1BvAjK1NKRHaJyOdE%0A5C7gLTX9v9hGJd4FvKmqvWkdiMjrROQ+q8ebRaRrlv58Aviiqj5h+1NR1W/U6c/pdkw2icgvRaTF%0AHv+fIvK4Pf7vIrIEeD/wEduf8638fy8itwJfrpF1qYj83kapfaGqveloRvv6ThF5yP4dEilndfsV%0AW88mEfkLe7xHTOTiRqv38+spQUROBM4CPqtq9iJU1R2q+puacmLbmRrDt87UTq392X5sEZFvAA8B%0AC+1Yt9s6PiMiW0XkZmBlVZvV4/8528fNYubSIduGiMg6EbldRB4UkRtFpKfeWNXTQ526rhATTXiP%0AiOyQqqhKEfmE1cEjtq+IyIkicoNt+04ROamqnikb+AmH2khdmxUTTfhvts8Pi8gb6ojZA/RWjdte%0AVR2217/S2tdDInKViGTs8bnMo7fIM1HNdxxGVVcCf1r1/o3ADar6rJ/Mi8j7xEQXb9g3ufdw6nc4%0AHA6Hw+FwOBwOh8NxnOMiHh0Oh8PhmJ2UiGy0r3eq6hvrlFkHnKeqeRG5FFgDrAWSwJPAJ1V1rYj8%0AA/BOzLaPAIhIHOO0eKuqPiAijUB+JmFU9VMi8sGpKEwRWYWJjjpXVcvWAfR24DFgvqquseUO2frS%0AHs8CWVV9ajYliNk29cu2r8PATSLyx8Ce2nZUdUREPgh8TFU32OMABVU9z76/2P5PAt8BXm519ZMZ%0ARLgLOFtVVUT+HONc/F8zlF0D/L/Z+mP5PvAhVb1dRD4P/G/gr4BPAUtVtVjVn28BE6o6tWXre4EV%0AwEWqGtpxn+IfgW+q6vdFZKa8igeBV6hqQUSWY5w8tVvavhcYVdUzRSQB3C3Gwf0m4EZV/aKI+MBM%0A+7CtBjaq2sQjM/Mm4HTgNKAdeMA6pf6sth1VvbPG/pZgHIrvVtW/tMew/9dhHFdrMc+cDwEP1mn/%0A66r6eXvND4DXAtdMnRSRAPga8AZV7beO0S8C76FmrA7Tz2p6MNF7J2GiAX8mIq/GRPidpao5sT8S%0AAL4NvF9Vt4vZpvYbGHuFZ9vA5TzbRlqob7OfAX6nqu+xMt8vIjeranVE40+Bu8Q4lW8BfqiqD1uH%0A7mdtm5Mi8kngoyLyt8xtHn0OeJWq7puDvm4A/kVE2lR1EDOWX6stpKrftjqazvHocDgcDofD4XA4%0AHA7HCw2NXhDpE18QOMejw+FwOByzU2+r1Vp+rarVzsJbVXUcGBeRUZ5xojwKnFpz7UpMZNMDAFNR%0Ah3WCvmbiQowz8AF7TQrj1LoGOEFEvgb8BrhphusFmEvy7DOB21S138r3I+AC4AtzbAfqO0NOwjh0%0At9t6f0j9bVEXAD+xkW5xzPahR42YbSObVfV2e+h7wFX29SZMtObVwNWzVHPVDE69c4E329c/wDhs%0AawmAr4vI6UCIcWDV8krg1KqIvCZgOfAA8G/WIXe1qm6sc+2RcB5wpe1Ln4jcjhnvubbztKreW+f4%0A+cAvpyLkRGSm7T5fJiKfwDhQWzFO82uqzq/EOJN/a23cB3rtubmOVS1X22jCx+WZ6NmLgO9Oyauq%0AQzaa8Bzgqqo5maiqZyYbgJlt9pXA6+WZXKNJYBGwZepCVd0rIisxjsSXA7eIyFsw8/tkjBMaW+/v%0Amfs8uhu4QkR+CvxiNgWpasmO2SUi8nOMc3q2+c0Xwiz7pIPALimTvsfqYIxMQ5GJSaPm/YU0w36M%0AtnIFglYmPJ8uLfKEJvHiHQCsiXIsXDbM7l0tTGk9H/os6RxhfDRp5YvIlwMOREnWLjA+28f3dLMr%0AHuMcfxSAvnyarJaJNEFJTb6tqCQojUQhZP0yAEtPifjt1pOJ7EbZ6SjL4wlYXyzR1WxSoW4baaah%0AFJKNmfYPlJIUYiexUPPEfWMCj0RZFtNIvx9ACrJRyBYvxrlejkxTCYBK6NHSHefOA62cljBy3ptc%0AzfxihZUdwwDk/HlUQo874l1cnBoE4NHSMrxQWdFufmfQO9nAUGoJXcUS+CcCMK9pnPtH22mKQpor%0Apm8jtDEa93nD64cA+Pavl3J2qcC8llFSTabMXdtXsQfh1Iqpe5cErG8roBHkcsY/vSefwa8o+4KY%0AWbGAC5Mnc6pOEqoZpf5yggXxHPdplhMic92g+DR6nSyKGT3255oYkRindwzw+8F2AMIIFlTidKTN%0AbfTe2FJOjXI0+CWeLph8W8kwMn1sHGdsMgtAz4KInx7s4SIZM3orBYQqtKQL7J7MAJBAGfZ7aI+M%0A/hspUSBDvhhj2DM2MSDCn2kXQ14cQhjyPVZKnv0kWeAZmQbDBAvjE7TOS7FpVycAQ8RY5qfoT5gl%0AYSs+LX4zpzFBd4+R6Tf75rEulqIxWwCgVIzxi7CRjwUr+GnSfBRfV46RjpRWLTMWmmNFERZokUTc%0AGOXjmmEXyisreRafYGR6eHsXGQmJfPMbiUAUUaW/lEA9o6MtXStZVYxIW/01+iVyYYYVK5TcWByA%0AJ4eaCUVIliLKmLSuvV6Mdq+d+V5uuv1ERUmocnqPqevx3jbuTfm8PWlsa9NoK2d2HWR8NMn2itFR%0Aq5TJFX1O7ilw3WCLGcOwidZUO42ByROXaSgyNp4knSozWFls+l/xqOCR8YyNhn4jnZlJwkQ3+ybM%0A2F4TwPu8SbbkmyDWwbr2fn4/2MnDQcifVoyOehaOccvueVy8pswvti0E4Ixwgliqm6GCmctPJbvI%0ARMrahmFSXcZub+1rpuA387rFZrf4W3Z3s76nlx17FjFeMGN0Svco+w4splcT7AvMHLgwNsJ9upiF%0AZTNuTX6JlqYc24fgPFkAwLLMKH3hGqLQXLMziLPEa8cvRPR5DQCsSoyRKwX0RS1QgZIIS3yfh6IG%0ANGb0uC6apOC3s7hzmD17zbHrkx00Rx5/lDST9LZSC8v8Cp2xZwLV7wsbidHIi+06uTuXoVHK7PSb%0AWRKaMankhcfjPZzrj3N/ZGzplW19JLMD/GCPeVw5r5THV2VrMI+8XajnlUJOX1Rg9x4jz+NBkvml%0ACj2JOE+WzbjlPaGzUmFBwwTEO9lYaObMxkFyuThDFTMmO4KAdbEk+0ppmkkB0JHJ0b60yB2PGNta%0Akx1ie2ERY5FHT2jm9wmL4Mk9baxZ0wfA5s1dnLSon9/tms/JSaPbVLLMwHgLpZLPghYzT3cPN6II%0AB3wzthMerCkX+WXg877Q9iWWZE1UYH9o5vvq9Ai/L7aQANJlMyc84Ml4JxcyDlGZvaU0b9YeJFRK%0AYu5vB/BYpE1sScXosvec9rBCQTw+ljYfEa6Lx1le9pgfNlIQs0nZiuYRyHRSsukVb46fwCqtUMRj%0AT9yUObVc5KTTDvLLrQs4uWLWnELZB+JMig9AK2XGKzGWt1YYHTO6fYwG5kUVDorp/4KwyIlLPPIT%0AAaNjRshXeSfSWA7x7f393mSM1zDOlnKW1XGjxzDy2FlqYL5XwI+Z8X5UMzyZbOfdaXMv6x1awAFN%0A0FEqsajT2OBd4Un0lMskxdjtSBjQoCHbvTineUbG/SRZEpvkYCnFimaz5tw3OI/lOklf2ZYJfE4o%0AlDmxJ89Ph40uXxsbZmAyQ5/9LdmEL7SEEU809DDP6n9PTLmonMdPN4LCdX4DLysXuSNIMM9++Xxa%0AMM5IKcHqZX08+HgPACe2jJJtjXH7LrNuLNIU+0kw3yuwKW5kOjc2ymDYSSk0+m/ySyw98SDD+9Kk%0As8Zuk8059m1r4gBLWdlm9HT90ELaVKnYZ8/Qg2XpbrZ5KebZ9eXJeIzlxTIr5pv17mcD3bw0mmC0%0AnGB3PDAyhkVSiQrlyAMffFGGK3E6E1keUDO3T44K9EucoifTnwjHIuHvWoV01jxf5cbj3Cgnc174%0AzG/khisJIulgj503iSSclR2kVOxivGDuLy2ZPA9NtvDShfvZu8c8YzRnCoxMNNGaMevSL3I9LIuU%0A1clh9o51A7A7CHiRN859VsYTi2Vy4tPtxZm3wNjNo7tXM4lPKRCI4MF4hU+VW3hKAtanjI38u7eG%0AEypCoMrispkTcT/AiymFipH76ViSlTJBMqjwVOkEI2NYJpso8UBonhOK0sgZ5GhqLFCpmLHMNBa4%0AdmgFr23tm342LVV8wshju2/6sSgqsiee4NTEKI0tZpx+07+I7nLE0oTR5WgxToCyM7WUPqvbpeWI%0ApfFJYnGjszsrTaxMtLFHA0YT5nk6UDiTSQolH+z9hRg8FE9yQtHMpWXZCpP5gEUrJ9i5xaSK31NO%0A0RqVKfltxrZUyHseXVKkQcw9V4AnKxnWdkQ8PGye1bq1SEc2x75RMyabEwFv7tnPzqcX4AfGcPZE%0ASda2DhKLmTUxmS2zc0cL22I9LLP635ZcTbqixNQ8b6QrEXviPmvDHItPNmvZ3h1NDJWSHPTbwM7T%0AlbGATTQwPzQHypGwZn6ZrQfaeNqLTXWfsTi8VM2PILf6GQqhsLhSYtAzc6JDSzR6JYZLScYjM5ad%0AkmDpiUOIZ/rxxNYOGikxVsmSShs5D4YJ5ns5DmD0eOqCgxQnQ4ZHUoypeb4oFT3iRCTtM5gvCulO%0AGtMFsq2m7v7eFp4uNbAomGTS3l9aGgrsnczQbZ8Ll5w9zs13dPJ00M5JdixbohJdnS38dNzcS97S%0A0M/moeVkSyG9MTNGC8Iiq1b1c/DpgPvLRu61/jiFSoxM3Kw3QTpFpeKTSpXYO2jkbIil6K8kWBAY%0Am9xW7uLhhPK+1oP8bMDYyf8kRn8U54Kz9uFwHAnO8ehwOBwOx3OnNvdasep1VPU+4tB770yOvwrP%0A3hI9OUPbAnxPVT99yAmR04BXAR8A/gQTIfYsbE7HSRE5QVV3zNDGVDuHoKrDc2nHMlOOurk4Pr8G%0A/L2q/lpE1gOXz1L2MYwz9pE51FuP12Ccqq8H/lpEVs9Qbrace4fr00eAPkyUoQcU6pQRTETmjYec%0AELnAyvkDEfmKqn6/zvWPAaeJiDe1ZecMzDS2d8yxnaPWg414/QZwhqrusVGDtbYuwGOq+pI6VRwy%0AVnPMs1o9R6Xqf628HjAyy48PZuv7TDYrwJtVdetsAqpqEbgeuF5E+jDRmDcBv1XVt1WXtQ7sw84j%0AVX2/jdp8DbBRRE630YwzcSUmwlKAX6lq+XBtHAkTnv8fWd0fFNnocIHGjj9EhvzjNxNJo1861iI8%0Ab6xr7z/WIjxvlOb+Q7QXHBsLR7JRwQuLvaWZNqN44XNv8vj9GvE6v+FYi/C84ctcPm69MHkwPpdH%0Af4fD4XD8Z3P8frJyOBwOh+OFwRPAPBE5E8zWpyISA3YBp4uIJyILgRdXXVO2UWhgtmG8REQ67fWt%0AIrLYbsnoqerPgb8GXjSLDP8X+Ce7zSsi0igitdFS9wEvFZF2u+3m24DbZ2lnHMjOsf9LxeQjxNZb%0AjyZg6id27zpMnV8BLhORFbY/noh8tLqAqo4Cw/JMfsR32P54wEJVvRWzNWYzkDmC/oCJKpvKjff2%0AWfozlcPvHZgovlpuBP7H1FiLyAox+QEXAwdV9TvAvzLD2NrtczcA/0dseJyILJdDcwreAbxVTE7J%0ADowj7/5Z2qm2v9m4A3ijmByfWeB1dcpMORkHbHThJXXKbAU6ROQltg+BiKyeZayOlpuA94hI2rbT%0AaiOQd9pow6l8mKfNcH2tjcxkszcCH6oak7W1FYnIi8Rsb4zt56nA08C9wLkissyeS1s7n9M8EpET%0AVfU+Vf0cMAAsnFkdANyKibL9AMYJ6XA4HA6Hw+FwOBwOx3GJRn/4fy8Ujt+fKjkcDofD8QLAbmf4%0AVuBrIpLC5He8COO82onZnnUzJj/eFN8GNonIQ6r6dhH5LCbnogeUMU6CPPBdewzgkIjIKr6Jcdg8%0AICJlW8ezciSqaq+IfBrjiBDgOlX9lXXC1GvnCuBbIpIH6kWqTdVbsE7O34jIACaX45o6RS/HbHe5%0AD+N8WTpLnZtE5K+AK60TSTHbwNbyLitjGtgBvBvjAPyh3YpVgH+wOR6vweQBfAPwoZnatnwY+LGI%0AfBj4+QxlvgH83Dq0bqV+5Ny/AEuAh6yTqh8T9bYe+LgdqwlM3tCZ+HPMWD4pIjlgEPh4TZlfYsbo%0AEYyuPqGqB0TkXTO0M21/mHyFdVHVh0TkJ8BGjNPszjplRkTkOxg734XZ3rW2TEnMdrNfteMSw+RJ%0A3UadsZpFF7OiqjfYyMENIlICrgMuwziPv2nnWQD8O/WjaWtt5HLq2+wXrPyb7LjuwuS1rKYT+I6Y%0A3J4A92NyYRbE5BO9surcZ1V12xzn0VfE5BQVzI8WZo0KVtVIzDarb8E4kh0Oh8PhcDgcDofD4XA4%0AZsU5Hh0Oh8PhmAVVPSSCSlVvA26zry+vOXcFxuk29X5JvXOqemnV8QeAs+s0XzdaTlU/CXyy6v1P%0AqJ8/cbYox+r6FPhb+1d7bn3V6x8DP645/0i9dmwEZLXTbUnN+UurXt+AyVFXW8cVPKOvXwG/Olxf%0Aqq69Fri2zvHLq15vpL7ez6tz3TaenZ/zzprz1bLu5NnO1i/Z47uwziCbi6+6vk/XKRNhHF+X1Yjz%0APft3WGzE3n+f4VzG/leMM/LjNefrtlNrf9Q4uGps/ovAF+vUcWnV689itvOcrcxGTCRmLYeMVT1m%0Amnv2fabq9Zew41V1bCdw8Wzy2fe1NgJ1bNbmg/2Lw8h7A3DDDOd+h8nBWe+aw82jNx2m3V0cOp4f%0AxjjTHQ6Hw+FwOBwOh8PhcDgOi3M8OhwOh8PhcDgcDofD4XA4HA6Hw+FwOP7Lonr85tf+z0bMj9wd%0ADofD4XAc74jIPwHn1hz+R1X97rGQ57kiIu/m0Eisu1X1A8dCnmOJiNwHJGoOv0NVHz0W8hwrnE0c%0AW67qebs2RSE5u/Py3sCjq6K87NS93P3IfAAeSMJL8srewOeUMA9AqMKprxjmiVuapt83pwsMTKbZ%0A4xmz3hEof5IaYtNoKwBL/Umu9RtYW1TWLT4AwJ17erhgcS9P7WwDoKt5gutybbwqGCaVKQHwi+Eu%0A1hWL/D6Z4KKK2eE421Bk/2iG/X7cvI8izl61j7/Z2cOfFCoAjGqME5rGeGKsGQAfZUfc55xwklJo%0AUrQ+Hktypj/GSCFBd5OpO56osKm/nbxnPsCGCEUPigInl4oANCeL7CpmmPSM3k6Jj7Kx3MQp/jjb%0AyhnbHmyJwwllU88ycgyGcVr9Ek+SBmBBWMQTGCKgxysA8LCfpgKk7Ee+EQ/ekOnnsaE2egPTXnc5%0AYsLzGLGZZrf7FS5b2svkQIKN/e0ApDUiJx474x5nl0zd2WSRjgUT0+O/d2czLU05dg82sTMwuiwK%0A5ARabC6SlySGeSzXTGtUoSOVAyDmR3w9bODVBSPABa/u5+7r2slKZbrukvosmz/I5n0dVEx6VEoi%0AjPnConLZ9COdo1j22RU20B6Z8X44keCSrl5+0dcDwLnRBEPlJE/GY8wvR7ZvIcu6h7i3v5P20LSZ%0AE58h3+M1J+0xdrNtIeuiSa4KkrwnPgrAb/OtLCmH+PbzdKtf4glJszwsMK7m970Tns+4J7z6xL0A%0APLS1mwAlLSHXJ42O3hROcq2X4bxCmcfi5lhnRSmLkLB1JzXiziREwNsjo7fHK1kGYvDOM03d39qw%0AgDXFkFHPZxmmzA1BivWFEq2pAo+WzPzaFSgXFIvs9E2K3fU9vdy5v4c9ASwwqmRxVOApP8numGn/%0AJYUKaQmNvuKm0LWSoTMULmzsNzqa7OCP/BH2TmYIMWO0P/A5uVLg4SDJ1LcOJ5fKXJ/yOL9gygzE%0APCrAmkqB2xJmvq8owbr2fh4a6ABgTXYYVbgv18pdgbG/88pJXtreR19/Fl9M7T0LRtm8q5N5KTP/%0AGjIlrh/tYGkpZNg39pVQ5cTYBLeLScm7rBQSIZRFsNOLTBTR7RdYfNIQAN/fvpAlZeW85fv42u55%0AAJxZgBct6GNiOEmpYuoulGPcFqTpMKqiKVRynjDmwaqS0duJPUOEFY+BoQYjY7LEE/kmNsdhlTFb%0ATm8a4oGxNs7r7ANge28ro16MPYEwavu6qgRPx4WLonHutumFJzy4WMdpbjHjn+0uURr3uHrPfHb5%0ARqjPnH+Qu27q5Om4kfn0Sp7hKM62hE+nnXK7A1hTDFkQz02vQR1RmYcScdYWTT96/YDl5Lgzluad%0Ay808efLxdjKJEg+Wja0trpTIxs3FMFUAACAASURBVMqMVOIM+GZOvKTzIMVCjIER0//WbI5bCq28%0AuqmfxwfM+l4Qj/kUOKgJ+mOeHTdoCiN2T61bFaOHRZInERjBE/EKE7kEqYSVcbKB7nSOn0eNtEVm%0AcNtD5eyOg/QebKSipq6H4wkGPeVVBbMm75cEXVriKT8xvS6uLlYY9Xy61ZTZ7SUpeHBR5wG+O9gF%0AwPKysCgqUFBzUUtQ5EEy7IlF/OW8XgA2PtXFQCzGK5buY7jXrN3Xl1t4XcMAO4bM/WVBwwRDuRTj%0AGuNAYOpqq0QsCiZ5JDJjfWZihFS6zCMDbZy50NrJ7jaWLxrknr3d7AlMf9/Y2M/2/hYOxoz+z8oO%0Asmm0FV+VwM7KxxI+b2s7gHjm/d8OtLNIA1KRWYtMGVhYeeaL2LNiozRkStw/1M6iyOgkHS8zXEyw%0APYhzul2n7o2lSUZQsAkZysDistIXEybssXWFMgmJ2BIz8/8tZ+7hxvsWMOwL3Xad3pwQllTMHB2x%0A113SfoBr+ruZZ8u0apnWVIF7wibWhqb9RFBhc7mRwK6lgzEhoTDmQbOdp0srRYYkoFWN3UQIe2Nx%0AAlVWBePmWCQ8VcmwSPKE9gvpGxJJ3tN8kH0HjL1v85OcIhPc7WV46xKzLu/f2YTnKS1tRp4H93ey%0AP/C4MDnEQ5PG3hdGRfokzur0CAcnjE34ouQ1RoO9D+7ykpzROMgVhRY+vGg/AHdtn88JsQkOlFIA%0AZCRkXGOURWhUc12vH2dtapiRnFnvt3opzskO8qNCKynbj2xk8izML0dM+Ea5y6I8e0iyrmUAgL6h%0ALKMa42AsRioyujy9aYgnh5u5MWX0f0khYlH3CHf0d3GymGcD31P2ltJsjfv02PWlIYrIasiJPWZ9%0AzY3H2T2RpT0o8KjdhORVi/fx7X3zeH1k6vm538Dyssf8Snn6XrRXErREIaedbObW6IEUxULAveUm%0AFpdNYz3pSXbksyQ0Io6R8+GEuc9eKGMA/IYsb04MUyjGeKzcCMBKb4JMusTNeTNGXRUlrkpJhKnU%0Aaivj49wTNfKqpn6e6DfliiLsCzyKdqq8qFgiIRFtjTn+uWTqXlOJcapOsuycYQC0olx/30KGfHh9%0Ah3me3bavjdDelwD2BD4XNx/kqYMtrD3dlLny8YW0h8pKf4Jk3PT3ickmPGCdXRPu29vN/YmItSWP%0A5Z65Lz6qGUZ8ON/q9m4vwyXz93PL7nksqJibUCARQ8QJNGJX3KwdJ5eKJP2Q/ZGxpZMbR7i62Ep3%0ABZZUzBrQmckxkkuSjBl5hktJkhIyRMDKFtPfmyfaOT82Sm/O3AM6Enk2hlkWV0o0Bqb9B8mQiWBd%0AZohrC0a3ZxSLhHh0ps1c2pNrYFX3IJv6OmjHXJcKyjyoWQbtun1RaPoYRh4dbeb12FiSe6NGlpfK%0ANAVG7itiCU4KA3J2bclE0FZR1jYP8j1rA6cWhb2BkLEG0BBBT1imJzNBImX6+3R/E31+wGI1zyn5%0AKEYgEQX1eShp9Li+nGOjn+aApyyzDx0+5lmhx9ptViosXzHA959eQItdp04ol4mAHUEAwLxKyAWv%0AOsimG1t4yj7PnR4bo1zxScYrNGRM324a6WRRqTL9TD1CQIOGbIvHOcl+DtkeJDg7GOWpvLm/nLN6%0AH9dsXciicpkV8wfNmOzvJO95XLTCrG1dt912XHvm9r3k5X/wzrL5v//dC2IMvMMXcTgcDofjvxYi%0AEorIxqq/JSJyhoh89TnW+3kRuegor63dbvOIUdUPqOrpU3/AD4FPishmEXlERN5p27pNRM44Chkv%0AFZF5s5yv238RWS8i19rXrxeRT82xP9+t6c+ngbNEZIuIPCEif2frvFxEPnYU/VkvIufMcn5GWUXM%0AJ24RmSciPztMO0tEZPORyleNqp5VpYfzgPuAq0XkMRG5Q0TOqpbrSDmc/YnIdSLSXOf4tO7nYv8i%0AcoXN53hUVNsEJo/iXc+n0/FwNnKEdXki8lU7Hx8VkQdEZMZcpjPIcsTzyK5tm0Ukbt+fKCI7RKSx%0Aps5LReTrR9M3h8PhcBwd23tbj7UIzxut2dyxFuF5o8V+oX08clZs9FiL8LwR8YL4Hveo2OqljrUI%0AzxujB47fvjkcDscLGbfVqsPhcDgch5K3jotqdgEbaguKSExVK7XH66Gqn3sOMl0G/M1zuP5ZiMj7%0AgVcAL1bVMRFpAv74OVZ7KbAZ2F+nPX8u/VfVXwO/PtKGRWQN8HXgNar6hIjEgPcdaT01rAcmgHvq%0AtBebi6yquh84akfaUfIvwE5guapGInICsOo51lnX/kREMDto/NHhKniO9v8Hh7Wx9cxgI0fBW4F5%0AwKl23BYAk0dT0ZHMI1XdICJ3AB/DjPE/AZ+x68LRNO9wOBwOh8PhcDgcDscLDo0OX8YxN1zEo8Ph%0AcDgcc6Am8udyEfm2iNwEfN9GAl0tIteIyE4R+aCIfFREHhaRe0Wk1V43Hc0lImeKyD020vB+EcnW%0ARhSJyLW23S8BKRt9+SN77r/Z6zaKyD+LiG//rqiKmPrILF26DPhLVR0DUNVRVf1enX6/zda1WUS+%0AbI8d0o7t1xnAj6xMKRHZJSKfE5G7gLfU9P9iG5V4F/CmqvamdSAirxOR+6webxaRrln68wngi6r6%0AhO1PRVW/Uac/p9sx2SQivxSRFnv8f4rI4/b4v4vIEuD9wEdsf8638v+9iNwKfLlG1qUi8nsbpfaF%0Aqvamoxnt6ztF5CH7d0iknNXtV2w9m0TkL+zxHjGRixut3s+vpwQRORE4C/isqnlkVtUdqvqbmnJi%0A25kaw7fO1E6t/dl+bBGRbwAPAQvtWLfbOj4jIltF5GZgZVWb1eP/OdvHzWLm0iEeLhFZJyK3i8iD%0AInKjiPTUG6t6eqhT1xViognvERPNd0nVuU9YHTxi+zoV9XeDbftOETmpqp4pG/gJh9pIXZsVkQYR%0A+Tfb54dF5A11xOwBeqvGba+qDtvrX2nt6yERuUpEMvb4XObRW+SZqOY7ZlDRZcCfi8gngEBVr5yL%0AXm397xORDSKy4ebck3O9zOFwOBwOh8PhcDgcDsdxiot4dDgcDofjUFIistG+3qmqb6xTZh1wnqrm%0AReRSYA2wFkgCTwKfVNW1IvIPwDsx2z4CIGZLw58Ab1XVB0SkEcjPJIyqfkpEPjgVhSkiqzDRUeeq%0Aatk6gN4OPAbMV9U1ttwhW1/a41kgq6pPzaYEMdumftn2dRi4SUT+GNhT246qjojIB4GPqeoGexyg%0AoKrn2fcX2/9J4DvAy62ufjKDCHcBZ6uqisifY5yL/2uGsmuA/zdbfyzfBz6kqreLyOeB/w38FfAp%0AYKmqFqv68y1gQlWntmx9L7ACuEhVQzvuU/wj8E1V/b6IzLS150HgFapaEJHlwJUYZ2017wVGVfVM%0AEUkAd4txcL8JuFFVvygiPtikboeyGtioquFh9PAm4HTgNKAdeMA6pf6sth1VvbPG/pZgHIrvVtW/%0AtMew/9cBf4qZCzGMY/LBOu1/XVU/b6/5AfBa4JqpkyISAF8D3qCq/dYx+kXgPdSM1WH6WU0PZhva%0AkzDRgD8TkVdjIn3PUtWc2B8JAN8G3q+q28VsU/sNjL3Cs23gcp5tIy3Ut9nPAL9T1fdYme8XkZtV%0AtTqi8afAXWKcyrcAP1TVh61D97O2zUkR+STwURH5W+Y2jz4HvEpV982kL2vvX7b9PHmO+py69ttW%0AX1zV83YlOpzpORwOh8PhcDgcDofD4TiecY5Hh8PhcDgOpd5Wq7X8WlWrnYW3quo4MC4iozzjRHkU%0AOLXm2pWYyKYHAKaiDusEfc3EhRhn4AP2mhTGqXUNcIKIfA34DXDTDNcLMJeE2WcCt6lqv5XvR8AF%0AwBfm2A7Ud4achHHobrf1/pD626IuAH5iI93imO1Djxox28k2q+rt9tD3gKvs602YaM2rgatnqeaq%0AGZx65wJvtq9/gHHY1hIAXxeR04EQ48Cq5ZXAqVUReU3AcuAB4N+sQ+5qVd1Y59oj4TzgStuXPhG5%0AHTPec23naVW9t87x84FfqmoOQERm2u7zZTa6Lg20Ypzm11SdX4lxJv/W2rgP9Npzcx2rWq620YSP%0AyzPRsxcB352SV1WHbDThOcBVVXMyUVXPTDYAM9vsK4HXyzO5RpPAImDL1IWquldEVmIciS8HbhGR%0At2Dm98kYJzS23t8z93l0N3CFiPwU+MUs+nk10Gfb2jpLuRlpiEJOW3WAv9nVDcAb8hXy+NyyaQHn%0ALTXD5+3solnKLE2MAfD7Ygvrm/u57bddNGkZgBI+OiksWTDEjt4eAM4vlDhYbGB/3IxJczHB2eWQ%0AealJJkfN8MQUHt3RSbNfAiCeqPDSyXHS2RIPHegA4M3dfew50MS5xSKDaq4rjPnk8Tm3ow+Amwe7%0AuHnrQk4X2OWZj0u9MTgBmPTMhjG7AmVxGfJRjGECAF7W2M99Ix2c3dEPQDEf477BDkJPprNGLY0K%0A7CJJzoddMdN+QynO6oYRwsjUfXeliZPDIhvJUvHNdaFASwSdodHR47E0WU85KGkaIrOcj0hAt1fg%0AxESB5naTO23r/jSpSMlah/BIIsaOwRZKnnCWjAPQpykGPY8TSmbX8LVS4adPLqSnonRh8pQNSZxQ%0AhEvaDxh9HGjE85Q7nprHupYBAPaFKbaNNHCin8OYKVzYMMjASAPb/SQAA5NpGjSk1w/YV24CYEUp%0Ax2tCnweTpv/J69pYmJ7k+qiJV6iR8clygsf2teOjzIubvu0uNVBB6E6b9725BvLiEQp0Zsyxs3IR%0At+7vYVXF9C30PZZ3D3LPSCcXpI0N7p3MsLmvnR41dpPDKP0VC/azYbOxvwsyw2yfbGINHr8Nze8T%0AWkLYE/icb/OdBUEIk2me8pN02vaKIjSFEVfvXADAeQ0j3FVu5sQSnFY0VjEQpSAJ2ViZzoqxpaQq%0AC7TIU1Zv88IybymH5MMY/5o0x94YljkQC7jjbpNaebkoRfGoCLQ3md80nD8YMC4xyCeZT5EcPhfM%0A7+dnfT2cVjT9vWN/D0lVYir0WPsKEdbFR7mo09SzZVcHcT/k6SjNksj07eUVI9/YuJHnvEqeDV4z%0Aq2OTPOg1AHCGTrD4lGH2bl7AYMz0d0s84JJSbnrvpWFNszw0dtYWmTIXvngPT21opdHa7ehEkoZk%0AiYQql+TNnHw4CQf7s2SSph+LXwtPX5vm6SCGlzftL0mVeWlslIejJtoqpq7VPQPc1t9Fp30Kejjh%0A0RUKBQ+a7MrepMo9fgOtfcaOmiJYFh+nd1cTH1m1D4BHNnZz/75uurTITjtOPrC6GOLZulu8EvlK%0AjGVehRG7TkShcN1oB+fFjG2Xyj67AiENrD9pDwCbHu9mkRSplDyWto3QN5QlK2W0nGJFZPb/WtU5%0AiD/QwQN+lla7JdjZ0SSPa5aGPtP/lbkRNBLO8cbIlBsBuOW3XQwHHo22r6EKXUGewTDDuF1vziiU%0AOegHjBbjlH0zJvcn45xTLJLwzYUtoUfoCT0V+NaTxr5fpkX25hvYkzQKSEcBhYpHgPKk6T65gS6K%0AAhc2DwKwc7iJMAFh+Mwz8CnZYfaNZlkUn6QnNEINhnGWNo4Rjpvfz2xKCB5wWvqZPJG/nmznJWGB%0A8UnT2G0pn0XlJv4sO0DfcMaMkSj5iTihCpsCswafXCwTEBGPmb75obI1luCAr3RauR5I+lySGmJ8%0AImH1BmMe3N/bxWt9M09yUcBeL0FTGHKwnGT1/AG696dpC4U7d5p52kGZU2NjfH1vD+/NmrWzcRge%0AHmkjKUZvN1aaucCf5H4/wRlFMzc6Mzl2TWSZNEsrO3NZ1mQHWBJM8sTudgBuTnmsaayQjUIqYubJ%0A9v4WslJhIjJ67BvJsLphhGI5xlAxacfSZ19v07QeL/WLbI0CVsgkJTXXjVSShAInlYoMlZP0eXFO%0A8UdY7k3SvdCspY/s6mJ1zwBebzMV8aZ1u7RthF9NdNj3FQ7GYqwqlXk4YcZp5cIBtu5pn/5yctt9%0AbQz6wqpSmetTpp7XF8rEvZDBSoKzGszc2byvg9OkwLaY6Uey7JPLN5CIwXb7+7x0MeKk2ARXxUwO%0AwLeGOcSDiVJAwfathM+o75GtmLZChJWaY7emGC8ahW+IJ3lN8wCbh1tZGjfjHVN45EAHO+LmuvPC%0ASTZIhvllnV7zWyrKizsPsnF/JwAr0mMkJrPsKTUybsdyIvTposS+iQy7A6OTRASb4iGtavp2aqHC%0AtpFmXk2ZX+0wdS+LyoyUEmxOGs0tK3qs7e5nw8FOsr5Zy3vSE7QumET2KmeTZ/NEC7dOtrG+VGLE%0A2siy5Dh3hU00a4WM1cEwcbKE3Dlqxu2M1CjxUohWhLx9Dkqmy8SHI84vmnoeCYRYXyNplJK9jw5W%0A4iRUeXGpyIBdAw8EHtlSOJ2/tjcWcNGJ+/DjyoanzDy9es98Eh6MlYyS1gmc1DDMI/lmJjxTT6+v%0AzA9jnH1CnNQJIb+5vpOiCKEHmxJGplQ+wUnNwwyOptnP1L0qRzHyaewoAJAbz9A/lsYXZdwaYani%0As3m8hRa7LK1tGeDWsQ7WMsGu0KyvW0tZLmwa5On+JrYkTH8DYH5Zpz9kt6fyJJIVHhtp4cWeqWxV%0AMMZ9YSP9d9hnV+CRVMgf5SuMDhk7HRdT33DM6DodwZMHW4mADRvNc8l8ieiPeeTLATHf3AS2Jjwu%0A1nFusM/Oq8mztpRkTWKMDSUzx7OREqjwlNr7RLnCdXvmcarmGLNjFAAJjVi9qJ+nDpi6GmIV+isJ%0AMpi28oWAs4tFxiVGU8LchycLcdqbJynkTT0+EXslwbqWAR4eNuvUkqhCLgyYsGvEFrJcmBgh3ljh%0A6SEjY4dErGkZYsdQM+12TPb5CXpjcEbOjGOTVLh2qItFROzyzLGzsuMUx7OcY9dNYrBBMqzPDLGv%0A39wDfVHOS43QV2ogXzGV/1XjCPeMdrC4bO4BWxI+GU+4f7SdU9WM5inpERbnE+yPTFsdlHjaT9ID%0APDLQBkDRF5aSZ+rj47L5g/xsoJuuCpxbNPaWSZeYqKRZW1ReeqH5bPS7W7pJR8qahebzw28P9LB/%0A+3wWivJA3Mg05gW8OhimL98CwKjn86ube8gQcUHrQcDYSGcyx+2VJroG1OpJGfZjePaevzHp8dJi%0AhSWlyvTz7pn+GLliwN7AjMmOLW0sj4oMSMCDdu3ygS3xiAN2/Znpl+DHCxq5dCP/UbitVh0Oh8Ph%0AODpqc68Vq15HVe8jDv2hz0yOvwrPvjcnZ2hbgO+p6un2b6WqXm63ZTwNuA34ACbX3yFYR+ekmNx/%0As1H3iWuu7VhmylE3F8fn1zCRcacAf8HM+gDjuFo3hzpn4jWY3HbrgAdFZKYfZ82Wc+9wffoIxrFz%0AGibSMV6njGAiMqfGdqmq3qSqd2CcvvuAH4jIO2do4zHgNBE53DPeTGM713aOWg824vUbwCV2bL/D%0AoWMrwGNVejhFVV9pz811rGqpnqNS9b9WXg8YqWr7dFWtzpE5W99nslkB3lxV3yJV3VJ7saoWVfV6%0AVf04Jt/iH9trf1t17cmq+t6pSw7XaVV9PyZiciGwUUTaasuIyGsxTu5XAV8RkZkiav9D+X2x5T+j%0AmWNCMX/8/r6z90DjsRbheWPqS5jjkeO5b4tfe6wleP7oG8oeaxGeN3YONx2+0AuU1fMHjrUIzxt9%0AXr3H1+ODsP7j8XHB5onj95nrN9d3HmsRHA6Hw1EH53h0OBwOh+M/nyeAeSJyJpitT63zZBdwuoh4%0AIrIQeHHVNWUbhQZmG8ZLRKTTXt8qIovtloyeqv4c+GvgRbPI8H+Bf7LbvCIijSJSGy11H/BSEWm3%0A226+Dbh9lnbGgbl8Q/YEsFRMPkJsvfVowjjAAN51mDq/AlwmIitsfzwR+Wh1AVUdBYblmfyI77D9%0A8YCFqnorZmvMZiBzBP0BE1X2p/b122fpz1QOv3dA3W+BbwT+x9RYi8gKMfkBFwMHVfU7wL8yw9ja%0A7XM3AP9HbHiciCyXQ3MK3gG8VUxOyQ6Ms/H+Wdqptr/ZuAN4o5gcn1ngdXXKTDnjBmx04SV1ymwF%0AOkTkJbYPgYisnmWsjpabgPdMOdpEpNU65nfaaMOpfJinzXB9rY3MZLM3Ah+qGpO1tRWJyIvEbG+M%0A7eepwNPAvcC5IrLMnktbO5/TPBKRE1X1PlX9HDCAcUBWn09htin+gKo+CvwKszWsw+FwOBwOh8Ph%0AcDgcDscRc/z+FNfhcDgcjj9QVLVkc9Z9zX7pn8ds+Xg3ZmvGR4HNmPx4U3wb2CQiD6nq20Xks5ic%0Aix5QxkQe5oHvVkW7fXoWMb6Jcdg8ICJlW8ezciSqaq+IfBq4FRN1dZ2q/so6Yeq1cwXwLRHJAy+Z%0Apf8F6+T8jYgMYHI5rqlT9HLMdpf7MM6XpbPUuUlE/gq40jqRFLMNbC3vsjKmgR3AuzEOwB/arVgF%0A+Aeb8+4aTB7ANwAfmqlty4eBH4vIh4Gfz1DmG8DPrUPrVupHzv0LsAR4yDqp+jFRb+uBj9uxmsDk%0ADZ2JP8eM5ZMikgMGgY/XlPklZowewejqE6p6QETeNUM70/bHLE4pVX1IRH4CbMQ4ze6sU2ZERL6D%0AsfNdmO1da8uUxGw3+1U7LjFMntRt1BmrWXQxK6p6g5itbzeISAm4DrgM4zz+pp1nAfDvGF3VUmsj%0Al1PfZr9g5d9kx3UXJq9lNZ3Ad8Tk9gS4HxM9WRCTT/TKqnOfVdVtc5xHXxGTU1QwP1qo7cdfY7ah%0Afdy+vxwTGXlFnbocDofD4XA4HA6Hw+FwOGbFOR4dDofD4ahBVQ+JoFLV2zBbi6Kql9ecuwLjdJt6%0Av6TeOVW9tOr4A8DZdZqvGy2nqp8EPln1/ifUz584W5RjdX0K/K39qz23vur1j4Ef15x/pF47NgKy%0A2um2pOb8pVWvb8DkqKut4wqe0devMNFXc0JVrwWurXP88qrXG6mv9/PqXLeNZ+fnvLPmfLWsO3m2%0As/VL9vgurDPI5uKrru/TdcpEGMfXZTXifM/+HRYbsfffZziXsf8V44z8eM35uu3U2h81Dq4am/8i%0A8MU6dVxa9fqzmO0/ZyuzEROJWcshY1WPmeaefZ+pev0l7HhVHdsJXDybfPZ9rY1AHZtVkw/2Lw4j%0A7w3ADTOc+x0mB2e9aw43j950mHYvq3k/DkxFUW7nmXVvuk6Hw+FwOBwOh8PhcDiON3QuSYEcc8Jt%0AtepwOBwOh8PhcDgcDofD4XA4HA6Hw+FwOJ4zos6N63A4HA7HcYuI/BNwbs3hf1TV7x4LeZ4rIvJu%0AzLam1dytqh84FvIcS0TkPiBRc/gdNk/ffxmcTfzhcEbP+TpcniTlxwHI+EkOlkbpjDdR0RCAtliG%0AJ/N97JsYYH6mHQBPhLbgmVSZy4NWbhp5nGWZeYyHeQBWJbrYXhog5Zm6U15Ab2mEUlShM940fWws%0ALLAyaANgS6mf3sIQbYlGsn4KAB9hPCyQ9hMMlsftdXFCItKemU47Jw+wMjOfuBdjpJIDoMlPsasw%0AQEvQAEDai5PXMsWoTCmqTMue8ZPYVJ4AtPsNTEYlhipmZ+VSVCETS9IRyzJq++aLR6ufZiIqGn0g%0AJLwYB8vjLAyaAdhXGaPBi9NvZW6KpZkICyS8gFxormuJNZD1EzyR6yUTM6lUBSEXFsnGUtPtN8XS%0ANHoJfLtb9oHyGEPlCdriZgxSEjAeFtg+tp+1LScA0FcaJRNLMlrO0Zkw+h4pT9IRZAnEn+5HhDIW%0AFihbnfTEm0jgs614EIC4xJgMi/jisSLZCcBEVOJAeXR6bGPiM1rJ0RpkGLF6S3gBqkpHkGUyKgEw%0AWsnhi8dY2ZRZkZ7HzkI/K1Pd7CwOmPa8GL54CGZMJsMCoUZ0BI1MWn1nvASB+AxVJilE5WmbjEuM%0ACPNZebySZ36ildEwx1DJjMGydDe5qEykkR37BAdKo3QGjfSWntkBOuMnCTFlJitFMrEkLbH0tE0U%0AwjKhRtPHAXJRGUWnx7Y1lmE0zJEPS9P1Rqp0JprwbN8mwgL5sMSyVCcHymMAhFY2DyHrG5sYDwt0%0AB42M2f7noxJNfoqhyuS0LtsTTTT5KZrtnBgIc6QkIOUFPJ7vBaAxlsYXj8D+ljnjJxiq5ChG5Wnb%0AGi5P0hI0EHgxBkpGpqXJDg6UR+mxtg1wsDxGhE7bUsqLs7vQT3NggtNbYmnKGhFqNL2WDJUn6Eo0%0AE2rEZFiY1kkxKtOTaDEyegkmohIVIlrsGrA1d4CmIM3U9yD5qETaT9h5F0xfV9KQ/sr4tP1lvATj%0AYYGDRTO281PtBHhk/AS+1cHu0hCK0hk0ArBtcj9dyZZpOwNISoydxWfWMhFhXtDEntIwad+UmbRz%0Ae7Scm9ZRd7yJkTBHk29sZKgyQdpP0BXLTtv7gngrAGrtdk9xiOaggW4/w47SIACB+CyPt3EgNGPd%0AXx4n6QVk/SQVay9ZP0Goyt7S0DM68ZPkovK0vQH0FodYkGxnwur/YGGEnlQrXTGzlvRVxqdtYcp2%0A58WbmYxKJMVsvjUeFYns2I7a9bY5aMAXj5Hy5LROEl7AWCXHgoTp497iED3xZuIS40B5FICuoJGh%0AyuT0Gtzkpwg1YqSSm57bU/YxHuaZqBi5VSOyQXp6HJtjaWOTqv8/e28eZ+lVFvh/n3e7a+1LV1Xv%0AnX0BAklAJGjUoPjTQVQcxp+KcRllRlwHRRnUDAwKozOOgOiAMwQUHEbRyKISZSAQtiRk35feq6u6%0A9uWu7/bMH+fU7duVW92dNBDSnO/ncz9173nf95znec5zlrrPPeewt2jGqcPtJUp+1PGbPr/Iw7Vp%0AXti/j/sbx6z/ZSSaMWH9r5Wbtn1VaQcHUyNjW1NaecyuaJgnWvMmr6BEUQKOtpeM3EGZCwtjHEvX%0AmbV9yVBYRdFOmy55EetZk4lwgOl4uVP/c8kaIkK/be91274fWD8CwDUDF/BIe44Bv8zgRptozrIt%0AGiCwdTXdXmYgLFOUsFP+IbkcqgAAIABJREFUiO3rW2rsuJLUGQn7aORt1q2fnleeYDZepZnF7C2N%0AdcoviE/LjgljQZXVrEmsGQO2/GYeMxOvMGTb+3raJPT8k8ZJMGND1S90xoBG1ibVjOHAPHeoOcfO%0A0hj9XoFj1ifaeUIgPgO2b616BQ63F9lTGGElN/Wfaka1a0xs5gnjfoWGpizZdhJJwJBf4kB7gcGg%0A0smrmccUbRtZy1qICON+hQO2vW2MI2O2TTxUP8oL+/ayP15i1Mp9sLXAWNTPetbszCfGwn5amnBR%0AaPyvJD5fbh1lMhwkVnOPovR5RQpW7kRzcuCx1nGqtv4zzRkISky3jY9EXsCOaBgPWLC6qSqT4QAL%0AWb3j32NBlaYm7G/Odex/UWkCEWHa+sR62uQ55e1MW1sP+CXm03V2REPEtp8+3FpkJOqjkbU7/VKS%0AZ5T8iMj2ATnKSlJnIhrojAGJZihw2LaRQALGon6qfqEj00Y7rqdmLCv5EVPRIAtprdNOtkeD1LI2%0ACTm7AjN3eSxeYDVpdOq7nceMRQPMx6sM27noSFhlLWvRZ/vt5ayBhxCI35mXtrKEgbBMxStQtv35%0AWt5iMuhj3o7vAuxvHufq6l6qYvxkf7pCzc5DASpexBONWcYKgx3923lCyYtYSmuAmV8VvBAfrzMv%0AGfRLHG4vsrcwSs22ibamVLyIpu3vFpP1zjxowyZlv8CAX6JtfS0Sn3oec6y1yO6SmZetZg3Gw35U%0AtdMGY00RhDFro0h85pJ1tocDlG1dPhYvntSX7yqO4OMxHS932k0kPgqM2c+Pt+cZCap4CMuZeW6h%0AvcoF5UlEpDMPOZ7W8UVoW99q5wkVr4BAZ25c8QuMBCc2rmprQkFCIvHZ3za+tK8wxmrWJCHvzF88%0AEYb9csdGq3mLVp4yHJQpYOrk/uaxji3BzOeKftgZ7wGG/BKrWaszdxCEoaBMPY87/j7sl5lN12hk%0AbbZHZqyYTVbx8dhlP9/XmKYvKBGKz7i1d6aKB8xbn2jmMcNBlUG/xCPNWXtPzvbCEEfbS+y2Y9dq%0A1qTfL3bGtym/SkrOF2r7ubS83eiSx2Qo436lo6svHutJg8miGXPLXkSGduYAn5v+1InJwDnI4au+%0A6xs+WLbrjmdHHbgVjw6Hw+FwfBURkUxE7u567RGRq0TkHWeZ75tF5Lqn+pwNvvwfVb2i63XWQUcR%0Aeb2IPCwi94vIPSLyGpv+GRG56mnkd72ITJ3i+ptF5DpVfV+3LsCvALvtPa8Qkd98mvp8r4jcISIP%0AWb3+0KbfICKvfxr5XSsi33qK61vKKiI1+3dKRP5mqzxU9UWY8x+DLpucVdBRRKoi8j9E5AkReUBE%0APisiL+qW62nkuXnb2M3X/0FEBnukd2x/Kv/f8AnMuZL/2drhrIKOZ+NLT6GMU/rI1xvbBt9l3792%0Ao007HA6Hw/G1YN0Gv89FNgKd5yIrSa8jys8NmudwvUXeuXvS1sYP3hwOh+OrgebyDf96tnDujjwO%0Ah8PhcDwzNG0QpJuDwB2bbxSRQFXTzem9UNXfOQuZ3gj83lk8fxIi8lrgZcALVXVNRAYwAbCz4Xrg%0AfuBYj/L8M9FfVT8KfPSpFiwilwPvAr5PVR8WkQD4uaeazyauBWrAF3qUF5yJrKp6DHjVWcrxVPlz%0A4ABwgarmIrIPuOQs8+zpf2KWJIiq/n+ny+As/f8p83R96UyxPnYtW/jIM42q/tkzLYPD4XA4HA6H%0Aw+FwOByOZyduxaPD4XA4HF9j7Mqmj9v3N4jIe0TkZuADdpXRTSLyMRE5ICKvE5FfE5G7RORLIjJs%0An7tRRF5l318tIl+wKw1vE5G+7tVK9p6P23LfBpTs6ssP2ms/bp+7265u8+3rRruC8T4R+dVTqPRG%0A4N+r6hqAqq6q6vt76P2jNq/7ReTtNu1J5Vi9rgI+aGUqichBEfkdEbkV+JFN+r/crkq8FfihrvK6%0AV2z9KxH5srXjv4jItlPo8xvAW1X1YatPqqrv7qHPFbZO7hWRvxORIZv+SyLyoE3/3yKyB3gt8KtW%0An5da+f+biHwaePsmWfeKyBdF5HYReUtXeXtE5P6u958TkTvt60kr5axt/8Dmc6+I/LxNnxSzcvFu%0Aa/eX9jKCiJwHvAh4k6rZa0ZV96vqJzbdJ7acjTp89VblbPY/q8dDIvJu4E5gp63rUZvHfxSRR0Tk%0AX4CLusrsrv/fsTreL6YtPeknfyJypYjcIiJfEZFPishkr7rqZQd7X3f93Cgi7xDT5vZvyGGv/Ya1%0AwT1WV0TkPBH5J1v250Tk4q58Nnzgwz18pKfPikhFRP6X1fkuEfmBU8h9mZxo2/eKyAU2/Ult3qb/%0AlIg8KiK30LUls5y82vSUNhORnxOzWviO+cbsVqI5HA6Hw+FwOBwOh8Ph+CbBrXh0OBwOh+OrS0lE%0A7rbvD6jqD/a450rgGlVtisj1wOXA84Ei8DjwBlV9voj8EfAa4L9vPCgiESZo8WpVvV1E+oHm5gI2%0AUNXfFJHXbazCFJFLgFcDL1HVxAaAfgx4ANiuqpfb+5609aVN7wP6VPWJUxlBzLapb7e6LgM3i8gr%0AgSOby1HVFRF5HfB6Vb3DpgO0VPUa+/nl9m8ReC/wndZWH95ChFuBb1FVFZGfxQQX/8MW914O/NdT%0A6WP5APCLqnqLiLwZ+F3MVq+/CexV1XaXPn8G1FR1Y8vWnwEuBK5T1czW+wZ/DPypqn5ARLbaInQO%0AeJmqtmww6a8wwdpufgZYVdWrRaQAfF5MgPuHgE+q6lttwKm8RRmXAXer2sMztuaHgCuA5wGjwO0i%0A8lng/99cjqp+bpP/7cEEFH9KVf+9TcP+vRL4N5i2EGACk1/pUf67VPXN9pm/AL4f+NjGRREJgXcC%0AP6Cq8zYw+lbgp9lUV6fRs5tJ4BrgYsxKyL8Rke/FrPR9kao2xP5IAHgP8FpVfUzMNrXvxvgrnOwD%0AN3CyjwzR22f/I/B/VfWnrcy3ici/qGqvvc5eiznD9YO2r/C3avMi8s/Af8K00VXg08BdPfI8pc1U%0A9T1W584Zjw6Hw+FwOBwOh8PhcDzbeDZtZfqNjgs8OhwOh8Px1aXXVqub+aiqdgcLP62q68C6iKxy%0AIohyH/DcTc9eBMyo6u0AG6sOeyz62orvwgQabrfPlDBBrY8B+0TkncAngJu3eF6AMzls+2rgM6o6%0Ab+X7IPBtwFvOsBzoHVS8GBPQfczm+5f03hZ1B/Bhu9Itwmwf+rQRs53soKreYpPeD/y1fX8vZrXm%0ATcBNp8jmr7cI6r0E+GH7/i8wAdvNhMC7ROQKIMMEsDbz3cBzu1bkDQAXALcD/8sG5G5S1bt7PPtU%0AuAb4K6vLcbta7uqnUM4hVf1Sj/SXAn+nqg0AEdlqq9PvEJHfwARQhzFB8491Xb8IE0z+Z+vjPjBj%0Ar51pXW3mJrsK9EE5sXr2OuB9G/Kq6pKIVIFvBf66q00WuvLZygdga5/9buAVcuKs0SKwC3ioRx5f%0ABP6jiOwA/tYGP7dq8y/i5Db6YXr71Rnb7A3sYiJo87FiCEBZPV7OMMfzIhtKD8cJg5WQQ8HFAJxX%0AXuNT6SAvShskudmM5XBS5PvLV7Ija/OYXwRAU3idBszmxpyDacql+xK+fGCCKW0BcKuUKfgwEZsu%0A6iXBbi6OJpj2ClxkjyidTsu8YOdx7j08zng4AMBaGtHCo6Gm/O3lEZppgKBctM+c93Tz4XHG/RGa%0AdsOY5/YvcmhplMvOm+OuJyYAWAx8zsta1HPzL1bVS8gSYYVBKtYCu8ZWaTYj1poFDngjALyguMxd%0AzUGeCI3cL2xlbCs0eZxdPGH96PuLykK9xMSAse3iWpklQuY8n4tzo/9qGlBMc1r+RXzSmI0LsoDz%0ANeWCkWUAwmLKsWMDkNGx91i/kmf9zNSqpk4ml2isD5IWhznQ6gNgrjBJJvB8aYCaQeC4N8mLL57m%0A/vuNHlMDNfav9jMRNU2rA55IqjQ9IfT7AcgQ/qFQ57vTChenDQAqBeEf/QtI7NBSVeFqbXIkL/K8%0AASP3fetDDGiGxMqDBWODiVxJRQgi89xU0ib2+pkqrJP6YwB8Ih/gW9ttBovGRncmO5kJYF+szAXG%0AtpfFMUOFNuN7U6DAzYenOD9rsXvHMp89NgnAqJ+SpYKg7BwwwfXbkgGWAxjIja7fu/0YteUxFtfK%0AlIrGll/RPp5PjVpiZMaHkpex54JFbnrsPFP/fp2HqDCUZUza3xEViykz9QpFMX5T8RJu8Sf5DllD%0A1ch9KK6wyzsR6F9MxzhYCHl+XuOgOfqYPUGd8Yl1Pn9sAhRmA+HKrE0j9ql5ppLOj9aJgoyFdJDV%0A0PjuVftmaazAbUum/oeyMn2SclQKDEsJgINeyFiak1ofLaU5+6NhLshSdpRNe7s12M11ffPE7YC/%0AC8wxzpe1lduLw3xr09Tbp0twZTbMrrzdmV08KEUuDYcoR6b9fUyqXN5WypqTYcr7dBW+t5kzXGhB%0AAIUwpVhOWFyq8GWvYnwph+t2HOPQoREaqdF3f3GYmgfnxabifE/py1Omhte5bXXUyCjrPJxVybxx%0AAC4P1zjWKvNIIeAVI+a3OzetjXF13OZ+r8BLg1UAPl7Yx55EKSRGkdnKGCOpUs1zBu3ZceUoYUbO%0A47xB88w/NUZ4Udqgrjs5jPGT5xfWWGsXaNk6ShAuG1vgztm9nX7q0midh7I++uOMATEyLSQhe6M6%0AjybG/y6rBtRaEX6mTLMHgGOBx3eVFqnXzTNfiLbxLVrj816V3dYmy3jcG6a8SSrcEZrO5Jqszp1e%0AhUtT05aOegUuKA2yY98KR/cbOx0t7uHyoUXS1NRRGFWYXejjwaBIyfrppayznA6wYM+bC1Upao4H%0ALEdG37lAeFHa4PbiLqq2fZ2ftRgdaHBgzfQlu6ohDzUHWPKFl1aMTT7XHiLyRrkwMzJe9Jx5br1n%0AO1fvneWLB43+6kMd4f5ixvc0TeZ3FUNe0m4x0m/6pOnVPh6KtjGRKrXM6LKHCkt5SNszn3dnLWqF%0AEXYV1/hSdikAD4UZ39FUVvHBgylts0bIcuKzIzO6eQKpCuU0ZU32GXurzx6a1H3Tl64Q0NfKOBxW%0AGfHNlKOSZUwHIYN5bu/xuGZ4nkcWh4AhY7fcZ7f2MRS1ecL6wEIgHPVzXlMxfeJAO2ebN8liWmB7%0AYPqPY975zBFwVbRi9MguIsyVF50/w2OPGxn7wzbHWmX2RwH48LLKIo8vD/JwwefijWlNDH3Sz/hw%0AnaV1U+MTo+s8NDdCYvuJNBF2SMQdfplB+9gLSst8xruERc+0myvynGXfpwlU7VSqlOeMakJExlpm%0A9A3ImfdCEtsnDodjLGvAd+yc5mOHjdwTac555TX+T27G+29tZqz6wySZmD4HOOgXKGXKc/qWAZ8j%0Aq33UM58HCsJ1mdEjzTx8zdk20c+HV0ydfFdaZy4dxLcdVw6s+j6T7Zj7I9O//+sLj3DgoREi25ev%0AhhdTSVO+FOzp+HYxHOF8GgwMRRxfNvVWkpRHtErBzmcuqy7zQHsfpTjv2HLN95gW+DeDxwH4zMI2%0Azs9aNOU8DvmmfV1TWqLZCon6TDt+tNHPi3bMct/+cUYCk1bPAvaNL5G0Im5bMn1gkMA9BeVtRaP/%0AbVKllMMl2mDW9iWRn1NPfPpyI/NUoc5CMshSErLHt+Nk8WKmkpxLh5ao1cz8Lcs9tk2u8dHjZnyd%0ASnKmwhb3SZmpxNhJUL5Q8nh1ZPopEeXRRj8NPIZ88zu/XVGNI41x9peMrpUcxuOMXIaYDMxY+s9S%0A5WVSYzkpcNT2rz9ChcmgzQLmXMh7ysKrghUe051cNrwIwNHFfkbKEQ+2TH+TiPDt22dYXSzxxXgH%0AAHNF5cWthOMS8oBv6unb4pwLRhe5edHoti3NKYdjjEuDhxJjy8nMxxdlW78ZJx9fGiQIhlhTnzA/%0A8S92Nc14PDT5vLSwzP+Nhzg/TtlWMLodjisMeX2U8pT11I7VhTbDo3VunjMyDgXKC0bneWJuiNGC%0A7bvjMsUsZ39o7PFd/fMcWxpjKZpiLIuNn/iTjMcZNc+j5ts+MEkYLzf4UmLa0niSs+oP84JghZZ5%0AjLl8O5lIJ9KwlvvsyVtMTSr3HDd90CWDy0SFlLhtxsSF9nb6gjaPtPs5budl65GZp10Y1mi0jZz3%0AB/1clLQZKJjCHtQ+rrvwCH/3+E72iMm7mGc8TIHzYpu3H7A9jzkuEQMYP71k2zxfPjpBoMoIJq+m%0ABjRTjwnP2Ogr/iCXZm1miKjaPnfQ34svyj8UjB9f10xYkpBiklO3Y3VfkrHu9dG2c4eBPCNMlH4v%0A4YAdBQuJciQc5JVjx5mZM3OVL0ejvDBusXeH8b/jR3cx0y5xfyFg3B7Kc17WQhFuKRj/n8qE79l+%0AjJmjIYWK8ZPVVoEsFWaiCfbmxk8a+RAH/IgLUtPfpYlQ9lN+Z3hHZzwtkjNUaHfmDmNeiRUJ8AtQ%0AsPof8gMihWp+Jl8DORwncFutOhwOh8Px9WfzkqB21/u863POk38ktFXgL+Xkcb24RdkCvF9Vr7Cv%0Ai1T1BlVdxqxg+wzwC5iz/p6EDXTWRey3JVvTMxJ6puVYtlo6dSYz3ndiVsY9B/h5trYHmMDVlWeQ%0A51Z8H/AnNo+viDm/rxenWgp2Op1+FTiOsd1VYP9bPhnBrMjcqNu9qnqzqn4WE/SdBv5CRF6zRRkP%0AAM8TkdPND7eq2zMt52nbwa54fTfwKlu37+XJdSvAA112eI6qfre9dqZ1tZnuNipdfzfL6wErXWVf%0AoardZ2SeSvetfFaAH+7Kb5eq9go6oqofAl6BWQX9SRH5TrZo8xuPnFJrw9O12Wk5r7z21crqG46q%0AlzzTInzNOJe/crj58NQzLcLXjNng3P31diE8o+Oyn5UkvYfcc4JQz93eZErbp7/pWcrLKovPtAhf%0AM46s9j3TInzNeLTR/0yL8DWjkj/TEjgcDoejFy7w6HA4HA7Hs4uHgSkRuRrM1qc2EHAQuEJEPBHZ%0ACbyw65nErkID+BTwKhEZt88Pi8huMWfsear6EeC3gRecQobfB/7EbvOKiPSLyOZVh18Gvl1ERu22%0Amz8K3HKKctaBM/lv/2Fgr5jzCLH59mIAEwAD+MnT5PkHwBtF5EKrjyciv9Z9g6quAsty4nzEn7D6%0AeMBOVf00ZmvMQaD6FPQB+Dxmi1Ew295upc+MXXX3E3TWE53EJ4F/t1HXInKhmPMBdwNzqvpe4H+y%0ARd3a7XPvAP6T2KVxInKBPPlMwc8CrxZzpuQYJth42ynK6fa/U/FZ4AfFnPHZB/yrHvdsBOMW7OrC%0AV/W45xFgTERebHUIxZx9uFVdPV1uBn5axCw1EZFhG5g/ICI/YtNERJ63xfObfWQrn/0k8ItddfL8%0ArQSyPwjYr6rvwGwJ+1y2aPOYNnqtiIzY+vmRHvl9tW3mcDgcDofD4XA4HA7HNySq3/ivZwtuq1WH%0Aw+FwOJ5FqGpsz6x7p4iUMCubrsMErw5gtme9H3M+3gbvAe4VkTtV9cdE5E2YMxc9IMGsPGwC7+ta%0A7fZbpxDjTzHBh9tFJLF5nHRGoqrOiMhvYc6NE+AfVPXvbRCmVzk3An8mIk3gxafQv2WDnJ8QkQXM%0AWY6X97j1Bsx2l9PAl4C9p8jzXhH5FeCvbBBJMdvAbuYnrYxlYD/wU5gA4F/arVgF+CN7xuPHMOcA%0A/gDwi1uVbfll4EMi8svAR7a4593AR2xA69P0Xjn358Ae4E4bpJrHnEF4LfDrtq5qmHNDt+JnMXX5%0AuIg0gEXg1zfd83eYOroHY6vfUNVZEfnJLcrp+B/mvMKeqOqddrvPu4FDwOd63LMiIu/F+PlBzPau%0Am++J7Xaz77D1EmDOSX2UHnV1ClucElX9J7v17R0iEgP/ALwREzz+U9vOQuB/Y2y1mc0+cgO9ffYt%0AVv57bb0exJxr2YtXAz9u62AWeLPdAvZJbV5VvyTmnMkvYraivZMnB7R7+veZ2sjhcDgcDofD4XA4%0AHA7HNx8u8OhwOBwOx1cRVX3SaiBV/Qxma1G6tjjcuHYjJui28XlPr2uqen1X+u3At/QovudqOVV9%0AA/CGrs8fpvf5iada5didnwL/xb42X7u26/2HgA9tun5Pr3LsCsjuoNueTdev73r/T5izHjfncSMn%0A7PX3wN+fTpeuZz8OfLxH+g1d7++mt92v6fHco5x8PufnNl3vlvUAJwdb32bTD2KDqvZMy+78fqvH%0APTkm8PXGTeK8375Oi12x92+3uFa1fxUTjPz1Tdd7lrPZ/9gUKN7k828F3tojj+u73r8JeNNp7rkb%0AsxJzM0+qq15s1fbs52rX+7dh66sr7QDw8lPJZz9v9hHo4bNqzoP9+TOU+/cxK5I3p/ds86r6PuB9%0APdJv6Pp4RjZzOBwOh8PhcDgcDofD4QAXeHQ4HA6Hw+FwOBwOh8PhcDgcDofD4XB8E6P5uXu+9tcb%0A0WfTxrAOh8PhcDi+bojInwAv2ZT8x3aV1LMOEfkpzLam3XxeVX/hmZDnmUREvgwUNiX/hKre90zI%0A80zxbPUJEfke4O2bkg+o6g8+E/Js8MKpb9d61iLJMwAmogFWsgaRBDynMA7Ap9YeZWdpDA9h41+6%0AyAtYSRssxmsAXFieYj5dp+RFVD3jpn1eyF31ozyvsgOATHMeb89TS5v0BWUAhoMKi2kN3+7kPBxU%0AqGVtyl7E/uZxAK6u7iUQj+NpjYS8kxdAUcxvMlezJh6CLx7NPAagPyhTEJ/c/u+kQC1rMRiUGfVN%0A+VUJ+ErrGGWvwM5wAIClrIkvHgdbC+aeoEgtbbGrONIp73i6jqpSy1pG16CEqlL2IkpeZGXzORwv%0AMxCUACh7EY835xgMK4wGFQAW0jrbgj4OxYs0MyP3+cVxDsdL9PnmuVQz+vwiM/EKVX/jyFSjS8Ez%0AR7FujwaJNeNoe4nIMzLmqlT9Ikea80wWh0+yW9k3deQhrGVNUs1oZQkAY1E/S0mNamDKGvLLROJT%0A9SLuax4DYG9hlH6vwOF01d5Top2nLKQ1xkJzDOpcssZ42E9FQtbyNgD1PGY5qRGI37HtVNDPdLLa%0A0aXfK1DPY0J7z1reouoVWEkbnbx3+30czmosZXVGfWPLihdyOFklVePLvnj0e0UGumx2NDHyjgdm%0AEfTheKnjc7Gmpt68iCRPO350SXGCo+kqw36Fhk1raULFi4gk4FhsdjLeFvaznDXY+F99ICjh41Hw%0AAva35jt29xDGbPktW+Z8ss6w9QlfPGbiFXzxOr6Uac6uaIh+MZ8fThZoZG0KXki/1a8kIceS1Y6P%0AFCVgLW+Rac5E2A/ATLzKYFBmLlnr2GQ87GcxrRFZ365nbQbDCgEes1a3iWiQWtbq5F32IhbTGgUv%0A5KhtJ31Bmb6gxKBn7lnOmuwOB1nXmLlkHYBY046eS6nZfVwQFuO1jo9WvQKP1o8xWRxm0PYTPh6K%0Adp4ZD/tINcdHyDD2XsmaRg7b/yxnDVLNuLAwxkLW6NjowcY0A2GFlbgGwPbSKADt3Pi/h9DnFznU%0AWmBXcQSASb/KA+3j7I7M51A8DsZLlLyo418P1I9ycXk7auV5rDHDeeUJ9jfnGLB61DJTH5OFIRLr%0Ap/1+kUzzjr8fT9aI85SxsK+j21JiZH1xeRcAt9YPsi0aoJa1CLwTu20P+CVSzahbPx31KxyOl2ik%0App+6uDxFLY+p5232RMbeC2mdIb/EXbVDAOwujSNAhnZsspTUmCwMsZoaO15QGONgvMRkNMCh9iIA%0AI0GV+WSdRtbiBZXdANzTOMre4hiztt2VvIhYU+ppm5HItOXJoI9YMwZtvd3ROMJgWKHiRRxqmnbz%0A/OpuDsZL7ImGebA5A8DlpUm+UjvEhPWbQa/IctbkkmiEY7a+1/IWI36ZptVjLW8xFfRzIF5kwD9R%0AJ1W/yIL1UV88Ms3xxev0N+u23gCKftTxl0iCTvtby1pE4pOQs2btVEub+OJ3Rs6JwiDtPOnktcGO%0AaIilrNGp55ItY6P9Lybr9AUlAvE7Y1CsGTlKiBk755I1yn6BIb/Muu1vFcXH64yvc/EqI2EfRS/o%0A+MhYUKWZJyymNSbDQQAebRzjyupujtp+wvSlBUSEsi3/odZxmlnMcGj6sucUxnkiWUGBtu3XRoMK%0AS2mD4+1lLihPWn+r4SF4VqY+r0AgPjPJSmcMaGRtKn4Rz9ot1YyCF7ItqLJs23nJCylKwILtE3zx%0AeKwxw2BYZSoyelS9iMPxMrGmnf4N4LLCOA/GxreG/QqheByOl7i8MGHsnbdo5jEb37pWvYg71w5w%0Aed8uMjsHOdJaYnthiJWswS7blqbjFcbCPqbj5U5Zk9EgzTxhxcoZ5ykFLyTOjY0Gwwrbgj6Op+sU%0ArIxHWwuIeFxZMe398fYCzTxmIhrojJ0ewnre7vg9QCNvc3lhggOp6bdVlVhTluN1Lqls7zwXic+j%0ArbmO3ULxGQzKHZk8EQ415/nhvkv5VOswAK084YrSFF9pHAVgJOojwCNHO31ZK4/ZvzbL84bMqQOT%0AQZU760eYLAwxF5s+4KryThbzFse7fMtDKHkRa1aPZhYzGFaoZy2eV5wCYCYzflOw85tD7UUmo0Ee%0AWD/CC/v3Gd/KGkwFfRxNTd7raZP1tMFzKju5t2b0GIr6iLyAQHxWElMnJT9iyC935nzjhQHG/QpH%0AkhUG7DxsKa2TatbpExp5QtkL2RsMcH+XLx1ozTMRmbnkYlpjMKgw4BdZsn3CSlo340ZQYsG297Jf%0AYD1tdnzmktIEh+NlVtNGpy8YD/vx8Vi2fRuYMb6pCTOtJcD03cN+mcdbc2wvDHV8oOSF5NabF9I6%0Ao0GF7phCrBmzySrbI/PM483jjEcDROLT1KRjy5IXYY+up5G1qfpFcrQzdw0909cN+KVOv3g4XmIs%0A6OOwHScE4cryDg6na4SdE1yglrXZY8u/q36Udh6zr7SN7YGdT2YN1vM2i/E6A6HpuwteSCuLT5pj%0AL2dNFuI1Li6Z/uanJgl+AAAgAElEQVSx1nEGg0pnfrct6GM6WaHsFTpteSrop6lp556ShByOl1hq%0Ar7OjPNrR96LiNpazJrPWlzf6vkU7dvQFpU5fv9GW+/wC82mNiu3LEztvaWnamSusp03WkwZTpRF8%0A25+XvJBH68cYLRhfmmutMBBViLyg879ByQupZW3m7f9hilINimZOZ31rTzTMTLreqf/bjt1yTkfm%0A9j/nu7/hg2X77rv5WVEH3ulvcTgcDofD8c2Iqv6Cql6x6fWkoKOIZCJyd9drj4hcJSLvOJvyReTN%0AInLd03x283ajqOr7euhzxgEmEXm9iDwsIveLyD0i8hqb/hkRueppyHi9iEyd4npP/UXkWhH5uH3/%0AChH5zadatqq+CLNda4oJQBYxZ1giIjeIyOufap5Wrm89xfUtZRWRmv07JSJ/c5py9ojI/U9Vvl5Y%0Afx7k5LMNs9OUf72IvOtsyz6dvU7x3FXA9/Xw5Wc06OhwOByOrz6PNWaeaRG+ZlxQGHumRfia4cu5%0A+1XbRuDnXORcrrfH2wvPtAhfM87lenM4HI5nM26rVYfD4XA4HGdLU1Wv2JR2ELhj840iEqjanwGe%0ABlX9nbOQ6Y3A753F8ychIq8FXga8UFXXRGQAeOVZZns9cD9wrEd5/pnor6ofBT76VAsWkcuBd2EC%0AWA+LSAD83FPNZxPXAjXgCz3KC85EVlU9BrzqLOV4OnyHqn69v5G5li3stRXWjnfQo205HA6Hw+Fw%0AOBwOh8PhcHwj4H4W4nA4HA6H46vOplV5N4jIe0TkZuADdsXYTSLyMRE5ICKvE5FfE5G7RORLIjJs%0An7tRRF5l318tIl+wKw1vE5G+zSvPROTjtty3ASW7+vKD9tqP2+fuFpH/ISK+fd1oVzDeJyK/egqV%0A3gj8e1VdA1DVVVV9fw+9f9Tmdb+IvN2mPakcq9dVwAetTCUROSgivyMitwI/skn/l9vVlrcCP9RV%0AXscGIvKvROTL1o7/IiLbTqHPbwBvVdWHrT6pqr67hz5X2Dq5V0T+TkSGbPoviciDNv1/i8ge4LXA%0Ar1p9Xmrl/28i8mng7Ztk3SsiXxSR20XkLV3ldVYz2vefE5E77etJqwOtbf/A5nOviPy8TZ8Ukc9a%0AWe4XkZeewhY9ka6VrCIyKiIHuy7vFJF/EpFHROR3u565SUS+IiIPiMjPdaW/3Opwj4h8agt7jYnI%0AR6wut4vIS+yzm9tPd9t6oW0Xd9m/F3XZ5Q+tv90rIr9o068UkVusjJ8UkUmb/m9tmfdYGco2vadM%0Am+z0cyJyh4jcMXcOr8xxOBwOh8PhcDgcDse5jap8w7+eLbgVjw6Hw+FwOM6Wkojcbd9vdc7clcA1%0AqtoUkeuBy4HnY7b4fBx4g6o+X0T+CHgN8N83HhSRCPgw8GpVvV1E+oHm5gI2UNXfFJHXbazCFJFL%0AgFcDL1HVRETeDfwY8ACwXVUvt/cN9spPRPqAPlV94lRGELNt6tutrsvAzSLySuDI5nJUdUVEXge8%0A3q5g2zjroqWq19jPL7d/i8B7ge+0tvrwFiLcCnyLqqqI/CwmuPgftrj3cuC/nkofyweAX1TVW0Tk%0AzcDvAr8C/CawV1XbXfr8GVBT1T+0cv8McCFwnapmtt43+GPgT1X1AyKy1Xa3c8DLVLUlIhcAf4UJ%0A1nbzM8Cqql4tIgXg8zZA90PAJ1X1rSLiA+XT6PlpEdnYYvX9qvpHp7n/hRgbNoDbReQTth5/WlWX%0ARKRk0z+C+aHfe4FvU9UDIjJs79lsrw8Bf6Sqt4rILuCTwCW2vO72c22XHA/bfFMx2/L+HvDDmNWr%0Ae4Hn22vDIhIC7wR+QFXnReTVwFuBnwb+VlXfa+X4z9au78TU01YyAaCq7wHeAyfOeHQ4HA6Hw+Fw%0AOBwOh8PxzYsLPDocDofD4Thbem21upmPqmp3sPDTqroOrIvIKvAxm34f8NxNz14EzKjq7QAbqw5t%0AoO5M+C5M4OZ2+0wJE9T6GLBPRN4JfAK4eYvnBTiTA8avBj6jqvNWvg8C3wa85QzLgd5BxYsxAd3H%0AbL5/Se9tUXcAH7ar2CLgwBnIvCVitpMdVNVbbNL7gb+27+/FrNa8CbjpFNn8tar2OjPxJZgAGcBf%0AYAK2mwmBd4nIFZhzFy/scc93A88VuzIUGAAuAG4H/pcNtt2kqnf3eLabp7rV6j+r6iKAiPwtcA1m%0A+9NfEpGNwPtOK8sY8FlVPQCgqktb5HkdcGmXX/fboDc8uf1sMAC83wZmFWOzjbz+bGNbYxvovBwT%0ALP1nW4YPbCxRvNwGHAeBKibAuKVMtu0+iVxzIgnYXRoB4K61g/iex77SNm6p7QfgksoOYk2p5zEA%0AqWZo1iL0AkYLAwDcXzvMaGGA3cEAc3kDgMfaCwxHVQ7GxnwTYT+XFye5s3Gkc7ZP5AWMBFWW0jpG%0AQQ9PPB6rn1iJOZfVaeYxE2E/M/acqtALGA0q+HYzmAxlMVlnX3GM/a15ANbTJn3RIA83pgHYUxpn%0APOynkcfMZ6a8I3nKeNjPfLLOo+151pI6/WGFbWE/2yKjW6IZe4qjHGkv0bBB2n2lbaSaU/IiI7cI%0AgrCSNhjxTcxcRBARHqmZnZknikOU/IiCBCxnxjXOC4eoaUokAStZDYAnWvOE3okjTEMvoJa3ybrK%0Aa2vKjsIw0+1lAKbjFdp5wmQ0SKo5AEdbC1T9IpdVd1rbCotZo/MeYD1rcXVxitta01xaNsfXPtCY%0A5vzSNkpi/u1czVsEEnFPY5rziuZ8t1oe80D9KPvKZpH2UtpgyC/RzGJi3+zMXfBC6nnMbLqKZ/2x%0AlSXsKAzTsrt3L8Rr1NIWFb/Aampkm81WGAjLtPMEgPGwn1gzin7EmrX/g3nMsdYi5aDI4axNnKc0%0A0hbbS6MMWftnGDvMpOuonhgO6lmLY7aLq6UttoeDLGmdHdGQkRsfEen47VxWJ9Ocx5qzXFCaAGBQ%0ASqznLY60lxgNTZOPNaPkRWTW/vuCQe5oTTMZDtIfGJl2hQN8pXaIxJZf8iJiTZmIBohzY5Oj7SV2%0AFIaJrP3X8hYjXpFHW3NEnkkb8EsspKuMFKudNrCQ1an6xU75LVL6vSLT8TLlyDz33OIEdzSPUkuN%0A/w2HfaxmTbaHJ37DU/ULLKV1Kn6RwbBi7GTb+6r1nxwl0xwfYdjqPxxUONhaIChstMmcmXSdpiY0%0Abd+xuzDCTLzaqZuKX2Q9bfKcyk4qnukKDyUr9IcVmnlMKzY+4IuHLx5VrwBAM0/wxSPTnGUrU8Ur%0AsJCss5ibru6S8iSH4yUeah0nENOeSuEAO4qjrKR1cjtF6PeKROIzna8A4InHE41ZRqJ+Vq2djsdr%0A7CqMsGTLKnkh/X6RpbTOiu27hsM+Hm5MU/aLFP0CvnjEecpwWGXN5uOLx47CMEtpnUbWBqAoAU1N%0A6PeKAIwGVdbzNsqJdhrnKZeXp7itebSTTy1rUfYLDPklI2O6btpBHnf0vbd2mMniMDvKwwA82jzO%0AcFQF4D7bL+4tjnE8rVH0jW2PthYYivpQ1U4/PVkYYkfQTygey3kTH48n1meYL6yyr2T6gEOtec4v%0ATTCbrOLb9r6tMNjxJTDjTZ9fItOc1LaBtbzNetaiZfuNC0rbeLgxQ39xjEpgdGtpSqoZj7fn6bNp%0A63lCOSh2+tv76keoBiWmszr9tp9cyuocbC9StrrtCAZYy9sMBxXatvzQC0jJ2V4w7X+6vUw1KHJB%0AOMKRdM36W9zpewvWtgeas0yVRojs56pfwMejlTU6bXcgrDDol8msrzXzmOV4nf6w0tF/NalTy1oM%0AhhW2Rf0ALNu+cDIwdbWYrDMR9DObrlG37dtDGPBL1HLjR99e3sOitrm/OdORVURo5jFjYR87CsPE%0AmhFrSklCyoG5Zz1rs5Y1GQ4qPNacBWAk6mcha3Ta6YBX4liyii9ep18eCaokQc5yYsatW+sH2V0c%0AZSmtd/qyx5IafUGJ0AtZt3I2s5idheFOHR23bbHiFzttYns0xFJaJ7G6NvOYRDN2Bf2dsWMprnNp%0AYZyqrdvZZI0dxVGaedzpA5ezJpnmLMXrvKz/IgCOZQ3m82bnnmYe83h7mdDzO/U9n6wReUGnHgF2%0AVcZpaUq/7YN88Yg1YyzoY8S23Tkv4EBrnqHQ1FvZCylJyOF4sdOXjocR88k6A6Hx29nWEofzOQaj%0AKmOhqf/BsMpkNMBttQO2LJ8dhWGqXqEzBobik+QpNeKOjBOhmX8FdkwYDcpMp2sMRX3UNvobLyTW%0AjIuL4wCs5bFpsxh9ANI8Y6wwyK3xDNsjMzYcS1a5rzXbmRc9tH6Ey/t3sZTUGLZ+OhsvcdXweeR2%0AvB2XIiNRH6N+mSQ0eT/YnqPsFxi1zxxuLzIRDdLWlKrtJ3ZFwyxlDfqDMnW1/uaXeKK9SNE3flPx%0Ai+xvznFxdTvTiZkX1rIWS9bnAHYVhjmE0swT+qy9S17EatpgNOxjzI5dLTu/rQSmbkf9Cg82ZwjE%0A7/SBO6MhYs04YOeXkRfQ7xc5kK7yxLqZr0rfFNWgyGJq2kSmOZH4zCZrnbGr5EUMBxUi8Tvn5U6n%0AZnyZjs187pHWcZI8Y1dhhAFrk5amHGovdmQ2frrOjmiYYim09yQ83Jxhe2GImdiMZ8NBlWEpcdzK%0ANOiXOBovsz0cpGrb4IF4iYpfZMHeA2b8Xs1O9HvnF8dZzVqd/s5DqGUtxsJ+pkLjE6tZi7Ggwn2N%0AaQ7ZfmJXcYySFzJh/ehoa4GD6SorSb3T3x1qzjMYVplOzdg9VRiipQkrdrwFM1cFOu0GoJXFVP0i%0ADVvWbLzKUFhlR2G40y/uKAwzl6zxvMIkAA/EcxS9iMVknRFry5l0nd3hIE01uj3UmKE/KHFV/z7K%0Atg84wDLHkjWmwn4WPWMnH2EmXunkA7CaNhgMKx07HW4vEXlBZy6xtzDC0WSV1M4XN3yiXDT+sTGf%0AmCpNUvQLnX5qsjRMyYvwkc68vxoUeU5hotNPL8brVOy8ZMC2gTam3W300w7HmeICjw6Hw+FwOL4e%0A1Dd9bne9z7s+5zx5frJV4C/l5G3ji1uULZhVbL/1pAsizwO+B/gF4F9jVn+dhD3TsS4i+1R1/xZl%0AbJTzJFR1+UzKsWy2UyebU5S7wTuB/6aqH7Wr4m44xb0PYIKx95xBvr34PkxQ9RXAb4vIZVvct5U+%0AcHqdfhU4DjwPU8+9ltIJZkXmJ590QeTbrJx/ISJ/oKofOE15m+n2r82+tVl2tTa/DnixqjZE5DP2%0AuTMNXHv22ZMCjDbot5Ud34IJ4v+g3b71MxuP9ShTgAdU9cU98rkReKWq3mNXpl57Kpm+WqQ9Y9Ln%0ABmvJqVz/2Y3fu6s7J9j4kvtcZC0/d1cjbwSjzkU2vqw+F/HP4ZN/Nr7QPReJz+GxezZZe6ZF+Jrh%0Ai3/6m56lHG4vPtMiOByOcwgbp3V8FTh3Z3oOh8PhcDjOFR4GpkTkajBbn4pIABwErhART0R2Yra/%0A3CCxq90APgW8SkTG7fPDIrJbREYBT1U/Avw28IJTyPD7wJ/YbV4RkX7pOsPP8mXg28WcB+gDPwrc%0Acopy1oE+Ts/DwF4ROc9+/tEt7hsApu37nzxNnn8AvFFELrT6eCLya903qOoqsCwnzkf8CauPB+xU%0A1U9jtnPdWCV3pvoAfB74N/b9j51CnxlVzW3Zvb4x+STw7zbqWkQuFJGKiOwG5uz2of+TU9ftVhzE%0ABGcBXrXp2susH5WAV1p9BoBlG3S8GPgWe+8XMX6x18o4bNM32+tm4HUbH+xKz9PRXefXb8rrtbad%0AbJT5CDAmIi+2aWFXwLgPmLF2/LFN+TxVmRwOh8PhcDgcDofD4XB8E+NWPDocDofD4fiGRlVjex7d%0AO22gp4lZWfZ5zHai9wH3A3d2PfYe4F4RuVNVf0xE3oQ5c9EDEszKwybwPpsG8KQVkV38KSa4druI%0AJDaPk85IVNUZEfkt4NOY1WX/oKp/b1c79irnRuDPRKQJ9FqFtpFvywY5PyEiC5izHC/vcesNwF+L%0AyDTwJcwZf1vlea+I/ArwVyJSxqyO+0SPW3/SylgG9gM/hQkA/qXdilUwZwCuiMjHgL8RkR8AfnGr%0Asi2/DHxIRH4Z+MgW97wb+IiI/AjGpr2WkP05sAe4U8zSwHlMIPBa4NdtXdUw54aeiu4zHu9V1dcA%0Afwj8HxH5CeD/brr/VswWsecDH1LVO0TkPkyw715MkO9LAPY8xZ8D/tb6wBzwMsxWv932+iVMcPte%0AzBz9s8BrTyP3f8Fstfprm2T8c8zWtPdaG7xXVd9lt6R9h627AHOW6gOYgPiXgUOY9rQREH06Mjkc%0ADofD4XA4HA6Hw+H4JsYFHh0Oh8PhcJwVqlrtkfYZ7LaPqnrDpms3YoJuG5/39Lqmqtd3pd/OiRVk%0A3fRcLaeqbwDe0PX5w/Q+P/GMVsKpOdTrv9jX5mvXdr3/EPChTdfv6VWOXQHZHXTbs+n69V3v/wlz%0A1uPmPG7khL3+Hvj70+nS9ezHgY/3SL+h6/3d9Lb7NT2ee5STz+f83ClkPcDJwda32fSD2KCqPdOy%0AO7/f6nFPDrzRvrp5v32dlm7/25T+8Kby37RZj033t4Hv3SKvfwT+cVPaZnsBvLrHszds+vwZTrSt%0AL3Ly2Ze/bdNT4Nfsq/vZuzFb5G4u408xwfXN6Qu9ZHI4HA6Hw+FwOBwOh+NcI9dz91iJrzduq1WH%0Aw+FwOBwOh8PhcDgcDofD4XA4HA6Hw3HWiPkBv8PhcDgcDgfY7Sbv60p6JTAKvEZVf+ks8n0z8FlV%0A/Zen8ewbVfX3nm7ZW+T5euBngRTIgP+qqh+w25TWMNuwbvDHqvq+0+R3PXCzqh7b4npP/UXkWuD1%0Aqvr9IvIK4FJVfdvT0Od7gbcAFcz2px9X1deLyE3A1ZgtSDf4vKr+wmnyuxaIVfULW1zfUlYRqalq%0AVUSmgHeo6ubzEbvv3WNl7bV17FNGRA4CV9mVepvt+2WgsOmRnwBGeAp1ICI3Wpn/5ixlvZ5T+Mwp%0Annst0FDVD5xN+V8Lnj/xEi36EbOtpU5ajnJBeZK5ZA2AHdEQS2mDRt6mzy8BsJ41mQwHWcrMbrpx%0AnrKS1Li4vJ1IzNGeS1mDWtai5EUAlLyQuWSNyWiQ+9YOAXDlwD4W0jq+3dV4MV4n9HwiCdhbGAHg%0A8fY8meaMBFUScgDqWYuiF7GWNgCYiAZo5AlJnnbyqvoFFpIaRc8cHeuJx5HGPNtLI4wFZtH3g41p%0AIi9kV2GEWM3OvcfjVZ5X3s6d9SMAXFKeZDVrcbg1T2TziryAkhfh2bIUZT1tcmlpksfbpulmmtPn%0Alyh6ZsOaRHPaeUIrT9geDQFwNF4ikoBY046d9tdmuXb4Eo6nNQAerU1zed8u1rNWp47W0ibnl8Y7%0An5t5whONWSaKwyfZUlG2F4ZoW91G/DKLWYOF2NTtpaVJjiQrDPllAltvg16BB1qzDARlAEb9MktZ%0Ak7WsyVQ4AMAD9aNcVtnB4dj4zUhQpeiF1POYqlew9V+n6hVYz1oUrN2OtRYZivro94sAFCTkQGue%0Ay0qT1DXp6LOcNahYe8wn6+wtjNLSlFrWBuA50Rh3tI7RzGP2FkYBmE3WqGUtBsMKAHPtFXYVxwBo%0A2byX4hr9QYnLCtsAuKs1zfZoiOWs0dE/yVOAzmeAjBxV5cLIlBWTUc8TjsTLjIbGlxp5wpBfJlbz%0A/GrWpN8vcri1yGjUD0C/X+SJxizbCkO23mJ2RcPU8jb91m4LWYNMc0SE5cT4wPNK20nImU9Ne9sR%0A9HFva4Ykz9hZGLb+lVH1CwyKyWdNY47Ey2SaMxGZeitKwIONY0TWJ8fDfpbSOmX/RDfbzhMU5cri%0AFA/Fi4DpEzyEdm7seElhnEfjBUSENDe+1coTRsM+fDG/OF9IangixHnKkLXRwfpxin7ISNRPaGXo%0A8wpMx8tcWDD+/Gh7joIXsj0cZDVrWvsrs+0Vtlu7JeTMtVc5rzTOwdYCAL54DIYVAvs77ZYmBOJz%0AvL3CtsKg0devsJA1ONKcZ1vR5KWqXF2Y5K54DoCKF7HNr/BQe45LrEx3NacpemGnbY0EVR5vGl02%0A0nw8Cl5IjvmuJhSfHGXQK/JA/SgAo4UBhoMK960doj8yfjoYVqh6BWq58e2VpE5fUGLAL/FEY9aU%0AF/UTeH6nbRUl4Ei8TKoZfYHpkzf6kcV4nfNLxr/X8zYBHketjUIvRFH6glKnLa9lLeaStU6ftJw1%0AWIzXqAYlzi+Y9vNoa47LShMcjJc7fptpzo7CcKeOjjTmeXH/+eyPFxkLzc7fD9enuag8xeG29SNV%0AxqJ+QvFp23bSzhPKfqHT7pp5TMELWUnqnbbsIUyE/RxLVvGQjr81sjZ7bRufjpfpD8oUJGDJ9p3D%0AQZWqF3Xa1kre5lB7gaGwSqZmLClIQD1vU0tN/7qnOEqOspo1n9QnGBsGHblnmkuMFY0dm1kMwEBw%0Aog8Y9MusZk2GA6PHweYcg2GVmdZSp/xLqjuINSPWlIqVczmtE3kBu0NTJ9PpGvWsxUQ40Bmn1rIm%0A28J+xNpjLW8R4tHSlIKc2CTtWHu54w8PN6YZCCv4eIzYNrmSNhgJqkTiM2/tJiIUxO/kHWvGtqDK%0AkWSlM3aOSJEmKQtZo+NHVa9ArBlhV985FlR4or2A2nYRiM9KUmfYlr8YrzFVHGElrXfmF9uCKhlK%0AaNtyitLUhPlkvdMH9QdlQvE7/iBALW8TSYDYPshDyFEaWZsBm3dLU0aDCsNixqBHkgXiPGVnNMRD%0AjRkALi1PMZ2sdOw/m9XwEHyEmXgFgNGon3aekGrGrsj0wYfjJXJVluN1AMYLgzTzmFyVfttOa1mL%0AQHyqdgycDPr4f+y9eZilV1Xo/VvvdOaaq7qqq+dMZCQhBGTmAiKKIldmEQ36Kc44Izjl6ucVxasX%0AQRBQmVFEZIp8BIUkzCFz0pk6nR7T3dU1D6fO9A7r+2PvOn26+tRAQkyI+/c89dQ577vfvddee+3h%0AnHX2XtNpjePNufa4PBRWqPg5EmsjU/ESI2EPTY2ZtnNC3guZjatEXtCeX7eEPZQkZCK1aSSg5EXc%0Atfwg/VHF6raCL157nVbPYo60ZhGEC/OjAOxrTtEbFKh4+Xa7jXgFbmtOEFnbGgsqHGjNEHlBew7o%0AC4qUvAjftsnxZJGW7TtLiRknKkGBoaDctuMjjSnKQYGeoMjK99znhAPMaIO5tM6M1eV5hVH2Lh+l%0AZPWY90LKfo7lrEXehIynnrXo9QvM2nlSRIisDsZ8Y2/741nqWYta2mRP3ozviaYcbc6226joRVSz%0AJq0sIbFypprRF5ba9g9Qy1rUspi81UnZz3GsNc9kw9jIaL6fvqDIfGLWwgD9YZk4S0jJGA5Mm7Q0%0AZTpeao93AR5lL2ImrdHvm3XYRLxAwYvatj0WVLi7foKLCmPs61hzrtj/aGjWHEtpk+Ws2a5HJAGe%0AeCSattdhE60FfPHabXVxcZxDdm03Y9eKK+vkAduPjidLzCfLjEf97bGspSmR+ATitz8/nJUb5Obq%0AYUbzpo/Mx8tsiXoIxGexY02bacZUawGAswujTCVLtLKEQTuXzK+sfex6CaCWNhmP+rivbubJoaiH%0AnPjEmrXte+/SEcYKAxTt2Jqh+OKhquwOzbrgwWSJhKw9zpf9HE1N6fcLpNYmJ+NFcl7IUFCivjIG%0AeTkeaE0za210LD+AIOQkaK85CxJyuDFFr23b8bCPmIyJ1gIF36xxZ1tVRnN9VNNGe3wbDCvkJWA5%0AM/OKLx4tTRjwS+2daPfWjhN4AdvsGtBDmIgXyFTZYtecglDNmu257JvHrn1cbwncd/6LHvPOsnPv%0A+cL3RBts6qhVEXkmcI6qvl9EhoGyPSLL4XA4HA7H44u6ql666toh4KbVCUUksEc6boiq/uHDkOkt%0AwHfN8WgdN98PPEVVF228u5fa2/djnFBn1HcDrsTEmTzDiSQi/mbqr6qfBT77HZaLiFwEvBN4sare%0AKyIB8HP29m3A11T1L7/DbJ+LccCe4Xi07b6hrNahtqbT8b8aVX1qt+vWObmS5iG1wUPkStawmbWw%0Auv+7R0wih8PhcDym6HS8PN6o2y9CH4/syg892iI8YtxbO/Zoi/CI8T3xLe5DZCpeerRFeMQ40pja%0AOJHD4XBsEnVHrX7X2PCoVRH5I0yMpDfbSyHwkUdSKIfD4XA4HI8dROS5InK1fX2ViLxXRL4IfEhE%0ArhSRT4vI50TkoIj8soj8hojcKiLfEpEB+9wHROTl9vUVIvINEbldRL4tIhWbzzs7yrzalvtWoCAi%0At4nIR+29n7DP3SYi7xER3/59QET2isidIvLr61TpLcAvquoigKouqOoZ8QBF5DU2r70i8uf22hnl%0A2Ho9GfiolakgIodE5A9F5GvAK1bV/0Uicq+992Md5bV1ICI/IiI3WD3+p4hsWac+vwP8qY1JiKom%0AqvquLvW51LbJHSLyKRHpt9d/VUTuttf/2e5C/Hng1219nmXl/ysRuRb481Wy7haRb4rIjSLyJx3l%0A7RKRvR2vvyoit9i/p3eRzxeRt9l87hCRN9jrYyLyFSvLXhF51jq6WBMRKYnIP9r8bxWRH+2SprNe%0AO0XkS1aWL4nIjo6kL7D12SciP7xRHUXkd6y93C4ib13DZi4XketF5GYRuUZExuyz14nI/xaR64E3%0AiumDv2Xv/aytz+0i8kkRKdrrW2wb327/nm6vn9F37PV3i8hNInKXiPyvDrm7yuRwOBwOh8PhcDgc%0ADofDsRabifH4P4GXAMvQ/vV65ZEUyuFwOBwOx6PGipPvNhH51BppLgd+VFV/3L6/CPhx4CnAn2KO%0AgbwM+Cbwk50PikgEfBx4o6o+EXgBpx9rehqq+rvYXZiq+loROR94FfAMuzMzBV4LXAqMq+pFqnox%0A0PVoVBGpABVVfWA9JYg5JvTPgefZvK8QkZd2K8ceuXkT8For50p9Gqr6TFX9545888D7gB8BngWM%0AriHC14Dvs8a4x6oAACAASURBVHr8Z4xzcS0uAm5erz6WDwFvUtVLMMfp/pG9/rvAZfb6z6vqIeDv%0AgL+29fmqTXcu8AJV/c1V+b4deLeqXgFMrFH2JPD9qvokTPv9TZc0PwMs2HyuAH5WRHZjbOsa295P%0AxOziXI9rV2wY+PuO678HfNnm/z+At4lIaZ183gl8yOrlo6tk3gU8B3gx8He2XbvWUcwxuC8Fnmpt%0A/i9W2wzmyN93AC9X1cuBf8T0pRX6VPU5qvp/Vsn4b6p6hc33HowOsWVfb68/Cbhrnb4D8Huq+mTg%0AEuA5InKJiIQbyISt389Zp+VN07W1mt/hcDgcDofD4XA4HA7Hfxc2c9RqS1VVRBTMr8UfYZkcDofD%0A4XA8enQ7anU1n+1wrgFcq6pLwJKILACfs9fvxDgyOjkPOKGqNwKs7DoU2fRxFs/HOD5vtM8UMA6f%0AzwF7ROQdwL8DX1zjeQE2c2b/FcB1qjpl5fso8GxMHMXNlAPGwbqaJwAHVfV+m+9HOHUsaifbgI/b%0AHWYR8LCOuBdznGyfql5vL30Q+IR9fQdm592ngU+vk80nVG1gj9N5BvAy+/rDGIftakLgnSKy4vA6%0At0uaFwKX2N2AAL3AOcCNwD9aR9inVXUjx+P/WB3jsSP/l6zsFgTywI4zH2/zNE7tSP0w8Bcd9/5F%0AVTPgfhE5gG3XNer4AoyDugagqrOcyXkYB/J/WLv2gRMd97vZEsBFIvL/An1AGbjGXn8e1ulv22xB%0ARF5H974D8EoR+TnMZ4Mx4AIg20AmbP7vBd4LJsbjGnI6HA6Hw+FwOBwOh8PxmEYzd9Tqd4vNOB7/%0ARUTeA/SJyM8CP435pb7D4XA4HI7/niyvet/seJ11vM84c62xluMv4fSTGPJrlC3AB1X1zWfcEHki%0A8APALwGvxKxZTsPGdFwWkT2qemCNMlbKOQNVndtMOZbVempns065K7wD+CtV/ax1nl21Ttq7MA6l%0A2zeRbzdejHGqvgT4AxG5cI10a9UHNq7TrwMnMTsWPaDRJY0Av6Kq15xxQ+TZVs4Pi8jbVPVDG5TX%0ADQFepqr3rcp7vWNsO9E1Xq+8X6uOm3F2C3CXqj5tjftr6f4DwEtV9XYRuRITm3O9Ms7oO3ZX6W8B%0AV1j7/gCm/20k0xnk/Yic+GzNDwLQ0oQhv8RcWse33ftIc5aCH7EQLyO2m1X8AjNJle1hHwAHWjOM%0A5PpYzBr0+4V2XufkhtrP7G9OE2cpqWbsLpmNw1u9IpO6RE4CK0+Ij4cvHouZGZaqSYOxXD8AcWZC%0A1Jb8PKN+mYaNN9br5ZlNltkZDXIiXgDgaGOWxXiZZ/Yaf3KTlKSQ0hcUOdIyvuTLy7u4bfkoi1mD%0AHs8MYVtzfRyK5xjJ9QJw1/KDlIICewpb8MXopJ7FNLO4LXesKRcXtnJn/TgFLwJgOKwwmyy3Y6Lt%0AiAYIA49DrVkmrIwL8TKRF9IbFEk1A+C8nm0cbM60f9yxJd/PTFIlkoDRsAeAghdRz+J2/KdWlvDE%0A8k5amnKkOQPAC0p72BvPcKB2kj1F02W+MbePQhCxy773xSOSAF889tdPAvD00i7Kfh7ftttC1qCh%0AMU/Jj/Ol6n4AxgtDPNCYIu+HRh8aM9VcouBH7edSzZhJqpQ68rqsvJMHmtMM++Z3sQ+0Zji3sIV9%0AzUlynslrS3D6QT0Vv8Cdy0fZkutHbbecyOqU/TxFP0dd47a99YdlllPTjSMvZC5ZRlFGrN6WvDq9%0AQYHDyUI7/0EvTyAeJ1rmWugFDAUlFmw+s3GV3qDITLLEXjU7hAPxCcTHF4+5pAbAublhbq8dw7Pt%0AFmcpJS/HOYVRfHutnsWcUxzjoI1tVQkK7G9MMhxWOBrPt/UWeQH9XpGTmbm2t3GCop9jyOptSWMG%0AgjLLWZOpxNhAI43pDYtMmN8G0e8X6Q+KxJoR2ZiDC2mDpbjGWaUxqyPT9plmtGz45+GgQr+f567W%0AdFvfPV6eDCWz7w/Ec7Q0IU5T5lqm/Kf2nMXReJ6W7aP9QYmzwz7uac3QSE0fuLCyncl4kcWkzrjt%0A06lmDARlHrRt0soSRkPT96p2DEg1I9OUmaQKwJ7cMEmUcrAxxaXFbQActvpbSGvtNkqylHMKo+3+%0AdndrEV88KmGRAatLX4T70wXKfg6AmbjKVr/MjqifeW22Zcp7YdtG61mLrbl+MpRa2mzbX1FyhNbW%0Al7MmS0mdZb9BX1Ru59PKEkphgd6gaOyrVWWgUMLH2HFfWGIhrjHXWuL8kqnbXctH6QvLbA2MHe9r%0ATBJ6Pj1+sV2+759ajs1ZHSzENS4pbiXOmd8f9fj5djsvWvv2xaMSFJi2up1uLlCNG4zk+jjSmgOg%0A4Ec80Jyh7OcpeBGzSZULCmPEmtESk19fVOZAa4ZEU6pWpt2FLdQ0pj8st2VbSuuU/DzHG2acGox6%0AqKVNzs0NA3Bb7UEC8ekNim1bGg4rLKYNfPHaOojJmIyXWLI20heUmE+WCcTn/PwWq4cGkfhMW33M%0ApTUC8Vm2/QBgW36InBdSlxZHm7P44jEcVjgnHGQyM2lGg35mtcGJ1gKeHadbWcK24lB73hjIFeiV%0AkC9XH6AcmGtlP4cvXntsH8r1EojPc3rPY19zqq3/VGNmWouU8kYHkReQasYty4cBM0/dndTwxaNp%0A61v286Zf2D65mNQQxNipb+dTCdhW2sF9rWkGox48hEB8Tjbn6LP2d1Y0yP2taXJeyIydT4aiHg7W%0AJ9nWEfPynvoEkRcwKKZuN9SOMJ7r52jDzKXDUQ8pSkrWnvOLEnI8Nn2uxzfPHW/Oc0Fxa3sOTjVj%0AW9DDUlpv2+Z9jZMMhz0ctHOSLx4788P0B0VmE7O0GvSLLGet9py8Mo8ZHZl8ZpMqA0GZraHRO0At%0AXmAiXmRKjL0PB2WmkirVrMn2/AAAh1szVPwCh6yM83GVUlDAF4+hyNhfyYs4Wp/i4tJ2GlbuatKg%0A4EecVRxt22jRz53WTqNRL0Uv4kjT5O2HPdSzFp4IfaEZk6bjJQLxCMVvryMW0jp579THs16/wGBQ%0AZrtfYm9rGjDxIJf8iKKYcWp30MNEVmd7fohttt98af4e8kHEBcVx2yfqjIZGppnM/D51IChxf+0E%0AQ7nedh98QDNqaYNBW/+JtEooPrW0yXhkxvKShEykVRbtnCgIvniclRtiP8bee/wCLft7yB35YSZa%0A8+zODTERLzLZNGN4NW3QzGIKfkRvaOx0f2OS0fwAR+smn9FcPwtJnZwXtufXip9nOqm2x+mTzTlU%0AlUvKOziyMr9oQtnPsz3qb69L9tZPUg7y9Nq162yyTDVtMBT1tPv34eY0/X6RA3bu7gmK+OJxXjjY%0AXk882JpjOKhwVq/pN7dWD1PPWoxFfW2ZalmTSAKGg0p7zB0OKuzIDZK3Ntrn5fh27SiVoMBCatqk%0A4EUMBEVSNXa0t3ac0aiXmbROZNehRT9iMl5kR26Q+23feUJhjOWsyTbbRgcaU/QERbYEFaZT05ci%0AL+Dy/Fb2xWa8X0gbHKtNkw8iRnJmje/jUdOY5djM5RlKwYs42JiiEhi9JZpS8vN4VscAR+IFtueH%0A2m1+dn6E+bROILCUmLptiXqoZTEFOwe31HxOKHgRuwNT/q3JMq0sYS6tcf+iiVe7vTzMkZb5fLJC%0A2ctxsDlNZvX0pJ49tDRp67HfN2NI0c9xzK6dmrb/rqwBIgmopk32tyYZtvZ+dm6IqXSZ/Y1JmnY9%0AM5zrI+9FjNlxA+Du+SPs6Rltt3fkBZzduQapHWMgrLCU1No62pUfQkSYaM6zw34Wq2ZN8hK0x+TB%0AsMKWoMJEvEjFPlcKCkReQMGW1cwSCl5EzgvbdhJrQtnLtccoh2OzbHjUqqr+JfCvwCcxv8b+Q1V9%0AxyMtmMPhcDgcjscl9wJbReQKMEefikgAHAIuFRFPRLZjjm1dIba73QC+BLxcREbs8wM2Ft8Q4Knq%0AJ4E/wBwvuRZ/BvytiPTYPHrsbq9ObsAcOTlk4+C9Brh+nXKW2NxR9PcCu0XkLPv+NWuk6wWO2dc/%0AtUGebwPeIiLn2vp4IvIbnQlUdQGYk1PxEV9n6+MB21X1Wsxxris75zZbH4CvA6+2r1+7RppezE7X%0AzJbtd0lzDfALK20tIueKicu4E5hU1fcB/8D6bbse1wC/ItYDIyKXbZD+G5xer6913HuF1fNZwB7g%0APtau4xeBn+6Iv7jyqbJTx/cBwyLyNJsmXMcB3EkFOGF11qn7LwG/YPPyra137TtAD8axuWCdsD/4%0AMGVyOBwOx3eJ5ay5caLvUWbtl+WPR1acWI9HvO6/zXtcsOJ4eTyy4mh9PDLRmn+0RXA4HA5HFzY1%0Aq6rqf4jIDSvpRWRgjWOiHA6Hw+FwONZEVVsi8irgHSJSwMR3fAHGeXUQczzrXuCWjsfeC9whIrfY%0AOI+/D3zROs1izM7DOvB+ew3gjB2RHbwb41y7UURim8dpsfNU9YSIvBm4FrPz6/Oq+hm727FbOR/A%0AxPqrY47oXKv+Devk/HcRmcY4sy7qkvQq4BMicgz4FrB7nTzvEJFfA/7JOrcUcwzsan7KylgEDgCv%0AxzjHPmKPYhVMXMd5Efkc8K8i8qPAr6xVtuWNwMdE5I2YH6p1413AJ0XkFRiddvv24+8xsRNvsc7B%0AKUxsxOcCv23bqsqquKHfAX8C/F+MLQnG2f3D66T/VcwRr79tZXl9x737gOuBLZi4mA0R6VpHVf2C%0APX71JhFpAZ8H3sKZNvNy4G9sWwRW1rs2qNMfYJzkhzF9Z8WR+UbgvSLyM5hjX39BVb/Zre+o6rdE%0A5FZb1gFMX1zpqw9FJofD4XA4HA6Hw+FwOL7nUBc85LvGho5HEXkD8MeYL/QyTh0XteeRFc3hcDgc%0ADsd/Napa7nLtOuA6+/qqVfc+gHGgrLzf1e2eql7Zcf1G4Pu6FN91t5yqvgl4U8f7j9M95t2mdsKp%0AqmLi9f1Fl3vP7Xj9MeBjq+7f3q0cuwOy0+m2a9X9KztefwETE3B1Hh/glL4+A3xmo7p0PHs1cHWX%0A61d1vL6N7np/Zpfn9nF6fM6vriPrQU53tr7VXj+EdaramJad+b25S5oM45B7yypxPmj/NqTT/uz7%0A6zhlu3XgDV2e6UzTWa9DmFiJq9NfuUbZXeto770Vq5eOa6tt5jbMkber833uqvdXdbx+N8aRvvqZ%0Ak8CPdrnete+sU6euMjkcDofD4XA4HA6Hw+FwrMVmdjz+FnChqk4/0sI4HA6Hw+FwOBwOh8PhcDgc%0ADofD4XA4HI7vTUQ32D8qIl8AfkxVa/81IjkcDofD4XA8fETkb4FnrLr8dlV9/6Mhz8NFRF6POUKz%0Ak6+r6i89GvI8mtgQALlVl1+nqnc+GvI4DM8af74eqE2Q903TlIM8PX6BhsYA5CWk6EXsr59kV34I%0AgJSMI40ZBsIyh5ZPAvCUvrOppk3mU/PxI5KAmdYioRcyEJpN2YmmpJq1yy76OVqakGQpsaYATDcX%0AGMz1EEnAeNQHwES8SM4LqaYNAPqDIofrU1xa2sGMLW8qXmIorJBhPieVvRzDXoF98QzTrUUABsIy%0AC0mNMZuvAgUv5GBjit35YQDqWUzZi1jMmpS8CIBtfpmZrMFcWgeg4EWkZKSatWNLHWnOMBr1Mp8Y%0AeZ6f38Ed6RzTSbVd59Gwl0RT9i4d4fJecxDNSp49Xh6AB1uzjIa9ZCj1zLTBUFBiOllu1205bZCp%0Asjs/RDU1seT6/QL7m1OU/Pxpac4vjHKkNQdANW3QH5ZZThuMh0YHM2mNRFN67HMTrQUEYUvUg9iY%0AYCUv4ni80G63LUGF4/ECOS+kkbXa7R2IT69foGrj20Xi0+8X2vXf35ziifmtnEirHKpPArA9P0Rd%0AY1Y+31bTBnGWMhCV29eGgzINTVi2ZZ1szjGS6yMQn0Wr70yV5aTOSK4PGxKWIb/EfNZgW9ADwNF4%0AgXsWj3JF/9kcaxqdbIl6qKZNiratIy9gOWvhIW25C15IKD6BeNSsDKZPTFLwI9tGZWoa4yHM25hc%0AA0GZpiacFw6a+idzhJg8VsoDeKA2wUXlHQDctXyUwaiHRFPGo/62TQqwkNZpZQkAZ+WHua8+QV9Y%0AAqCZxfT5Req23wK0sgRfvHbcuqXEPL8l10fe2u2DzVn6whJPirZwc3MCgNALaKQtJpsm/taTK7v5%0A+vw+zqtsY8AvgpWl1y9wLDZp5uNlhqIelpI65xdGTb2a0yS2XwOmv3gBrSxhvmXiBA7meshUGQor%0AHKiZ8odyvYTi0xcU23Z0rDXPjmiAA82pU/bm+eRtKOm5ZJnIC+jx89Rsv8lJwLHmLHsKI0y0jP2G%0A4hN4Pk2bZjAok6zY5/IJ0265CoNBud3W1bTBUlxjMNfDYGDGsrKXo5a1mLD9oi8oMRMvkfNCtoa9%0Ati0fJOdHjEZ9FDwj55HmDEX/1DQ4EJRYsGNAJ4H4bfsreRH9foFDrdl2+/cHJQLxWEobDATGBjKU%0Aatps238tbbIrGuBga4Yx29+PteYo+/l2fz/YmCLyAop+jmrSaJe/NepjKlky+aoyEJSoZS1m7Fja%0AF5YZj/poaNIep2biJYbDnnYMyFaWcGlxG3c3JhgOzYniC0mdwPN5QmjmklsbxxkISowHFY4ki225%0AR8Me6hpz0pYXeib88mzLyPS0ylnc0zjJ7twQ81Z/RTsuL9p5ImdtfC5Z5pycGd9vWz7CUK63bTeR%0A+BS9iDuWjzBgZfTFM/ona49B9ax1WvzHbVE/BxvTRF7AOTlTl0OtObaHfRxqzbaf6Q/L9Hl5ptNT%0AJ9XPtqpszfUzam3p5uUjtLKYbR3za79fZC6ttdt7OKwwGS9S9IztJJoyFvYyn9aZs+PNUFgmJyGT%0AsW2joMih+iTb8kPt+bXgmfuZKjtyZlxazBrMx8vkrY22NKEnKJJqRs3OL6NRL1PxEr1+AQBPhPuq%0AxzmvvJXU6uhIY4rICxmJettzVWceAJfmt/JgauRbiV1Y8vN4CCfsmFwO8pydG6alKSFG5wlKTjzy%0Adg/GA8kck80F8n7IUmzmgLOKo0zFSwyHlfZcUfIi5pNaW54VOzzSmGmP3WDG/UCMjQV49PkFEk3b%0A42mqimDGj5TM2lWNS3Kj7E+M3Ceb8zyptJ3D8fwpPSGUJOTm6iEALipvp5a1iDWjvjKfNeYYyw/Q%0AUtPWvX6RSHxamrItMPLWNOGGxQc4p7SV6dj0gbwXUvbzTNn2Hg57aGrCYlJjt7XJg81pduQGuat6%0AFIDthWEebEwzmutvjy8LSY3zCqPtOWFfc5JAfIaCcttu8l6IIFSzJpN2LK0EBUperr0uCz3zvC9e%0Ae+3k45GSnVrL+EWm0xpjQZk5+9x0UsVD2BH1c9KOHdW0QSh+O8+KlyPWlJmk2m7DWhbT4+eZic0z%0A9axF2c+3nwGIs4SFpEbO2vZwWCHRjFhT8jbdSr1SzdpxUFPNmI2XGMmZcXMpqTMW9dHStD135LyQ%0AZha354TZdJm8hGwNKtxePwbA+flR9jUnKfo5kszosqUJo2EvLavbk60FUs0o+BH9diwH2BpUmMuM%0Aju6rHaccFCj6ubadNtIWY1Ev++1aajCqcLQ+xSXlHRyzsTPV2n2cpYznzHpiPqlR8CKO2/7mi8dg%0AZHTqdaz5jjRnGFwZExF6/DwLaYNFO97mvJBMM5bTJuXAzCc9Xp4D9ZMM5cwcuCWosJg2SNG2vfni%0AMeKXWNJWu67zSY2p1gI77Dp82vbjlTk41pREU5biGs3U6H9HaYRa2sQXj/NyIwB8Y3E//VGFXrt2%0AWEhqDIcVZpNlCtYmp1qLnFUYaa9vT8TzRBIwEJRYsmvXEb/E/uYUe3LDDNkx967WNEtJvb2mGc/1%0As5DU2RUNcKA1A5hxpMfLt+fOhXiZwaiHkpcjsePGdGuRJxTG2vNW2YvY35hkW26AKdu3V/SUatae%0AA8pBHl88Ru16VlEeaEwxEJYZ8Y3d7K0f56LCVuat3SylDfqCIgtpvW23d0x88/Eb7Be455wfeswf%0Atnr+/Z//nmiDzUS8fjPwDRF5j4j8zcrfIy2Yw+FwOByOxw4ikorIbR1/u0TkyQ93TSAifywiL3iI%0Az64+kvM0VPWXVPXSVX/rOh1F5LdE5F4R2Ssit4vIT9rr14nIkx+CjFeKyNZ17netv4g8V0Sutq9f%0AIiK/q6rv71KfdZ2OIvKDInKTiNxj6/WX9vpVIvJbD6E+zxWRp69z/yUi8rtr3Kva/1tF5F83KGeX%0AiOxd676qPrWLLtZ0OorIIREZWq/Mh8tG9vgd5vV9InKD7Wv3iMhV3+HzbXsVkc+LSN8mn/usiLyu%0A4/37bIzLh9wHVlj5craTlS/d1mPFGbcenV++fyf02y8U1qPsbZx3t0+mK1+OrUehw2G0Fs/P79gw%0ATTcetF9Yr8dy2nhIaaqbeG7FObMeW4LKhmm6sd86jNZjMzKetF+WdZJtIqjL0XjjukXeZg4WOpOh%0A4IzTzs9g5cvp9bhr+egZ1zZjk81NpFlKznRubYYnV9YMVdxmPu4W/vd0On9wsMJgrmfD5yL7Jet6%0ArDhevlMGN9Fum7HJvo4vi1e4a/nBDZ8b6PLcakqbGG+60ensWYuDjY37ZLe+1RdurLeVL0vX49bG%0A8Q3TdONplbM2TJPbxBzUzbY6nYtrsc3+IGA9VpxK3ymbmV87nflr0ddlnlxxfq/HivNrPTx5aN+Z%0AXppfc1ndZsWBsR4PdBlLzyqObvjcisNqPYJNfdV6JiftjzTW46Ly9g3T9PpntlttE20yHG48lm4v%0ADG+YZl9z8oxr+U3YTbiJuXOoS92mraNxPSqbWM9tpr91a/8V59N6bGbunE0f2hx0chNrrvtqG4+T%0AK47DTrTrKvd0NjPe+ZvQUTce6lpxNXGX8W5HaWTD5xaSjfdgnYg37rfdWHHirlv+JtZF5Yc4v2+m%0AbZc2sXZ5PKKZPOb/vlfYzCei9wBfBu6ETaxeHA6Hw+FwPB6pq+qlq64dAm5anVBEAtVNfLoFVPUP%0AH4ZMbwH+98N4/jRE5OeB7weeoqqLItILvPRhZnslsBc449OeiPibqb+qfhb47HdasIhcBLwTeLGq%0A3isiAfBz32k+q3guUAW+0aW8YDOyqupx4OUPU47HDGK2hAjfXXv8IPBKVb1dRHzgvIeakar+0HeQ%0A/FeBa0Xkc8AFwFOBX3yoZTscDofD4XA4HA6Hw+H478dmfoaTqOpv2F/Zf3Dl7xGXzOFwOBwOx2Oa%0AVbvyrhKR94rIF4EP2Z1+nxaRz4nIQRH5ZRH5DRG5VUS+JSID9rkPiMjL7esrROQbdqfht0WkYvN5%0AZ0eZV9ty3woU7I6wj9p7P2Gfu82e1ODbvw/YHYx3isivr1OltwC/qKqLAKq60G3NIyKvsXntFZE/%0At9fOKMfW68nAR61MBbvz7g9F5GvAK1bV/0V2V+LXgB/rKK+tAxH5EbsT7lYR+U8R2bJOfX4H+FNV%0AvdfWJ1HVd3Wpz6W2Te4QkU+JSL+9/qsicre9/s8isgv4eeDXbX2eZeX/KxG5FvjzVbLuFpFvisiN%0AIvInHeW1dzPa118VkVvs3xm7Ka1u32bzuUNE3mCvj4nIV6wse0XkWevoorPse+xOvrtE5IsiUrD3%0AzrY6vd3Kcpa9/tsdZf+vVfm8C7gF+AfOtMdPi8jNtpyf65DhhVYvt4jIJ0Sk25aPEeCEbbdUVe+2%0Az5ZE5B+tPLeKyI/a6wXbRneIyMeBQkd5h0RkyD7777Z+e0XkVasLVdVDwHuBvwDeBfyyqm68Bcrh%0AcDgcDofD4XA4HA6Hw7KZHY/X2i9LPge0z9lQ1Y3P73E4HA6Hw/F4oSAit9nXB1X1f3ZJcznwTFWt%0Ai8iVwEXAZUAe2A+8SVUvE5G/Bn4S+L8rD4pIBHwceJWq3igiPcCaZ9Ko6u+KyC+v7MIUkfOBVwHP%0AUNXYOoReC9wFjKvqRTZd1yMnRaQCVFT1gfWUIObY1D+3dZ0DvigiLwWOri5HVedF5JeB31LVm+x1%0AgIaqPtO+f5H9nwfeBzzP6urja4jwNeD7VFVF5P/BOBd/c420FwH/Z736WD4E/IqqXi8ifwz8EfBr%0AwO8Cu1W12VGfvwOqqrpyZOvPAOcCL1DV1Lb7Cm8H3q2qHxKRtY6EnQS+X1UbInIO8E8YZ20nPwMs%0AqOoVIpIDvi7Gwf1jwDWq+qdidgVufG6m4RzgNar6syLyL8DLgI8AHwXeqqqfsu3hicgLbfqnYHY1%0AflZEng0cwexCfL2q/qLVxStW7Qr+aVWdtY7NG0XkkzaP37f6WhaRNwG/AfzxKhn/GrhPRK4DvgB8%0AUFUbwO8BX1bVn7a2/G0R+U/gDUBNVS8RkUswztDVvAg4rqovtvL2rqGfvwQeAL6qql/ZSJn2c8LP%0AAZzdex5s4jhDh8PhcDgcDofD4XA4Hmtk+r1zlOljnc04Hn/c/n9zxzUF9nz3xXE4HA6Hw/EYpdtR%0Aq6v5rKp2OguvVdUlYElEFjA/YgJzfPslq549DzihqjcCrOw6lM3Hf3k+xhl4o32mgHFqfQ7YIyLv%0AAP4d+OIazwvdQ7Wt5grgOlWdsvJ9FHg28CebLAe6OxWfgHHo3m/z/Qjdj0XdBnxcRMaACDi4CZnX%0AxDqf+lT1envpg8An7Os7MLs1Pw18ep1sPqHaNVDQMzBOPYAPYxy2qwmBd4rIpUCKcWKu5oXAJWJ3%0AhgK9GGfgjcA/ikgIfFpVb+vybDcOdqS9GdhlHc/jqvopAOvkwzoeXwjcatOXbdlHgMOq+q11yvlV%0AEVlx0G+3zw1hjjD9urXTCPjm6gdV9Y+tbb0QsxZ/DeaY2xcCL5FT8TnzwA6MDf6NffYOEbmjizx3%0AAn8pZpfu1ar61TXkvgTTH54gIp5ql4Bqp8v6XswuSZ41/nw9UJtYL7nD4XA4HA6Hw+FwOByOxzkb%0AOh5VdeMo8A6Hw+FwOBywOvp5s+N11vE+48w1yFqOv4TTj4bPr1G2YHaFvfmMGyJPBH4A+CXglcBP%0Ar05jKgZJlgAAIABJREFUYzoui8geVT2wRhkr5ZyBqs5tphzLWlHiN+P4fAfwV6r6WRF5LnDVOmnv%0Awjhjb99Evt14Mcah9RLgD0TkwjXSrRf1fqM6/TpwEngipp27RbAXzI7Ma864YXYfvhj4sIi8TVU/%0AtEF5cLpdphgn9VoebgH+TFXfs6rcXaxTb9s2LwCepqo1u3Mxb/P7D1V9zUZC2t237xaR9wFTIjJo%0An3+Zqt63qjzYQNequk9ELgd+CPgzEfmiqp6201JEPMwRq6/DHKv7C8DfbiTrCq/0xrggGuJIEAIw%0AFcD2WNmSxtwVRQAc8BM+ekWNT945Qs5KvCfop+AlNIrm5OAbyHNemtIUj/2RaZrXjE1QW4r4UmMA%0AgKbAhc2Eb+d9Xhib3zscpMBur07kGz94VBri2riPy5M6QyXTXP/f8k6+P5xjbnmAZmyGlkYwxHDa%0AZD4ZAmDBH+WC/DzXxP0UrIwXNhvs97ezxTfha8uaMu2HLOBxb2jKey1VbovOJ5coFxfnTV0a/Qyl%0AKYc9sxN0ayNjdxTzNW+MS2Nj7oe9PAdC5dmNlkkzqByY7WNLrsiRhqn/Zd4QS8EQT/cXAKg2I+az%0AkK19eXzPCHmoNcqh0GdXnNInJQBOpjkWfGHRjrihQhr005vCuZ7R231egYFWxv7I6GNrooxRYDYL%0AGcCctLs3l2NrM2NUQq4tmGH42c0meT9lppUDwKOXG/M+h6TFL6emLT1VFtTjaSVzWM7xhRJL0ss9%0AOY/t9hDfE9Ege1pZe6Dfk1ui3gq5OytygdYAqOSbfL3ZQ6CQhWbjupdAJStyyYjR7ZerQ8x78IK0%0ASqXXdPMbFwe5JFrg37QHgEuaSl4zrisIry8ZHd231MdlWyfpPb/E3391q9F3MybLoCimbWupT1FK%0AxIlwwh8HYGJgGzmFOD8MwJNaDRRhOg2ZEVObHGaQuQBTj695RTzgic0Wx33TJ+YFStEAkcJwbOyr%0AP2iSqnBcRgHYkraYJuJ2hB9Sc5Ly/hAubioX988AcOvMEMVomHwr4+LLBwH40H3bubzZZHvvItfN%0AjwEwHifcnPfpyYxtXdCMOZQ7nx1xzEnf9N1nbZng36Z38FTbt0I/YyLNc8U5J3hg304A7szlGY0z%0A9uSXAKhnOzmkBcKG8lMyYq4lAXfkQibyKVeGxnbvKz6Z4bTFQTV2dEkkiMCnZSd77I+NDoTKc7IW%0A1YZp27MHerh5wdTpPL8KwODwMvuODXLhBZPMnDAnVn8x7eXCZsL+sqnrE+MGRyTPCYGX9Z8E4FtT%0AuxlpJtyYN3b0Ym+Bj2uFl2uV44lpy0kv4KmFWRaXjd18NAz5h56Qo7O9FDxT1odzPq9pKOedP8lH%0AHthi7cvo8Jyi2VDeW25wZKGHfVHANvsbjpMljxeNTHD4uCn/gJ9j2odzZIj+1HSK8y7I0AyOPpCH%0Awtmc+7xFrv7SGKrQ3zI2GUofh/2AWMC341QkUPdg2o4J57XgHL/Kp/0yz6kb2xrwGlR1lHxg8rnB%0AK/Fsf4FvyBYq9idER0J4kSzR21snyBlb/vvpXl7h9TFjZ8uL6OFuP+TVTzjK9XufAMBOr0Yr9Yns%0AmHgsLbCoHs1ghHJmZNqtdURgeKux4zj2OTxXYVt5icEdZky86e6zCROlIP3M2H5SbGQIu/i6bwaz%0AEREWPTi7pTw7PBuAC9M62hSKUQWAXL7AoWoFRcg807a35jx+KF3mBLs4oMa+fiSoUM9gT2LHhCik%0AJ4PBNOXOvEmToowjjDSNHlvhhfiZclZpkauTfgCaKD+eu5inDEwD8JW5YU4GRsacbf+nnH+Cq/dv%0A4zk9Uww/1Yz5X/jCOWynwZ2p0cmLxmrcfLzCRNjLD/ROAXD39ACjNLjBN/1AgR8cmeLaxWHOsnPH%0A10oX8OriDN9aHKI/NW0wQpPrwyEadomwKxHGtI80FRp2nBpstZiih2Ex+fxT4PHKunIoGGTODsxn%0Ah0Msqk/LrtZ3Ji1mvBESgedsN2HMP310nFEv4/Ktkxw7YfrAfRTIvFOL94v9BfbHu5j0PM5qGXt/%0AsDRKBhwPjIxbC2PEAs+O5ripYXQbe1BW5c6ckrM7Ud6QeHwtl+dlFaPv47MVjvk50txWLhAzTvyL%0AFHhRIyUnRv+3hHkqKZyb1flKZMbyHx/z+MTkGJfThBjujHLM5UcYT4WclftJuTmOxQOMl6t828q0%0ANUnY1hNw/7Kta84jp3BOM2EsZ8bO7efPc/Xe7Tx/6wkArj82RjnL2BEuc41n7PQZSZOdg3N8dmqc%0AC3wzdtKAo0EP59h1woIaux/vuYBXNUzbbh+N+fDcGJfb90fKu7gsrfHxXMTTmsZufVVClDGpAwHT%0AcZ6fyl8GKXy5aNY8T4lDLvaX2J+NcmHerF2+2eznvmLKjtTkUw4HqQJvjPo56ptrT++pMN/I41vb%0Amg4iLu6b5sbpAR7MGZ3sjJVinNIQj+OeMaaeDIqZUvDMuJmo8KStJzn64ChfC00fGI+NnZ2PmV/6%0A+uq0mgH/3BwiETuWZH30NzPOLWYQDaAqzNXz3K05nuwZfV0flHlCM+XaCMYzI/dgClM5uLRp7K8n%0AaHGHlnjeloxPzJuvv3tTOOkrz2yYNAkeWytVji+XucPmPZLCgg8+cGli2nvb+Dx/Pz3KK2QRgAfq%0AFfxQuTX0GPKN3T4xbnDEy5FTU48sE5oijLZiCp45vGUiy9GbpCBmv89kEjBCkb1ByJAZgjhXlvmC%0AX2Q4EyaLZq1wUVMpa8YddpzcFSsjzRa3h2V+oGTaezSBvjRlyDfrpCNS4JLiLCeau5nKzHg7nhtA%0AW0JKiSOe6QXP3X6c2mJEo27WCb3DKQeP9XN3YYweO3ccD+D8ZkrejneKsGdIuWd2gGHPlHc4LuAB%0Ai4HRh6fQ9KHonZrLCknGNZVe3ujXuKtm5sot2uKeIMdTA6PbmUaBQxKyO26xJKa+28M8H86NsyMz%0A7y9MhtnVM8+Ds4NUAtOWIsoJKVDSlM/Zde9zGh635YQftGue+wuXMZbGxIkQ23VJMc64O9rCBXbc%0AKkUDHE0K7PaXyRfNuLyv1oMfQ8s+U0pSeiVPLkv4lNXjy9Ot7Mv7ZJg1A0BIxokkYsyuix7wctQE%0AnhYUuSk0a45KataTdnrnaHGc140eRzy4+qgp/wVbMt5fHeTZ8SBNK8Oo3+AeSlzsL7XrP9MokKXw%0A5YLpE+/a0aA0lnDtTWbNc+lwi+n5kK+EvXy/Z567NykTi7BNzTzhcGyWzcR4REQuEpFXishPrvw9%0A0oI5HA6Hw+H4b8W9wFYRuQLM0aciEgCHgEtFxBOR7ZgjL1eI7W43gC8BLxcx33aKyICI7BSRIcBT%0A1U8CfwA8aR0Z/gz4W3vMKyLS0xmbz3ID8BwbM8/H7ES7fp1yloDKJuu/W2xcQZtvN3qBY/b1T22Q%0A59uAt4jIubY+noj8RmcCVV0A5uRUfMTX2fp4wHZVvRZznGsfZrffZusD8HXg1fb1a9epzwm7q+51%0AmM/vq7kG+IWVthaRc228wp3ApKq+DxNjcb22XRe7w/ZBe2wuIpITkaIt+6fFxmEUkfEVG+tCpz32%0AAnPW6fgE4Pvs9W8BzxCRs21+xZX26UREXiyntvueg/msOW/l+ZWVeyJymU3zFayOReQiztxRvHJM%0AcE1VP4I5TrWbvt4A3K+q12GOgP0dERleo74Oh8PheIQ593mLj7YIjxhx/Pg9mvsrc4/fqXNn8vj9%0A4vnOKLdxou9RpuO1frv5vY+6YxEdDsd3EVV5zP99r7DhjkcR+SPM0U4XAJ8HfhATX2gzvyh3OBwO%0Ah8Ph2BBVbYnIq4B32Jh4dcyOsa9jjhO9E9jL6bHr3gvcISK3qOprReT3MTEXPSDG7DysA++31+D0%0Ao+NX826Mc+1GEYltHqfFSFTVEyLyZuBazO6zz6vqZ+xux27lfAD4OxGpA09bp/4N6+T8dxGZxqy1%0ALuqS9CrgEyJyDOPEWvNkCnvk5q8B/2SdaIo5BnY1P2VlLAIHgNdjHIAfsUexCvDXNsbj54B/FZEf%0ABX5lrbItbwQ+JiJvBD65Rpp3AZ8UkVdgdNptF+HfA7uAW6zDbQp4KWZ9+tu2raqYuKEPh9cB7xET%0A5zIGXqGqXxQTP/Sb1tdXBX4C4whcTdseMbtdf94eeXofpq1Q1SkxcTD/SUy8SjAxH/d1keWvRaSG%0A2fX7WhtD808wsVHvsLo4BPwwxnbfb8u7Dfh2F/kuBt4mIpmt3y903rQO1TdhnaSqelxE3g78BcYm%0AHA6Hw+FwOBwOh8PhcDg2ZDMxHl+OOf7qVlV9vYhswXwB5HA4HA6H478Jqlrucu064Dr7+qpV9z6A%0AcbqtvN/V7Z6qXtlx/UZO7QzrpOtuOVV9E8ZRsvL+43SPn7ipnXCqqhgny190uffcjtcfAz626v7t%0A3cqxOyA7nW67Vt2/suP1FzCxHlfn8QFO6eszwGc2qkvHs1cDV3e5flXH69vorvdndnluH6fvpvvq%0Aqvudsh7kdGfrW+31Q1inqo1p2Znfm7ukyYC32L9OPmj/NqTD/qbpcOiq6l92vL4feF6XZ98OvL1L%0AthetSneaPWJ+rNdNli9jYoWuJ++r17hex+xK7HZ9rWd22ZfX2L+1ypzkTPv8q47Xz11PZofD4XA4%0AHA6Hw+FwOBwO2Jzjsa6qmYgk9uixSWDPIyyXw+FwOBwOh8PhcDgcDofD4XA4HA6Hw/GIY0OwOr4L%0AiG6gTRF5F+YX5q8GfhNzxNRtquqOXHI4HA6Hw/E9h4j8LfCMVZffrqrvfzTkebiIyOsxx5p28nVV%0A/aVHQ55HExG5AVgdoOd1qnrnoyHPfzeeNf58raYN5uMqAKWgQKIpg2GF0J5C3MgSDtcmGciZUKHj%0AUT8T8QLbon72Vo8C0B9VSDUj74WkmgEwEvawkNYZDszm69m0xlJap88vspDWAWhmMQUvojcomDTJ%0AMgNBiWraZCGpAbAtN8BMUqXPLwJwuDHF2YVRWpqykJo0OS8kyVKqaYNa0gBga2GQIb/EfGbeLyY1%0A+oIStbTJ7twgALctH6Uc5JlvmfoP5XqZj5d5amkndzYmAOgNiszGVYbDCtWsCUAtbbInP8x0Yk4a%0A9hBSMlSV3dEAABNJlYnWPL2BkbvoRdSyFsNBmR7PmPzexgkKXtRuj1QzducGOZlU2/XPeyFTrQUi%0ALyTyzG9QIwmo+Hl820YFL2QpbVJNG0w25wHYUxxlOWvSzGIAeoIijbTFicYsldDI1B+WSTQl0ZSS%0Ab2JJnR30c288TT01McEuL4yzL57l3HCAO5snAViIa/ji0ReW2rrtD8vkJeCe6oPGtnrP5WRSpZaZ%0AfESE2VaV8Vw/oZg4cffVjrOzMILPqbgndY3p94vMWt1OtRa4uLSdhibcXzsBwFhugIGgyFRi2q0g%0AIROtBQajCkuJsa2CH6Gq9PqFtp7m0zo9fp5mllh7q5Jqxs7cEPfXTXvvKYwwE1eZjZfaZZVsG63k%0As5g2EJG2brcEFVqaUvBCDjanT9N34PkEtr49Xh5F2V83euwLS5wTDTGfNdt9ouCF1LOYlZCxAR45%0AL2A2WaaWGvvrC0ospXXiLGV33sSlO9aaYzisULcypWRt3TTU1DfTjIqfZyk1faKlCdWkwXhugE5m%0AkypxZk6njryAc/MjPBgvsDvsB+BEskRDExJNmW4uGJmiMiU/39a/Lx7NLKYvKJFhvr/o94ssZg2W%0AbfmDQRkPYSJe4KL8GAC31I5S9HMMBCWONecA2J0f5lhrjoGgZOumVNMGiaZk9ruRrVFfu48BLGct%0A8l5ATsK2vrfm+il7kdUMHGnOUAkKxFlCzjPhfkWEUb9MgnK4NQNA0ctRy5qMhD1G1805Cn7EQFBq%0Aj3ctTTnRnOPswhYAGnZs84DqSh+w5ea9UzKdUxhlNl3mgsi04w21I2Sq7MgPMtEyuq0EBWZaS+2y%0ACn7EWbkhQvE4aftJQ2MuioaZtWPUtxcPUAzyhJ5P0TfjTSQBk60Fin6ubUvlIG/roVZvTWuHUXsM%0A2hr10e/lmbbjLcBCWsezbQwwHFZYSOtMNud5QnHc1FN87qlPcGHBtO10WiPnBagqi3ZcriYN8l7Y%0A1v98ssxI2ENDEzyrsaP1Kbbk+9syg+kDofgca84CMJbrJ9aUZhbzhNxIu7zppNoeb+biZUZzfXgI%0AQ3Y+8UU4Ei8w0zL9fTCqkGjKlqDCPttGo7k+mllMzguZapn4nT1Bgb6gSEXM2HCoNUs9a7EzN8Rh%0AOwb44tHKEkaiXmsjCYJQ9EIWbD9JyViIl7m4tB2AehazbO2lZfvtTGuRZ5fP5o7mRFsnRT9HKF47%0AbY+X52S8SN4L28/lvJCTjTnytv3Hc/1Usyb9fpGTsamHhzAW9VLLWm17Gw572BKUuHX5wfZzs8ky%0Aw2GFSE7tg4jkVLzPpazBctailSVtfZf9HI0saY+bM/ESOS/kgtwIN9dM3ucXRtlbO85Fxa0capm2%0A3BUNcCJZao8TJT+PhzAbVwk9k/do2MtUsoSPyfvc3DAzWZ2D9SlGckbf061FziuMcl99gv7QrEMa%0AWYuKX2jr6MjyJDtKI2wNenjAtlveCxkMypyIzVy6LernYGOa0ai3PZammrEj7OWB5ky7rXqCInNx%0AlfPzo8besjo5CZlKltq220xbbM8PtXVyrDnHFmsfVVvf+bjKaH6AscCsuU4mVZpZzFRrgaeXzX6S%0Au5onOTc3zLFkiU52BL3cuHzYtI8XMFmf59zK+GltlfdCpuz8JiKoKoHnU7AhzxfSOvW01V5vVIIC%0AQ34JD9pt1MoSlpIaewpbONGab5fXExQJbZtEXsDhxjR9YYmV77AzlFraZDzqb9uQLx71LG7bZNmu%0AbY43jG53FoYJxGc+qTEW2rZNl1lMalT8AjU7Zg0GZR6oTbTrOZLro5o2yHlhu9/0BgUC8dtrsEOt%0AWXzxqCYNdueHTLuldRI189/KfNYXlJiJl06zo4GgRL9XYF9zEjBz/snmfFtv41F/e5xbsdOdYR97%0AGycYDis2n4QHlk+wvThMyco0HJRYSBuUvYi76yfa9XlicbxtbykZ9bRF0c/R45v187agQpOMk3Zd%0ANNlaIFPl3MKW9noih8/ttQcZzw3Q0FPrl2Ot+fY8EWvKYlIj54XssuvZ25aPsDU/2G5HXzxqaZPj%0A9Rl6olK73WJN2/P0g81ZIi+gLyhxwo7TO/PDxGTU0mZ7zPfFI9WMnB1bCl5IhnK4Md2e81Zs6/Cy%0AGZN3lEbIS0jBCynb9dmR1py1k2V25kxb3rJ4gCf3/P/svXmcZVdV6P9dZ7pzzVU9T5lIICQdSBAE%0AIQj68MnoQ1GjEPT3EB+IiCiQB5iHD0RBEBlUeD4mmR4gEsAn/NQEARkSQ0aSkKE7PVbXfKvufIb1%0A/ti7Tt+uVFV3EppOOvv7+dxP3bvPPnuvvfbaQ5119t5n5P1kPW3TSDpUggI9Ow8cDweoelH+v0JB%0AfKbjJQTJ7fTO9iRbCiP5/xzjQQ0R4Z72FKkuz5VCMlU2F4bZY8eOi6o7ub19OLcJXzwG/TK+CB2b%0A/6HOLKEXMhIZ20o1wxePihcx6Jl5+aFkER+PkaDMnB2XD3VmKQdFhqy+h/0SbY2JNaNodRlryqag%0Axr7E9O3fPnj1w+eQwQfATTuf85B3PV6w90sPizrwjhdBVf+bqi6o6l8DPwO8xDkdHQ6Hw+F4ZCIi%0AqYjc0PfZKSIXi8hfPsh03yIiz3yA967cgnNdVPUVqrp7xecYp6OIvFZEbheRW0TkRhF5sQ2/RkQu%0AfgAyXi4im9e5vmr5ReRSEfmy/f5cEXn9KuX58CrlecWKdH5ORK4Tkdtsud5pw68Ukdc+gPJcKiI/%0Auc71VWW11xr272YR+dxx8tkpIrecqFyq+hOr6CJ3OorIXhH5fN/vF4rIR44jw24R+c8nKsNDERF5%0A+bINP5RY/if8VHFvZ/qkpT1mH1aeKpYfsJwMBqzz81Sx/NDrZLD8sPRUscE+HD4ZBMf/1/+ksvyw%0A7GQwGtxnN/gfK/vsA9yTQcc6404V31u855Tm/3BlNDp5bflEaJ9Eu9lSOLVj92y8dPxID5BzCuMn%0ALe0TYdmJeTJYdiKdKmr2pbCTQb8zdC12lE5e3S47UU8Vy46nk8GUfYngVHGge/J0u70ycdLSPhHG%0AT+Kc72T+H+Bw3B/WnP2LyPZVgjNgQUS2q+q+kyeWw+FwOByOhyhtVd29ImwvcN3KiCISqJ7Yf9Cq%0A+uYHIdMVwNsexP3HICIvx7xs9QRVXRSRQeD5DzLZy4FbgEOr5OefSPlV9SrgqvubsYicD7wP+HlV%0AvV1EAuBl9zedFVyK2QXj31fJLzgRWVX1EOYs8R83F4vIY1T11hOMvxu4GPjHlRfuj43/qHggedoX%0ACH8kaTkcDofD4XA4HA6Hw3E6kunDYjHhw4L1Xjv8CqBAv7YVGAcmgOO/UuJwOBwOh+O0R0QuBV6r%0Aqs8WkSuBzcBOYEZEvoZx2vnA+cCfAxHw60AX+M+qOmdXnX1ZVT8nIpcA7wEqNs4zgP8CXKyqr7R5%0Afhl4J/AsoCQiNwC3quplIvJrwKtsPt8F/psV9W8xDiQF/reqvnuNIl0BPF1VFwFUtQ58dJVy/4qN%0AK8BXVPV1IuKvzAfYb39/QkTawJOA2+y1nwXeJyLP6iv/s4C/AGaA6/vyu3xZByLyHOCNtoyzwGWq%0AemSN8vwh8FZVvd2WJwE+sEp5dgN/DZSBu4HfUNV5EXkV8HIgAX4AvN7+Tq2ufwf4TWAOuAi4XkRu%0A7pN1F/BJzLzzn/ry22nLfL79/nFMnQO8UlWPcWpa3b4d4/QsAO9X1b8RkU3AZ4ABm8dvq+o31tAF%0AGLu5ArhsRfpPwOi9BLSBlwJ7gLdgbOwpwJ8A53GsjV+xmuy2XVyJqcfzgf8Afk1VVUTeDDzH5vXv%0AwG/Z8DOB92Pm2y3gv1pn8UdW6PetGPs5w8Z7GcaxfQ+wW1UXbJnuwmwr/NtAQ1XfKSLX2DyfDFwl%0AIv8AfALTRv8v8BpVrYpIFfgiMAyEwBtV9Yvr6NXhcDgcDofD4XA4HA6HY+39VlT1sap6gf37WMzD%0AkW9h3m5/9Y9LQIfD4XA4HA8pSn3brH5hjTiPB56nqr9qf58P/CrwBOCtQEtVLwK+DRyz/aOIRBgn%0A0u+q6oXAMzFOoFVR1ddjV2Fap+N5wIuAJ9uVmSnGwbQb2KKq59t5zarnOYpIDaip6t3rKcFum/qn%0AwE/btC8Rkeevlo+qfg6zIvQyK+dyeTqq+hRV/XRfukXgQ5h5108BG9cQ4ZvAE60eP41xLq7FstPr%0AeHwMeJ2qXgDcDPyRDX89cJENf7mq7sU4KN9ty7Ps5DsHeKaq/v6KdN8D/JWqXgJMsjpTwM+o6uMw%0A9bfa1r2/CdRtOpcA/9U6NX8V+Kqt7wuBG45Tzv8DPE5EzloRfjvwVKvTNwNvU9We/f4ZW9bP2Lj9%0ANr6e7Bdh5s2PxjgJl88WfZ+qXqKq52Ocj8+24R8EfkdVHw+8lmMdxP36/R/A922dXAF8TFUzjKPw%0ABQAi8hPA3jUc0kOq+jRV/XNM/bzH6rV/RW4HeIEt19OBP5dV9rgUkZfZbXyvm2weXCUrh8PhcDgc%0ADofD4XA4HI8kjnvQg4icbd+y/r+Yh1aPVtX3nmzBHA6Hw+FwPCRZdvLtVtUXrBHnqj7nGsDVqrqk%0AqtNAHfiSDb8Zs2qsn0cBh1X1WgBVXbyfW0E+A+MUutaugnwGxuFzD3CGiLzXrihcXON+waxUPB6X%0AANeo6rSV7xPAU+9HPmAcrCs5F9ijqneqqgJ/t8a9W4Gv2pWFfwA85gRkXhO7neyQqn7dBn0UUx6A%0AmzCrNX8Ns+pxLT6rqukq4U8GPmW/f3yNe0PgQ7Y8n8U46lbys8CLbb1+FxgFzgauBV5qV9s+VlWP%0Ad/hPCrwDeMOK8EHgs/ZMyXezvk77bXw92b+nqgesU/AGjtr700Xku/aenwYeY1cY/qSV4Qbgb4BN%0AfWn16/cpWF2q6r8Co7YOP4NxfgL8MqvbGCvCn2TlBrMydRkB3iYiNwH/DGwBNqxMSFU/qKoXq+rF%0AGytb1sjO4XA4HA6Hw+FwOBwOxyOF9c54PB/475iHLn8G/OYaD5McDofD4XA4+mmu+N3t+571/c64%0A71xkLcdfwrEvTBXXyFuAj6rqSqcSInIh8J+AVwC/BPzGyjj2TMemiJyhqveskcdyPvfBbk163Hws%0AK/WUJ7NOvsu8F3iXql7Vt6XnWtyKccbeeALprsbPY5yQzwXeJCJrOeTWKg8cv0y/BxzBrFj0MKvt%0AViKY1YBfvc8FkadaOT8uIu9Q1Y8dJ7+PYxyP/ec8/jHGSf4Cu/XrNevc31/W9WTvt/0UCOyq1g9g%0AtqLdbx2mRXvvgt73DNXV8lzN/hSzivgsERnHbHH8P08grbW4DLPl6+NVNRaRvazd7gCYSxpsDAep%0A+Sba/s4Mj6ls5QetQzyusg2Ae7MFzqhspCgB82kLgNGgyoHePOdUNgPQSLtE4rO3PcV5la15+u2s%0ARyMzKl1K22yPRjiSLDHolwA4s7iJ23qzHOoumHSjGgUJKQQhdy6ZxZyjYY253hJbq8OMhDUAUjKm%0A40VqgUmnnfYo+wVa3U4uUyg+e7uzVPxCLs+YX+ZgFnM4Mb7ughcy5JfZUhmirXGe1g+6U5xbnADg%0A9s4UY2GNyAtoxea9hE3REI20S6YZAENBhU4Wg8D+uA5AK+vy2PIWDtjfPU0JvYCFrMOs1SNAyYvo%0AasK2cMjUSdqi6hVIfZO2iDBRGKLiRTRSo8uqX6CRdhkNqgBMJw0WYmMio4UBm25IM+uyMRxkLjHX%0Ain7EUFRlSzScy6QoO6MR7uiYhbazfolG0qEaGJuYzTosxE0OSMjZ0RgAh7wlNgQV9tmybYqG6GiC%0ALx5nVozv/e7eLJ41++X6Dgo+jaybh49ENepJi5GgQj09+u7L/mSO80ub8vIfiuu00i6PKpu63dsI%0AiFA8AAAgAElEQVSZYUc4xKRmDFg5D+o8RQnoemaIGvCKtDRm0C9yd3cGgPneEs2wzLi1o0gCxqMa%0AjaxLkpl3NJqZsaXDnTkbx8cXj4qEHExM/Q/4RQ525+mkXQIxp5mM+mUW0w6RmPyHvCLTWcKB1gw7%0AKxusvhOaWY+hsJLrZTZr4+NRT4xNVAvDpGTsCIY4YustEp+SFzFg22knS9gUDTGXNLmrbeptMCwz%0A4VeYsl3FXNJkczjIobie6z/0fDKUCVv+qXiJrYURzgqH+WZzLwAbokHOK27g7u4sgWfKVk87hOIz%0AKhEAfjDAnmSBogSUSuMAeAi+CLEXAhBrymhYIxKfKdtuihIQZwmZKvd2TJ2oZpxb3sytncnclkLx%0AqadtNkaDAOzrzrKrOMY9nWmTv3hkqngieRxfPO5oT+btfSFuUPAjIi9gZ3Es1+N82qaVdRkMygBk%0AKLuLG5mz/dThZIkuKakqPWsTglDxi6S2vZf8iHrcItEU305zeppQC0ocsWVNNaMWZEz4yzt6Gxnb%0AWQwZPLGyE4DrWvu5oLyZO3qzxm6CCqH4+HiMBOZetfW7bFvTvUVuaR0i0YSttmw+Hrf0pgnEZ0fZ%0A9F3Dtt5jslym0ahGJAFnFsx9d3SOsK8zm9vx5sIQk706W8Ih5uIGYNrEZFxnqmP66bMrm2lnPVpJ%0Ah202/6l4kUG/zGMr21hMzZC6SMZi3OQmNSvri36ILx7NpIvaKcZoVGPYL5v+E6j6RSIvoEJEauNs%0AszYWBQFTPdPnjAdVDsd1thdHrb1lzMcNCl7IbV3bJvwyVb/I/raxmwurO7ina75P23o6ozhOzSuw%0A5LVZStpsjoYQEXqaUvSNLZe8MLdjXzwrZ4Fbl/bz6KoZ70bDKvW0ze2tgwza9t3Lkjw+HB2nBr0i%0AEkieto+xi8XM6G3AKyIi3NtZsnbj57poZz0Ayn6BetIms+G+75FqxnhQZXmjg0QzKMJMt87e9hQb%0AiyNEEuAjuW3XghLTSYOtwSBznuk7ZuIlEjIuKJsXk6oSUvEimlmPKdsHLiZthsNK3iZqfhFVpeRF%0AhNaW9nVmjb3hs71g6mnMK3Fj51DeBx5JGpxV2sCe3lEbTFFG/TJbAjOW7e3N5XOUidCELWYdHlPY%0AwO3daX7YnaaRdgjEp95r0Eo61k432TqeyOchuwobuLM3w5mRkadaK9DRhLu602RqdFnwQqaTJbba%0AcXIqXuKs4gTTSSPX90LcJBSfLdEQsdVBK+vRSNrM2PE9IaOetJkIB4js+H4kWWLUL+dzAF88fBHm%0AkiYbQ9OXdbKYAa/IdNLEQyh4AQtJk12lCepq6n9XNMpU0mSmt5jrcmMwwJL2SO0j4IJX4jED26n5%0ABVJbtkRTUs1YTMx4Ox4N0NWYSIK8n94YDXJmYYwbmvs5x86DDsWLtO3YCBB5Qf4p+VFu78GKdTJl%0Av8DF0UZm1Oh/MmnQSDqkZLQ1w8djX2eKwaCc22TqZ3TTmNFoIJ8bjkcDnBmNsmTLv5i02FEYRVVp%0A2brtaMLG4gizPdNutoVD3JZOMhyUmbT9xkK7wfmVbcylrXxcbGRddhZGTXsB4iyhnrTYGA3REpN2%0AO+txVnGCfT0zL6jHTc4rbOCWzuFcJ2N+hSW/TdXa6lLWZSlp2zo2evlhd5rxsEZX07wvO6u6GVUl%0AsvZ/OFmiID4H43p+31BQ4TtL93BJdRcAd/dmGAzK7IyGKdp/y++K5/DFY6pXz9vbZFznusV78nlZ%0AN4vZUBiio3Gu73YWMxEOcLA3D8DmaAgPYSyo5Lb8hOouptMmVVvW+dTYdawpkZ1zbQmH2NOdwReP%0AC8umX5xMG3gIQ6Gdq8ZLDNl+I7b5+35EM+3QsWX1pUJBQrYWRsx4ae02zhJ2D+xi2s7fN4ZV2ppw%0AQ3M/AINBmWbapewXSO2Yd251K4tZlwU7lyp4IcNhhbm4wYiVqZ62GA8qLNj+14y9VQre0ccdI2GV%0A+aTJYFBmgx3TDySLDAblfJ7UzWK2hEPc3Zlmsx2XJpNFdhXHc91uj0a4oz3JxmiIkp0rDUVVCt7R%0APhag6hXY15mF4ghgxu6ltE3JCznSNWldWN3BnZ0j+dwxJaMoIZuCal5vjazL1+uH2G7nBKc76s54%0A/JGx3orHGzFvQH8DszXau0XkL5c/PxbpHA6Hw+FwPNK4Hdhsz3lERGoiEgB7gd0i4onINszcZJlY%0AREL7/V+AF4rIhL1/RER2iMgY4Knq54E3AY9bR4Y/Ad4vIgM2jQERedmKON8FniYiY/bswV8Bvr5O%0APktA7QTLv8ue9YdNdzUGgeV9LV9ynDTfAVwhIufY8ngi8pr+CPYcy3kR+Skb9Ou2PB6wTVWvxmzn%0AOgRU70d5wGzV/8v2+2VrxBnErHTNbN6rnSX+VeC3l+taRM4RkYqI7ACmVPVDmPM116tbAFQ1xqxq%0A7D8+oF+nl/eFH6+sJyJ7P8vOuxm7yvGFVqZFYI+I/CKAGC5cI41/w+rSOp5n7OpgBb4AvAu4TVVn%0AjyMLwHcwZ6jC0XpaLteUdTo+HdhxAmk5HA6H40fIsjPmdORs+2LH6cjmaOhUi3DS2GgfYJ+ONNLV%0A3ns7Peh3fpxu+MffzM/hcDgcp4D1Rp613s53OBwOh8PhOCmoak9EXgS8V0RKmPMdn4lxXu3BbM96%0AC3B9320fBG4SkevtOY9vBL5mnWYxZuVhG/iwDYP7brPZz19hnGvXikhs0/jzFXIeFpE3AFdjVp/9%0Ao6p+0TqKVsvnI8Bfi0gb82LXWuXvWCfnV0RkBnOW4/mrRL0SsyXnQYzjaNc6ad4kIq8GPiUiZcyC%0Ah6+sEvUlVsYyZsvYl2KcaH9nt/EUzLmOCyLyJeBzIvI84HfWytvyu8AnReR3gc+vEecDwOet0+1q%0AVl+R978wW5Veb88anMas6rsU+ANbVw1WnBu6Dn8LvLHv958BH7VO2X/tC78aeL3d/vRPHqDsOVZ/%0AH8LY8l7MVrHLXAb8lbXhEHN+52orVa/E2NlNQItjnc+fsWlevp4cfbwaU8e/j7GLug3/BPAlEbkO%0As03s7SeYnsPhcDgcDofD4XA4HI5HMGs6HlX1oz9OQRwOh8PhcDz0UdXqKmHXYLelVNUrV1z7CMbp%0Atvx752rXVPXyvvBrgSeukv2qq+VU9XXA6/p+f4bVz7Y77ko4e79inFB/tsq1S/u+f5Jjz8RDVW9c%0ALR+7ArLf6bZzxfXL+77/E+asx5VpfISj+voi8MXjlaXv3i8DX14l/Mq+7zewut6fssp9PwQu6Av6%0Axjqy7uFYZ+vbbfherFNVVe9ckd4bVomTAVfYTz8ftZ/jssL+usDmvt/fBs7pi/4mGz6HOdNzrTTX%0Akv0a+rZrVdVX9n1/I8c6PZfD9wDPWiX88hW/54DnrSHPdazYinVFPV+64paDwBNVVUXkl4HrbLwZ%0A1nGSOxwOh8PhcDgcDofDcTqhJ3LwjeOEOH3X2jscDofD4XA4HI7j8XjgfXYV6QJu1xOHw+FwOBwO%0Ah8PhcDgcDwJR58Z1OBwOh8PxCERE3g88eUXwe1T1w6dCngeLiLwUs61pP99S1VecCnlOJSLyXaCw%0AIvjXVfXmUyHPI4XnbH+2Ho7rxJoCcHZhjLu7s+yMRrixdQCAc8ubuKM1yTZ7RlSsGYe782wtjNCz%0A97WzHmcWxrirO82hljmm8tG1bYz6ZZa0B0BJQn7QOsRZpQ00sm5+30hQYSFpAfDYwgQLWY9/r9/J%0A5tIoAPWkxWPLW7ildYhuZtJ6TGUb35u/k91DZsfiCb9CiMf3Owd5dHEjALd1jrAtGuZgvABAJAFl%0AL2I2aTAemiNAU1W6mpDYcjSSDoNhGR8vD9seDdPIejSzHj1NABgPqtzbncW3OzTX4yaPr+5kPm1z%0Ab2cGgA2FISpexLBnjgg9lCzRSDuMBVX22jgThUGaaYdBv8yQXwJgT3eGbhazyZ43NuAX+Y/FPZxV%0A2cSe9hEAdpU20M56TNhyzCUtullM6AU07XlXJS+i5heZ7JmdeEPPp+hFVLyI6XjJyBgOsJh1eFQ4%0Axu29aVu/KQN+iel4EYCqX6SZdjmnOMGhxIT1soThoMzB7jwAo2GNQ51ZzixvzOtSRKh6BfZ3ZthZ%0AmgAg0YwRv8ThZMn+Tkk1Y9Av5TZxpDPPQFjJ9b8pGuJwb4GthZFct6NRjQGvmNvtXNLEEyGSID/v%0A67ziRuazNq0sRjH/P7fSLucVN3BPbw6AkaBCM+vRSY/WbcUv0kw7NJI2ADuK4zSyLh5CaM/bUlUS%0ATelkcX6eXy0oUZSAlrXRWFPKfgEPo4dlZpMGB9umjZxd2YQvHpEEXLtwl0knKvHYyjamkgYAmWak%0AmrEQN1iKjUzFIOKM0gYG/RIHeqYOtkRDLKYdIivjZK+OLx7dLKbkRXn+Vb+Y62g0rNLLEg73Ftho%0A7W3QLzKbtoizhKp/VO5WFlMQk/Z0vMjZxQ3s6c6wZOt7JKzRTLt5m+hmMRsKQxQlYMra0lBQYSlt%0AMxJUADjYnUcQhsIK3SzO8wrFZyKsMW110MsSNoQD7OkYGy35EYH4jAVHN3ToacJi2sntppPGbC4M%0AMZc02RWZvuRgXEdESDITJ/B8Zrp1xgtDhGKO+h3xy9zRnqToh0S2vPe2pthUGmHIL1sdFpiMF1mI%0AmwwGJqzsF9gaDPB922/64lH0Qnzx6NiyJZoyEQ4wFS8yYO+7MJrg5t40RVtv80mL7dEIR5IlnhFt%0AAeArnT00ky4jkSnvsF/m5qV9nF3ZRD01NlHyIqp+IW8jtaDEkc48Q1GVMwrjAFy/tIeBsMJIWGXW%0A9gET4QDT8RK1wPQ/ZS9kMe3QzeK8LgPxOSMa4UhidiXvasKmoMbhZIlRq5P5tM2AXyRD8z5nOc3H%0AhEb/+9IGd7WPUA2KFDxzzHcj6ZBqxkhYze1GRBgLqnmbnEuaud4Aan6JqldgKl7MbWkyrhNJQNGP%0AWLQ2eVZhnJm0xZLV0WhQJRSfniZ0czvpMR7WONQz48Tu4mZu6BxiJKgwa+0P4J7FSc4Y2JiPHY20%0AS4ayITC/YzLqaZulpJ3XLUAz7eR9uY/HbNKg5EV0bdnm4wYlP+K8wgZja/ECRS+gkyX0MxKUmU4a%0ALD8LDMRnIWkSW1vONGVnaQIPwbyTBE3bF3l2Q4VYUxJNme8tUbF1MxxUqPkF7mwfYSg0uuxlCeNh%0ALbetdtqj5Ef4eIzYsh3ozVOPm4xHg7k8YOx+uV/eFQ5zfWt/nu5S0mZLNExKlp/vt5h1iCTg3vYU%0AO+w4MeAVaGQ9bqrvBeD8wR34CEUvZM7aYNUvIEg+Bl1Q3syt7Ul2FccYEtNv3RnPMuabPn5iuc9J%0AluhmMTNdY6PnVDYzlzRR1bxuO1nMVLxI1S/auu5wXnEjMRmzqbGtexqHefzgGRRtHzGftulowlLS%0AzvuyVDN2FMdMmra+C+Jzb3uagT5dV/zCMWP3oF9mc1Dj+tZ+wPR3Nb9EhlKxffmAV2BPd5bBoJTb%0A8phfYSZt0klNvWcovngM+qW8TW6Ohih5IW0r477uLEmWsLk4mre3Eb/CdLKU938Dvhlr21lM29pU%0A5AWoKqNBNe9z72wdBmBbadyWo8id7SOcVZygrSa/e1pHGI0G8r5lUzjInR0T59am6Tu3FcfoaMKW%0AYIBb2ocAmIgGmfArNG06Zsz36Ng5JECmylzSpGj7lmbaRVHiLKUSGJs40Jxhc3k075u2BgN8s34n%0Ajx/Ylc9np+MlRoIKLY1ppd28vN0sznVS9iJiMjppLx9Pzy5tYDppUDLH2hOTMdNbpORH9Gx73hgN%0AMugVaWuSzwM9EVLNGIsGTNoSMp0ssTEcZLHv/NKpXj3vN0PPZ8gvk6K5vQXi44vHlK3r4bBKnCWI%0ASN5vpGRsCof4YesQw5Gx94IX0kl7eb8x21tkojBEL0uY6ph+8dzqFjwk7yfHwxpT8SJlv8CwHQOm%0AkyUWeg02FIcZsPPeDKWnKQfycalMKD4LcSOfFzazHoc6s1xQ3Q7AZLzIbG+RrcWxvO+u+EXm40Ze%0A/qq1yeV5M8BS1mXULzOTNJnumbFiNKpxpDvPT1bPAOCueI4xv0JMlteTohzsLbAQm/5+c3GUva0j%0AVIJSPi4tpW3iLMUTyW13azTCne1JqoEpazvtIQhnFse5285VIi9gWzTMQtaxNtnBx2MwKBHbueNs%0AvIQguU2O+mXu7kyzIRqkZMt7V/sImwrDLCRNhqy9AyzYsRGgKAEiwi2N/XlfumjnW8tjwfcOff2Y%0A3XVON67f9ryHvLPscfu/+LCoA3cCr8PhcDgcjhwRSUXkhr7PThG5WET+8kGm+xYReeYDvHfl1poP%0AGhF5LfAMzO4PArxLVXcDLxGRix9AepeLyOZ1rq9afhG5VES+bL8/V0Ref3/ztvf+HOYsywJQBP7Z%0AlmfalvX+pnepiPzkOtfXlFVEGvbvZhH53HHy2Skit9xf+dZJb6+I3IzRwRTwLFXdbT8n7HQUkeeL%0AyKN/VHI9HBGRbSJytYjcJiK32jM6f6Qs/6N8OtJIOseP9DAl9PxTLcJJY/lB9OlIdhq3t2WHwaki%0AOIltwpdT+8hm+QHmyWDZYXaqqPknr2y7i2tOCX8s3GtfkjkZLDsDTxVL9kWOk8EF5VNbb/PpyStb%0AyY+OH+kkMmCdryeDTeHgSUv7RNgaDJzS/E8mw+F9Tlk5baieRJs81Sy/yON4YGQqD/nPw4XjzmJF%0A5BwR+Zflh0IicoGI3OdMGofD4XA4HKcF7T5HzW5V3auq16nqq1ZGFJET3rJdVd+sqv/8AGX6kToe%0AReTlwM8AT1DV84GnsuJMvAfA5fSdF7giP/9Eyq+qV6nq2+9vxiJyPvA+4NdU9TzMmYj33N90VnAp%0AsKrjUUSCE5FVVQ+p6gsfpBwPhKer6oWYswofqO08H3hEOx6BBPh9a1NPBF7xSHfGOhwOh8PhcDgc%0ADofD4Tg+J/L63IeANwAxgKreBPzyyRTK4XA4HA7HQ4cVq/KuFJEPisjXgI/ZlX7/ICJfEpE9IvJK%0AEXmNiHxfRL4jIiP2vo+IyAvt90tE5N9F5EYR+Z6I1Gw67+vL88s237cDJbv68hP22q/Z+24Qkb8R%0AEd9+PiIit4jIzSLye+sU6Qrgv6nqIoCq1lX1o6uU+1dsWreIyJ/asPvkY8t1MfAJK1PJrrx7s4h8%0AE/jFFeV/lojcbq/9Ql9+uQ5E5Dki8l2rx38WkQ3rlOcPgbeq6u22PImqfmCV8uy2dXKTiHxBRIZt%0A+KtE5Ac2/NMishN4OfB7tjw/ZeV/l4hcDfzpCll3ici3ReRaEfnjvvzy1Yz2+zdE5Hr7uY9T0+r2%0AHTadm0Tkt2z4JhH5NyvLLSLyU+voop9/A86yafyslfF6EfmsiFRt+F4R+VNrT98TkbOsbM8F3mHz%0APHMd3Z1l6+dGm/aZYnhHn428qK+Mf2jDbrS2vVYaVTEv/l1v4z+vL40XWzluFJGP27BxEfm81d21%0AIvJkG/4EMW3t+/bvo9bTdT+qelhVr7ffl4DbgC0nqHuHw+FwOBwOh8PhcDgcj1BOZKVCWVW/J3LM%0AQoBTuyeGw+FwOByOk0VJRG6w3/eo6gtWifN44Cmq2haRyzEr7C7CbG95F/A6Vb1IRN4NvBj4i+Ub%0ARSQCPgO8SFWvFZEBYM19hVT19SLySrttKCJyHvAi4MmqGovIB4DLgFuBLXYFIyIytFp6IlIDaqp6%0A93pKELNt6p/ass4DXxOR5wP7V+ajqgsi8krgtap6nQ0H6KjqU+zvZ9m/RcxLXT9tdfWZNUT4JvBE%0AVVUR+f8wzsXfXyPu+cCfr1cey8eA31HVr4vIW4A/Al4NvB7YpardvvL8NdBQ1XdauX8TOAd4pqqm%0Att6XeQ/wV6r6MRFZ6zzJKeBnVLUjImcDn8I4a/v5TaCuqpeISAH4lhgH9y8AX1XVt4qID5zo3jHP%0ABm4WkTHgjVb2poi8DngN8BYbb1FVnyAiLwb+QlWfLSJXAV9W1c/Z8t+0hu4+AbxdVb9g69az8u4G%0ALgTGgGtF5N9s2POBn1DVllin/Bpp9IAXqOqilf87VqZHA/8dY/8zfWm8B3i3qn5TRLYDXwXOA24H%0AnqqqiZitft8G/Je1dK2qe1ZTpBhn9EXAd1e59jLgZQCPHX4sUeHUbnflcDgcDofD4XA4HA7HA0Ef%0ARluZPtQ5EcfjjIicCSiAmLf1D59UqRwOh8PhcJwq2stOvnW4SlX7nYVX2xVRSyJSB75kw28GLlhx%0A76OAw6p6LcDyqsMVLzitxzMwzsBr7T0ljFPrS8AZIvJe4CvA19a4X7BzmuNwCXCNqk5b+T6B2ZL1%0Aj08wH1jdqXguxqF7p03377BOmxVsBT4jIpuACFjVIXSiiMggMKSqX7dBHwU+a7/fhFmt+Q/AP6yT%0AzGdVVz3Y58kYZxbAxzEO25WEwPtEZDeQYpyYK/lZ4AI71wQYBM4GrgX+t4iEwD+o6g2r3NvP1SKS%0A2nK9EXgKxmH3LWszEfDtvvif6vv77pWJraU768TeoqpfAFDVjo3/FOBTVldHROTrGHt6GvBhVW3Z%0A+HPrpBECbxORpwIZZqXhBozD+nOqOrOchpXpmcCj+9rRgE17EPiodfYqph5gbV3fx87ErA79PPDq%0A5fbaj6p+EPggwHO2P1sPx/WVURwOh8PhcDgcDofD4XA8gjgRx+MrMA8TzhWRg5gHEpedVKkcDofD%0A4XA8lGmu+N3t+571/c6471xjLcdfwrFbwK912rsAH1XVN9zngsiFwH/CzF1+CfiNlXHsCrKmiJyh%0Aquudg7iqJ1RV508kH8tKPeXJrJPvMu8F3qWqV4nIpcCV68S9FeOMvfEE0l2Nn8c4VZ8LvElEHrNG%0AvLXKA8cv0+8BRzCrAD2gs0ocwawq/Op9LhgH3M8DHxeRd6jqx9bJ6+nLjjl7rwD/v6r+ygnIfiJ1%0A0y/v/Q1fmf5acS8DxoHH25W9ezFtYq324wFPWvFCANZBfrWqvsCuWrymL99Vdb3i/hDjdPyEqv79%0AenEBFtI2o0GVdtYDIFVlMCjR0oSSHwEwnTQYDMvMJU2W4hYAgXdsNzEe1jgUL1LzS2wrjwPQ1pjD%0AyRJHuvMAlIMilaCAL0IjNeZU8iIOdOcYDqsA3B7PUZSAkcIAWyKzCNoXjz29WTYWhtgRmNWZt3Qn%0AedzQGUwnSwBUvIh62uEnStv4fuewLUtGW2O2RsMAzKdtFtIWFb9I1/rjF+ImWwrDTPbqjEcDAAx4%0ABebTNouJqZo0HKTqRRzqLVD1TTd3U2MfI1GNVDMARqMBbm4dZDSscW55EwCHe3UqXsT1zf0AhJ5P%0A1S/ii8eEXWU66pc5NxxhT1Lnnu60yT8oE2UBc4lpvqH4PKa2jZKEPKl2JgB3dWeMXjqm2YyEVTZF%0Ag8wkTXwx3XJPExaSFp4I2yOz0LaeduhowpjVty8eS0kbQhgKji5Mrqdt6j2T/8bqINO9OinKbM/o%0Ae0NhiJpXzG0k0ZRzK1uYT1sc7hjf+vm17RzszjNeGKJn9V3xIhpZz+Rp7QZgNmnQy8wGPU8feBQx%0AGYds3TayLpuiIZbSDtuLowBs9mt8u3EPT6+dzTXduVwHPU2Y7Rpf+0w4QFcTNgU1mhoDIAgtTfhh%0A/SAA1ajIpuII9zanGCoYnYwGVZrARGEot9GKFyEi3NY09+2ubGdvb45m0qboFwDYFNSYT4825+Gg%0ATNXa0lRsZDqvMMGi1+G5Q6bLvr53hLlug/FogPMGthndJy3u6kyxJRqmbtMbDatMdRfYWDL1OBJU%0AANM2i7YO2llMPW3jZ6b+B4MyoXjMJ63cJkaCCu0sZi42uh0KTLv2xeOe1qSxv7CCojyutJWZzLYB%0AzQjFJ8HYezvtciRZItWMTQUjUyvrsrkwlLctgAGvyFzapORFVpch071F/MCjm5o+Z0dpgkbaIbJ9%0Ayoagxg/bR0g1o2x129Yew16Rju0TRv0yHU04GC8QZyY/XzwiL8C305LzShuZSpuUvQL1zPQ326Nh%0A9vbmmAgHONgz/VIlKBFnCYuZ6dumenUyVepxk7NtWy5Ut1D1CtzTmcrtaCis0E6OTqVqfpHbu1Ns%0AtnazrHdPPIqeeX+k7FWop+28XAA39I4QScCi7RNbaZe7OlPUghJX9w4BUPQitpSGuL1lfg+Xy5xb%0A3UKqWa7bhaTJpqBG5AVE9jjvcytbSMk4GC/kZS35EdO9RTZGpg9aSFucU5zIdQQwFlTz/gdgsjuP%0Ah7DT9qXNLOaOzhGGwyp3tI3d7CiOMZ+2aKVdan7J6E185pImN2RHbP1H7K5sY19vnkB8AHpZwkBQ%0AIumzm0G/xJ7ONBujoxth9LKE0aCa97kpGaEXsJSZOminPTaVhihKQGz7kqm0yYRfYX972uq/QE9S%0AltJ2rqPFpM10r04tKPMf7QPsLIwSeQGNrMtIYPqEhIxNlRFKXpTXUy9LGAzKzKbGbuIsoeYXaUmX%0AMds+D/fqDAUVDtox0BePDeEA+7tzjNg+eDAoU09a3NqZZJvV792dac4vb2Zvz/RtS0mbkaDMsF9m%0A0r4oVPBCthdGmbf51+MWB7pz7CqOs2D7jZpXYD5tMRJUKBGykJj6eVL1DL7fPpiXrSwBY9EATVu2%0AOEs53Ftg1JZ/JDJ229OEKdt3bAqHiCQgtO22lXYZ9EsM+EXamelvf9idZjSsEYmP+mYadF4wzD+3%0A7snH/LPCESbTJrurO/K6/s7CnWwrj/O4oTMAONCdYyiscHdjkqHI3NdMu1QDOx63DvHkyg7Gwxo1%0AiTiUGhkjCSh5ITNpkwhjb6lmpJoxHJmxZy5p0k57bIgGclsqSsBQUOFQZ9bYTVDkQFJnX3OKCwd2%0AAnBGdRNzSYtEUwq2fR9sz5Cheb+xkLSYihe5uLSV77b2ATAcVhmOaowHJv/FrMN83GBAyhS95b68%0Ax554njE7J1FVFpIm42Et1203Swi9gKpXoGPb6oHePBPhAB3bt26Jhkg0YzHt5PZ2qLfAtrVFny8A%0AACAASURBVMIIR+Kj76SdUdrAkXgRtVPV5bYZiU/VyuQBh1e8x+iJRz1tk9n7amGZLdEwP2geAMwY%0AWgtKzKRNtoWmLaelCabjRQThrnSKalBke2GU/b15thXHADPmJ5pyMFnM+8q5uIGH4NuX9aZ7dUp+%0Aga2FEbq2vW8IKowFFW6zfZIvHommnFmaQOzUPSsrI0EFT4S9sWmXm0ojzKdtRvyjc6Aj8SKpZlxU%0AMqcVfKe5l6W4xY7yhNGNF3CgPUXkBXmfNJ+2meou8OiyuaetMaNhjZQsH5cme3XqXpvxsEbLtreL%0Aqjupp22mbds6s7SVSHx6mjJo+9KDvXmGwko+T9oVjbKvN0/ZL1Bd1pG1g4lokEE7V52Kl1hM2nlb%0AGfEr3NmeZLhv/loQn6KdCwBsL46zmLZJNePsirHlVDMSYGfBzMFiMibCASZ79TydQb/MYKnMvs40%0ArcDIvSkaop22GbL2Nx7WSDSlk8V5H1zXNhsLw/k8MZKA8WgQH8n7oKW0w0BQppvF+LYuK34JH8n7%0AYF88GlkXX7x8zhNnCVuLY3l/tzEa5PbWIc4sb8zruqcp42Etn4/Opy22lyfYHgyyYPuEhaRJ5AVs%0AiYa5pWHacs0vUQ2KefmfVtlFRzNms/Yxc6693Vm2FOzYmXboacJ80qKfxbjJUFjJx9OthRG2B4Mc%0AThu5vbWzHkNBJf//KfICCl7Imfb/oj3JIq0s5sLqDpZfKB30S9TT9jHjq8NxIhz3jEdVvUdVn4l5%0A+HGuqj5FVe89+aI5HA6Hw+E4Dbkd2Cwil4DZ+lREAmAvsFtEPBHZBjyh757YOkAA/gV4oYhM2PtH%0ARGSH3Y7SU9XPA28CHreODH8CvN9u84qIDNjtIvv5LvA0ERmz23v+CvD1dfJZAmonWP5ddjcJbLqr%0AMQgctN9fcpw03wFcISLn2PJ4IvKa/giqWgfm5ej5iL9uy+MB21T1asx2rkNA9X6UB+BbHD3/e62X%0A0wYxK10zm7e/SpyvAr+9XNcico6IVERkBzClqh8C/pb163Y1vgM8WUSWz3ssL+vK8qK+v8srIfPy%0Ar6U7u/rvgN2CFxEpiEgZc7bki8ScoziOcep+D7M69jdsHERkZJ00Bm2ZYxF5OrD8FO1fgF8SkdHl%0ANGz414BXLhfIriyFY+3o8r4yr6rrfqVZh+3fArep6rvWUq7D4XA4Th4rHyqeTjSt4+N0ZPmh+unI%0Awmlsk0+u7Dh+pIcpqvfn3bqHF8vOMIfD4fhRkKk85D8PF4674tE+2PgjzDZVKiLfBN6iqrMnWziH%0Aw+FwOBynF6raE5EXAe8VkRLmfMdnYpxXezDbs94CXN932weBm0TkelW9TETeiDlz0QNizMrDNvBh%0AGwZwnxWRffwVxrl2rYjENo1jzkhU1cMi8gbgaszqsH9U1S/a1Y6r5fMR4K9FpA08aZ3yd6yT8ysi%0AMoM5y/H8VaJeidnO8yDGcbZrnTRvEpFXA5+yTivFbAO7kpdYGcvAPcBLMQ7Av7PbiQrmnMAFEfkS%0A8DkReR7wO2vlbfld4JMi8ruY1XGr8QHg8yLyixidrrZ68n8BO4HrrdNrGnMm4qXAH9i6amDODT1h%0AVHVazJmUnxJzniGYLVh/aL8XROS7mBfylh3BnwY+JCKvAl7I6roD44T8GzHnPsbALwJfwNjAjZi6%0A+ENVnQT+yToErxORHvCPwBVrpPEJ4Esich1wA8ZhjareKiJvxTiNU+D7GIfiqzDO9Jsw8/t/A14O%0A/Blmq9XXAP96Arru58lWtpvl6LmvV6jqPx5H5Q6Hw+FwOBwOh8PhcDgewZzIVqufxjy8WD675zLM%0AmUXPPFlCORwOh8PhODWoanWVsGuwWzSq6pUrrn0E43Rb/r1ztWuqenlf+LXAE1fJftXVcqr6OuB1%0Afb8/w+rnJ57QSjg1r/z+mf2svHZp3/dPAp9ccf3G1fKxKyD7nW47V1y/vO/7P2HOelyZxkc4qq8v%0AAl88Xln67v0y8OVVwq/s+34Dq+v9Kavc90OOPZ/zG+vIuodjna1vt+F7sU5Ve6Zlf3pvWCVOhnHE%0AXbFCnI/az3Hpt78V4f+KOWdxNd6vqv9jRfxvYc6F7Oc+urPl+ulV0vwD+1kZ/+1Y/ZxAGqs6sFX1%0APvqwW8u+aJW43+bY8zTfZMPX0nX/vd9k7a1gHQ6Hw+FwOBwOh8PhcDhW5UQcjyOq+sd9v//n8nZQ%0ADofD4XA4HA6Hw+FwOBwOh8PhcDgcDsfDmdN3Y+ofP3K8fb5F5J3AdcD/sUEvBB6jqn90kmVzOBwO%0Ah8PheMCIyPsx20X28x5V/fCpkOfBIiIvxWxr2s+3VPUVp0KeU4ndGrWwIvjXVfXmUyGPw/CEzU/T%0Ayc4cO0sTANTTNori4+Hb3YljTRkPa3h2MeV82iLJUkIvYCw4esxkUQIOxPU8XtUvMJc02RgOAHB7%0A6zC7iuNMxnXOKowDEIrHLe3DDARlAIb8Evu6s5xd3MBksghAKT8uFjYF5hjTu3uzbAuHuLaxB4Ad%0ApQkOd+fxxSPyzHua26MRGlmPyd6CiVMc43BvgUiOvse5PRpmX2+eswpjAOyN59kQ1KhJyN3xPABL%0ASZtthRHm0xattAtAL0tINct1VAtKRBKwlLZJNQPgheWzuUOb3Bub/OMsIfQCfPGIswSALeEgc2mb%0AriZMd028s8ubmIzrnBlZmXpzlP0CBzozjIQ1q9si0/EiZxc3AJCS0cp6lL2ImeTorsgTQZVvzN1u%0A0q1tJvQCtgQ1ZlJz3lfVKyAId3aOsLVgjh9tZzEVL2LexhnwivjiMeoVuaF9KE+7mbQJrK63FkYI%0AxedIvEjXngG3tTBCJAGzSYOeJnmdzCRNQjFHxmYok90FLihvYdbmN5c0KfkRA545/+mO1iG2FscY%0ACcrU004ut6Lc0ToqzwWV7RyO6wQ2bREh1Yyt4SB3dI4AUPFNWZaSttF/NMzheIGaX2J7YOz0zt4s%0AIsJsbwmAobBCqhlLSTu3rUB8QvEJvSBPayysUfYixr0SADd0DtFKu2wqDOc6CcQnQ1H7eGTErxCJ%0Az3TSoGHLNhiUWUiadNLY2k3MOZXN7GlPMxiadjIWVFnKuhQlYNQ3+c2nHQLxc11Px0sMBxUW03au%0A713RCHt6c3jWbmd6i+wqjpOScaRn2lstKBFnCUU/4tzQ2MRd8QLtrEdoyz/gFal5IbNpm6nY3Lcx%0AHKSlca6PyAsY9Eu0szgv/2hYZTZuUPQjow885pMm5xU3cGPLHG17ZnGchayDh+RtadgvcXdnmkRT%0AAHzxeFRpI1NJg4pn0vIQZpIGBc/0Fwtxkw3RIALEZHl+Gcqhziybi6O5DXbSXn5fhjIWVLh+cQ9D%0AkdlQYiio0M1iar6xyZIXUfFCFrMud7YOA3BJdSeHkwaxlbGbxYwEFULx2d+dAyDRlIIXEnkBC7Fp%0Ap1sLI6RoXo5OFjPZq1P0Q0aDal6Xy+UG2BAOsJC2OSccZTYz+o7JiMTn9tZhziqZfuFIvEgr7ZLZ%0A50dnlibY350j8oK8Lyv5EYLk5S9IgC/CZK/OVNv0SRcN7iJDaWa9XI5UM+IsyXXS05R7W1OcW93C%0AZK+e29KGoMa9PXPiTyQB7azHQFA+xk6G/TIj1o739ObYGA7kbR2gnfUYD6p0NMltoq0x40GVwzYv%0AEWHQL9HRhC12nDiSNBkPKuzrmb685hepp23OjEb57tI9AGwpjTHkFbnd9iWj0QAFL2SqV+dsq8ep%0AeInQC1hMWsRZauPVWEralP1Cbn/3tqa4aGAnU7a+5uIGvSxmNDJ9S6oZzaSd5wGwlLbZFA5RT9ts%0ACwcBuK1zhDMLYxxJGnmciXCAdhazlBq9bYqGmI0bef4/bBxkQ3GY4aBCwbbTg11T7i2F4VyXh3sL%0AjATVXN8ZMOYV+F77QG5vk706Fb/A1sjcN500aGc9fPEYt7ptZF1KXshs3LDpKFuiIfZ156gFJu04%0AS8hQdhc2cqcdT8f8Mk2N2dc1NlHwQlI1veLyvGAqbdJJewzZecHh3gIT4QCeCF3bvgris68zi9j5%0Axq7SOHN27GskxnZ2FsfwETqacNjOAybCARpZlzFb1v3dOUp+RDeLKdk2uGxjVWvbXU3yPnvYNzIJ%0AQiPrcrg7T2plGo8GqflFDtj2PhxWWUxajIY1Zq1NDARlxoIKd7WnANhWGKGnKfW0xYidT5UkpKMJ%0AYzavxaxHTxOGrX0bm+gylzSo+EVGbbx9vTlGgyoLdiwNxKeXJWyMBhm149K98QKJpgza+l/MOjSS%0ADktJi6HQ6GRjNMhkr86WaJhZa4M1v8iwX8rbZU9TZuIlQs9nSzgEwF2dKc4qTnBXx5TtceVt3NY9%0AwmhQzdMZCSpMx0ss9MzvcytbiMTnUFxn2NZ3pkrJi9jTmWbctp2qVyDRNJ+XFLyQgvgE4tO18ynB%0AOB4iO96dEQzyL427KPsFxu3caW97inPKm1nMOhTtXLCethnwi/nccCFt4yGICMNWT3e2jzARDTJp%0A52m7SuMsph0yzfK2PBsvUfBCNtt2vK83x9ZohJ4m+RmrI0GFg715qn4xH0/BjA3LdheIz2Rnjguq%0A24lt2E1L93JudUtuh420S6oZm6LBvA8MPJ9uFlP2CvmY3856LCZtlmKTvyfCRGGIThbzpPJ2k3b3%0ACKEXsNXOge7qzpDZfB5b2Gh0ol1m01Y+lo8EFe5pT9GM24wUzH3bC6N0NabsRdzbPXrK26OKG2jY%0AsWMmaeTlWx5fIwnYFg5xffNeAB5d3sJkvEgj7TBq6226t4gnYmzDzh+KXsigX2IyNuUfD2vMxA02%0ARoP5mNlKu+wojhFixs4UZTKuk2qW93eeCD7Lp7HAiF/iju4UO6JRytYmNkqRazr72BmN5OPJUFCm%0AmfUYsP2Ej0coHj5CPTPtZCZu4IuX90nnlTdxa/MA55Y3s9+mE4pPwQupeBGL9r5IAhppJx/zD7fn%0AGC0M0Eq77K5sA2B/vECqWd4n7+vOsiEaINYsn08ciRcZCSq5Hf/9vVed1rvifGfzLzzkfY9PPPT3%0AD4s68Na6ICJLIrII/BZmm7Ge/Xwa+L0fj3gOh8PhcDh+XIhIKiI39H12isjFIvKXDzLdt4jIA9qi%0AXUTW3AryeKjqK1R194rPh0XktSJyu4jcIiI3isiLbV7XiMjFD0DGy0Vk8zrXVy2/iFwqIl+2358r%0AIq8/Tnk+vEp5XiEiPyci14nIbbZc77RpXikir30A5blURH5ynetryioiDft3s4h87jj57BSRW+6v%0AfACq+hMrdYE5E/FmEblJRL4uIjseSNpryPrvP6q0HEdZfuhzOrLXPhg9HTm7tmZ353gIE9uHfKcj%0AwdqPNR72dE/jevPl9K23ZQeh4+HFrtL4qRbhpLFoHTanI+dWtpxqERwOh8OxCmtutaqqtR+nIA6H%0Aw+FwOE45bevA6WcvZueDYxCRQNW+KnscVPXND0KmK4C3PYj7j0FEXg78DPAEVV0UkUHgwW4hfzlw%0AC3Bo5QUR8U+k/Kp6FXDV/c1YRM4H3gf8/P9j773DJDuqg/333Nu30/TkvLNRq5WEskASwgi0IJAx%0AHzlYJIMMfNgmw0d2+MkG22AwmAwyNhI2YEwSEkHCEsoor6TVKm6UdmdndnLome6+fe89vz+qprc1%0AOzM7krxIWup9nn7mdt0Kp06dqlvTdauOqt4vIingHY82n3lsBIrAAYtttt0PKquq7sWckvG75nmq%0AOiIifwv8FfB//zcyVdVFF2IdDofD4XA4HA6Hw+FwOBz7WdYrZvbN9s/Zz0sOtVAOh8PhcDieHMzb%0AlXe+iFwgIr8GvmN3+l0sIpeKyE4RebeIfFBE7hCRm0Skzaa7UEReY69PE5Hf2p2Gt4hIo83nK3Vl%0A/tyW+2kgZ3dfftfee5NNd6eIfFNEfPu50O5gvFtEljqZ4RPAO1V1CkBVJ1X1ogXq/Xqb1xYR+YwN%0AO6AcW69Tge9amXIisktE/kZErgdeO6/+L7K7Eq8HXlVXXk0HIvJSEbnZ6vEKEeleoj4fAf5eVe+3%0A9YlU9WsL1Odk2yabReSnItJqw98rIvfa8P8SkbXAnwMfsPV5jpX/8yJyFfCZebKuE5EbReRWEflk%0AXXm13Yz2+joR2WQ/ByziWd1+1uazWUT+zIb3isi1VpYtIvKcJXRRz41A33xZ7PcPicj59vpqEfmC%0ALeM+a58/EZGtIvKpujRzOzk32jQ/su34XRERe+9s22Z3i8i/i0jGhi9k81kR+baNe4eIPK9OD5+T%0A/Ts337NEHovqVUQ+YvO4S0w/QkTWi8hlInK7TXeMDV/Q3kSkwdbjVnvv5cvUvcPhcDgcDofD4XA4%0AHE85EpUn/eepwqI7HuewP1acBnzXBr1PRM5U1SWPA3M4HA6Hw/GUIycid9rrnar6ygXiPAM4U1VL%0AInIecDxwCpAFtgEfVdVTROQLwJuBf5lLKCJp4AfAuap6q4g0AaXFhFHVj4nIu+d2YYrI04BzgWer%0AalVEvga8EbgH6FPV4228loXyE5FGoFFVty+lBDHHpn7G1nUc+LWIvALYPb8cVZ0QkXcDH1LV22w4%0AQFlVz7TfX2T/ZoF/BZ5vdfWDRUS4HjhDVVVE3o5ZXPx/i8Q9Hvjnpepj+Q7wHlW9RkT+Dvj/gPcD%0AHwPWqWqlrj7fAIqqOndk69uAo4AXqGps232OLwJfV9XviMhiviaHgBeqallENgDfxyzW1vM2YFJV%0AT7MLdjeIWeB+FXC5qv69iPhAfhl1BXgRcPEy44aq+lwReR/wM0y7jwHbReQLqjo6L/4pwHGYHa43%0AAM8WkduAC4GzVfVBEfkO8BfWRhey+fcBqOoJdgHw1yJyFPCnwDrgFFWNRKRtiX6zoF5F5I8wu3if%0AqaqzYl8AAC4A/lxVt4rIM4GvYWxxMXv7S+A3qvpW26duEZErVHW/0z9ARN6B3WW7pnkDePNdbzoc%0ADofD4XA4HA6Hw+H4feKgC4/Ai4GTVY0nWhG5CLgD80OVw+FwOByOw4eFjlqdzyWqWr9YeJWqTgPT%0AIjIJXGrD7wZOnJf2aGBAVW8FmNt1aBfqlsPZmEWhW22aHGbx5VLgCBH5MvAL4NeLpBdgOY7CTwOu%0AVtVhK993gecCn1xmObDwouIxmAXdrTbf/2ThY1FXAj8QkV4gDexchsyLIuY42RZVvcYGXQT80F5v%0AxuzWvJilF+p+qKrxAuHPBl5tr/8Ds2A7nwD4ioicDMSYRcz5nAOcKHZnKNAMbABuBf5dRALgYlW9%0Ac4G09Vxld+wNYY5aXQ5zx8beDdyjqgMAIrIDWAXMX3i8RVX32Dh3AmuBaUzbPmjjXAS8C7iShW3+%0ATODLNux+EXkIu7gLfGPuGGNVHRORExbJo4GF9foC4NuqOluXRwH4A+CHdf1tboVwMXs7B3iZ7PcT%0AmgVWA/fVK0NVL8AsanL6irN0sDy2iJodDofD4XA4HA6Hw+Fw/D6wnIVHgBbMm99gfghyOBwOh8Px%0A+8nMvO+Vuuuk7nvCgfOMxRb+Ih55/Ht2kbIFuEhVP37ADZGTgD/ELPb8MfDW+XGsT8cZETlCVXcs%0AUsZcOQegquPLKccyX0+1bJYod44vA59X1UtEZCNw/hJx78Esxt61jHwX4v9gFlVfBvy1iBy3SLzF%0A6gMHr9MHgH3ASZh2Li8QRzA7Mi8/4IbIc62c/yEin1XV7yxR1vOsrBcCfwd8kIPbV73NzrfnhebK%0A9XFiG2ex1fPFbP7RxF8sj8X0ulB8D5hY5MWCxexNgFer6gOLyHoAiSb05TooabUW1he0ICIMVacB%0AyHlpAB6ujNKXbgVghpBVQTPXTpii+vIdhElEpDEF3zTXWDRDKQ6JU6ZqvZlWfPGINWF7ZcSkS7fS%0AlMpTTkIAQi/AF497Z/fSkDLrrKPRNC1BA2ESMRoVAegMGhmMi6zMdgAQa0JbUGB9up2h2Jh+MQnZ%0AMTvI0worjcxJSN7P0OY31PLxxWNtuo3JpEIxMs3h49EStDEdlWpl+QixJjT6OQAqUqU33cyslXsq%0ALrOnPMLZTUezuTwIwCXlnbT4eTpSDQDsKA/TlmpgV3mEroz592wonmFveZS2oLGmfx+hGJXxM8bk%0Asn6aiWiGZxfWM5IYmUKNKEYlYhIjo5fjtsqobVOj7+fl17IpHOLY5tVUE+Pet9HLMJFUODZlNtXe%0AUR1mOirRGTQxFZv6ZyXF3dMPc0yhD4AuP89vizvIeGnaggIAq4JmhuMZUuIbeZIIXzx60s0U40qt%0A/aeqM7Snm2rxYk1YFTRz12w/AOuynazOmjZL2zg96WZavSxjsalrIZWjklSZjiuMVU27EUCzn+WY%0AfB/DkbHTfdE0nng1nfT4TUzEJbZVhmmxbRCIx2xSpbXWJkPk/DQ5L2Bwzm7iMsWoRM439tfs5ygm%0AFXzxWJMx9vZwZZQwiej2sxyVM/Y1EBvZbivtBiDjBazOtlPVBE/McFbwM8wkIZ4dTuZk7wmaanKn%0AxSfjBeS8dC3dnsoY1aTKrNXtzqhE2kvRkG7hjpk9APRlWqlqTDGp2LKyVKxb55aU2Xj+UHWCUKPa%0AaHNErouxaIbuVCMtgdFJRnxmgaHKJOPVuf62vw0BSknIVFJGVWvjgy8es1GF9VZHDRKwrTrGSDjF%0AkTlz+vhgdZKewLTvjdPmIIM1uS4mkwo9adMnxuMSpSSk4GfJeQFg+m7aS9FgTsMm72fYF01TqdMJ%0AQM5P165nohKDKGuyHXj2HZyxaIaMF7Ay21Eb0AcrE3RlmqkkZgxs8rPEqqzKdyI21mQ0S2Mqhy/7%0AH0vbKyO0pRo4wtbtwcowjX6uJs+6TAc7KsM0+NlaukIqS04CQo3ZkOup6TItPiVb/s7SProyLTR4%0AGQbDSQCOzHaxszJCKTbjjR8I3alG7qnsq70I1plqpD+c4OzCkVxZ3AbA6mw7q9Kt7K2afG4d38ax%0AzavJSooRW4+JapGcn6HJjm1TcYkTMz2MeTM8v+1ptk3KbJ0dYEW2nVgTpqMSjakcVY1rdcuJx8mN%0Aa5hJQpqtvTV4aSKNabDPhHIcEmtC2dZjjrFohm0lM252Z1rZHY6T8QLUGqqIsLMyQkuqgVlr341+%0Ajum4QjHePz1pSzVQjkIeVlPfSGMKSbpm//2VcSKNeUCHaE83AXD/5G7WNfbQEhSINaHgZ2n2s+yo%0ADjLgm3xaUnkmolnSkqJKbPU2Q1+mlYFwwrSJeKzMdxCrckKmC4B7xGMknCLtmWlJm9/AqBfwnEwf%0Av5rdXkv3UGWEjBcwaevmi4cvHgU7BiUoocYMhZO1MXgsmmEqKtFoddueaSI2+w6Ysc+l5lSeVj9n%0ARxbz3Gj0c4xUp9lTNhbQEhQY9HxiTWrPKsWMg2PxrLWtAg+HYzT7udo4laBMRLMEtm6VpMpAOMlM%0AVGKVnSeUpMrD5VEe8MaYiMz4WtWY7lSh1t+n4jLFqExr0MCu0Px8uT7TwaSUabKnMUx4aZr9HNNJ%0AmcBODXeXx+jNtJKgzCQhPX6BHdUh1mQ72D49AJgxcSwuM1gZZ0O+F4DpuEzOSzNi5wCrM+0MR9P0%0ABM1MW/0HXgpVZczGafCzNPs5ts4O0JE3OtoXTdOZaqQtKJBYO10VtJCgdFjbyktA2QvJeUHNBjKS%0AIoPPKXk7L9Eq/eVxOoMmdte9BNaebqTDz9Pkpbm3PEiYROxIqrV6pMUnLSkSTQjt+OaLR5WkZgcZ%0AL2Btpp3d4Tihb54FQ+EkLyps4I7qsPlemcBDOKahr/bsnohmWZsxz645SkmVUGMmI2MT09EsR+S6%0Aua+4h2bf9K+0l6LV2z9dH01KdAVNjEUz+Lbdpqz+05kWxqIZRMxYFiZRbQ5S8DJMxiXWZjsYtzaY%0Alwaq4vHArOlv63LdzCZVIi3TkTJ9IiUeQ9Vppqw+ppMKG3I9KMqgHQOPya+grBEpvNqYG2tCOYmo%0AiEk3Fc3Wnndz4/nqTDtp8anY52RafPJeQN5L1/TflMqjKCN2LtETNFNMKuS8gJW2T0wnZZpSeTKS%0AYp8d31dkWog0pjtl5oGhxrQ09LGzMsJoZQqAtfluhqpTdAXGtspJlawXsLM8Unt2daWbafHzxCjD%0A1alaO/jisaFhv/2HGtESNPBQNGXlbGIoKrKrOm7072eZSSqMhlM8bMfAQHzyEpD3zTN56+wAOT9D%0APttSewYoyo7ZfazNddFp57STUYkHy0M1++9MNTIaFVmV66zN53oyzWwPRzitsBaAW6Z3clJhDTsq%0Aw7XxvjVoINSI3qClNsfJSoqd5eFaf9tdHqOQyrKjNETejp19mVbCJGKy7n+ctKQ4LtvFA6GZMzdI%0Amlmt1ubJXdaeJ+MSRVu3USmxImjm7tl+js2vAGAoKtKdaqyNk61+jlBj7inupi9n5kEbMp2MxLO0%0A2mdQWnxaggLtXg4/Y/J+oDTI+kw7D1cna/2kGJdZlW5l1Obdm2sjTCIqccg+Oy6NhUXa0oVavRTF%0Ax6M3VWCrrVtbqoH+yjijfpHfB/QpdJTpk53l+Hj8R+AOMf59LgJuB/7h0IrlcDgcDofjMOR+YIWI%0AnAbm6FMRSQG7gJNFxBORVcDpdWmqdrcbmN1jrxGRLpu+TUTWiEgH4Knqj4G/Bp6+hAz/CHzVHleJ%0AiDTZoyLruRk4S0Q67PGerweuWaKcaaCRg3M/sE5E1tvvr18kXjPQb6/fcpA8Pwt8wh7TidXhB+sj%0AqOokMC77/SP+ia2PB6xS1aswx2u2AIVHUR8wR42+zl6/cYn6DNjTM/4E8BeIcznmaNLA1uMo62Nw%0ADTCkqv8K/BtLty0Adkfu+4E322NG9wFdItJuj3E9FP7K7wfWisiR9vufANewuM1fi9WXbbvVwAOY%0AXbR/buNg5V8sj8X0+mvgrSKSn8vD7pLcKSKvtWFiF9FhcXu7HHiPSM2H5Sn/C3pyOBwOx6NgnV18%0APRyZeyHjcGTupZnDkdC+hHA40uMXDh7pKcq99kWmw5FHcXqOw+FwOH6HLLnj0f7QPGOYCwAAIABJ%0AREFUcD1wBubYMcH4bjp8n1gOh8PhcDgOCaoaisi5wJdFJIfxU/cCzOLVTsxRl1uATXXJLgA2i8gm%0AVX2jiPwVxh+eB1QxOw9LwLdtGMABOyLr+Dpmce1WEanaPB7hI1FVB0Tk48BVmLnPL1X1Z3ahZqFy%0ALgS+ISIl4FlL1L9sFzl/ISIjmDnW8QtEPR9zJGY/cBPG599ieW4WkfcD37cLTYo5BnY+b7Ey5oEd%0AGF+CPvCf9ihWAb5gfTxeCvxIRF4OvGexsi3vA74nxj/ijxeJ8zXgx3bR6yoW3j35LcyRpZvs/HMY%0A46dwI/Bh21ZFjN/Qg2Lb8PvAu1T1k2L8Wt6MsbP7l5PHo8G27Z9i2i2FOSL2G0vY/Ncw7XE3Zkfm%0AedbP5rcwR6ZutnX+V1X9yhJ5HKBXVb3MHr96m4iEwC+BT2AWOr9u+1AA/Bdmp+z5LGxvn8T4aN1s%0A22QXh2bR1uFwOBwOh8PhcDgcDsdhxJILj6qqInKxqj6D/f5vHA6Hw+FwHIao6gGv+arq1cDV9vr8%0AefcuxCy6zX1fu9A9VT2vLvxWzAtN81lwt5yqfhT4aN33H7Cw/8SD7oSz6RX4J/uZf29j3fX3gO/N%0Au3/XQuXYHZD1i25r590/r+76Moyvx/l5XMh+ff0M+NnB6lKX9ufAzxcIP7/u+k4W1vuZC6R7kEf6%0A57xuCVl38sjF1k/b8F3YRVXr07I+v48vECfBLI59Yp44F9nPQam3P/v9PXXXXwK+tECajXXXV2Nt%0AfYF7hUXivLvu+krggF2BS9j8eQvEjTDHw87ftbpQHgvq1cb/NLYt6sJ2Ai9aoMwF7c3uHP2zBeR2%0AOBwOh8PhcDgcDofjsCM5eBTHMlnOUas3zR3t5HA4HA6Hw+FwOBwOh8PhcDgcDofD4XA4HAsh5sX/%0AJSKI3Is58ukhzBFOgtkwcOKSCR0Oh8PhcDieIETkq8Cz5wV/UVW//UTI83ixx3i+b17wDar6ridC%0AnicSEbkZyMwL/hNVvfuJkMexn/HXbtRv3LKSZ5SN/6dnnjNMOBhxy+YVtTiJwMmrhri+vweA9jgm%0AKzFpL6aQDQEYmcnhCRSCkA0vNWEXXdrOxmCCyVnjN+uGTJbzjtxN4bUn8x+fGgVg2oP2GLqiGIA9%0Agc/Lj9jD9Vv7KHrG/8/LTt3N1Tf30aIRMSZsSyZgZVVpTEy6inhsaJgknYlo6i0DkFkd8N//08Pu%0AlPnf6X0n7OGB2zpob57l/olWAMoivPTDecrXPAjAJbetYjAFJ5YjjmofB+D6yU5O8qe5J2rk+GAK%0AgMFynqO6xhDP5P3j8W5ODyvskzRnrDQeLnbvaaG7vUiuyejjph29PL1nmL37mtghOQBWxhXK+Jyx%0AcR/3XtsGwDFnjFCdgIu3rgLg3LP28uNrVtARJaxOm1OPV580wd4tTVSqxk3o/UmB3rjKjiDglcft%0ABsAvCF7B5+rLuwEIRVjnz7AnyrMtbd5lPbYScdZfCFd/HdYVTN3GZ3KsXTfGT/YYG2iNYU1SZlAy%0APBQY/f/FW2OGLx4hnTd2s3l7N0f3jDI62sCK1ZMA9D/Ugu8lBKmEa6JmU5djdpPuSXHfleZ7OfY5%0A8YwhxrZmubTYCcCfPmcv91zZxhjGVfD6hinaVxcpTwYMDjYBcK/kOTopkfZN+3f3TjM5mmPPTIHN%0AWXNA0LpQ2ZCeJoo9Ho7yAJz9wn1ootx/VQsAM3HAA+mAk6MS9/imTc7MjbHy7ITfXGzaYyDwyCfQ%0AHsWcfuJeo9s8eAWfm67o4vasaYM/SorsrjbwrOOM+9UH7umkqh55P2I4ydTstD8QVlSN3ZzUMsoD%0A463sDnyeJdMA9Kye4vrtK3h6+wgA7SdVufWKTlY2TdN7urHtf7tuBeedsJtrbu/jiEwRgCj2uJ0C%0At6ZMnOeFWRqShD6/xO7Y1C2rCac/fYDr7+gDzNvha4MZdlUbmPWMTWxgluZCmaGpBvKpqtFBlKPT%0AqzAdmzYJSBiTgEnf44/PqwBw3bd8ip7P8Y2m3wxONlDF44xzZ9h1qbGbXyXN5BM4OjT5dmZLlKsp%0A9iZZCmreVS+JR7dn6jDHTBww7qV4ztFGt1c8uJIjmUWB1ibjc3DTVBv5RBlMmXq87oWDXHp5D71x%0AlWM3DAHws4f6WB1GrMjO0t5l+tK+gUbWP2uCLdcZv4wrOqbZNdzC2s4JHhg244QHVEXYkTZtfUIl%0ApKcww5q3trP1ggmT7shJBrc3sbNs3C03asQx64e5aUcvzz9rAIBv3djHmzfs5kcPruKcxmEANo+1%0A82DGI2N/4jlLp3kgLvDiFw5y1+XGBrcEGV65pp/rt5s+2aMVhkmz8Zn9TO82bZLOx1y2s48j4zJ7%0AxdjbYCCcGpZrfemUNfvYsquLHekUzabr8DR/mruSRjZ27APgvsF2miWiOV9mU8X0k44oYmVuhptt%0APz6FIr/yGzi5ktAuZnybSgJa/JDhJEMLpn1D9Sn4VXp6zNjS+bZj2PbZhxgu5bk1a2R6QVxkpJpl%0ARc60x81RM51RwvrcNLdUTXmvPG0339y0irf09ZPKGTv5yYOreMM5+9hxhbHtfD5k61grZ5y+l1Sb%0AGQP8zgKb/jPN8c8y7b/5t13sSmWoCLzhFWPGJn7SxnNXDPDAbtP+e1IBrz13Cg0j7vyRGTcmCBjx%0AfcZ8ODI05T+tdYzfFDsoWTd1z6yWyKer7KgUOKbBjIFh5LOl2kR3bPTRnwp4Xvcg1bLPvjFjJye+%0AosgNP21hRW6GFU8zerp08yqa44Ss7RMByoifYmVS4ea0eZ42JtAZJbSpyfuk5w6joXLlLSs5rdvU%0Ad2w0zzEfW8UnP2vq+vKwzE5yTPrCM+14U6qmGE/SJAIjvrHvV79kmKHr4MFRY//H9o7SP9hMPm3K%0AAlhxxCRj/Xk0MQroLxY4/cWjjNzqs+Jjpxpb+vgWbqKRN7+pxNe+Z9rprcfu5r+2rOKcghnf2taW%0AuP6OPtakZ5ispAFoSocMhTnOeL6xyWQ24dqb+2jUmA2rTLqhwUbWnTLOLzaZ52TRgze9eJjbLm4m%0A6xnjzqYi8rkqOyabas/z1nVl/v6eXp4eGhtZGVdIewm/Tmc5o2zSJUCemO2B6Uerq1VihKLnk7dz%0AjmaJGCHNqesG+e2uXgCGU8Jb3ulDyYyJN31TWdc1TmNPhWu2rASgIkIhSbgjY/T24TeFXPFvAWe/%0AoYjX3Q7AP38txANOsfKc/vQBNm/q5q5MmjesN8/3G+/r48j8FHtmCtxpn3nPq86yau04t+8wc7Vd%0Agc8JYYVT31jhsu8be2tKYq7MCX/RYvR46Wg3RQ9emRljeMrYe1l9jls/xI939/G2j5hn7o8+PUVT%0AnHBStxm3hoYbuU/yPKtxlH0T5vCdu4IMq6sJdmihTauMScDzzxrg8mvN2PV/3lxi1w9DotiM05uj%0AJkoCr//DffzQzlU8hTPyY9w+08apBWO7vyi3cbZMMVQ2Mp6wYR+3bevhmiy8NjT6virI86r8CHk7%0A5xrY08x0FLApk+YPfdMn174c9l4WsXmyjRc+1zzPt93QzNEvKfPfPzdjwHHJLPdLnjMaxrijaPrA%0A7kDIJdBXNX2yk5ANR43Q+PxerviGacs1mSJD5TwrC6ZvdR9b5OZbevmfHJxSTdXqdlbfAIN7m9iR%0AmLqs92e4wStw3tlm7njDLzs49fgB7r+ni1NeZZ7v916cY4uXJ7DPiRgzbx4MfKbs1qRTKhWOP3mI%0A2+7s5RknmmfO5s09NKVCUr6R+/Pi89UXzfCZy9t5Ycn050CUo08ZZnSnkec/yq10xx7HhWGtL530%0A3gIzV+zil/eb/vaKM/u59eoufJQH06bfvrB5mM5nKd+5rItVVk9nnTVA5lUb+eEHtxpbbhhjopil%0AIVNltmKeAXd6ef74mXtqW6zuuraTSQloI+TKjOmDayNhQ1zmN5kMJ1dM3uO+Tz5ROhLT3s/8hzXM%0A/OhWbt60ggbM3HRCAs569l4uu9HMee5Lw1GhEAn0RCZOXmKuyaR5+yprD9vaGSZNj1RY2Wee701H%0AK9MPChMjeXI5O6ef6KQ1jmtzp+Yk5qRjB4jKPn5gZPzV9pXkE+WFZ+wx7VaEX927itY45jlnm/Ht%0A9is66U8FnNk2xG9HuwA4Pphi9cmT/Lcd356RzHAPDSjw6heZdHuvC0hi4Y6SsdGGJGE05VGIFTss%0A05eEjBFwbKvpR0fdd9lh7Vj1up7XLL1Y9iTgOYM/ekq0wXJ2PP4RsB54PvBSjG+Xlx5KoRwOh8Ph%0AcCwPEYlF5M66z1oROVVEDjhW8lHm+3ci8oLHmHb+cZmPGxH5kIjcLyJbROQuEXmzDb9aRE6dH19V%0A36WqJ8/7fLsuv/NEZMX8dHX3F6y/iGwUkZ/b65eJyMceQ13OE5GvzAtbsB519fk2MAG8va4+T/ii%0Ao7W3LYvc+5aIHHuQ9EvWeyFU9ZkLtO3dInK+iHxoXv67RKTjIDIcNM7vmno7W+DeL0Wk5Xct06Gg%0APY4PHukpyiW3rXqiRThkhPKU+D/3MdHdO/1Ei3DIaD+pevBIT1E6s6UnWoRDRqNGT7QIh4xTKD7R%0AIhwy9qSCJ1qEQ8bLw/LBIz1FKS7nF9KnKKc/feCJFuGQsTlqeqJFcDgchxGKPOk/TxWW9PFo6QXu%0AUdVpABFpBI7F7IB0OBwOh8PxxFJS1ZPnhe0CbpsfUURS1ofcQVHVv3kcMn0C+IfHkf4RiMifAy8E%0ATlfVKRFpBl7xOLM9D9gC7F2gPH859VfVS/g98IFt9fGoV4hU9e2HQp7DhUfTH+tR1RcfCnkcDofD%0A4XA4HA6Hw+FwOP43WM77PF+HR7yKNmPDHA6Hw+FwPAmZtyvvfBG5QER+DXzH7ra7WEQuFZGdIvJu%0AEfmgiNwhIjeJSJtNd6GIvMZenyYiv7U7DW8Rkcb5u/ZE5Oe23E8DObv78rv23ptsujtF5Jsi4tvP%0AhXYH490i8oElqvQJ4J2qOgWgqpOqetEC9X69zWuLiHzGhh1Qjq3XqcB3rUw5u+vtb0TkeuC18+r/%0AIrvb8nrgVXXl1XQgIi8VkZutHq8Qke7H0X5fF5HbROQeEfnbRxPH1uNvRWSTre8xNvx024Z32L9H%0A1+nnsyJyq4hsFpE/s+EbReQqEfkecLcN+6DV4xYReX+dOCkRucim/5GI5G382m7GZdbpHBG50cr+%0AQxEp2PBPi8i9Nv/PPQ69Xiwit1sZ3vFo4ohIUUT+3vaBm+bad7F2F5EGEfl3q9c7ROTlNvw8W7dL%0AgV+L4bN19nlunThNIvJTW/dviIhn86jt0FxC3hdZPd4lIlceRKa1InKdjb9JRP6gLp8P19nGYu32%0ADtu2t12444B1fIfD4XA4HA6Hw+FwOBy/Zyxnx6NonSNIVU1EZDnpHA6Hw+FwHHpyInKnvd6pqq9c%0AIM4zgDNVtSQi5wHHA6cAWWAb8FFVPUVEvgC8GfiXuYQikgZ+AJyrqreKSBOw6JlmqvoxEXn33C5M%0AEXkacC7wbFWtisjXgDcC9wB9qnq8jbfg0ZFiTlpoVNXtSylBzLGpn7F1Hccs6rwC2D2/HFWdEJF3%0AAx9S1dtsOEBZVc+0319k/2aBf8UcOb/N6mIhrgfOUFUVkbcDHwH+3xIinysiZ9Z9P7Lu+i9VdUxE%0AfOBKETlRVTfPS79UnBFVfbqIvBP4EPB24H7guaoaiTlC9h+AVwNvAyZV9TQRyQA3iFmkBjgdOF5V%0Ad4rIM4A/BZ6J8fd9s4hcY3V9NPA2Vb1BRP4deCcwf4FwyTrZhbS/Al6gqjMi8lHgg2IWdl8JHGN1%0Ae7AjRj8gIm+q+15/nO5brQw54FYR+bGqjs5Lv1icBuAmVf1LEfkn4P8Cn2Lxdv9L4Deq+lYr8y0i%0AcoUt41nAibacVwMnAycBHbbMa+v0P3fKyGWYRe8fHUxezIuF/4pp751iXyZYQqYh4IWqWhaRDcD3%0AgVNF5Bxgg5VDgEtE5Lmqem29AKp6AXABWB+PIwu2i8PhcDgcDofD4XA4HE9qkie9h8enDstZQNwh%0AIu9l/y7HdwI7Dp1IDofD4XA4HgULHbU6n0tUtX6x8Cp7hPq0iEwCl9rwu4ET56U9GhhQ1VsB5nYd%0AyvJ9fJ2NWQy81abJYRY6LgWOEJEvA78Afr1IegGWM/U7DbhaVYetfN8Fngt8cpnlwMKLisdgFnS3%0A2nz/E1hot9xK4Aci0gukgZ0HkfcHqvruuS8icnXdvT+2u9dSmCPvjwXmLzwuFecn9u/t7N+h2Qxc%0AZBeWFJhzPnQOcKLY3Z023gYgBG5R1bl6nAn8VFVnrLw/AZ6DOWp2t6reYOP9J/BeDlx4PFidzrBh%0AN1g7SQM3AlNAGfiWiPwCWNDvYR1fUNVa2SKyq+7ee0VkbmF+la3n/IXHxeKEdWXfjjn6FxZv93OA%0Al8l+n5NZYLW9/h9VHbPXZwLft0fZ7rOLuafZet+iqjtsPb5v485feFxI3k7g2rm2qytrMZn2Al8R%0AkZOBGDiqLv45wB32e8Hm/4iFR4fD4XA4HA6Hw+FwOByOeqRuM+PCEUS6gC9h3vRX4Erg/ao6dOjF%0AczgcDofDsRQiUlTVwrywjZjdfC8RkfOB4txijN3xeOrcopddmDlVVUfq74nIhZiFlgeBr83tBKwr%0A403AH6jqO+33K4BPqerV9TKJyHuAFar68QVkLwB/iPG3OKyqb12kjruBs+YWYebduxqzq28l8CpV%0AfbMNfxtwnKp+cKFy5tLV7Xis6cF+n6v/NuCLqnqWDX8Z8A6r23p9XQ18XlUvsfo/X1U3LlKfWroF%0A6jEK/A9wmqqOWzmuVtULlxmnVg8xx5x+TlU32jibVPVLIrLWxl9rd8hdoKqXz5Nxo9XPS+z39wNt%0Ac74vReSTwDBm4fEaVV1jw58PvEdVX/ko69QLvEFVX7+AvjKYBezXAStV9fmL6PV86mzdhu3CHKt7%0APGaH4jmqOmvLPd/a63Li1Nv0a4CXqOp5i7W7iNxu6/PAPBnP45H971+Azar67/b7fwA/xCw8/m2d%0A3b0VOEFVP3AweYEm4I9VtX7nJ0vIdD5mUfEjmN2SZVVNicg/Aw+q6jcX0vdCrGs/STszLYyG0wD0%0AZVrZUdpHZ7oZ35wUi4hQikM6gv3D1kq/iZ3RBAUvA0CjF7BpZjdrsh2k7UErvgiD1alanNkkpNnP%0AsSbVxM2l3QAcn+1lezhKs58D4PqR+1jd2EXBz9bKOjLTwa7qOD4evalGANLisz3cvwY9HE6yOtvJ%0AZDxbK39Dup1prTJYnarFS4lPID6D4YTJO9vFTBLiiTAVlwGINaHZz9FkZZhJQopJhYKX4aGy2R6a%0A89MUoxI539StL91KWSMmohl602aTb4DHTBIybfMtJSFHZ7vZXhkhb9O1+3mGoyKBl2LGxkuJD0CY%0AGHeiHUGB8WiWjlSBNqunm6d3kKCsyXUBsLc8Sj6VpStoYjQyHjdmogrH51ewZXYvq7JmE+0Kv5Et%0AlcFa3j3pZqqakKA0eaa+g9VJcl6a0LozbfXzzGqVSGPWBKZum2f3sjbbwVg0U7ORkcoka3NdNbu5%0Af6YfVeWIfA9lrQKgqhTjMn3pVgCmkjIFL4MvHsPV6Vq9ffFoTTUAkPfSDFWnaEnla/o/rWENO6vj%0A7KuM19p2Xa6LnaUhfKu/xlSOQHxyXprJeLbWtrEmNR0H4tOcyjEWzdBg23t1qpmBaJoJmybvZSgl%0AIYH4DFWM3TQFDaxIt7CvOkWTbZM95RHOKKxjW9W8N9DhNxCjVDVmV8n8G571M5TjChk/DUBLqoGx%0AapGcn6Y1lQdgXzhFJalyTL6XDEbOCjGTcZkm25emkgpdfgO9Xo7fzO6s2U3Bz9b60lhs2qYUh2Q9%0A895KT9D0CJvMe2lilEpSrekx8FIEeCiws7QPgFW5TspxSExSizdcnmRlfn9/9zAvN41bm8j5aSpJ%0AlbyXYY9tt65MCw1ehr2VcZpSRs6ZuMKKTAtVNXmHGrGvPE5jkGdNph2A+2b6WZntoL9idZtuYrA8%0ARku6wFDZtMkpjWu5d7af7oyxrXY/T5OXYXs4Sk/QBMBQVGRl0MzD4TgZq5OqxrT6eXaUTRulvRTV%0AJObIXBfTcaWmp7n7ABty3YzHJaai2f39NN1EgEcxMWnGw2na0000+7lanxiPZ8lJQIOXpr9q5F6T%0AbufhcKxmRyPVaVqCBmbiMo02zEPoSRXYVTX2viFo58HQ6LTN9pOZJGQ4nGJFpqU2lmW8gLwE5D1j%0Ab8Wkwv3FflrSBZqtvYUakZYUge0TU3GJvaVR1jZ01/rJSDjFEdku+kNTfkdQIC0phqvTNT364hFq%0ARCkOSXvGJkbDKXJ+ptbfZ7VKgEdZo5pOpqMST8t2c+O0OSRjQ76XUlIl66VqtvVwZZT2oJFSEtbS%0A+XiICI22T+yrTuEhtKUaanZaTiLGqkUCz9Qj72cYDafpzrQwXjXjZEp8VqVbGbbj5nh1hkIqy4qg%0AmWISAnB/cQ/tmSYKfpYZaxNpL8V0VKrV9dhcLzdMPMjGlmPYUh6wbVOgrNVaPUKNmKzOckp+JQPR%0AdC2fUlLFR2rjRHe2le5UI/tsnEpSpRSH9GVambV9NRCf4XCK43K9ANxTGiDSmKNzPbVnXsHPsqc8%0AQoPta42pHFlJMVSdYiI09T2qYQWxJkzHZVqsTUzHZUKNWGnbLVallISEGjNh+/fR2W4SYMSOMyPh%0AFCfnV7K7Oll7TkxryGB1isnqLGuzHca+kjIp8Yltf897ATNJyGxcoRQbfZ+Q76O/Olmz29kkJOMF%0AhBrVxjcPYSYJmYzMON2XbsUXYVtpiPXZTtOWcYnuVIGppEJo3Z4ndrzrtnOJ8bhETEKrn2fa9t0A%0Aj+m4XOtbW2cHWJvroqRVxI5ziSa0pwpkxWfEPiva/DyK0m/nF3M215sqcP3kVgCe3rSORklz/ZT5%0AvqGhl60zA5zZtIGHo0ljt3FIS8rkBVCMK7Sk8kzFZWat/QXi0xU0MVSdomrrNlWdoSuz/5CRllSe%0A4eo04+E03VnTlk1elumkQsba5NpUM5vK/WS8gDWBidMfTZH3AgSpjQsZSTEZl2rPkr3hBH3pVkaj%0AIhvSZpy+YXo7LelCbUzsCpqYjEt0Bo1UbNhIdZqOoJH03NgSFVkRNJMWn9umzbNsfb6HGCUrqUeM%0AnQ9O9XNs82prkwkNXppQY0bt3GFlpg1VZcT25SY/RzEuU06qtTFA7BgRaULG9t2dpWFOatjfJ6es%0ATfUEzUwlZiydjkpmPLVzt1gT+lJN7Arn3hM0Y2Bv0FzzjfZwOE57YPQxN05EGnNEqoWt1fHaPLTg%0AZ6lqXLP/pzesYjKp0Opluam4w+btU0hl99vkzAAt6QKNdXPV/nCcvJ+hycvWxupqErM+18W4tdG5%0AseTIbFdtfEmJTzkJa7YdaUxP0MzTUq3cHA7U6quqHJkx/XhfVKQr1cCmmd21Z0BLYGTbV5mg29ph%0Aq5+jkkS1NpmzhX3hJCtsnG2zg5xWWMeU7X+7K2M0B3lm40rtGThanSbnp+kKmijaPtCRaiAnKQZt%0A3qUkJEEpeJmavtPiE+Cx2z5vS3FIS9BAVlK1eZAnHokmlOx4n/ECds8Oc0bzBrrtvPiamZ3k/Qw5%0AL01k+9vcHHlOb22pBnaVhji9sI5fj24B4Bmt65mMS7T5RjfD0TQp8akk1Zpt9wRNDEdFhioThLHJ%0A84iGHkp23AMzd271c/RXJ2rlpb0UPl5N7lXpVopJhaomtTmdiJCTgAFra1uHb1/2W+hPRa7ufu2T%0Afs/jxn0/fEq0wUF9PKrqkKq+TlW7VLVbVd/gFh0dDofD4fi94X5ghYicBuboUzFHru8CThYRT0RW%0AYY5jnKMqInM76q4EXmNfZEJE2kRkjT1a01PVHwN/DTx9CRn+EfiqmGNeEZEmOdBH383AWSLSIeY4%0Az9cD1yxRzjTQuMz6rxOR9fb7AQtjlmag316/ZRn5LkYTxp/2pBh/gX/0GOMsJd95deGXA38x114i%0AcpSINCyQ/lrgFSKSt/dfCVxn760WkWfZ69djjh99tPLeBDxbRI60cuStLAWgWVV/CbwfcyzpY6EZ%0AGLcLdMdgdlg+ljgLpVmo3S8H3iN2+6aInLJI+msxx+76ItKJ2aV7i713uoisE+Pb8VwO1Oti8t6I%0A6QvrbNlzR60uJlMzZldzAvwJ2NUJE/+tst/XZt9cP3Y4HA7H74Zx+yLH4Uj9CyiHG+PVmSdahENG%0Ao118PByZW9g+HJlbZDkcmVuMcjgcDodBRF4kIg+IyDYR+dgC9zMi8gN7/2b7cjoi0i4iV4lIUYzb%0Am7n4eRH5hYjcLyL3iMinlyPHoketishHVPWfxBxNdsBKr6q+dzkFOBwOh8PheOqiqqGInAt8WYwf%0AuRLwAuAGzLGSdwNbgE11yS4ANovIJlV9o4j8FcbnogdUgXfZfL5twwAO2BFZx9cxO7JuFZGqzeOf%0A58k5ICIfB67CHM/6S1X9mYictEg5FwLfEJESxufeYvUv20XOX4jICGbx5/gFop4P/FBE+jGLaOuW%0AqM+iqOpdInIHxgfmDoyeH3WcBfgnzFGrHwR+Uxf+LWAtsMkuSA0Dr1igzE12p+Lcoti3VPUOO0G9%0AD3iLiHwT2Mr+4/kfTZ2G7W7A79sdjmB8Pk4DPxPja1OADyyjrgtxGfDnIrIZeADTRo8lznzOZ+F2%0A/yTGV+pmq9ddwEsWSP9TjP3dhZlvf0RVB+1C4o3Ap4ETMAuUP12OvFaX7wB+Yu1+CHM07GIyfQ34%0AsYi8FtN/Zmw+vxbjo/VGu1ZZBN5k83M4HA6Hw+FwOBwOh+OwIuEpsZlwUeyL+F/F/AawB/M72iWq%0Aem9dtLdhXmI+UkReB3wG87JzGfPC/vEc+LvX51T1KhFJA1eKyB+p6q+WkmUpH4/32b+3LbdiDofD%0A4XA4frfMP2bVhl0NXG2vz59370LMotvc97UL3VPV8+rCb2Xh3V9vXESmjwJajvnHAAAgAElEQVQf%0Arfv+Axb2n7jULsf6/BSzcPZPC9zbWHf9PeB78+7ftVA5dgfkj+uC1s67f17d9WUYX4/z87iQ/fr6%0AGfCzg9Vlfrq6sI0Llf0Y4qytu74N2Givb2S/7z4wk0nsLrdP2E89V9tPfd6fBz4/L2wXxjfjY5W3%0APs5vMP4N53P6AmEL5XX+AmFr674uuDN0mXEKddc/wvpaXKzd1fhU/bMFwi/kkf1PgQ/bT328q5mn%0A/0cp76+AX80LW0ymrTzSt+vH6+59EfjiQmU4HA6Hw+FwOBwOh8PheFJxOrBNrasiEfkv4OVA/cLj%0AyzEvUYP5beMrIiKqOgNcP3cS1RyqOot5SXluc8ImjLujJVl04VFVL7V/L1pmpRwOh8PhcDgcDofD%0A4XA4HA6Hw+FwOBwOx/8y9oSjevdDF6jqBfa6D9hdd28P8Mx5WdTiqGokIpNAOzCyjLJbgJeyjBeU%0Alzpq9ZKlEqrqyw6WucPhcDgcDsdyEZGvAs+eF/xFVf32EyHP40VE/hR437zgG1T1XU+EPIcLIvKX%0AwGvnBf9QVf/+iZDHsZ+WoEA1iTg2v6IWti7XTcZL0ShpAO6ceZjWdCO+dTW/N5xgzJsh1oRC2pyy%0Au6c6RVe6mbJGxJoAMBhOkvPTFBPjo6iSVAm8FDujSUpxCMBD1QlS4jMcGZ9oRzT1kvUCykmVwDOu%0AK/dFRQpehsFwkkpSBWCiWuScxqPYUh0FYHW2k/7KGIVUlmJcBuCm4k7a002EGgEQa8LR2W62VYZZ%0AnWkHYGdlhJyXJuMFpCVFID4dfp67ZvdwZK67Vg9fPEpxSM43OmlJNdCWKpDxzL9mxbjCuqCF7TMD%0ArLF5T8cVUuLh21Oj5/7GmtTqEXoxOS/NYDhRy3s8nCblpTg+Z9qkP5qiO2hiuDpNzjOueHuybWQl%0AxVhkfJIdlV9BXlI8WBmiwc+a8lIeO8PRWttGGrMzmqDRz1HE6KiiMa1+jvG4xFRiwjqDRiKN8dXI%0AO51UaPFzjMez3DS9A4BVuU4ykqrpdjKcoSUoUEwqrEg1AdAcGNezEQltvrl+uDJKb7ql5tvJQ5jU%0AEp2p/e57+zKtFONKra6BeKQ8nz2VMU5uWAXAjuoYqkpbYNLtnh1mLDC66M0Yf1+T0SyB+PgiNPrG%0Av1mCMlgeI2Nlm4xmKcZlWoIGPHtE0/ZwlFgTBkpjAHRkmmlO5RmtTtOTNe5X95ZHWZ/poMnPEWHs%0AvTPTws7qBGZTNOS8gG2VYY7KdLLd9onmVJ6cn6bgmX6zo7SPI6yd9VfGAehKN9Ph5ykmIRUiEpSh%0A6hSzUZkdsbGblfkOZjViuq6/tQeNlJKw1iZhErEiaKbq59hTMXV5WCPCJKLd6q2kVWbjCjkvzZ6S%0A+c1iXUMPaS9FVlIUrF+4ahLRm25mxNrbvso4Rzb0Mh7NIL7R22xcIe098qeKRj9HqBE9tk1aUnk8%0AhCabry8eTakcs0mVbmsDOyrDNAUNBOITagzA+nwPw9VpOtLGthq8NA2pHD4eJzauAeD+2b1kvDR5%0AazfjcYnB6hTD4SRe7eR2mIzLFPwMVau3jKSYSsocmTXucHdWRjgxv4KBqEibnwdgOCrW7HKOLr+B%0ArKRq/XognKA9VWCyOosnPutynUzFZWIS9oVTtfbfUdpHS1CojQFz4+OM/VtIZWn1czR5WQarkwDk%0A/QybZnbTk2kxdQ2HUVVCjSh4RrflpEpfppX7i/1EVm8nNq4hJmHY9rdQI05oXM14PFsbJyONwYfY%0A2nEgPkcV+vARqjasMWX6/4p0Sy2ftPhMVIt0ZJoBM66FScTaTDtTNu9UppVEE1JixvIpW5/edAuB%0AfZ5EfsxkUiFt262sEaFGRHGMiHlOFPwsE9EMKfGZjkoACMLRuR722WdH2kvR7OcYrRYp2DEw1IjO%0AdBNVq4++VBM+HlPRLDnPjLdr0230R1MU/AwFP0NOAqokTCUVhkIj78pcB4GXYiqarflKnKzO0hI0%0A1Pp7rAnPaD6CvdE0TSljN41+hp3FfbU45zQfw906xL54v2+7h8ojrMl28FB5hCPy3bYt9/dhgK6g%0AiaJXYSYJa/U/LbeKZj/LQ1UzbrTYPrOtPESPbaeqxsSa1HwgDlQnGIlDWoMC6xo7TD3iMlWNrY5n%0AjQ14KXpTLWwrmVPac36agp9lQ9DGfVaXI/EsCUrVypj3MzxQGaIt1cA1kw+Y+gd502+iMrNardWp%0AIZWmO2XsZjwp05rKsT0ZoT1txoD+6iTj1Rm8tFdrx0bJ0uClmUmMTQxUxmkLCvSkm4lJGItmmKjO%0A0JtpZcI+y6bjEiLCSDhFr9XJnvIIa7Kd7A7Ha7aVlYCJuMSo9c06E5VYkWuv2W1LukDOSzNZLXFy%0AtheA4cSML5HGiH12JChrU80EdhwcrxbJ+xmGohlW5834MhLN0J9M0J01bbK3MsHqfBc7q+MMVyYA%0AOK5hJYPVKQIvReCl6PIbSIvPQDjByrR5BjV4AcPRDKUkJO+b58ncvGBdYOp6bzgMmPEzLUamweok%0As3GFZmujO6IJeoJmxuNZ9kTG3ocq5jl2euM6Ns/urenklMa1tWdAzk8zlZQpxmW2hqO1csoakRLT%0A1r54nJztpT8ukra63Ds7SktzA8WojIfQEzQxGs+SaML6fA8Au8sjhElE2kuxJtdp7LQ6y4bG/fNU%0AgEgTBirjtboMhBM0pfKssvZeSqpkvICqxrV5UV4Cts4O0J5uYiYx7XZivo/JuMyMHbfA+A31kdqz%0AelYqNPs5snacqmpMfzRFe1DgnmmzTtCXM3O/kdj0o7ZUA6WkykQ0U9N/cyrHbeV+GvxsrZ/urYzT%0Al2nFs/5zUwjbS0M0pXIck+8zdhuOkfGC2pyvPdNE1ktT8DP0W1v2xSMtKR6ujNaelYPlMcbj2Vo9%0AKkmVtJeipFXWp428g1ER3/dq45SIsK00yEiwfyyNSZhOSozFZvxp9/PcNdsPmGcWwM6ZQdY19NAS%0ANDBin3mptEdZq/vnwXj4IrU0YP4P8UVqz/tnNayhPzbz/lH77GpO5YnV9PO5sXtnZYROO+8B6A2a%0AqWjEeDzLcMX05Z50M0VNaEuZOd9gEpGxfWlNpqOm256guTaXavAyHNe4ipiEu8KhWvkzcaX2bJ3T%0Ad4ufZ8K2dzGp8LzGDQwlJVYXumr1LUblmm7TkmI2qSDI/jlPeZgjsp0MlMc4osH0gVISkvPSNNl2%0A21udJOcFFKNy7X8TQRiqTtFn7Wh3OE5P0Ew5KdV00p4qMBmXau14uKNPgaNW7SLjBYvcXqgC890o%0ALifOgRmLpIDvA1+a21G5FN4S956F2TJ5HfA5jC+l+o/D4XA4HIcNIhKLyJ11n7UicqqIfOlx5vt3%0AIvKCx5h2/vGXjwsRuVBEdtbV8bf/C3muEJEfPY70u0SkA0BV36WqJ9d/gJ+KyDsPkseS9RCRq0Xk%0A1AXCH1P7ishGEZmcZy8HtLGqfnt+fZZadBSRb4nIgseWLkOm80XkQweJc56IrFji/pK2atN/ZbH7%0Ai6RZUPePBVvHfh656LjR6vUxLzo+nn6wnPodrB+LyC/tW4OL3b9QRF7zWGV8MrM3nHiiRThkBPaH%0AscOR+h9LDjd2zw4/0SIcMpKD/5bwlMWXpX7WeGqzzv5Yfjgyt7B9OJKT4IkW4ZAxUD18n91zizGH%0AI132pZ3DkZ6g6YkWweFwOJ5M7AFW1X1fCexdLI5dTGwGxpaR9wXAVlX9l+UIspSPxx6ME8rXA28A%0AfgF8X1XvWU7GDofD4XA8xSjZha56drGAr2MRSaku79cSVf2bxyHTJ4B/eBzpF+LD1kfdgjyaugGo%0A6l7gUC6KtADvBL42/4aI+Koaq+ofPJaMrQ/Ex+rL+jpVfcliN0VEALE+FJcrz9sfoyzL5TxgCwdO%0AOud0+Xhs9XfFF1T1c4vdfLT2C/BY7edRsGA/rrORFx/i8h0Oh8PhcDgcDofD4XAc/twKbBCRdUA/%0A8DrM2l49lwBvAW7E/J73G53bUrsIIvIpzALlsn+3WvTVQPtD3mWq+hbgDGAbcLWIvGe5mTscDofD%0A8VTG7mz7ub0+X+T/Z+/N4yQvysP/9/O5+p6emZ2Z3dmbXWABAVc5PFDEiEcSv1FMDCbEhCS/XF+P%0AqN8YkxgNOTQajUaNMfEEDRrjLWoEgwKKgOCyB8dy7jk790zPTE8fn6t+f1R1b9PM7C6IAmu9X695%0ATXd1faqeeuqpqk/386l65KMicg3wabP766sicpXZRfhaEXmTiNwuIjeLSL+5rr1bSUTOEZEfisgO%0AEfmRiJS6d5GJyDdMve8CcmY33ZXms98y120Xkf8QEdf8XS4id4jILhF546NoZ3fbvi8iWzs+v1FE%0AzhSR53Xs8LvdyL9RRO4w+S4Vka+JyLdF5B4R+ZuOMh4m+xJyvMm04w4ReYNJfhew2Vz3HqOb74nI%0AZ4Fd5rpqRxl/bvSww+iwxStN/feKyHOX6N9zTd/cbv5veRR63Cgid4vIvwHbgLeJyPs7Pv8DEXmf%0AiBRE5JtGxjtE5GLzeXv3nIhUReSfRWSbiFwrIoMmfbPR749NP52yhBxbjQ3uFJGviEifscGzgSuN%0ALnOid5u+XUR+YPRzRFs1xa829d8nIv/UUedHROQ2EblTRP52Gf28SERuMm36gogUTfq7ROQuI++y%0ATsUj6P1SU95VwDUi8hkReVnH51eKyK+IyFM6bHCniJzU0rX5f4GI3GB0dpeI/LuI3kaznOxdcvyG%0Asb07ROTdrbbRMY6XsJF10rHrV0R+28i2Q0Q+01H8+aY/Huzoo6KxjW2m3s42P6wcERkUkS+JyK3m%0A7zyTvqTti55b3mPy7hSRP1pG/39o+v62qdrYI+0+i8VisVgsFovFYrFYnhCkT4K/I2EexH4tcDVw%0AN/DfSqk7RZ9w1Qqd+AlghYjcD7wJ+IvW9SKyF3gfcKmIHBSR00RkLfBW4DRgm/l946gOyCPteERE%0AMsAvo3c9bgQ+CHz5aIVaLBaLxfIkJCci283rPUqpi5bIcxbwHKVUXUQuBU4HngZk0Q/ovEUp9TTR%0AzqbfBtrHD4hIAHweuFgpdauI9AD15YRRSv2FiLy2tQtTRE4FLgbOU0pFxnFxCXAnsEYpdbrJt+yR%0AjYb3iMhfm9d3KqUuWaJtv4PeHfcGETkZyCildhrHzmuUUjcax0vjYaXDuUYvNeBWEfkmsLiM7J/u%0A0M9ZwO+ig14LcIuIXI++ATq9Qw8XtOpQSu3prFhEfhF4OfAMpVRNjPPX4CmlzhWRXwL+Bug+UnQ3%0AcL4JrH0heofarx5Bj8/tsBdM3gTYAvyuUur/ikgB2Ckif66Uikz7/gh4CXBIKfXLRu7yEuUXgG1K%0Aqf8nIm83Mr8WfbTFHyul7hORZ6B3gv5C17WfBl6nlLpeRP4O+Bul1BtE5LXAn5mdnogIQEMp9Rzz%0A/iXm/5FsdSva5pvAPSLyIaXUAeCtSqkZ0Q7la0XkTKXUzpZAxrH218CFSqlFEXkL8CbRTveLgFOU%0AUuoY7PeNIvJb5vWsUur55vWzgDONDM8D3gh8zej22ein+d6Pjhl6pWnjUmdhnou+md4HfBt4hYhc%0At5TswN91tG818G70OJpFO0BfvsQ43kiHjXT0AyLyFPTN/HlKqaku+x0GngOcgn468Yvo8XeRUmre%0A6Pdm0THaT1umnA+gd4z+QETWo7+InMrytv/7wJxS6hzzneBGEbmme9x1xpd42qrzjt+zHC0Wi8Vi%0AsVgsFovFYnmCo5T6FvCtrrS3d7xu8NAQNp35Ni5T7CMOfrms41FErkD/cPg/wN8qpe54pIVbLBaL%0AxfIkYqmjVrv5ulKq01n4PaXUArAgInPAVSZ9F3Bm17VbgFGl1K0ASql5OOx0OAZegHZq3GquyQET%0Aps5NIvIh9LHo1xylnOWOWu1s2xfQu/XeDPwecLlJvxF4n+gdmF9WSh1cQv7vKKWmTdu+jHaWxMvI%0A3slzgK8opRY7rn0u2snSzY+6nR+GC4FPKaVqAEqpzjPqWw9O/Rj9MFU3ZeAK0bvgFHC04DwPO2rV%0AOJX2KaVuNvUvish3gZeKyN2Ar5TaJSJN4L2id8V9Qyn1/SXKT9HOP4D/BL5snL3PBr7QofdMlwxl%0AoFcpdb1JugLdn8vx+SXSjmSr1yql5sz7u4ANwAHg10XkD9H3lsNo59fOjjKfadJuNOUE6GM95tEO%0AtI8bJ/U3jiArLH/U6nda/W0crh8WkSHgFcCXjFPtJuCt5mm9Lyul7luinB+1gqSLyOfQdtlYRvZO%0AzgGuU0pNmmuvBM4HvrpEHW0b6eIXgC8qpaZMOzrt96vm2N67RGSlSRPgnSJyPtpe1gArj1DOhcBp%0AHbbTI3on63K2/yLgTDkcX7IMnAQsNfYsFovFYrFYLBaLxWKxWIAj73h8NXqHwsnA6zt+pBBAKaVs%0A9F6LxWKx/Lyx2PW+2fE67Xif8vA1VtA/6ncT89Cjz7PL1C3AFUqpv3zYByJPBV4MvAb4dbSz8JHS%0AbpvZLfgd4GWmvLNN+ruMc+iX0LurLuThux6726iOJHtnMx6NrEuUsdyOq1bfJCx9//P3aEfyRcaB%0AeN0jkOdIsn0cHeNvN/ApAKXUvWaH5y8B/2h2kf0dR0ah7aRyDA7yn0ReODY9gtGl6NgBfwaco5Sa%0AFZHLebgdC9o5+BsPq0zkXLRj/VXoXZ3dOziPhe52fAa9q/ZVmPGglPqsiNyCPs3jahH5/5RS3+26%0Abjn7XVL2zmb8BLJ2lnEsem/VdQkwCJxldhLvRet9uXIc4FldD09gHlpYyvYFvXP26iM1ppN+r0Co%0AEvaHh32mCkWJHLEkAGzMDTETL1JTEWGqw3EO+iVGwwqBOYF5vDnLQKZMnCTsbcwCkHV9cm5APQkB%0AKHpZFpMGvpvH1SfikpDS7xbIOnqIj4fzAAz4JeaSGgChSliIq/T7RWqJVutgppcfN8fo9fIAxCrB%0AFYe5aJGilwNgVbafhbhO1tF+Wd/1uL85SZjG7frXZ1YgCPub0xQ9PQT2RVr+ehq15Q7Eo+hkmEm0%0AKSwkdSphlTW5AQAONqaopU3W5Qfb1+Ucn/3NacR0f9bx2RvOsDro5VBYAWAknKXoZlkV9JJ3AgBS%0ApRj0S1RSPVXXkiaxSuj3Cm19Z8RjyCuwwtXtn05qJE7KXLTIyZkhAO6sj6JQ3FMfI+tqHazxe1lM%0AQwKj75KTIVGKXifLtNH3XFKnEi2yNqM33qYoQhUz4BZws4eXvoW0gWuWwqFML4lKCcRjf6j1d2Jm%0AkNsW9jDol6in2gbWZfoZj+ZZ6euvpfNJg5zjc+fiAXp9fRpyVjyqNHGN3g5FczTTiFNyw9zb0M+/%0AzIYLZN0MazJ9nFZaB0DZzTEqXltHzTRic2aAkWiOSGlb7vPyrM0OMJ/oIbUpN8Qqp8AttX0MB3rz%0AdqJShoMyT8sOA7Ar1HV29lHNbzISzdFIIwaM3Ou8PnZHU4QmZO1kvEjBzXIwmqc30HmGvRLbF/fr%0ARyGAkpcnQeEieEbunONzf3OSnBOwr6brPr20njnHZ6WnT9CeT5vMJjXy4lE2Y0BfG1BNm227OaBm%0AGfRL7f7u9wrU0ogD9UkAVmb7yLsZ+tw89UzYbn8zjVGiSEzI48lwjpOCFWQ819hoylhYodcvUDA6%0AmQ4X6PMKbAy03dTTiIgUUii4Os9ktABgbCIyeuuhQcKBqNKuv88v0uNk2+NtwC3Q4+ZIzTSZc3yK%0AXpaNfh931EcB6PEL5N0MVTNHeOLiisNJ+WFGmtomezxdRt4JGDFjsMfNMR/XiF1tI0U3y0IaMdqc%0AJc0crs/p6KM7qgc4pbCGatpki6/ngAmZ52Bzhozjt+sb9EskSrVtJBCPXr/I07KruX5BP0ezyi2Q%0AqBS/NZdG8zSdmMl4gWFf22SoYk7NDzPk6LltXzxPqBLyTsBdpv31pEktblLy8+SMvvc2pvAdlyEz%0A3k7we7mtdoCM47Mu6APg/sYEgXht3R5qTLMy24crDn1mfhlyC8wm9fa85YiAB464jDb02nFuaRMH%0Aogol8Wk4sbGJKufm1nJD9fCzLyfmVnIwnGnPU4EZsy0bXUwaZByfAVMnwEq/SKgSxuOFdr7hoJf7%0AGuP0Gd1OhfMMekXm4zplswYUnAwn+X2MGDuaTmpMRwuUvTxlV+fZ3Rin5OVoqoSmSliI6wSOR5+b%0A5/TcagDuboyRdQMWolp7Ps+5AdPhPGcU9PzTmg9ilVB09VpSl4gVQQ9TzTkAbq2PsD7Tz57GFCUj%0A41BQNnNOL/vMuPQdn3oa0u8VAKgmTTb5fRyI5+nPFIwNzOGL216TlSgKXsCqoJdqoteOFMWa3ADV%0AtEnJzdFMI0KJyYjHopmTS26GkbBCEyExB8FlxWGFk2VLYTMAsyriYLLAzuZYW6ac47OQNMkbPRad%0AgD3hNFNRlYGMPhRkdaDXhbJ/eI4a8IokpOyojwDQ5xdJHUWYxpRMWWcGA9ysRsiK7mvfdZlL6qz2%0Ay9xvxtYJ2UFm4kWmIx25odfLM1qfYVLm2/YfpjFrvBJT4TyJse+yX6Cuorb9H4rmSByPWtJkyMid%0ABCUaadheSwDuXjzIxtwQd4dTAFSiRU7MDTGb1InN+pKolJF4gR7T/6lKWUjqZByfppnvXBwG/VJ7%0Anlqd6SUjPvNpg6yrn0ucSxoM+SUWkiYzSZ25pEbeyTDol5gzY6Lg+HjiMNtcoK+ox8BEc44VQYl7%0AIz0mB70iI2HF3IvotH6vQDONcMw90ExUxREh4/jte7WSlyfr+OxuTLA5OwhARMqhaI6MuZ/qc/JE%0AKiHnBKwy88t0UmOFm2dKP49Kr5Nle2MUV5z2vdvm0jB9bo6Sp3V96+I+VmZ6SVXaXkuqcYO1uQHK%0AXo4BMwdNOVUccfBaX78F6mlIzg14SXYDANuSWcaiuXZd64N+RsJZ1gR9rHQL7Xb0+AVW+T1MmXlh%0ANq2zmIaUTV376hPMuhmmwwUS07dnFNaxP5whq7SMvrhkxGM+aXBmSdcfqpixeJ6caB0l6P7Pu5l2%0A/8/Fdfq9AiPNWU7J6XuMZhAzFs6xztxzHYwXWJft50Svl0NprW2DRSfDoKf72kGYTeqUJKBi9FZP%0AQw42pmjEIWsy2r5XZXWZgRlLZTdPNWlwoDHDg+k4ABtyQ2TMeglQUxFDmV7W+b1UzTwxFVdZE/S1%0A72/2hjOszfS313SAgpejEi2iUKzPrDC2XEdEqMZ6TqonIYlKccWh4Gh7D9OYHbURNmT1WvqD6h76%0AgyJFJ0Pe5BlvzrI6u4JmGlE0aRXz1axly/c1xlmfWUHZzbXvTSeiefJuBleZtiVN5sTVacZfsibo%0Ao55G7bXs7J5NjIQVIld/PwGopk1SFKv9MnfX9Jq7IiixwSu355ZAXHaFEwjCgOmnsWhOfw8yegzT%0AmLKXZz6us+jqtEpYJckMMJTp5WBDzy+9fpEtfj831fYD0G/WudbcBnB/fZw1mT5mYm0jrjgE4lJN%0AGjw9uwbQ60TRzTJq5s3jHfXIN/ZZluFIMR4dpVTJ/PV0/JWs09FisVgslkfMbnR8vHMARMdH9IC9%0AwFYRcURkHfqoxxaRiLR2H10L/JrZxYWI9IvIBnPEoqOU+hLwNuDpj5G8H0cfsX5ra8eUiGxWSu1S%0ASr0buA197GM3LzSy5dDHnt64nOxd190AvFxE8uaI0ouA7wMLQIlj4xrg90Qk36rnEbS3jA68DfqY%0A2ccEpdQtwDp0MO/PGblWAzWl1H8C72XpPnPQQb4x1/7A7DzcIyKvNOWIcTp31jcHzIqJY4l+kKy1%0A+/FYdbmcrS5HD9qZNmd24/3iEnluBs4TkRNNmXkROdns4iybo0DegD7K9bHgclMeSqk7TZ2bgAeV%0AUh9E76Tt3pUMcK6InCA6tuPFwA+Wk73ruluA54nIgDlu9jc4rPfOcXwkrkXvHF1h6jma/ZaBCeN0%0AfD569+mRyrkG7djFpG/tKGcp278a+JOW7Ka/CsfQDovFYrFYjopz7Kd+POlYiJeNpvCkp+X4OB7p%0A7Xj44nij9QDW8citi/sebxEsFovFsgRHjPFosVgsFovlsUEpFYrIxcCHjFOujj768Eb00YW7gDuA%0AbR2XfRQdI3CbUuoS0bEZrzFOkQi9w7EOfMqkARxpVyE8NMYjPNTR2Snvj0VkHrNLz/AG4+BIgLvQ%0Ax7EPd136A/RusxOBz3bEE1xK9va3RKXUNrNT7kcm6eNKqdvNtTeKyB2mvm8u1zCl1LeNM+U2EQnR%0AZ9r/1bKaeCj/hD5u8k1A9y64peiO8fgPaGfsUvw3sFUp1XpE8Ax0P6RoXfzJEtcsAk8RkR8Dc2gn%0AGOhdbh8x+vSB/wJ2dF37O8C/Gwfsg+jYkqCdcf8uInV0TMQlOYKtLpd/h4jcjo43+iDaprvzTIqO%0Ai/o50fECQcdNXEDHYmzt1HvjcvUYOmM8gnZuLyXTuOjjbTuPOr0Y+C0RiYAxOmI0dnAT8C50H92A%0APv43XUb2ezvqGxWRvwS+Z9rxLaXU18zH7XGMjr24JEoHfH8HcL2IJMDtHNkJfiVwlYjcBmxHO4yP%0AVM7rgQ+LyE70d4AbgD9medv/OPpY4m2ijz6ZZBl9WywWi8VisVgsFovFYrG0sI5Hi8VisVgApVRx%0AibTrMMcOKqUu6/rscg7HPnxIAObOz5RSl3ak34qOddfNJcvI9BbgLR3vP8/SMfmOaZdjpyxdXNad%0AYHblOXTEjFRKvW6Ja/eiY0K3mFBKvbY703Kyd+ntfcD7lsjzm11J13V9Xux4/S6046jz8ws6Xk9h%0AYjx29e9N6OPlW7ytW46OMq5D7xJbitOXSHsO8P6O669G7ybrLveCrvdv65bDxLZ8yRLXXtbxejtL%0A2JnZFfuljqSNXZ9f2vF6KVu9nIfa/Es7Xl/KEnTp/rvoWIjdLOn8XqKsy1jCVrvlAr0rER2P8HMd%0A1/8j8I9LlNs59mtKqYuXyLOk7F3t+yzw2SXyPGQc02UjXWPgCnRczsV6P6YAACAASURBVM7PL11K%0AXmPLSzqQlylnisMO7M70JW3fxJT8K47deW+xWCwWi8VisVgsFsuTlvTxFuA4YtmjVi0Wi8Visfx8%0AIiK/jT468q3G+WB5FIhIr4jcC9SVUtc+3vL8vGBij+4GPmSOnrVYLBaLxWKxWCwWi8VisfyMEKXU%0A4y2DxWKxWCyWxxAR+TBwXlfyB5RSn1oqv2VpROTFwLu7kvcopS56POT5eUFE3gq8siv5C0qpdzwe%0A8liOnWtWvkoFJDgmbNeWUyZpzHvUFgJG5/XG0oIbk89E7G7okPFZlZJVKZuHZtk5OQBAU4Qzi7N8%0Au9nPiWECQEnFDPdVGa/ocnqzDfY0SqwPFqmFOoRmIROyt1lkvb8IQKqEHRR5urPA/vBweMpNuQV2%0ANssUU/1cha9SFh2XvHnfIxGhcmki7ac0fRQ1cZh1XQC2+zEXhyFx6uA6+rptbp55Bwa1yKyLYoay%0ANfY2i+zKaKWcEsJ6qTOSZnnmplEArt+7ui0LwOkrp5iYLDGVZDixrwLADxdWUEwVK1XYbn+r3QdU%0ADoC6I6TA5qTBioKOL3Zbo4/z+ibZNq116yrFOrfOzU6BjVFi2q9wUcw4+jCcYRWyacM0Iwd62e7o%0AeFcNB+ZF8aJIl7t2Q4Xv7VuNAKd5CwDMNQNG3Azr0iY9mSYAjijub5QommdYUuCEvjn2zJY54Ov6%0ABuOUC543ynXX65O7IxHKacKk67X1siFTZWfcw+nOAj8yoWr7YkXdOdxHQ3HMgN8g8BLuDLV9zbpC%0AU+AlmRkAVCrsXixTdxw2pg1tb8qhIh6DaN2Ws02qzQClhPvcLABnBXPcHJV5Qd8EP5weAiCfpjjA%0A5pxu/3w9QyETstgM2Obr656ZLnI3BWpGyJeuPsTYSA/ZIOaWsBeAc/05/ict88xmkxl0n57eP83X%0AqoO8vGcSgE9WV/DcesrdGY+1kWr393MHxvlCZSUAWxsxAQkz4jPp6QpPiGImXI9TnKruoyjDUL7G%0A7kYPdwZapq1NxQt/P2LP5+psb/S27XDMA9e83tKM8YAYKEsMQOAm9PfV+J+5QQB6UjiVRRIlDPTq%0AMfjgdB9ZSZjD4+wTx3S5+3vY/OI6d31Tj+VVQwvMTGs7ezAumrqFl64YZ2FO67HW9JlNAvrckAfR%0A9r5B6f6bTXVDCsQUvJiBgSoTk9pGppIMd2ZdNoSKu017n9ZUDBCysl/32/7pMvu9gFNUjVtdLccr%0A1h7i0P4y60/SJ6T/x541nN8IecDPsDHS8e2aCJ/Lhvx+w2XBhEHe0jfLD+cHeP5K3daR0TI7vRwn%0AhyGbhnVZzYbHnZU+JnzdR2dEDVb01Li92scWV/fTRJgjIOX2jBb6zGZEgvBg4FE1tvSqwVGuHR1m%0AfRyxIqvH5XwzwwEng2d+43nRc0bYccMgD/gZsmaKGU5CYhw88zz/hsE57pvsY4XX5A70PDkUJ2zd%0ANM5VB1dTNPPZC7ccYOddq5hwtY0q4CneAoeaebas0OOrXg9Ye/YCt96wSveN41JxhfNzMzw4rw+K%0AOOi71Bx4gaOfC8pkYw7O9hAhNEzUgIJKqInLSqfBPjO/nTs0wY2TKzm7qOvaP9fDN3KKV0chpYKe%0Ab3Yt9BEo3b8AGzbM8M2R1Uy4il/19Fz6jbiPLc2UokqoirbwLT0VvlPv54U5XXY2H/HgaB8P+AGD%0AsdbTrOuQVYp5s8CtSBSn5OYIMjFfqun59YVJlWrks7JH238UuewM9VpzxsA0AFfPDbIuStjnu5xj%0AYu7d7OU5L62yas08AA/uWwGAi0JE92Vfsc6h+RIjntb/tAubwpSGCMNmXWjl952UVGk55xOfk4Zn%0AGJ/QYyIXRNRCn95ig1pdlxUlLiNplgcDrX8fWBUpNjk17jQ2MevCgiie39S6ruDjKkUkDn3oMSEo%0AtvtZzgibrBvUbbl5ZpCNaYMTT5nSddUdFucyuE7KQlWP7+1JiaE4wUe3NULIkfD0X5hk23f1/HLq%0ASZPcfd8gN2R9tjYPz4Fr0yah0v044vk8ozTNl+sreGGix9J4lGOlX2flsB7v3x4d5gV9E+yZ6ON+%0AX7d/VZxywHc4MdRz2xmbJvjWgdVsiQ+vZQeaBRwFewKXFYmu//TMPL6f8NWmDqX9Eua5OypRTFNu%0AyWr9vzo7y5WNfk7VXcS0K/QlkFEKM7QYViGnPXWCPXf009+nbWJ8ukisHObMIXUlFVMRn6rjMJxo%0AfU85HmfkK+yt6r6dc12eEsxza1xmTRTTYtr1OG9oHIBtY4Oc/9QRDu4u8z/odXJTqJj2hGc780w3%0A9Hg7/dRx9t/Xx2ScMTahcID/yqX8v0Db9/65HjYPzjIypcuJlbBxqEKuHHHPfXpMOAJDPYukiRAn%0A2r7K/XV+OLaSniRtl90U4fxfnOTj1+q542XFSfZPlxk38821QZPfacB2P8sFnp477mn04CvF5ry2%0AtThxGGvkmfA8zsnrsbyz2kcxTXFRrC9qGxitFtmycZJ79mrbuj3j87xkkUbiUs7q/h6v53FRPODr%0AObjmwMv6x7lrdAWb+3T9Ior7ZvoISEnQ/e0AZTekXNTr08JihoXYp8cPaca6LzdsmOH2fStJzTUN%0AEUppwpkbJxgb0br8vlPk1ace4IFdei64jzxrkyab188QNbS9753opTdockda4pk9enz9cH6AdXHU%0AnidOSBrMK5+mCPOu1v/ZmQrVRsB0ovt2Q2GBmVqOVMGqsu7besNnqpml1wsp9+j1Ze9ML/cGXnve%0ASpSwR3IMJjH3B7ptz2SBRuxxr6Pt6KnuAhvPmeOWH6wiayx+Zc8i/9vop2TWpGKq2ORVuTsp8cx+%0Afc+TLUVMHipSaWSY06HmaYgwkMYU3cjYlqK/r8YdUyvac/5tQZZnxDXuNPeuLxgYZ2qqwMYzZqlN%0Aahn3HezDAdaurvDFKW1vL3TmOFQvtNegBwKHtZHimcPj3DOibXkoW+OOqIdxc27kS/PT7K70ATBn%0AdDsUx+wNPMpmjjjFq7JiqMq+g31UzP3diO9yVrrInRR4qqttckdS4qxgjmKPtpu7x1ZQkpih3kUe%0AmNVr53Cmju8lHFrU90k5iVlRqHOwWqLf19dNRFk2FhdohB49JZ22f7pMjMM+c8+9IYo54HusipK2%0ATRzyhJUxROb72+akyRQ+kQhRRyxmXx2+l7ps35XHb5Bm4NsrX/WEd5a9ZPy/nhR9YHc8WiwWi8Xy%0ABEBEEhHZ3vG3UUTOFpEPPtKylFKvUUptVUptBb4O/NmjcTqKyGN6xKKIXC4iI604eSIyICJ7H8s6%0ATLkvF5HTOt7/ndkFd6RrviUivZ1pSqmrW3rs+Luo67qNItJ9FOxPKv/vicguEdkpIneIyMuOkv8y%0AEfmzx1KGxxPjYPwq8J8den+Y0/GxareIFERkWkTKXelfFZFfP8J17fEpIpeKyL8+lnJ11bXRxDlF%0ARC4QkW88luU/XmSP4w3V6zp+9DveWLuh8niL8FOj9aPj8chclDl6picpBY7f8XZmM3q8Rfipkcke%0Av/0WRe7RMz1Jaf2AfjxyxqaJx1uEnxrbxgYfbxF+arScmhaLxWJ5YmFjPFosFovF8sSgbhyFnewF%0AbuvOKCKeUuqYfq1RSr39J5Dpr4B3/gTXL0UC/B7wkce43E5eDnwDuAuOTQdKqV96lHVtBH6TJWL7%0APRpEZC3wVuDpSqk5ESkCx+8vBU8AlFKLInIN2m6uADBOyOeg+3a5625jifFpsVgsFovFYrFYLBaL%0A5cnH8fto7M8e+1iIxWKxWCxPUDp3NpldVB81DpJPmx1WXxWRq0Rkj4i8VkTeJCK3i8jNItJvrrtc%0ARH7NvD5HRH4oIjtE5EciUurcqWXyfMPU+y4gZ3ZfXmk++y1z3XYR+Q8Rcc3f5WZn3i4ReeNRmvUv%0AwBtF5GEPP4nIm0XkVrPT72870t8mIrtF5Dsi8rnWbjIR+QOTf4eIfElE8iLybOBXgPcYOTe3dCAi%0Avygi/92l36vM670iMmBe/7aRYYeIfKZbj+Z91bx8F/BcU9cbjT7e09GOPzL5h0XkBpPvDhF57jL6%0AGQIWgCqAUqqqlNpjytgsIt8WkR+LyPdF5JQldLhkHiP/B03/P9hhE2LkbfXfxR26uV5E/ltE7hWR%0Ad4nIJab/d4nIZpNvg4hca9p6rYisP0p9RZNvmynnZR2yv1VE7hGR/wW2dKQ/rJ8fQbtfadq2Q0Ru%0AWEbnAJ8DXtXx/iLg20qpmugdkZ80MtzeklmOYeehiGwVPR53ishXRKTPpF8nIu82+ry3ZQ/L2c8R%0Ayj/X6Ph2839LRznvlcM7Z19n0s8y/fpjEblaRIaPpGMRGTTvbzV/3Uc4IyJ/KCK3icht36o/cCRx%0ALRaLxWKxWCwWi8VisfwcYB2PFovFYrE8MWg5+baLyFeWyXMW8DKlVGsX1unoHVnnAu8AakqppwE3%0AAb/deaGIBMDngT9VSj0VuBCoLyeMUuovMLswlVKXiMipwMXAeWZnZgJcAmwF1iilTldKnQEc7UjX%0A/cAPgFd3yfci4CTTlq3AWSJyvoicDfwq8DTgFcDZHZd9WSl1jmnP3cDvK6V+iD5e9s1G9k5PyHeA%0AZ4pIK9jbxUYnnXI8Bb3j8BdMuX96lPb8BfB9U9f7gd8H5pRS5wDnAH8gIieg++lqo7unAtuXKW8H%0AMA7sEZFPicj/6fjso8DrlFJnAX8G/NsS1x8pzzB6F99L0Q5T0DptyXQh2mE7bD5rtf8MdH+drJQ6%0AF/g48DqT51+BTyulzgSuBDqPBl6qvgZwkVLq6cDzgX82zs+z0I6/Vj+f01HOw/r5EbT77cCLzbW/%0AssR1Lb6NtrkV5v2r0M5I0PbwXdOnzzc6KixRxlJ8GniL0c8u4G86PvOMPt/Qkb6c/SzHbuB8M+7f%0AzuEdyn8InAA8rdU3IuIDHwJ+zejpk+h5A5bX8QeA9xt5fhXd9w9BKfVRpdTZSqmzfym3+RjVYrFY%0ALBaLxWKxWCwWi+V4xR61arFYLBbLE4Oljlrt5utKqU5n4feUUgvAgojMAVeZ9F3AmV3XbgFGlVK3%0AAiil5gFEjjkm9QvQjs9bzTU5YMLUuUlEPgR8E7jmGMp6J9o5+M2OtBeZv9vN+yLaEVkCvtZqt5gd%0AiobTReQfgF6T/+ojVaqUikXk28D/EZEvAr8M/HlXtl8AvqiUmjLXzBxDezp5EXCmHN4dWTbtuBX4%0ApHH+fFUptaTjUSmViMhL0E6nFwDvN0659wLPBr7Q0WcPCdgl+ljWI+X5qlIqBe4SkZUm7TnA55RS%0ACTAuItebuueBW5VSo6bsBzjct7vQDjiAZ6EdhQCfAf7pKPUJ8E4ROR99iskaYCXwXOArSqmaqe/r%0AHeUcsZ+P0u4bgctF73T9MsuglApNnb8mIl9CO2Nb7X0R8CtyOG5jFli/XFkdcpWBXqXU9SbpCuAL%0AHVla8vwYfWRvq66l7OfeZaopA1eIyEmAgnbgpQuBf28dyayUmhGR09EPK3zH6MkFRk3+5XR8IXBa%0Ah157RKRk5h2LxWKxWCwWi8VisViOGxTH/BuZ5ShYx6PFYrFYLE8eFrveNztepx3vUx6+xgvaMdFN%0AzENPQMguU7cAVyil/vJhH4g8FXgx8Brg19ExHJdFKXW/iGw3eTvL/0el1H90lX2ko1svB16ulNoh%0AIpcCFxypXsPnjZwzaMdatwPlqHoS7YUJlilf0DvvHuYENc62XwY+IyLvUUp9eqkClFIK+BHwIxH5%0ADnoX6fuAylGc085R8nTai3T9P1r+o9lXW/yj1HcJOmblWUqpSET2ctjmltI7HL2fl223UuqPReQZ%0AaL1vF5GtSqnpZer5HPDXRtavKaWiDtl/VSl1T2fmDmfqo6Wln4TD+lzSfkRk4zJl/D36AYSLTJ7r%0AOsrp1qcAdyqlnrVEOZeztI4d4FldDzwsy2vS+6iEVTYWtGqSe1I8UYw3J1iZ6QOgmUaEizG+M0Xe%0A0f7hSrzI0EwPB6I7AXhOcTOfaKTcU9vJYFAGoKEikpmUU3PatzoV1RhLRumPi6wMigBsr+7nlPwa%0AmqbrxsN5npJbxb82p6kmBwHIuQFJLSVKR1mf1RtcF9OQ2ahKonREj16/wHS4QNnLM+T3ADAWzZFx%0AfAqih/5orcLtQS+LhESpDrm7yu1BlLA/mqHoarP2Y5fImWel0jJ+Jh5jMOhhKCjwT3t1F402dzEY%0AlKkmDQBOnB1iTE2CA3PTNV12EOK5DrGRMY0Uq/0SB+N5kFkA5uMarjis8IoEoTYp5UzxpXmfA+wD%0AoJ6GrPP7yUhExa0bXS6wKijT62iZp5Ma0UHFVLSP03OrdfuTKs004stK0X9Ab/g9EO2mx8vRaGp9%0A590MWfHI+j5jzTkAPHEZ8CPmTdu2BCu4aXqSjVnFobACwEq/h3+50aUUzOu64nk8z2WNV6JmwhmP%0ANCvk3QWSJKXPDQGoOSFrvRLb64cAcETIJD45FZB19PCajWuEacznYm1rWfHoCWAkrDDol7SdRPOc%0AlBlgOqmjYt0ngRdxT+0QmFngRFnFXLKPj007TIXaTk/KrQJgsrFg+qiHWhIiXp2J8AAA12QGmUkO%0AkTPPBHziQIxLhf44z77oPq23NEOcznBzZgUl0f37tzNVPKfOjQu9AOwN93Ojn2WyuUDO0TbY6+T5%0AzxmX2WQ/AN/P9FBXES4O1VS3Pxf4TETzJEnK2qAfgFLqszt9gOk5re9zezbxD5+cQ0SIU21LnuNy%0AcH6Kl/SequVmBFccym6OUdNvWzNracz7PBjqdiQqZba5wOrcCiZGdZ5TCoqFtEmUxsgDehlY5yeM%0AfzMkVpO6HdN5KvEMw36ZOWcMgChN+eR4RKL0bc9qv0zq1tnXnGqP06KbpWLGbd7TtnuGt5p9kyFZ%0A0fZXdZokzZTxxiynumsBuMn3GIvmyFUC09fTjDRnOT2/mgPRBABXHSySyCK1+1pL1yG+KA2GpIcx%0AdNl5N0NvmuP1MsdkQ6etmxvElRH+eq9u27pcQi1qErgezTFtTMN+L25QocVljT38YvY0DrkzzCZ6%0AvE8l+9mUG2IxCfmiBw5Cv5tnIW0wXtf99uVDeRL20+NnGTP1n5kd5v5onB4z/1x+c44H0j30JDky%0AjrbBphORdwLWeNr+JyqKSdmHmzj0e3psL7oh1Qcb+LKn/YDah+/1KQVzTMX6pPkwjVlo1mjEIX1T%0ApbZOKt9bJO/q8R7GMevcft49O0nR07bVq/KUyfG1uAFVSJQCb4pq0mAu1u0fzvRRTRqsdHuYinWf%0AxOMJm4Ms/7HYsu0Kk40FrlUxMqdldKVCNW6wxqw3wSGfg+E9nJYb5lsNXbZSizSJSEXhi6vtbT5h%0ANjzAJyM932eqPidkQ+4LR0lMpKc1bi+3L+zlpII+FGJRQk5M+rl9epweT8+lXwGaEtFTy2mZSRlr%0A7mcgUyY7q/U/l+iDOHrTPB+MdL9FzYgrghIbRrXcP2rexeb8KgLHo2nWl5OiPn4sBxh0tK7316dZ%0Al+nnQHOGHk/Xt87v5e7GGKvcMom5BZhlkWDcwxWtNzd0aKYRjUrEgJkDDzanODm/mmqi8xSdDPuT%0AaeI4YTjQc1A9jvDE5X9d/ZUhcDxGwwppqtpz6ZBXYEdtj+7DWX2dklEyvkdyv27/ZLTAqdkS2xYP%0AsC6r56RqOkPJzzIRadsWBIWi8Z2IIfMY2ey9VcK0Qqbuc0tGr90Hwlk2ZlYwYuakKE44qTbI3nAP%0AXzP2XpNxojBh8JCWsZI8wCemMwxkqu11qSpNyiqHGzhw0CdMY3LONEHgUkv0ejPvVPT9SzNuz0FE%0AsCE7QKLGAfhqGjEZHmRjdoD16PpeWalQcptcZebkspMjFUXWbT0nBgtpkzW7y8zKIrl5nR55Nepp%0A2L6Ryzk+80mDsptjFm3LecenUY/B1fNkimJlWqLGBImfHu7LcIa5A4vAOEOZXt65U+HIHAVH261y%0AFRl8PhM3qMmUtt27E/o9l2Kg50kRYSpepNmI+MtU63+fc5BNC/2kGd22B5pTZKZ9ahNNAkc/11Zw%0AMgw2C+wNZwiNLa+Z7OPOxg6GTf/3OFkOhRXibyRsyekOv7bqskftJafMPB16/EG6yBnOaj68qNeJ%0AE7MpE3GVhapuRzON6PeLNOKIjU1jI2oPGdcn7/jtu24viNnzQIWhjNbuWunhU/EYw0Ev0w09v23M%0AwEg8z2Rd29aqbD//uHeMs3sCRiraTheTJmsyCavcAhXTv+PxAmESk6/qdqRqgZmkyonBSiIvAcAZ%0A8cgF84RKv+9zskwki7iHfPpcLdO+6ACf2N4k5+r+EISeIMv0gQahuS9a5cNYOMfehR1sSdeaNIde%0AL8Mti3pdfnphHbFqEpESGbv9WLPJJj/gHvS901Bc5J7kQYaDXrJ1bX/31/fT7xfJ4NOs6LVrczZL%0AQ8VcgW5/n5dnT2MvW/NrmUy0DV4lPrdU7+LUnnW6b1WG2Zsg8CaZNmtHpuoz4KXkXH2fOi9NpqMq%0ABXeevx3X91O9MwWGvZT72U/O3Hc74pD1PArmHigipTJdI5XF9po3HzX4qpvDFS3PZ6eEsWiUFTuL%0A7TnR9yp44vLAvknWZXXaF5OU8eQg/b6+V88lAVPJAoPjJVxff21UiSLnRuxv6meSr4x8Cm7IfYuH%0A2JjX33tSV1FSGSZT3Y5M7OONulTS/ZyQHQBgLmlwJULZDXl3Q98rFNwZhpISYxPalqfju9haWM/I%0AXJWir/U/G9aoLFZZnx3UZTselVqNst/6ugr4NWZr+r63OanTN2UdamnISEPLPRSUCZOYSrJISfTa%0AsZ5+Jqky2dR96zsuOSdAEKqRnicViqGgTDPU5V6GxXJs2KNWLRaLxWL5+WA3sFpEzgEQHd/RA/YC%0AW0XEEZF16KNOW0Rmhx7AtejdYEPm+n7R8f0GAEcp9SXgbcDTj1Ged6CPxGxxNfB7ZvcaIrLG1PUD%0A9A7FrPnslzuuKQGjRsZLOtIXzGdLcZ2R8Q/oOma1o52/3jpyU0ysTLSezjKvX8bhnWXddV0N/ElL%0AbyJysugYgRuACaXUx4BPsIyeRGS1iHR+thXYZ3ao7hGRV5p8Yhy+bY4lzxLcAFwsOibgIHA+2ul5%0ArPyQw7ERL0H315Eoo/UQicjzgQ0dclwkIjkRKQGdR8wu18/AkdstIpuVUrcopd4OTAHrjiDb99C7%0AC1/D4WNWQffp64zDGRF52lHa2JJrDpiVw/E8Xw1cf4RLWnU9zH6OkL8MjJjXl3akXwP8sRnjLTu+%0ABxgUkWeZNF/00cKwvI6vAV7beiMiR9uVbbFYLJbHEOc4fuo+Ucs9b/TkJzYOy+ORwDl+9y+0nGPH%0AI0OZ3sdbhJ8azTQ6eiaLxWKx/Mw5fu8YLBaLxWKxtDFHSV4MfEhEcuj4jheij6Lcgz4+8w5gW8dl%0AHwV2isg2E+fxr4FrRMRB7wN5jSnnUyYN4GE7IpeR504R2YZxwCmlrhEdR/Im49+pAr+llLrVHIG5%0AA9gH3AZmu4F2dN5i0ndx2AH4X8DHROT1QOvIyla9iYh8A+2k+Z1l5HoHcL2IJOijXy8FPgZ8TUR+%0AhHZOtnaf7gRiEdmB3jX2AfSxmduMo2oSeDl6B9mbRSQybXtIDM4OfOC9IrIaHQ9xEvhj89klwEdM%0AP/imnTu6rj+WPJ18BX1c6g70Drk/V0qNicgpR7imk9ejj5B9s5H1d4+S/0rgKhG5DR3ncjeAUmqb%0AiHzepO0Dvt9xzXL93Mly7X6POYZU0P22rC6UUqk5ZvWVaEdoi78H/gU9FgTthH7pUdrZ4neAfxeR%0APPAgR9fPx1nafpbjn9BHrb4J+G5XOScbmSPgY0qpfxV9hOsHRR8D65l23cnyOn498GER2Wny38Bh%0Ae7RYLBaLxWKxWCwWi+W4IT1+n/n6mWMdjxaLxWKxPAFQypzD99C06zBHJyqlLuv67HK0o6v1fuNS%0AnymlLu1IvxV45hLVP2wXmcn/FuAtHe8/z9K7BI9pl2OnLOb9K7refwDtuOvmvUqpy4zz5gbgn03+%0AjwAfWaKeG4HTOpK6630tHbu4TNrGjtdXoOPxdX4+zkN195cmPULHYuzkr8xfJw8rcymUUvvQcSaX%0A+mwP8JIl0i87hjyXdr0vmv8KeLP56/z8Og4f24lS6oKlPlNK7V1K3iPUN4V2dD4MpdQ70Dthu9OX%0A6+fLOl4v1+5XdKcdCaXUnwJ/2pVWB/5oibzXcVgPl3N4zHXKtZ0lxlyXPqcwMR5NTMyl7GcOHZ+x%0Au96b0A7GFm8z6THwJvPXWe929K7WbnmW0/EUcHF3usVisVgsFovFYrFYLBbLcljHo8VisVgslic6%0AHxWR09CxAK9QSm072gUWi8VisVgsFovFYrFYLBaL5WePqOP4XH2LxWKxWCw/e0Tkw8B5XckfUEp9%0A6vGQ54mKiNwCZLqSX62U2vV4yPPzgIi8GHh3V/IepdRFj4c8xxsXrnuxUkqRor9fhCqhEi+yIbPi%0AIfnur0+wLqPDp86nDQLxqCVNhoMyAJNxlYW4Ts4JcM0pzr1ennoaMRNVAR3PRxDKfp6ymwPAFYcw%0AjZmJ9UnIK/0e5pI6a/wyiZFpPmmQcwKqabMdEyjnBOypj1P2dTjNMI05J7+e0aTKQtIAYNArUk3D%0AdtschBRFv5unktQBWOf1UFFNRsIKoONgteJFDXh6U3sgLlPJImU3R93UPx0tUHSzlNwsAPU0oplG%0AjDZmOLmwWueJqwz5PQRy+LnRWhoSk5IoHUtsvDlL0cuRcwIco7dYJbjitHU0Ec2TdzKMNmfIuXr6%0A6fOLPM0f5MbGQQD6vQL7GlOUvTxZNwAgLz4iQtO0Zy6pEaUJT8mtakcy2x/OEqmElX5Pu20C9LhZ%0ADoSzbXkG/RI58Sk4vrGBkJl4sd2OvJshKx4NFVMxfVmN62ScgAsLm7gjmgagktQ4MTPIvY0JAFYF%0AZWbiRTxxKTiBkbOOKw7T4QIAiUrYkB2kktTImPr73QKjUQVPZDNwXgAAIABJREFU3HZf7W1MsSbT%0AR6gS0ychA16RhbRJ1vRBzvGZihfpNbrtc7Lsj+dwECbCOSNTLwIcbM4AkHF8yl6eiXCOlSbe1niz%0AwspML5VokdWBTjvQnGEw6KGWNAEoulkmo3lOzw0zbnQyGy8y3pjl5OIaACbDebbkVjEZV5mOdHuf%0Aml/Dvc1Jym5e54nmeVZ+PXvjeZSx5bFwjuGgl14ny4FI264nLhv8XhZUCEAzjTkUVnBEyBndhirG%0AxSFUsdFHQN4JWOOV2N2cBCDrBng4BOKyp6HTil6WQDx8EyduwC2wL5wm72RYMGOpkUQUvSwbAz1P%0AzCR1mirmvGCYfaoGwGIaUUtD9tV1/7viUPBy+OLiObovy26OmXiRWCXt/g3TmBMyA+2+raZNAnHZ%0AXR3htOJaWhxozlAwY6Ts5VjpFtkXVZgM5wHo8XJ4jkucJkSmrDCNKbgZ1gd9puyQ8WierOPT6+k+%0AmIkX6XPz9Di67AUVUolrjDVn6Q/0KdcuDiv8ImPGjgLHI+P4JCptz4kOQqhiepxse86bDud5TulE%0Arp+/V8voF1gd9LKnMcmm3BCg54Ahv6dtxxOxnlMbaUg1brR1KQgKxYbsAACVuEbOCWgoPbYTlbJ/%0AcYJzypvb49sR0fNHXff1ecXNVFST2aTeHpOJSsk4HrU0bOsjEI8VXpG6SQtVgoiQFa/d3umoiu94%0ADHh6nh4N5/AcF6UUs9FiW+6VQbk9TzfTiF4vz77GFM1El70y20fRyTAaVnhGfj0A90ezTIRzDAQ9%0AgJ6nik4GByFj7HQhaTIezpF19byRcXzCNKaWNJGOOJwrg3I7vmOvk+VQNMdqv0wl1bodb1bIuXpt%0AW+XrNW88mifnBG25R+pTlPw8g35Pu9x99QlWZ1dQNWvS+kx/ey2dM+Mm4/hMhHN44rbnknlTb4vR%0AxgyDQRkxfdWyt1rH+rbW6+G+cIqCk2HMrGeCsDE7wICj57ubF/cyFJSZiaoUPb12FZ0M+xqTrM8O%0AtseEiDDgFtgf6jlwlV9mf3OaMI1ZYew9VXoda603Lf374rbXkrmkRsnNkagU34zlyNhJxrx/sDbO%0AQKbMRLPCGYXDIb3vXDxIydfjLxCPkptFQbu9WfHY35ymaNbghJS8k+H0YIDvVh/QOsn001AxzTRq%0A52umESU3e3guSRpU4warM33srur1tDco8uzCRnY2xgA9l/Q5OUbjhbYtzyUNRpoznJAdpGHm072m%0ALa15uuBmGW9WWBGUaP2GW09DanGDjWZs9zpZ7m6Mkai0Pd9tzKxgd+1Qu605N8OQ30NDxe34sSmK%0AKI05NTPEg5Eey8Neiamk1ra3jKPvAWpJs70GDHgFqmmTcTMnlr08IkKsEiaa2m7WZwcZD+dYFZRp%0A/fJccvXYOhTp+a0SLSII/UGxPZYWkwaCLgug1ytQT0OKbrZ97yYirPXKTCV6TZiKFhjwS+Qcn1mT%0ABjDRrPD0woZ2Pk8cRsMKa8w8XTNzWsEJmDb3mL1enoITtO9LKmkDB6HgBG3bVigilbKQ1NtyB47H%0AgFtgd+0QAHkvSz0JybuZ9lwG+j6r1dc+Dhu8MneHkwz5ekz8qHI/6wtDrPP1OJ5J6jRUxKBX5I7q%0AAQA25VeSE59K2mjfK/jiMuSXGIt0n6z2y+wPZ8g6AVHr/i2u8bziJnY19drpOx4j9SkGMmV6jG23%0A2lVyc6z19Dx0b3OSSlRt21sgHhPRPKv8HnZW97f75CmFde05ac/iGKeV1jEaVtqxYVOlOCkz2O6P%0AatJghV9kMlpgnemT1riPVNK+f23dJ7Rs0hWHkzODjMfV9lrZ4+WopyHVWNc/lOmlljQJxGuvwQ/U%0Axji3dAK3Lx5sz10Zx2c+PmwziUrJuxkCx+NQfbpd30CmzN7qOAAnllaTEY+R5ky7bSdkBpiMq+17%0A8GGvRDUNmU1qh9eycIGM41P0shyo6bWy5OfZlB1q3xffVR/FE5fZcIE+M08O+iVm4sX2ves98wfZ%0A0rOWjHgcas62ZT8xt5IZ8z0D9D3euqCP8VjfF7bWrQ3ZAapps52WcwISs3YNuAXqKmI2rjFv1tfN%0A+VUALJp1+qaR7x3Xh5F+bdVvPuGdZS8b++yTog+co2exWCwWi8XykyIiiYhs7/jb+BiWfZ2InP0Y%0AlPMGc5zpI73u70TkwtZ7pdRrlFJbu/4e5nQUkctFZE+HTl7/k7aho+xLReRfH4NyLhCRZz+K684W%0AkQ+a178iIn/RnUcp9Ywl9LSro4xLRWSyQz+f/sla8xD5NorIHY9ROb/5KK/94THkqT6aspcp6zpg%0AegmdPyKno4h0H4O6VJ5eEfm/R8lzxPYvN647bevJTvcPoscTrR8hjkfmOn7QO95oOYiPRybND5HH%0AI50/6B5vHM9zScthejzS62QfbxF+aty8uPfxFuGnRtJ+lOb4o/Ww0fHIlHnYxmKxWCxPLI7fu1iL%0AxWKxWJ5Y1JVSWx9vIY7CG4D/BI75V2URcZVSb/8J6nyzUuqLP8H1P20uAKrAUZ1kLUTEU0rdBtwG%0AoJT6OvD1R1n/501MyicqG4HfBD57rBcYm0mUUo/YofsE4a+Adx4lTy/wf4F/6/7gJ21/p21ZLBaL%0AxWKxWCwWi8VisTzROH4fDbRYLBaL5QlO9648EfmG2WHnmt2Ad4jILvn/2TvvOLuqavF/17nntuk1%0AyWRSJgVIQhJKEro0ERFUQEFU9Cc2wGcvT/SpCD584gP1KfoEbIgCKggIqBQxoSckpEOAQArpmV5v%0APWf9/tj7Tm5u7p3MRCCEd76fz3zm3j377LL2WnufOfustUW+aP9+uIgsFJGVInKXiNTmFfchEXnS%0AXnOUzX+UTVtmfx9i00Micq0te6WIfNZ6G44F5ovIfJvvdBF5SkSWisjtIlJh0zeIyOUi8jhwvm3r%0AefZvl4vIYtuOG0VkxCEg8r3cROQ8EbnJfj7flrtCRB61aTER+Y3tyzIROSWvqPEicr+IvCAi384r%0A824ReUZEnhWRi/PSz7B9XSEiD1uv1EuBL1qPw7eISKOI/Nn2cbGIHG+vvcL290HgZjuO9xWOs4i8%0AS0QW2bb+Q0RG74N8Bj3hRKRBRDbYz4eKyNO2rStF5CCb/iUrt9Ui8oW8olwR+a3Ne4dYb9dSYygi%0AU22bV1g5TQGuBt5i6/yi1a1r7PUrReQSe+3JIjJfRG4FVuWPs4hUWHkvteN4dol+/3teuVfatHIR%0A+att02oRuWCEshyqvY+KsbPnROR6EXFE5Gogbvt7yxDyvRqYYvNdM1T/7eev2r6vsHXkON+O6Ysi%0A8pa8tuV0a9g2btPniMgjVv8fEJEmm/5JK4MVVr9zulBU3wtkeLGILBGRJVtsaLGAgICAgICAgICA%0AgICAgAMNPQB+DhQCj8eAgICAgIDXh7iILLef93am3OFAs6rOBBO20abfDHxWVR8Rke8A38Z4KQKU%0Aq+pxInIi8GtgJvA8cKKqZsWEQv0v4L3AxcAk4Aj7tzpV7RCRLwGnqGqbiDQA3wROU9V+EbkM+BLw%0AHVtfUlVPsO07I6/tP1XV79j03wHvBO4doq/XiMg37ee9nW94OfB2Vd2SJ5NPA6jqLBGZBjwoIgfb%0Avx1l5TAALBaRv1pvsY/Z/sZt+p8xL2P9wsprfZ5Mrgf6VPVa26dbgR+p6uMiMgF4AJhu65sDnKCq%0ACRE5uUQfHgeOUVUVkU8AXwW+PESfLxCRE+znvZ2TeanNc4uIRICQiMwBPgocjTlubZGIPAJ0AocA%0AH1fVJ0Tk1xgPvWspPYa3AFer6l0iErMy+xrwFVV9p81/MdCtqvNEJAo8IWYzFux4qOr6gnYngXNV%0Atcfq3UIRuUfzDiIXkdOBg2wZAtxjdb0R2KqqZ9l81UPIpxgf30t7ZwAbgfuB96jq10TkMznv5SHk%0A+zXb11y+k0v1X0TeAZwDHK2qAyJSl/dnV1WPEpEzMfZ+GrszbBsXkTBwHXC2qrbaTdrvAh8D7lTV%0AX9j2XGXlch3wY0rrOwCqeiNwI+w64zEgICAgICAgICAgICAgIOD/LsHGY0BAQEBAwOvDSEKtrgMm%0Ai8h1wF8xm2nVQI2qPmLz/Ba4Pe+a2wBU9VERqbIbc5XAb8V4vikQtnlPA65XNafaq2pHkTYcg9l0%0AeUKMw1sEeCrv738s0fZTROSrQBlQBzzL0BuPIwm1+gRwk4j8CbjTpp2A2SBBVZ8XkY1AbuPxIVVt%0ABxCRO23eJcDnRCS38Tses6HVCDya2xQqIRMwspshuxw5q0Sk0n6+R1UTe+nDOOCP1tMsAhRuwhUy%0AklCrTwHfEJFxmI2ktXbT8i5V7YdBObwFE/p1k6o+Ya/9PfA5zMbjHmMo5nzEZlW9C0BVk7a8wjac%0ADswW6wELVGPkmwaeLrLpCGbD7r/sRqIPNAOjge0F5Z4OLLPfK2y5jwHXisj3gftU9bFhymq47V1n%0A+3kbRn8KdXUo+RZSqv+nAb9R1QHYQ/dyev4MJqxtIdUM08ZFZCZmI/4hO24hYJvNP9NuONZgZPtA%0AXjl76LuqBofpBAQEBAQEBAQEBAQEBAQEFCXYeAwICAgICNh/ZNk97HkMQFU7ReQw4O0Yj773AV/c%0AS1mFbkYK/CcwX1XPFRM2dIH9mxTJX4hgNu4+UOLv/XtcYLzg/heYq6qbROQKbJ9GSH7bBq9X1UtF%0A5GjgLGC5iBxu2zmccgDUep6dBhxrvcsW2DqGIxMw43Vs4Qaj3ZjZQyZFuA74oareY9tyxTCuKSRf%0Ab/Llc6uILMLI5wHrUTlS+ZQaw+GGzBWMV+4DuyWavpaSz4WYjd85qpoREzq2UG8E+J6q3rBHhcbr%0A8EzgeyLyYM5b81VobzGbKnb9cCnV/6F0L2V/exS/bx+JjQvwrKoeW6Scm4BzVHWFiFyEOdsUSuh7%0AKeaF6jk07bDDtnS9k+Ft3hj6sg6Obc44P8WMY8q5d+ko3lLXCkB/XwTC5STSZt/0+kickyTOUbFO%0AliZMROlYVnkuAu90TIRaN+SzMl3NoW4vS32z91+b8fFFcMTUdXhtGzvbG8mkHSoiGQA8qWQhFbgO%0AzLFDUh5L85gcziEZI+5J4zsJhbt5aPNYDjZ77CTTIV5xw5w9dxMAtywdT60Hk9JJno4YB+z31G/n%0Axo5RHBKr4h1WYiujLoekPXr8EADrwsq7nDBr05UcFDH7t5FYnOcGavA8c02jnyHmePRHx7FTjUzG%0AkKHDc+lzjMqd3LCDezqbOCyVor7MtPEFHcfKKHww0smW7kpbX5i4D5MyJk9lLEJVTZLe7oksSRsH%0A4fVhZXoamqOTTF2eUBEeRYskWEOZUQSFsK+M81M85zaZscx4jMomSXhmwFeGJ3JYJklHJsJ9MSPv%0AzzsJdvaXkcW0p6Wui0d6G6jP+PSFzDTWkM2yJdxA2GrsFC9JQl0ieKQZBUB7NMSJE7exYGOEy8YY%0AGdzaPoXxGXjHUd2mH8viPBZu5GR6aU3FAcggjHKT3F8+HoDTMwnWahlNmqFTTbtTnjDViVMWzdCT%0AiAJQV+PwQm8Np76rDYCrHhpNsx9idTjFlyNGb/6QqqXJqWNy2vS1TDy2ylj6HGF62OjEAreMw5NZ%0Ayl2jx09HYozLKInoOOZGuwDo8etIZkNsDDeTNiLg5PoQK7vrOCTWA8CqdDWjpIEdmTAH2amgnUaI%0AtTDetmcJY5njdPN4aBxHWTvpSMbYFJ7CkU4vD9hxa8zCxFCMlLWTj1eFuHmggYtHb+P2bRMBOCSV%0ApY40S0PGAXtmNkW3U2/aK0aXjyjrBGB7XzkAs2buYM2qOkKest6ZNDi2PvBKxKUh3AhAmyvM1T5u%0Acc00f1LSwaeKl8IOUTt3HOf1M98t51TP9ON5baLVhUMTWRbGjC5dMnUzC9c0MzZexWLHtOEtbjch%0Ax+e5ASP/dY4w169mRTRC0s7WLRnl8Ggnf0mb/hyXSTG6po8l/pE85/oA1PoOE91GDqtpB+Cv/Q0c%0AmxngjkgTJ/hjzXirz7Sxragf4e62MQCMySjrIsI7HaOTXekq7o3Xc1A2xNvqdwCwdPsE6jIZZszc%0ACcDaZxuJhMpYXD6RAdvG051uNiUqqJJKUOhXl52Oy73hXo60tnRB1U4e7hzLW2t38oteM27nh/vZ%0Anozymdg0AP4WjXJKwuMfFQ2M8Y29VYUaSQC1WTP+ZX41daTZKlFSUdMARyGsSqXv0WLnqSX+RJqy%0AGcqdLADzIzGmMpEp2s/TkalGb9IZGt0BNoZnGF3LpOjwKpk+Jk2s0syvy9aOZly8n1EtWSBK57Yy%0A/paq44KmrXTuNOPYlYjSVNdLOuWyKGls5/BIjI5UjA5rt2VaTRch5lR2sK67GYCmaIKtqTJ2ukZH%0Az5y2iRXP1bK4rIGxWdO3Q/wEM8/q4557D0GswX0KZbPbxNNhM/7vSmZQX+ggzD0xk+nCbB3dsSbG%0AZkye7SGHGX6KASfE4pip77xIJ6v7aqnxjYwyCA7VJDMOM2rNO0WRaANbtlczuq6XxV1GB5upxFWf%0AdWLmrdGRMTTGEmxPljH3SPN+kJeso78twl3d4wCo8eHMQxI8/VLD4GK/2XGYHaon4ngsCJm5+/ya%0AVra0VbHJMXPb8ROi3Ns+mjnZBItsfWOyStRXGu0M1OpFWB9pYV46xdqomTemZFKs1ShtwKzyQzm/%0AvJWKhhR/XTeNQ31zNPxToTLcsiZmpVP023kq4TiEPaXPMTZZlfEol0rCrk+PZ9a3reEQm1zlpISR%0AW6fjMtZLspUYdlmkPSyMzfi0u87gWjHJT7I+FGNS1qxvy8vHUO3D6iqPtyfMOG1ywxwUKWermP53%0AhYQNrs9ZqRRdvqnfBVoaHFZ3mvnuxajDtJRPV8bh6jlVADy3oo7V4SjNvs/T9hWvDMr5mSTtWVN2%0ADI/NkSh12Sz9ZWZOGK1pMgmHFGYNKst49OPSFaqmNmX6G6WCZGgUldksZa5ZT16JjmFlVKhWo7ez%0AUxkG3DHMjyhfnWDey3tk7VRiYSVsdfKhOHxGJvNY3OWgjLmuJZNk2nE1fHeVGcc4DicnPDyEhVZv%0AG3yhxnSIU1vMurT1lRDPSBP2FoSD02nG1fWwurOJnXbtnpFOcUusjHOdXfPfyQdv4efrx3OUZ+bJ%0AWWNbeWbTwSwNC1Ntm9aJMt4TEnZdnO5nqA6n6MxEydEvIfodh+Mazbz50vY6wvi8IFEief85iwdz%0AowrROKuS1UzSBBuzcebWGyV5qLuRMeFx1KUzbBMzlrW+R8JppFNNQbWej4OS8YSEY9apZa7HvJRD%0AtW800Keao+du45klNZSLGbdbYg7TvQgHZbOsjRh9TwuMyyi1rrm/qgql8cTh0JPaeWKBkdOkih76%0AkxGiYVPOw341s5MZOp0JOGnT7quqp+M4yvKsafPYbAURPDKew+b4YQCMyni0uiEcYMCO01ztw8s6%0AbFNjbz2ewxTirJUY5XbNX1Thc2bCoyps5p8dmTgTa8pZmqphu1EJ3lvZyh96m5iahowdt4m4zDq9%0AnUfmGxlNivUy4I2mNROlMlIBwJZQFPUgZqOftFWNozarHF7n0t5t5qQXQ3Fm+n3UVBuZPdPZwrya%0AVvr76gk5Rpdv8Oqo1xDvCXWzJGX64rk1RH04NGrWpPukgotGbecfW5voixn9Psbv58lwOTErD09g%0Aoudx9BFbueVZc7pJpmI0M5JZpjfXs267sfk1oTBVAlHftDsjQqsLGYGjPHNdr7hsDYV4W4vpR39f%0AlK5ElJejTZTb60Zn0rzg1lPjme/HNW/j0Y1N1Psed8dN307V8Qw4QkbgpLFmDn6xvZZt6jI9bf55%0A6JSpPBqHiphDrW/kPzmd5bnoaKamTTlr6sdzWDJLXSjNnRXmXvm0hNLquRwRd4iVmbnk0Y6prAsp%0AF481a/C2zY1skTj9vkPEjtOUcB+Oo+xMmr5Vk6bNq+GlaIgWTH1j/QQb/bIDKsTnv4K/vxvwJiI4%0A4zEgICAgIGD/sQE4XMzZceMxoRix4SYdVf0z8C3gSFXtBjrFnvMGfBh4JK+sC+y1J2BCR3ZjvKG2%0A2L9flJf3QeBSEXHtNbnQjr1AzntvIXC8iEy1ecryQpiWIrdZ1CbmPMjzhso8BDtEZLqIOMBgSFoR%0AmaKqi1T1cqAN4634KGbjCtu+CcAL9pK32RCTcUwoyycwMum0m47TMJ6dYLwFTxKRSbasYjIBI7tB%0AD0S7+TkS8sfkIyO8NscGTFhXyJOxiEwG1qnqTzAed7Mx8jnHjl85Rp45r8AJIpLbhPoAJgxs0TFU%0A1R5gs4icY+uKijkHsFA+DwCfsmE9EZGDbb1DUQ3stJuOpwATi+R5APiY7DpntFlERonIWGBAVX+P%0A8dY8ci91FSu3VHuPEpFJVg8vwMgHIJPLT2n5FsplKB60fcudq1i3l/z5jMTGXwAac2MuImEROdTm%0ArwS22X5dWFDOv6LvAQEBAQH/Av365n1XvHNb2f5uwmtGZkTvJR1YnF/eur+b8JrxYvTN+4g0/iZ+%0A/LsqOdKTFgICAgICXg/evHexAQEBAQEBb3yewITaXAWsBpba9GbgN3bDA+Dr9vdHgOvtBsU6zNly%0AOTpF5EmgCnNmG8B/Y8Iwfgn4Z17eX2LCka4UkQzmbMOfYs5p+7uIbFPVU6zn020iknsF9ZvAi6U6%0Ao6pdIvIL258NwOLhCqKArwH3AZswcqmw6dfYkJICPAyswJxxd72IrMJ4Al6kqinrgfg48DtgKnCr%0Aqi6x+S4VkZWYjZiFtu2tYs4nvNPKfSfwNkyY2DtE5Gzgs5hwpD+z17uYjadLR9C3K4DbRWSLrXvS%0ASIWD2WD7k4h8mN3H9QLgQ3ZMtwPfsSE2bwKetnl+qarLrHfcGuAjInIDsBb4ud2QLTWGHwZuEHO+%0AaAY4H1gJZEVkBcZr7seYkKBLxQxCK2bTdyhuAe4VkSXAcsyY7oaqPigi04Gn7Nj2AR/CjO01IuLb%0ANn1qL3X91coHzGbzBUO09yngamAWZpzvsuk3YmxnqapeWEy+ACLyhIisBv6OCZlcFFW9327oLRGR%0ANPA34D/20o8cw7ZxVf2pmJCyPxETutkF/gcTDvlbwCLMeZar2LVp+q/qe0BAQEBAQEBAQEBAQEBA%0AwP8xgo3HgICAgICA1wFVrSiSpuzuXZTPHp5bqrqcXR56+eknl6jzKXaddwhmcwF77tuX7E9+/uuw%0A5yXa7/8E5hUpt6Xg+0V5n7+J2aDcK/nXFaTfwZ5n6aGq7ymSPcnunl65vDdhNsIK01PAO0rU+3fM%0AJlF+2osYz8F8Lihy7RUF3xdgw17mt0VV/wL8pVj9RcocvK4g/fmCNn3Tpn8P+F6R/D8EfliQtgFz%0AhmexeouOoaquBU4tcslbC77/B3tunC1gVxjQXHkV9ncbUCz85252o6o/xmxs5vMyu84jHJJSdlKs%0AvXZzc0BVi431ZcBled/3kK9N/2BB0oKCv+f37WrMJmfR9loZtdjPC9ilWyO18eXAiUXa+nPg50XS%0A2yii7wEBAQEBAQEBAQEBAQEBAQGlCDYeAwICAgICAgICAgICAgICAgICAgICAgICAv7P4subN1z6%0A642o/l85GjQgICAgICBgfyAiPwOOL0j+sar+Zn+0542GiHwU+HxB8hOq+un90Z4DHRG5iz1D2F6m%0AqsPyjAzYd44Yc7xWu3FcCQGwJdVJpRunNlTGtkwXAOMitazo3Uhl2Jzt5avSHK2l30+T8k0U3LgT%0AIeGnKQtF6feSg9d1ZAfw8AfrK3ci9PtpGkLmWE4f2JhqI+WlAShzY5SHYrSmumiJjwLAU58ub4CM%0A7xFzzFGdo8JVDPhpkmrqrw2V0ZHtp8Ytoz3TB0C/l2J0pJqEnx4sZ3uyk/FljSRtmq9KpRunzB4B%0A6uHjqeKKQ7/NExOXhGYY51azOrEVgMmxUWzLdBFzIgBExaXbG6DMiQ7KpNqN46uyKdkGQGW4DEEI%0AiUOjayLjPj+whdnlE9iW6caxkbrb071UuXHKQiZidnd2gIjjMuCliDjmHdTqUBkd2T4mRusBeCXV%0AQcwJ46lPY9iU3ZHtJ61ZpkdHA7A6uY3ykDkSVjH/T27o30FL+WgEocE1YxLCYVnfBuK2/hnxJnZ6%0A/ZRJmB4/OTiWqkq9a5yAN6c7SHoZpsZHU2VlsiHTiapSEYri2/9fM/hUOlE2pToACDshKkNxAPqs%0A3lSEYsTEJWTl0eMlSWuWyZE6dmT7Adia6qQl1jA4RttSHVS4cUaFq0hY+fd5SSrdODtSXcwpnwDA%0A9mwf3d7AoL6rKh4+ZU6Urcl2AMbE6lCU3mxiUEcGvCRTy8YQtXqS1iy1oTjbsr1UOkZOLyd2Eg9F%0AqLNyjDlhQgjbMz1UWLnvSHdTEy4nbOtP+GkqnCgeulv/NyfbqHDjg7IeF6mj20uw2erStPJmerwk%0Ak8K1dPkpM95eP41uBdszPVaPehgbq6cz04enxgYbIlW4OIM2Ue9WsCXdiaJUuca+PfXpzPRxZNl4%0ANmdNWQ7CK8ldZ8QdVNbEtnQXroSI2/GuCsVoy/bRlzX9qI9UUhuK05rt44TIWAAeTKwHGLym3q3g%0AxYGtZNTjmMrJAOzM9tPtJRjwUtSEjSy7MwO0xBrosTLqyvZT6caJSZjn+zYDMLdqMn1+mmzefJPx%0AszjiUGbnje5sAtcJ0ZHu49SKKQA8n+mgzImw08qtzi3n2b5NNMXqaIpU23HKEJbQoL5tSrQyKlpD%0AZShGUrMAbEm0MaVsDN2e0ZuQOFSH4qjqoC53egNGf/wsbaluAMrdOLPLxrLZ1l8VirEj00OdWz5Y%0AVtQJk/Izg/NGa7aXtJ+lMVw5mKfOLWd7uptKN86hYTMvPNy7lppwxW792JhsoylaS5XV2x3ZXqpC%0AMdYN7DA6EjV5U35msN192STxUASxZyB66hN2QiS9DI590FfpxhGE+lAZG1LGlhrClVQ4Efqs3Ewb%0A0tS4Zawd2DaoS/1+mqx6RjckzLZ0FxHHHZwDB7wUk6KYQPgXAAAgAElEQVQNdHoJRts5Z0O6w8jX%0AzmVbUp2kvDSjojWD+p5Rb7d2t6a6iIYixJ3IoE1uTrZRG6mkNmT0f0AzOAg7092MidSYvoWi7Mz0%0AkvDTRK0uRZ0wY0IVZG39m9Od+Ch1bjnb0mbtHBWuoj3bx6hwlZGjnzJyzTu3z8NnUqSeTi9Ba6YX%0AgNGRKnakewbn8gE/jac+Y8JVZKx+1zhRXk610+8Z+x8brSHpZ9mZ7qYubGTko3jqD/Z1wEsRdcKE%0AJcTWVCcAk+KNAKxPtDK7rNnIMtuDrz6jbP0tTgUveT0Iwua0mbvHRep2Ww8GvBRxJ0Jas4Pza7Nb%0ARbvV+XJr8y8nW3FEBteyOreczuwAKT/DxGjDYH/jTnjQ3rPq4UqIcidCxuqJI4IgvGLn7XI3iish%0AKpzooBwdEercCnx2PT/tyvYTdcKkfWO3B0UbebJ7LWPj9YRtm/q9JJ761Fo51obivJLqoNotY2fa%0A2G3Wz1Lmxgb7DJDwjH6MsfaWVY9ax6wTOf3emepievm4QbuNOS4p9WhL9xAPGRmV2zVwXcLY5Ozy%0ACaxLtVLnVgz230fx1Wd7qpOmWN3gGFS5ZbhWv3yUjHqEJUR31ozD9Nhouv0UcXOcODuyfWTVQ0QG%0A17y4E0FEqA7F6bVjkFGPrkwfh5SZubzLSxASh6x6dGXMujw5NgoHBufJilCUtYkdjIvWEbP1tXn9%0AVDkxtlobqQmX0+8ld1tLPPUZ8FP0Z1ODMql2y3i5fxu1EaOTlW6ckDhUObHBOSDpZ0hqlva0Gf/x%0AsTpeSbZT6cZx7ByQs4mYE2ZaxOj+Tn+AtGYH1/ceP0lPdoDmSO2g7iT8DGnNUuUYW4o6Lgk/Q7+f%0AHtTttQPbCInDuJjR45Sf2W1dBxgTrqLPTxERd/A+qDPdy+hY7eC8NT5Sy4uJHcwsG8sraWOnHZle%0AppU184qdW/PvnWrt7x3ZXqpDcdJ+dlDjO7J9+Kq7dMuJksWnPlTGjqyRU3u6d4/5ttKNE5fwoJ62%0Ap3uoDpcPzklbUp1Uu2X46G5rfn2ojLZsPzFrS1EJ0+H1050x+jchVk+/nx5cLwF6vSQJP824iNHj%0AlBq5xiXMpLCZgxcNvEJtuAIXZ/C+f8BL0RyppcLKf1u2F1UlrdnB+7AX+7cyNlbPNitr195bxkLh%0AwXm4OVJDn59iR9qswQfHRpFWj34/TbWV7drkDpojtfT4SQbsnDsuUkefnyJu14SdmR5iToSouIx3%0AzZy/NtNOXzZJg5Wbj+IgRCQ0aMuKsa9x4SpWDGwBjF146g+uN6NC5ZSJy8rktsH1rD+boDs9wMGV%0AZt7uzg5Q6cZpT/dSb+3EQWhyK1mT3A7A8zsXv6l35u5ouvANv1l23rZbDogxePOeLhzwmiEinogs%0AF5HVInK7PWvstayv71Uoo0ZE/m0fr/2biNTsw3UbRGSViKwQkQdFZMy+1D/C+hpehXKGe65U4XW/%0AFJGiYfsOZETkUhH5f69xHee8kWQnIleIyFfs5++IyGn7cP2WvHni3a9NS3er7yuvQjn7NA4i8m4R%0A+dq/Wv8bDREZKyJ7hDvdF1T106p6eMHPb0SkRUQKw1HuN2x7VtvPc0XkJ/twfcLq/nMicn3eOZ0l%0AUdXfFJHPXjcd89v7r/CvjIM9V/QNhaqeW0SeI9p0fD3WNBH5wmt9DzUSRGSBiMy1n/fp3mek+G/i%0AFyDzN0jfbKxObtvfTXjNyD1QCjiwyG1avxkJ7f024oAl93D8zciAZvae6QAl97D8zUi5G917pgOU%0A2falmTcjuRdLAgICAgLeWLx572IDXksS9iHeTCANXDrcC0XsK2uvPzXAiDYexeCo6pmq2rWP9Z6i%0AqocBS9jzvKuh6t5fcoIRtDOHiIRU9ROq+txr0aBXk5HKVlWvV9WbX8P2uMA5lDhrbX+jqper6j/2%0A4dIfqerhwPnAr4ez+QKD8thfjHgcRMRV1Xvs+WxvaEYqW1XdqqrnvcbtaQHeMBuP+ajqElX93D5c%0A+rLV/dkYfTpnOBfl1px9qO/VoIURjkNuLlXV416LBr2a7ItsX+s1zcrvC8AbZuMxn3/x3icgICAg%0AICAgICAgICAg4IBDD4CfA4Vg4zHgX+UxYCqAiNwtIs+IyLMicnEug4j0Wa+pRcCxIjJPRJ60noBP%0Ai0iliFwkIj/Nu+Y+ETk57/sPRGSpiDwsIo027ZMistiW8+ec14CIjBaRu2z6ChE5DrgamGK9UK6x%0A+f7dXr9SRK60aS0iskZE/hdYCozP9yQs1cdh8GienH4uIktsGVfm9XGDiFwuIo8D54vIVBH5h+3D%0AUhGZIiIni8h9edf8VEQuyqvn361MnxaRXH3vEpFFIrLMljfapleIyG/EeGWuFJH3isjVQNzK6Rab%0A70O2vOUickPuYXORcc33lCjax2KIyJki8ryIPC4iP8n1T0TKReTXdoyWicjZNv0iEblTRO4XkbUi%0A8t95ZZ0uIk9Zed0uIhUlZFtUd0q0L9/7b4GIfN/K40UReYtND4nItXmy/KxNnyMij1ideUBEmvLK%0A+S8ReQS4DHg3cI2V8ZQhdLvRfl9sfwpDV+a3+yRb3nIrv0qbvofe2/RviMgLIvIP4JC89JtE5Dz7%0A+WoxXlwrReTaocY1h6quAbJAwxC6eIWI3CgiDwI3DyHPfFucKyIL8qo6TET+aXXikzZPhZg5Y6kt%0A6+y8fv0/W/YKEfmdmHmicBymWD17RkQeE5FpeTL5oYjMB74vefNXqT6WGKNGEXnItu8GEdmY17+h%0A7O67tt0L82RYVDeKyLbF9mWp/Sm5aSS7e/8NZXdn2LJWiMjDNm0o+71dRO4FHsTMzW+x/fziUO0r%0ApbtF2l0uIn+17VktIhfY9FL2OMfmfQr4dF45g/OtlLCnoVDVLPAkMLWULkrxNaeYPHfz6rX9arFf%0AXRH5rZXLHbJrvrjcymu11QGx6XusLUXGISQi1+TJ+5I8mcwXkVuBVTatz/4uaW8lxulbYub+h0Tk%0ANtk1zw5ldz8Rc/+wTuy8ZP823PV8JGtT/ppWyu6K3W8Md938BjAWmC9mLhnq/qCo7pZo9+dk1zz9%0AB5tWyh7jIvIHm/ePQDyvnA0i0iAl7Kmgzottu5e0DWwfSqwBAQEBAQEBAQEBAQEBAQH/B9ifniUB%0ABzhivFXeAdxvkz6mqh0iEgcWi8ifVbUdKAdWq+rlIhIBngcuUNXFIlIFJPZSVTmwVFW/LCKXA98G%0APgPcqaq/sG25Cvg4cB3wE+ARVT3XPuyrAL4GzLReKIjI6cBBwFGAAPeIyInAK5hNl4+q6r/ZvPlt%0AKdXHvfFO7ENa4Bu2jBDwsIjMVtWV9m9JVT3B1rsIuFpV7xKRGOZFgfF7qadHVY8SExr0f2y9jwPH%0AqKqKyCeArwJfBr4FdKvqLFtfrar+WUQ+kyen6cAFwPGqmrEPcC8EbiZvXIvIaag+DmL7dQNwoqqu%0AF5Hb8ssA/qmqHxMT7u1pMZtiAIcDRwAp4AURuQ6jR98ETlPVfhG5DPgS8J0isq0voTvDwbUyPhOj%0Ai6cBFwOTgCNUNSsidSIStmWeraqt9mHtd4GP2XJqVPUk24aDgPtU9Q77vatE+36M8SR8XEQmAA8A%0A00u08yvAp1X1CTEbsMkh9L4feL+VqYt5SP9MfmEiUgecC0yzujSsEHwicjTm2K1WSusiwBzgBFVN%0AiMinCuU5jKpmA8dg9HKZiPwV2Amcq6o9Yjb0ForIPRgvtG9g9LpNROqsvt7D7uPwMHCpqq61/fhf%0A4FRb38EYXfNk983/ofpYyLcxOv49ETkDo0fDsbuFqvoNMZt/nwSuYmjdyJdtGfA2VU1avbsNmDsM%0A+UJxu0sCv2CXDefGaij7PRaYbWV+MvAVVX2n7XvR9pXSXVV9tEg7zwC2qupZtszqvdjjb4DPquoj%0AYl9MKcIe9rQ3Ydm+vBW43OYvpouQt+aIebGmmDyH4hDg47Ztv8Z4918L/FRVv2Pb8jvMenAvcAt7%0Ari1fY/dxuBizPswTkSjwhJjNazBjMFNV1xe0o2gfVfeMpSlmQ++9FJ9zbqS03TUBJwDTgHuAO0a4%0Ang9rbSpCKbvb435jhOvmxzCREdpsPXu0D1jD0GtJIV8DJqlqKm+eLmWPlwADqjrb1rW0SHl72FNh%0ABlW9ETNuHDHm+APpBcyAgICAgICAgICAgICAgIDXgGDjMWBfiIvIcvv5MeBX9vPnRORc+3k85kFg%0AO+ABf7bphwDbVHUxgKr2wB6bVoX4wB/t598Dd9rPM+2mTA1mczF3ftOpwP+z5XtAt4jUFpR5uv1Z%0AZr9X2Pa+AmxU1YUl2lKqj6WYLyIesBKzKQbwPvtQ18U8RJ1h/06un2K8aZpV9S7bj6RNH6IqwDyk%0Az/3+kf08DvijGA+JCJB7WHwaZrMJW0dnkfLeitm0WGzrjmM2c2D3cS1kqD7mMw1Yl/cA+zbs5gtm%0AfN4tu7x8YkDuYIKHVbUbQESeAyZi9GAG5gE5tq9P5dX1x7zPpXRnOOT07xlMeEIwsrzeejhhHxzP%0ABGYCD9n2hID8Q5Hy21NIqfadBszI04MqEalU1d4iZTwB/FCM5+qdqrrZPqAvpveVwF2qOgCQtyGS%0ATw9mY+GXdlPvviJ58vmiiHwI6MW8aKAiUkoXAe5R1dxLCHvIcy91AfzFXp8Q4z10FPBX4L/sJoQP%0ANAOjMXPEHbmH/cXKt5tLxwG358k7/9CP2+38UshQfSzkBMxmLqp6v4jkbHAou0uzS/bPAG+zn4vq%0Ahv2cL9sw8FMRORxjwwcP0b5CitldLfBozobzZDmU/T40xJiWal8p3S228bgKuFZEvo/ZSH6slD3a%0ATZQaVX3EXvs7zAs1hexhTyXaD9a7HhMB4y+q+ne78VlMF2H3NecYistzKDap6hP28++Bz2E2Hk8R%0Aka9iQnnWAc+K8RIeztpyOjBbdnkVVmPknQaeLrLpCGbTr1gfi7nAncAum0WMB+xw7O5uVfWB52SX%0AN/FI1vPhrk2FlLK7YvcbH2bf1s1S7fMZei0pZCVwi4jcDdxt00rZ44mYzVNUdaWIFJPFHvY0RN0B%0AAQEBAQEBAQEBAQEBAQcsb94TqF9/go3HgH0hkfOIy2G9Vk4DjlXVAftwM2b/nMx7QC8UD0ecZffQ%0Av7EieXLkrr8JOEdVV1iPo5OH3wUE+J6q3rBbogld11/0gqH7WIp8TwZEZBLGc2aeqnaKyE0FZeTq%0ALrXDuDc5aZHP1wE/VNV7bB+uyKtjb54JAvxWVb9e5G/547rrgr33sbD8oep+r6q+UFD+0RiPqxwe%0AZi4TzIbGB0qUlz+uN7HvupOrO1dvrq2FshTgWVU9dhjtKaRU+xyM/u3NSxhVvdpuEJ6J8Tw6jdJ6%0A/4Ui7S8sLysiR2E2xd6P8To+dYhLfqSqheFYS+ki7C6P4cwTQ+l+7vuFQCMwx3oebbDXDUf3HaCr%0AcK4r0d58hupjIaX0fyi7y+R5kOXrYFHdsBsV+W39IrADOMxes1fPvTxK2V0xWQ5lv0Ppfqn2FdXd%0AYqjqiyIyB6P737OeendRxB6t99dePbSK2ZOqPl8i+8tF9KaULsLIdR921/89dN96Mv4vMFdVN4nI%0AFezS/eEgGC/Q3V7KsDpdavyG6mOx8ouxN7vL10HJ+73X9XyEa1MhpeyuGCNeN/fSvr2tJYWchdlQ%0AfDfwLRE5lNL2CHuf+/ewp5wnbTEe/2Qz//iFy0knmb3R8OxpMJDgyV86NFcYFV41UENdpJL6SJLO%0AtBmCalK0efVUORkA1hPnlSjMSWY5/mLzr98/fxGiPVTHmGwWgHLJMn1WK7FDa9h8n0l7KFHHNKli%0AXJ15H6enP8ah78+y48EYmbQ54nnCpc1s/sUmlnXVE7PDmswKTZqmV83QrgqHmEo9Z109GefwkwHI%0A3no99/06wuwK847IxC8fROap1ax5qJpeDQMwICHe9uVyZOoh3HOJ2Qt3gDo/y5zTWgFY+I9GGsJJ%0AVnsVvC9cBcBMt4ep33kLRMw++6arFrOjs5m4k2XG18cC8Ov/7uEj7+liwZ/MUcTb3RDvf3c7C+6s%0Aoc8zsvWj9TSl0mwL1TCv2tx+jvvcbLw16/nRX4yz6r/N3Mxtz41ngvo0uwMATHufz+o/VLPdjkez%0AG+Xvbhknp9LM/Zrd4w+HceacxJpzf8NWJgMwPtLHxmQFdZhxy8RGc/T1R7PxK/9k3HtN5N51t6Vp%0APr6exxY3mzam4dip/Tz+ciPbXWPGF53dgVNdjiaMiT9+yyROvKyMm3+SZnLSjG23U8EUtw+AlWre%0Aq7ngvyeRXbycxbe1mDFSh7dcewj3fOklxtnp4ogv1vDsj9pJZs34e1rJ0TfOQ1/ZwKNXmXc7ku5o%0AutRhU1j5yq3/D4D7PvAw4/0Ez9to/NGQcs6N87jzk0uY7hv9OuRj9Xg7XbbON2W395QxbmwXj+wY%0Aw7jwKACOubwJGT+JTV8xAWKaThEe/XMNs8bsRCQNQMNn5sGEqWz97O3saC8H4JHyGby3rI3Vncbx%0Afd7YHWTTDuu3N7PD6tsxYx26u+J0JY3eHH3dLLp+Mp8Va0eTtMfannZBH0tuqee5SJSLPm/G93f/%0Ak+TDnw+TXWeuW3x3Dcffex53nXM37/6s0ZP7fpIlnFaWx8y7myf7GaKeT1V5BVsGTBubI/20vCPL%0Aw3caHWnyklRVCet6qplc1g1AZ1+cbGgUE2q7iFYYe3vi5Sbq3Hqeitl+JLOUh8pJ+yHmfsOU9Zfv%0AdtLkV7Le2kRTNsvEsh7Gf6CBW24xdjolchBnVLayrLMBMWpCU7icrRJlvV0iTvDDHDIvy23LJ/Oe%0A8VsAePblKYxxB5jyRRNIZufNG6g5JMvKR+qY96tTAHjy06uIO1nWhIwev+fYzTz8+ATGkyCdNbKt%0AiJSzLRWnpbqXli80AtD6m05q5/nc/tdJAJw1eTNd2ycx7r1xlvzaXBdxfNo1QkzN3PZ8+VjeFu9g%0A1PR+1iwy5WyOjmWnCGkjIk7RXp7RSmZkkxx54zEA3HPJMk47cjM3r5rMpT8w9b3wHyt40q+i3trI%0AwdJHdWMFDccJW+eb+WZ1by1nXjmKZZdvAiCjFbQ0ddF4wVjcc40z/dYLrqK8Icr6NbVsS0YAODE2%0Ai4N1gIkTzBxY88mjWXrZS1SGU6xKG72Z7kboy0Q48hLz/ae3xjnd76UvE2Fh1Izl6dEeelMRc1Mj%0AUBbJkM6G6NQILdU9AIx9S4bVf6uiPROhPmRssCsbpj6UZsa7jR65px6H/+KLbLq5g1XZWQD0qHBC%0AZTuLeusBGJdNszXcxLF1rexorwBg1rn9/ODvNfz7JTWQMXPXlb8bz5XfaWHF18wyuT48mlrH46Sr%0AxkFdAwC6/mVu+2GC888yc/nf75lJre8hqhxzvplLH7ttOm2OS7eYvs3JJjji1yfB1lfYdO1qM0ad%0A1dRRRlk0Q9bO3ZOP7GDLKvglxraOiVbzuXN7uP+PVcyqMUqwtqeaTZEmjvRMXX+LjOJcv4+DP1HB%0Aop+Zfhz735NZ+fUXeSZUw4fONvPSY/fUk3JG4di7j7Bd96bEu3m+x8rJHWALE6mwmY65NEz//E1s%0AfL6FGZcY+fc/spn49CoW3GHGdkAcZkR7GDWxl//ZMA2Aj5e1c3dfI0eEajhijnnvLPaOI5G6ep7/%0A0mKj28kQSalnariPWJWp//FEHeOzWU78TxNJ/o9XtvL+/xqHdnUh9SZP4vbHeWbhGI48ajvdG0zf%0A+vua2JCo4MR3mDFxJzay9PoMK6IxDk6bSeGFiMtB6SzHn290yz3rDB746ELKPJ8TrjTzzVPf3s6x%0AX6/hjmvM9+n0c+iXG/jJjxOcFTH9fyFZxbzRO3h2SyPHnmj6FqqrYf5f6lloA9XPSQk/mjSe5dsb%0AOXyUadMTO8czlQH6smYcJzd0sGLHZFK+gGv62+BnGV/XTTjisXa76e/Yyj6mXHca/pPm3cKHfhXm%0A9K+WIw0zueZbrwDQHJqI48O7Zhlbjs0qZ9nvw8z90XFkHlsCwJN317Il7PL2qR4wQMVkZek/JzK2%0AvI+JPzfH0D/2wX9y3EVpnrppLLWOWTv7vDCz5+7khuVm7Z6d9GiO9TP1vTD/ViOnulQGCDPrLDPf%0Ab32sjCcG6jhj/FbqrvyoGcuPPklzNgM+HP9N07eFV7WhrpjX+oDl0QZqfJgX7qbLN2WPLu9jwpXH%0A8NLXTD/WJSqJO1Uc8/Z2ltxn5rc5p6cJjatkzc3GbnZmY8ydvg31oWu7We9qxw7wwvPjCLnKBsek%0AvWPuJjI9o+hvM3PSqHdWcv9NMTIKE807mawJxbnw3veh68w7eUs/s5zKijjdySjTDzNjKy6Eqhza%0AV0VoPNrcFzzwt1GcfsYOdiw0dnbnQDNnl3XQn4jQlrH3WGX9dCWivCzm+7TsAIeeo2S2pVm7yPSt%0AsjZCe3+cuTeYU0f05Rd5+X+2sCJVzSFi/r151ivnqFgn1aMSPPyKeVf3vZekuftXEd5udWLp8mqO%0AOddj3YMOB3/Rvs/rCPOvTTClxqyTW7srqHFSNIzuY8c2M993eU2ccPMpzL9wAaf8YAoAf/7qRs44%0AbBOLlpr70u2hEO//lMP6X3WwKmvW0wrX59R/c7jv56aqkw/dzJaXanglU86msJnvPnzKFqLvPpGV%0AXzYB4WZeWkfi6R0ku0Ks2WD07fgvV6Gd3Sy4sYpRYsZk5g0nkbr1Hn71mJlvJmaUba7wiR/M46//%0AYdb3afFupnx7Jg9eZmyk13EY66VJ4+Db+4R/c8cTdbNksiFc16zDrV6cloouOrvN/cWM88qReIR7%0AfxfnIDXyXlBxGJ+6GF64wcyBz3mVTPSTPO/GGJ8xhXdmQ0R95e2fNzJa/6sOViXraAsJYv/j+u2x%0AvZRfczkDX/8mf1p0kKkvk6RlfJpw3NhfT2s1zedVkX2lHSduHu+kNwn3LzuYM48z7z9HT5jG367u%0AZbLbxytZYwNdIYcwkMnC8XGz5jdmYVqojzHNZg5ctrGSbifE+TKFd9x4JAD3XbKMSfF+Iq5ZA5xY%0ABdX1CdxoNX+zYzIgMD7tI85eT5wJCNiN4IzHgFeLaqDTbshNw3htFON5YKyIzAPj2ScmZOsG4HAR%0AcURkPMZbKYcD5LwuPogJZQjGS2ub9SS5MC//w8CnbPkhMeFce23+HA8AH5NdZwA2i8ioV6mPQ1GF%0AeRDabb01innW5DxBN4vIObZ9UTFh+zZivJqi1lPnrQWXXpD3O+ftVw1ssZ8/kpf3QczmEbaOnFdo%0AxsoUjCzPy8lGTAjRia9GHy3PA5Nl11ll+WdHPQB8VmTwXLIj9lLvQuB42XW2ZZmIlPLmKqU7+8qD%0AwKVWl3NhSV8AGkXkWJsWtg+Ai1Gon6XaVzhmpR7OIyJTVHWVqn4fWILxLi2l948C54o576sSeFeR%0A8iqAalX9G/AFTNjNkVJKFwspJk8w88Qc+/m9BdecLSIxEanHbNQutvXttJsgp2A89MDo9fts3vzy%0AB8fB2uB6ETnf5hEROexV7COYuex9tvzTMd6DufaN1O6GqxvVGK9zH/gwxnvqX+Ep4CS7aZIvy+Ha%0Ab6Hul2rfsOdsERmLCR/5e4zn35GUsEdV7cLMVSfYy4vOByXsaSSU0sVCSslzg+0HInIkJhRxjgm5%0AfgEfwOhVbkOtzcrsPBhybSm2Rn4qtxaIyMEiUv4q9RHbxndZm63AbJbtq90NVzdGsjYNl2L3GyOx%0A33y5l2rfsNcSEXGA8ao6HxPmOd9rvpg9PorVeTFewbOLlFnMngICAgICXidOKRrY5M1BWSSzv5vw%0AmjEnu9f3RA9YBuTN+xhx+pDvRx7YVEx+80bD35kd7ruEAQEBAQGvJ2/eO4aA15v7AVdMmK7/xGwC%0A7YGqpjGbS9eJyArgIcwD0icwIQlXYR5s5Z8z1A8cKiLPYDyscm/afwtYZMvI9zz5PCbE3CpMSLRD%0A1ZzD+ISIrBaRa1T1QeBW4Cmb7w52f+i6z30cClVdgQkH9yzwa9vvUnwYE9p1JfAkMEZVNwF/woZS%0AY1douRxRMWdDfh7jOQTG4+p2EXkMaMvLexVQa2WyAjjFpt8IrBSRW1T1OUyI2AdtOx7ChH97Vfpo%0AvbP+DbhfRB7HeDp12z//Jybs4koRWW2/D1VvK3ARcJtt60JKbw6U0p195ZeYsH4rrSw/aHX9POD7%0ANm05JoRgMf4A/LuILBORKUO073OY8+5Wigl1eekQbfpC3tgmgL+X0ntVXYoJ/bocEwawWCi9SuA+%0AK9tH2KVfI+EKiutiIXvI06ZfCfzYXl/oNfQ0JrTqQuA/VXUrxkbmisgSzMP15wFU9VnMGWmP2PJ/%0AaMsoHIcLgY/bPM8CZ7+Kfcz153QRWYrZZNgG9O6L3TF83fhf4CMishATxvRf+u/a2t3FwJ1WTrkQ%0AwsO135VAVkRWiMgXS7VvhHP2LMwZdssxZ9tdtRd7/CjwMxF5itJnDu9hT0MKZk+K6mIhQ8jzz0Cd%0A7dOngBfzLluDkdlKTEjVn9sN1V9g1tS7MRvxOfZYW9hzHH4JPAcsteN3A3uPkjGsPtp+Lsac0bgC%0AE756Cbvm/hHZ3XB1Y4Tr73Apdr8xEvu9Efi7iMwv1b4RriUh4Pe2PcswnuddlLbHn2POpVyJ2ah8%0AukiZe9jTMOQSEBAQEBAQEBAQEBAQEHDA4csb/+dAIQi1GjBiVLWiSFqK0t57FQXfF1PcW7Cop0ne%0A9d8qSP855qFZYf4dFHlQqaofLPj+Y+DHRaqcWZCvJe/rsD0kCq7LT79oOPlVdS1FQlmq6lcxDwhL%0AXX9lQfpfgL8Uyd9HEY8sVb0MuCzv+x8pch5hkXE9Oe/zRYX5h2C+qk6znhg/wzyAzm1KXlKk3psw%0AoUhz39+Z9/mfwLwi17QUfC+qO8VQ1SvyPp+c97kNe8ajmrMIv2R/8q9djgl5V1jmyQXfn8Cc5ZWj%0AlG63sbtX6FDt/myJ9KJ6r6rfxWzGFaZflPf1qDveTy8AACAASURBVMK/l6jjihLppXTxioLvpeT5%0AGEXOJByivjagaHhCVf0t8NuCtMJxADijyLUXFXy/CauTpfpYgm7g7WrC2B6LCc2csuXs1e5U9Q7M%0AJktJ3Sgi27Xs7tVULBxkLu8G7Hy4F7v7OwUbcSOw3wx7em4Xbd8Qc3ZhHQ9Q5NzWIezxGUxo1xxX%0A2PQFwAL7uag9FSlrAwVriE0vqYuF+YeQ5+klri/U2dw132TX2cL56UXXFvYch/+wP/kssD/55VXY%0A30P1sRjXquoV1uPyUeAHtpz1DM/u8m1huOv5RUXyFKVgvi9ld6XuN4a7bl6HCc88ZPtK6W6RfBnM%0A+ZmF6aXsMUHeWc8Ff2uxH4vaU0BAQEBAQEBAQEBAQEBAQEApgo3HgICA/c0nReQjQATjobHXM9wC%0AAt4kTAD+ZMMjpoFP7uf2BAS8ntwoIjMwUQ9+az2vAwICAgICAgICAgICAgICAgIOcET1zRvnOyDg%0A9cCGNo0WJH9YVVftj/a8URGRu9j9XDKAy6x30n5HRL4BnF+QfLv1BHzDIiIfxYT7y+cJVf3061D3%0AASmz15v9OUbDQURmAb8rSE6p6tH7oz3DRcwZnQ8X+dNb1YTXfi3rPiBl9nqzP8douLzR16ZSiMjP%0AgOMLkn+sqr/ZH+3J8diY8/TpyO7n7ExN+zS7AzyDcfhUgWpPSYlQ4/kAJByhOyRU2CDanSFoyXh4%0ACDVqzgAbW9fL/N4GxmVMpqwIsxrbuKt7FHNSKQBanQg+MLuiE4BtPRVUuhkWO+UcK+actAekkgzK%0AqakUvWrewaxyMvT7LiHM/0Wb3QgznV6e0UpSNpTNxIzHwTVdPNxfD5h4380Zny1hh8Mypv6o4/GC%0AlBFSmOAnAQiJslFiNHhZANZGwoQUDvMHuCtibh9PSSgbwy6ercsBTilvJxz2uKa3BoDDvAgvhTwu%0A9AeMzDIufX6YVVGX6SlTdpvrMp1+WrNRptZ1AfBSRw3doRBVVtbj432IQFVtgh92NADwvmSWqniK%0AlxMmSvGiGEzNOpxQ0c5LnTWD8u4MOUzxkvRbuS2LucxOeiScXad3vBCBY5MZOhxzXHhYlTVRhylp%0AI9tFUZ+zkxkaKgd4wfbtefv3Mcbpn6SGWBcOU+HDGM+Mf3koQyycZbFXRdj++7ourJyZTlAVN9et%0A76uiJ+RweHknjybMEblVvjLay7DZjQDQ58CsTJK0hpg5YzsAW16qYUOmnKgqq2LmaOEzpZt1yV1R%0Am1uifaxLVdAXcjiqvAOAVb21+FY2AOW+jwCVmuWpmOn/sckMXeIywTXj9rJnjsudXdHJi7b/GyIO%0AWRgcR4CMOHjA6qgpu9YXmjM+j8V8jk+ZNs5r2kEq4bK1w7RzRTRKQxZqPI81UZOnJaNMdAZ4lvJB%0AuU1hgHYvSqWY+rpxaYn30ZmI4ds88ZBHNJxlY8rY7YRIP5vTZRx96FaWrjbRo7udEM9GYWrGtLE1%0ABMdnB0j7IcaPNvqX6IvghJQFiTpCtuyj3W56k1GmTjMR6VevGU23hEg4Dk1eGoAucTnxiC2sWdYI%0AQAcRxjhJ/h6Oc0bGREW/KxLl/f4Av3CifMIzOrAhU87ymHBI2rSpNwSbQj7nax/9KaMDdZUDjDl8%0AgCWPjjayRnCAZ6MukbxHI80Zn07X6HanAzNSWTZEXFrSRm6rYy7Hp5KIKP2+sYnacIqdmdhub3dv%0ADLtElUEbDKuZ/xrIWFln2e7F6HMcklaXtrrKxyduYe2LxkYXRKPMSildIWewnIPLemjrj1MTS/GM%0AV2XkLXBGZSsvtptjw9tclwnZFM9Fooy3c2dbKMThoV6W+kZvpnsJWjVKpWYpD5m+VVckWd1bS0uo%0An8oKI9slPfWcOnkL969vBmCW9FFVmWRhTwMtVv4ZdRCUcXU9APyzr4Ep6QxTx3Swo9XUN6q+j0c7%0ARpETdbXnsz7icEw6SW25GduBVBhV4VnKB/NtdpXzIp08029su9+BMVmfsaEEnVkzl9aFk6jK4Hlv%0AJ5yxk/ULypmvVby7qhWARzsb6Xfg4HSWyfVmrVjU1ciGsHJU0vS/xk2zyCmnw1Eq1YzJ09LH18Vj%0AaabajqOZn5qre3mux9hyAxkqwmniMTO2m3qqeCniMs/vpz9rtGKHE6HW95hY200iYeaJl9KVjJcE%0A0bCVf02CX3Y38vb/z96bh1l6VQW/v/VOZ6y5q+cxCSQkISRkQEbDIIgDg6K5CGjQD8RPRVQcEYw4%0A4UVFRGXQ6w0KKBeQ4fPzChoTgkAGSNKZ5+70VN1V1TWe+R3W98fe5+2Tk1PV1R3aTuL+PU89VWef%0APay91tp7v3XW2Xu3Yh4I7DoxNk29VuDulrH1UJYyJAl7/CLPGzF9u2tugrIaO+8NTd1jqRKq5r51%0AXmmRZjvkq36Fi9pGzmk/YIe2OKpmjHy74LExE7Z10vw4twcjn0DhR888AMDUnmEanZBvhiXO6hif%0A3BI0mI8LLHoBl246AsANUxs4FArbYmPJZU/YmsRM+2Fu23O8GlvPWOAze7YC8LLiHNe0xvGAqqma%0AvYFydsccL/fMojmdv96KuCEo53PbSArnBsvMtEvU7D2U2/wmpULM/Q2jt6Jm3F0IaIhyScvoatSL%0AuSUocWlq5umxkQb750YYCdvcYK4Qp5rBwUB5UbvNUYye2iJMZjG3FMzriRQSgVTgBaFdgxvDjGpM%0A3c4Kj0Q+P7hxihsPbOQ8+6zi+crnmxM8s5UyLMYmh6XAgVB4VtvMiXXxaYjHTCCc3zHj7ZyzZ9j/%0A0BiPZGUAap6QCgynygUjZp0Kw5R7p8c5d5N57L52ZgPlTBnPEpbFz3VS93w2aIe9vvG3psDT4g5j%0ABdNWoxMyJQWet+sQ//6ImQPO95apxVH+LAWwo7JMsx1yvW/WuovaHe4oRJzdTrirYPKd107IgM1F%0Ao++DLZN3OvB5lmee1b7iDfHCdosFNX78cOTzPaU5vlUbZ3tmZPpGocAze55BxrKETdUa32qNcbaa%0AuhfTiIZ4hKp8s2Sc+c3Vo/zHwiTnJOY5bYaISTosa8CuYTN3/Wt7nGVRLm4ZB/x20eNZbeVg6HGW%0AXQO+UMp4RSsgBRpWhmeX5mm0Q2qxkXtfUKDmwStGZvjavFnPCqrsosktvrHbvKec1YFDoXCBHZM3%0AFANe5S3xDTvfXOYt80inwkORx5l2vGW2ru3lGmPrze0pnz+0medqjTQz8lSKHf4zHmV9nDFk54Z1%0AhRZH2iU2l0yZe9rDjGQp52w6yl1TZs1JRNgfekwmylhmyh31fapZxo5izfhos8L1JY+zYo+KfXgo%0AasaQJjQwvnUkCFiXpoSqHA6M/SfSlJ2lGrvbpm+Cee7fFmf5/DUWtrmVKuckLYq+SZtPCtxeCDjD%0A9n9EU5717MPceMvm/Hlmn1eg6cH6xOS5aOsRHtw/wYIE7AxNf2/WIaoZBKpsyDq5794ZFbjcjts7%0AWiPUPCFUODM1fhJ5GTf5ZXbatXRL2GB/XGHZ87ggMnOSCNwQj1C1+hhJU0YkYVEDZm3/U2DBhxdm%0ANe60h+EMp+Z5Yzg15TZqmxujIlsS5VBgnzEVtnVSxM6cXy0JIcKlLahavU35IZvSmCk/5PzQ+PLB%0AVoU7ij6XtUxfh4KYTuqTIoyXzZobFRJ2L0ywBdtXP+UmqRIq3BMY3b5Z6nw1GaFk59ufOvCJJ9Fh%0AnyfOJze/8QkfLHvDoSeHDdyOR4fjceI+aF4bqvra0y3Daqx01OgTHfsh82n5oPlU6kxEUsz9dAH2%0ADjtV+x/E2sr/pqr+weNovzboWOkTrGMUc9/nX3GCNhKRf7FlF06i3Ysw9+R+b2/wZKU+2S9JXLha%0AnlNFn45OCFU9KiKvAf5ZVR9zvOkJyrETeJ6qfmqNbffq7BuqutKde6u1uRH4M8zx0G1gL/AOVb1/%0AtXIr1HU1Rg+fXSXPXuASeyTqSXMiY8sGFy88Tn1XcxzZTwQReSXmDsMK5n/Zf1bVd64i44pr0/HG%0Ag4hcDryz9+jhk0FELgQ2q+q/rLXME+WLCw6Hw+E4tVxX6P9+61OHERtEfSqyf2n4dItwypja89Tt%0A29jImv/dfNJx7cyG0y3CKWMsS46fyeFwOBz/5XjHz+JwOBwOx385TVW90AaUOsDbet8Uw2prWP/d%0AdKeDUeB/nkiBbr9U9ftOJuhoeT3wn/b3aUfEfp12MCeso1PETuDHjpepl26/TjLoKMDngetU9UxV%0APRfjs0+GTwROeGwdxwe+Y4jI+cBfAG9U1Wdg7nh8+L+i7cfJhcD3nUgBEXFfHnQ4HA6Hw+FwOBwO%0Ah8PxhMQFHh0Oh8PxROdrwFkislNE7hGRv8Ls6NsmIq8XkTtE5E4R+SMAEXkfUBKR20TkkzbtjSJy%0Ak037aDcQMqh8FxH5ExG5RUSuEZFJm/YWEblZRHaLyOdEpGzTN4jI5236bhF5HvA+4Ezb5vttvl+x%0A5W8Xkd+xaYP6tVdE1tn3vyAi3xaRu0Tkraspyga0XgdcCbxcRIoD8lwuItdbee8WkY/0BnFF5Pdt%0AH24QkQ027QdF5EYRuVVE/r0n/SoR+XsR+Q8ReUBE3tLTxrUi8inMzlVE5Jesnu8UkXfY5tako1XK%0AAwQi8nGb/7M9NnmPredOEfmY1Q0icpbtw25r3zOtHC+0cvyiiPgi8v4eOX56lX7V7O+q9ZVbrE+9%0AehVTvRiIVfUj3QRVvU1Vv7ZSPdZP7uzRxztF5KoB9n2ptdMdIvK3ItK7VeJX7Di4SUTOOo5tqyLy%0A/9p6bheRH5YTG1s1EXmvmOPIn7uSPfpkv1hEvmr9/csissmmv9366u0i8o+r6PVXgd9X1XutTpPu%0Abtrj+HC+I9LKt7NPLrH+cKfVxxU9bw/LgLEkIh8WkW+JGbe9fnypiHzD+t9NIjICvBe4wurwChGp%0AWNvdbOXt+sCVIvIZEflfwFdW8zkR+XGrr90i8vc2bVLMvHWz/Xm+Tb/MynSr/X22TR84DgbY7a22%0Ar9/6UuPJEOd1OBwOh8PhcDgcDofDcSpxgUeHw+FwPGERs6vnldggD3A28HeqehEQA38EvASzY+hS%0AEXmNqv46x3ZMvkFEngFcATxfVS/EHK3/BhHZPKi8bacC3KKqzwa+Cvy2Tf8nVb1UVZ+FOQL2p2z6%0AnwNftenPBu4Cfh14yMrxKyLycuBpwGW2vYtF5EX9/VLVR/rU8JOqejFwCfB2MffmrcTzgT2q+hBw%0AHSvvoroM+GXgmcCZwA/19PsG24/rgbfY9P8Evsvq/R8xAZ4uFwDfDzwXeI/Va7eNd6nquSJyMfBm%0A4DnAdwFvEXMk7Jp0tEr5ru4+pqoXAEsc20H5F9ZW5wMloHsc5ieBv7R9fB4wZeX4mpXjAxi7Lqrq%0ApZijUN8iIt17APN+9em0BbzW+syLgT8ZFFyznA98e4X3TqSeRyEm0Hw1cIWqPhNzVPHP9GRZUtXL%0AMLsC/8ymrWTbd2N08Eyr2/9Y69iy5SvAnar6HFX9T1a2R1f2EPgQ8Drr73/LsaOcfx24yMrxqN3P%0Afaym19V8+Hj8EMYfnwW8DHh/NyjKymPpXap6CWZ8fLeIXCAiEfBp4Bes/70MqAPvAT5t9fpp4F0Y%0AfV+K8YH3i0jF1vtczNHTL2EFXxGR82wdL7HtdO+Y/SDwAVvvDwN/Y9PvBV5kdfMeoHuU7mrjIEdV%0AP6aql6jqJa8qn3ECanU4HA6Hw+FwOBwOh+OJgz4Jfp4siOqTSVyHw+Fw/HdAjt3xCGbH4y8Dm4Fr%0AVXWXzfNq4IdV9cft658CzlPVX5Keu9lE5Ocwx0NO2/pKwD8At65SPgUKqpqIyBmYgOOFIvLdwO9h%0AjgitAl9W1beJyAywVVXbPX3YSc/9gyLyx5jdiN0jVKvAHwLX9PbL5t2LvY9PzK627j10O4FXqOoN%0AK+jtL4HbVPWvReRVwJtU9UfsezVVrYq5l+69qvoim/6TwAWq+g4RaQNFVVW7q+t7VPV/iMgzgT8B%0ANgERJrj5vVY2T1XfY+v6O+CfbB9/W1VfbNN/AZjoyfe7wAzwpTXqqLpK+etVdbtNfwnwdlV9jYj8%0AMCa4VAbGMUGtvwTuUdWtfXq7nJ67+kTks5iAUfeilxHgpzHH/ub96tNrCHwAeBGQYQKiu1T18AA7%0Avd2+94sD3htYD1Ds09U7gaqqXiX2nkTgAeBDPbZ9KfCzqvpD1qdeoqoP2zYOq+rEKrb9NvB/qeoD%0AffIdd2xZmRLMGEpt3sfYQ1Xf1yP7vcA3OHY0qg9MqerLReRfgRrwBeALqlrr15tt4xbgzaq6e8B7%0Aq/lwTVX/2Oa7E/gBVd3bY9sPAHeo6t/aPH8PfAYT6F5pLL0NeCsm+LsJ+HnMFxI+oqrP75PtSsx4%0A/zn7+lsYe3cvrBkHXoEJvH+3qr7Z5lvJV34E2Kiq7+prZxo41JM0CZyDmc/+HBP0VyBU1XNWGgeq%0A+pVB+gd46daX61xSZy5eBmBHcRIFFtMGk8EQAC1NKHkhk14JgGWNWUpbHGjPMRGZPBuDYfa0Z9kY%0AjQBw1/J+JgrDnFfcyEJmptmUjHrWYdgrovbfr9i4GwuJETn0AtYFFW5d2ssZlY0A7ApGub09Rdkz%0Am4EzFF88Ajxm4iWjmHCYQDyOJjXOLqwH4P72DKH4hJ455TbOEjIUD2FLaOS8vzVN0QvZGJr7r44k%0Ay3SyhMlwiE2+uS70QLKEJ0Ks5m6zA61ZdhQnmeosENm6F+M6zx06kyNJjabGALSzmCG/xGarxyNJ%0AjYoXUcs6NLMOACUvYl9rhkmrt03hCEeSZeppi4nAtL+ctpjpLLK5OEE9bQFQ8Yt4CCUvBKCZxRxp%0Az3NRdQffWDRTwDnVLczEy5S8yOgoqNLUGEGY6pgpezgosyEYyr/ZGorHva1pziys46G2uV52LKgQ%0AiU8kPnvbRwHwxSMUn4drZrocikpcNnQGS1mbo3HN2mSI5axNKzV9LfsFDrcXeHppAx1r97mkTqwp%0A7SxmV3HS1I1QzzospMYnhvwSD9cPc97QNhJbbilt4SGk1iYbw2Eeas0wEQ1xqGVkHA2reEhu23rW%0AoWH13vWJVDNaWYeJoMpGv2LtvUzZi6hZv11MGmwIh0nJmEvq1k6jHE1qZNaPz4wm2N04yJbCGNPW%0AJ8t+gWGvmJcB2BSN0M4SdgVGpoeSRWpZm63BCPe2juQybS9OULeyLiUNnl3cwu3twwz7JduXNgtx%0AnYK1/5bCGDPxMpPhELW0bX2iQy1pPaau9eFwroeJoMpcWqedxRStnywnTdpZjFrdVoISZb9AUQKq%0AvhmDBzrzFL2IdUGFW5b2ALC1tI5YU0J7UnesKSN+iVrWpp3FuS3n4hrDQSmXcXs0zkyPLn3xqCUt%0AKratiaBKLWsTa0rRnljd0oSiBITic2/9oNFBaR0ABZtnKW2ynDS5tLKDu1rWT4MSQ16BGTvfrQ+H%0AicTn3uYUm6JRwEyo80mdkm/00c5iRv0yLU0Y88sA1LI2h1pHuaCyjaUsf4yk6hVyH93bPspkOERM%0AxnR7EYBG0qIalhiy/fcQhnzjI1XfHHhRS1ucU1jPdFrHt4dblCRkLm3k88bBxiwvGT2HRe1wb2PK%0A6CkaYsQv5e2LHUeznaV8nl6MGzTSFrtKG3IbNbMOnSxhXTj0KN8aD6tsC41OppJlIvFzv6n6Bape%0AgYdaM4wE5dxuHsJS2gTM+O+OhfHAjK1GFpNplvsRQCA+HpLbv5MlPFCfYrI4wkY7Twfi5XMGmDHS%0AzGIaWZuzCmbeeLA9w6hfzv1vOWtTkIBYUxrWRgUvZDlpsjEaYYOd379V30c1KHK00x23RXYVJ6ll%0AbQ63u/NkicWkkftExS+SaErVKxBjxsmwV2QxbSIiBHZGHfVLLKbN3N82RiO0NGHUK9K9KfNoUstl%0AAzjcXsATYVM0mq8lPh5PC8dp2keM6cT4RqIZLZun4kXUsw5jfpll219VRUSo2LE96hWoZzH3Ng6x%0ArjCS52llMZ79vtzWaIxRKTCV1vL5NfIC5pI6qWa5TXwRRqXAsm3/1tpezihtYC6pU7R9GfFLHOpZ%0AJz2EWFO2RWPcVT8AwIbiGJ0sye3W0YRIAkIvyNvfEgxzb+sIZxYn2deZA4x/l7zo2JzUniPVjNGw%0Awg7rt/Us5mC8QMfeJRh5ARW/SMWL8nl5vrNM6IVsK4xzyK6L5xQ38FBnlk22nkbWydeE7jPLctJE%0AUYat/3f1P+QVHjXnF7yQRft8s6UwZmzcWcyflYoSMJ3UKHthXm45Nvm3Fs2c1n3OaaZtdth1ciFt%0AkGrGuH1OWErNvB15Ab71vwwl8gJqSYtqUMx9KUNZTsw4LfkR64IqhzoL+ThdTlsc7SzlPlLwQrYE%0AQzzQnmWztf+RZJlm2mEptmticZxt4SgtTbi7Yebk9YVRFuI666ORfA1oZTHbC+OEVsbptM6mYIiH%0A2rM07bPCxmiEo0mNSTsnHekskWrGzuI6Fuz8UpCAuaRG2S9wYWTmsxDh2sbeXPe+eFT9IuuCCoLx%0A75uXHiLyAi6q7gDIn3O2RWMcjI/dmNJMO/k8HUnActpkyC9x1I7lyAt4TmkbdU14xJZrZG22hKP5%0AnHA0ruXPq119R17AeFDN5/LFpMHR1hLbKpO5v49ZO+xrzVCy/r0pGqWZxbm/h3gsZW3OCEZpYXxy%0Af7yYrxld3yp4AY2skz8DVLyIVBXfjvdUlbYmxFlC9zuzqkoz6/CC8g5uah20+TIiCRixOjncWSTV%0AjF3FyXy+KYhPPeuQZEaerdEYR5JlEk3ztXMpa9FMO2yJxpiyeqv4RUK8fA4C+7yWtinb/jbSNgud%0AGmeUzf8FAngi7GsdZTw0Y6CjCYLkfhxJQEcT87+K9aW5uEbo+YwGFR5pmn+Fx+362C1XzzoE4qOq%0ALHSf+aJRZuJlFuzz7bmVrWQoQxLxcOfYc3HBC3mwdojzhrYBMBvXONycY1vZjNsUo0dPPEbt89xD%0AzWkuqmzlAeuLkRdQkvBRa17JCx/1LBWIz4hfouJFuW83rNyH40U22OdeQfJ1CeCbB69d0xejn6x8%0AYvMbn/DBsjce+sSTwgbufhiHw+FwPBFp2h1UOfYhp96btMa6BPi4qv5GX32vWSH/ILoPHlcDr1HV%0A3TZYcPkJ1CHAH6rqR/vk2Mmj+9X73uWYXVHPVdWGiFyHCUgMyutjdjG9SkTeZdubEJEhVV1eoT/9%0Ar2M99o2klGPPCR8C/lRVv2RlumoNdZ2srQbp6B0r5B/Yvt3591eYYM5+G1wqnqAcP6+qX+6T43JW%0AsBVmp98kcLGqxjbQN9BWmADU606wnoRHn1QxqO7j9U8H/L2SbYXjf5lu4NiytHqCjivZo7+uu1T1%0AuQPq+n5McO1VwLtF5DxVTQbkuwu4GHhM4JGV+/l49TrI/3YB7wQuVdV5G1zt+t9a/okRzJci7ntU%0AoshzeLT/reQrK7XjYeaSZl+9H8J8+eG1dj66rkeOx4yD7yTdDxlX467l/aeq+fzD6VPBkaR/2n0s%0AB1qzp6z9TfYDvVPBpP1wcjXCVa9hfnyU/cLxM50k3cDianQ/dDsVnBmtdqjB42MpaRw3T/fD7FNB%0AxX7IeCporsEmE2vw25Nl/Rr8pvsh34nSDdCvhrfmx5sTR9ZQd9zzoeaJUF3DWO4GDE4F3Q/nV2O5%0AJxh8IpT9lR4Bj1FZQ56TpRvoXI3pZKVH2tUZ9Y5vt63RqZtL1uLvnYGPicfnQHvuuHm6wc9TQTew%0AuxonO093g46r0Q32nwq6AfHV2FQcP6m6p9Pj+/KRzvH7f7J0g46rEZ3C69kX17C+nyzFNcidnsIN%0ATadyLlnLynkq7XZuZevxM50ka5mnAvslDYfjVOKOWnU4HA7Hk5UbMUcYrrNBt9djjkUFiO1uIDA7%0ACl8nIusBRGRcRHYcp7zHscDQj2GOaQQYAqZs3d0jJbtt/Iyt3xeRYWDZ5u/yZeAnRaS7W2xLV6ZV%0AGAHmbdDxHMwxoyvxMmC3qm5T1Z2qugP4HDAowHqZiOwScx/dFT39W02Og/bvn+h779UiUhRzBOzl%0AwM0Dyl8PvEZEyvbIyNdidrKuVUcrlQfYLiLdYNXrbV+6n+TM2rpeB6CqS8CBbtBZRApi7oQcJMfP%0AdH1IRJ4ux466XE1H0zYA9GJgxyp5/wMoiL0T07Zxqd1Ru1I9R4D1IjIh5t7GH3hMrWbX4E6x9zcC%0Ab+KYT4Oxdff3N3vkHmTbrwA/1yNf97++tYytfgbao4/7gMmuLUUkFJHzrI9uU9VrMTsmu7uNB/F+%0A4DdF5Om2Dk9Efuk4/dyLOR4ZEXk2ZsdgP9dj7mD0xdz3+iLgJvveoLE0jAkQLoq5S/KVNu+9wGYR%0AudS2NyTmOOlB/vfzIvm9pBcxmJV85RrgR+2YRES6n+L02/TCnnq6urmyT44THQcOh8PhcDgcDofD%0A4XA8Kcnkif/zZMEFHh0Oh8PxpERVp4DfAK7F7HC6RVW/aN/+GHC7iHxSVe8Gfgv4iojcDvwbsOk4%0A5evAeWKOm3wJ8F6b/m5MwPLfMEGELr8AvFhE7sDcMXeeqh4Fvi4id4rI++3xhJ8CvmnzfZZHBxsG%0A8a9AYOX+XWDgEauW1wOf70v7HCZw2s83gfcBdwJ7BpTr5yrgMyLyNaD/K503Af/byva7qnqo731U%0A9RbMbtGbMPr7G1W9da06Wqm8rf4e4CesjsaBD6vqAvDXmON6v8Cjg6FvwtyVeTvmaM+NwO1AIiK7%0AReQXMXff3Q3cIubozY9y/FMiPglcIuaYzDfwaP/o14digqffIyIPichdGB0fWqkeVY0xfngjx44m%0A7a+3hbkL8zNWfxnwkZ4sBRG5EeOv3WNer2KwbX8PGLO22Y25QxDWMLYGyLWaPbp5OpiA5B/Z9m7D%0A3MHpA5+w/bkVc0fhwK/xq+rtwDuAfxCRezD+3ZVnpX5+DhgXkdswXx64f0DVn8f4yG5M0PhXe47Q%0AfcxYske93orZgfm3wNd7+ngF8CHbx3/Di+48mgAAIABJREFUBGWvBc4VkdvEHHH8u0CI0fOd9vUg%0AVvKVuzD3Y37VtvOnNv/bbf7bReRujt2X+X8DfygiX8fou8vJjAOHw+FwOBwOh8PhcDgc/81xHx44%0AHA6H4wlH9w65vrS9wPl9aZ/CBKr68/4a8Gs9rz8NfHpAvpXKd9t/d1/6h4EPD8h/BHj1gPQf63v9%0AQeCD/fl4bL929rx8JWtAVa8ckPYlzD2I/TptqOoVA/JXe/7+LCbwhw3IfrE/v+V+VX1rXz3Xcey4%0Axm7an3IsANKbviYdDSpvfeLcQUKp6m9hgmL96Q9ggsn9vLTv9W/an16u47H9qtrfs8CgY0IHYgO0%0AP7rC2wPrUdU/x9zF159+Zc/f1wCP2SHX41O/05c+0Lb2HsX+3a0nMraqfa9Xskev7LdhdhP284IB%0AaQNR1X/GBGb701fqZxN4+Qp1dW2rwK/Yn973r6PPH3reu3KF9JsZvHP50r7XPz2g7NWYAHz39Yo+%0Ap6ofBz7elzbLsV2vvenfBJ7ek/Rum54xeBw4HA6Hw+FwOBwOh8PhcKyICzw6HA6Hw+FwOBwOh8Ph%0AcDgcDofD4XA4/tty/BugHWtF9BReAutwOBwOh+M7jz0us9CX/CZVveN0yOMYjL1j75oBb73UHjPr%0AOAlE5M2Y42J7+bqq/uzpkMdxjEs2vVA7mlD2zPS0mDQ4szjJN+bvpxyatKeVN/FQ4zDnVbbS1BiA%0AWM2/d7W0BcCIXyIUnz2tGc4rbwFgq1fmQNaglrUBmI6X2FVYR6wZ670SAA/EcwA0bJ7luMFENEzo%0ABXT/52lnMQUvZDKospA2TZombAiGeKRjhuX2aJz7moc5v7SZ/fFCLlPVi1iyddezDqH4NNI2FxQ3%0AAnBba4qCF9LOYiLPfL8z1Yzp9kLe/rbSJCkZqWYkmgLQyRImw+Fcj5uDIXY3DzIRDlG1uvSA+bTJ%0AiG/6WsvaFCVgzC8yb/W2r32UyAtINcvri8RnKWvl9RQlYD5tkqH4Ym7dmG4vUvRDzi+ak4ljMmaS%0AOnNJjZIXmfbFQ1HG/DIdTay92sx0FtlVMtcVz8Y1fPEY9ku0bR4PoZa2cn2ss3qf8MvMW/1nKMtJ%0Ak6Jnro+dCKvsac6wsTBKIzX6LvsFMpRW2mF7NGZ10KGeddjfnDHlCsNkqhS9kIKta8wv0cxiUvsR%0AQqZKyYs4mtQI5NjJwstpkyG/xJjV70OtGRQltb5Z9gvsLExwsLPAlmgUgD3tWc4oTLKvM5f3dXs0%0Axn2tI5xRnATg3sYUE9GxU9UX4wYbohESsrytextTnFXaQDOLqVv/2hyOcCheJBKjt2bWoewXKErA%0AVMf45GhQYW/jCM+obrV5Ykb8Eh1NaGZx7rczyTIewvrQyFGWgAfas7lNlpMmVb/IpnCEh9tGl8tx%0Agw3FMWqJ8a3JcIj9rVk2FMbIUKvLjLIX5T65mDZZTJtsDkdy37q7cYiSHzEclClYfaeqFLwA3976%0Aspg2KXoB80mDSSujqrJo/QMgEJ8MJc4Sqr65NjjWlLm4xjNKG7m7OQVAO+1wydCufE45GC+wORxh%0APm3SzDoAjAcV6lknH5O7wlEmpMBRbXN3exoAXzy2hKP5HJFY/9kejLAvWbR6ND52sDPPhJU7Q6mn%0ALUb9MgAtTVgXVHi4NcNwYNIqXsSB9lzet3NKm7i7cYhEEy6t7gTgntYRNkWjLNmxPewXWUpb+OLR%0ASk0/FpMGO4rrmImXCa1uzylMsideyOfSbdEYR5JlAvHxMBcC1dIWVb9IyY4RRXmkOcPm4gShtdvB%0A9jxDQYlhv5j74GxSY8wvc1YwAsDuzkwuR8k380Q3r72imIPNWcpBkU6WcFZpg9EtQkzGvpaZb4t+%0ASKoZguQ+uTkc4f7mEapBkTOicatb2NeZz+04GQ4x5BW5s76fyYIZk4dbc4xFQ/m8dah1lKGwTKoZ%0AWdfexUkW0ybLaZOyb+bFrcEIR9MGy1ZvIkIkASKS63shrnFRdQcP2jESiM/OaJyOpkwnNQAaaZux%0AoJL7y6hXZDat00w7eVutrMNEUCXVjLmkDkAz7bC9OEHd9m0+rvHs8jaOZk0WkgYAQ36Rjqb5XO6L%0A0M4SlrM220Njk6Npk+l4icW4zqai0duwVyTWlI5db7p2TzTL/aSetgk9P18DFuw8tJS12BUY3e5P%0AljjUnmej1fXReDlfb9b3rF8H2nMsdGqkmdHBRSO7aGhMxdqkmcXMxTW2FMbyOWA6XqKXZtZhIhwi%0A1YxD1k8momG2RKPc3zxCxeqy4IWM+aV8Dg7EJ9WMdhbnY3IhqTMclJmPjY3OKW2iIB4Pd+bYEZq1%0A5HBaQ1Xzua0oAXNJncgLuLhgdPK1xl52FdaxlLVzG0R23M1Y+1f9Au0s4cH6FGdXNwOwmDQRkXy9%0A9/EQEcb8cj7HZSjtLKbiF6lbm5S8iEB8tlrdzqYN5pI6cZYSeqbdiaBKyQs5bPU331lmsjBKphme%0AHcsLcZ0thbF8jphPGwiCLx6bAqOjA/EimWaM+CWO9NS1vjCar521pEUgPhujkdyXUjKGveKjfGvY%0Ai3i4M5evndujcabiRWJNWYqNv28rrmNHMMKh1Oitoym+CPWsQ9HOq3NJjS3RGFXrN19fuJ+zq1uo%0AZW3G7Pw6nzaoJa18/hn2S+xpHmFjYYwHls3NH08f3kKSpaRkbAlHcz850JknsHosSkhbExRlum3W%0A1x12nujqrfscmZLlzyXLcYNtpUmGvQIPtcy8MBpW2BGOciBZyn1pMW1S8QpsCMw16fUs5mC8wHJs%0Axvbm4gQZynxcY0dhHQCPtGcp+wUWrM5GgjJz8TKpZlxk14lG1sEXj4Od+Xx+Gw0rLCfNfA0eC8rU%0A0jYdTfLnokgCmlkn98muX26KRvj24sMAbCiN0ckSthcm8nUQYMgrsJTZdckrMuYXubc1zQbrp754%0A7GsfZSgwzwUbgiEOxYvsjMa5o2Guk99VnOSh5jST0bF5YyGp84ziRh6J53P/O6e8GRHJ1+oZ+9yW%0AP4MmLTZEIxS8gCExPrA/XsATj8z631LSPOZ35clc7uWszbqgwoNNs+ZPREOUJWTZzn1xlrAlGuVQ%0AvJiP90Zmnj+7/l7L2jSymDhLcl9SVbaEI9zZMP7XStucV93GfNrI/abiF/EQNofD3NM0N3d8V3kb%0Ad3Vm83lqR3Ed9azDUtKgYp95jnaW2VYcp23bD+38Wcva+ZpX8kJm4uX8eRFgX+soz6psZcauN+N+%0Aidvq+6y/HDugyDw/mroXkwabo1FiTWnYdametulkCdvs2nLdgX9/Et0yeOJcveWNT/hg2ZUHP/Gk%0AsIG749HhcDgcjpNERFJ7L9udIvIZESmfYPmTOsJQVZ+jqhcCZ6nqhfbnpIKOIjIqIv/zJMv+i4iM%0AnmTZi0REReQVfem1NZQ9bp7vJCerI1U9au30GiDosdVJBR1FZKeIDLqzcy1lv3GS5Wo9f3+fiDwg%0AIttF5G0i8uM2/WoRed1J1v8qEfn14+S5UkT+wv59FTDRo8vuz8/25L9KRN55MvIMaPtyEfnnnte/%0AJyJfFpGCiPyNiJxr0/eKyLqTbOO9IvKy4+TJdSwi14nIJSfTlsPhcDieXAzbDx2fihT98HSLcMoY%0A9Z66djsaL59uEU4Z3Q/rn4rMp43TLcIpY9h+AcbhcDgcTyxc4NHhcDgcjpOnaYMe5wMd4G29b4ph%0AtbX2iXB32ihwQkG1br9U9ftUdeEk23098J/292lHpGfry2M5YR2dInYCJxR47PZLVZ/3eBoWkZcC%0AHwK+V1X3qepHVPXvHk+dVq4vqer7Hm89/xWIyLuA5wOvUdW2qv4PVb378darqu9R1X9//BI6HA6H%0Aw+FwOBwOh8PhOFn0SfDzZMEFHh0Oh8Ph+M7wNeAsuyvtHhH5K+AWYJuIvF5E7rA7I/8IQETeB5Ts%0AjslP2rQ3ishNNu2j3aDRoPJdRORPROQWEblGRCZt2ltE5GYR2S0in+vuxBSRDSLyeZu+W0SeB7wP%0AONO2+X6b71ds+dtF5Hds2qB+5bu8ROQLIvJtEblLRN66mqLEnMH1OuBK4OUi8pivhdudZtdbee8W%0AkY/0BnFF5PdtH24QkQ027QdF5EYRuVVE/r0n/SoR+XsR+Q+7Y+8tPW1cKyKfAu6wab9k9XyniLzD%0ANrcmHa1SHiAQkY/b/J/tscl7bD13isjHrG4QkbNsH3Zb+55p5XihleMXRcQXkff3yPHTq/SrZn9X%0Ara/cYn3q1avZypZ5IfDXwPer6kM9On3MrkIReanV/x0i8rciUrDpe0Xkd3raPcem9+5mnLT+erP9%0Aef5x5Bro5315zhSRf7W++bWedn/E6ny3iFy/Bh38MvB9wA+qatOmDdx5OMgHesbPX9sx8hURKdn3%0AenczXiwiX7XyfllENh1Hrg+LyLdsnb1+eKmIfMP27yYRGVrFX1b0CVlhTuqT4a1Whm/NNA4fT5UO%0Ah8PhcDgcDofD4XA4nuK4wKPD4XA4HI8TEQmAV2KDPMDZwN+p6kVADPwR8BLgQuBSEXmNqv46x3ZM%0AvkFEngFcATzfHs+ZAm8Qkc2Dytt2KsAtqvps4KvAb9v0f1LVS1X1WcA9wE/Z9D8HvmrTnw3cBfw6%0A8JCV41dE5OXA04DLbHsXi8iL+vulqo/0qeEnVfVi4BLg7WLuN1yJ5wN7bBDrOkxAZxCXAb8MPBM4%0AE/ihnn7fYPtxPfAWm/6fwHdZvf8j8Ks9dV0AfD/wXOA9Vq/dNt6lqueKyMXAm4HnAN8FvEVELlqr%0AjlYp39Xdx1T1AmCJYzso/8La6nygBPyATf8k8Je2j88DpqwcX7NyfABj10VVvRS41La3q79ffTpt%0AAa+1PvNi4E+6wc4VKABfxOzyu3eVfIgJIF8NXKGqzwQC4Gd6sszadj8MDDoK9YPAB2x/fhj4m9Xa%0AY2U/7+VjwM9b33wn8Fc2/T3AK2zZVx2nnedjdjO/UlVXPeb3OD7wNIxNzwMWbB97y4aYXaWvs/L+%0ALfD7x5HtXap6Cca/v1tELhCRCPg08Au2fy8DmqzsLwN9YqU5qV8AVf2Yql6iqpdMljceR1yHw+Fw%0AOBwOh8PhcDgcT3WeugeYOxwOh8Nx6imJyG32768B/w+wGXhEVW+w6ZcC16nqDICY3Y0vAr7QV9dL%0AgYuBm20cqARMH6d8hgkwAHwC+Cf79/ki8nuYI0KrwJdt+kuAHwdQ1RRYFJGxPjlebn9uta+rmIDJ%0Avr5+9fN2EXmt/XubLbPSXYavxwQGsb/f1CN7Lzep6sO23/8AvAD4LOZY2+69e98Gvsf+vRX4tN0l%0AFgF7eur6ot2p1hSRazGBuQXbRjffC4DPq2rdtvlPwAuBL/XJtZKOqquU36+qX7f5PwG8Hfhj4MUi%0A8qtAGRgH7hKR64Atqvp5AFVt2fr69fNy4AI5dr/iiJWj09evXgT4AxtMzoAtwAZgpa1qMfANTNDq%0AF1bI0+VsTED5fvv648DPAn9mX3dt/G2OBZF7eRlwbk8/h0VkaJX2VvJzwOzkwwRtP9NTZ8H+/jpw%0AtYj8fwz2vV4eBMYw+v7scfKu5kN7VLU7X3wbc3RuL2cD5wP/ZuX1MQHn1fhRMTuMA2ATcC7m9JUp%0AVb0ZQFWXrCwr+csBBvvESnPSilT9Ao3MY8TetbOYNJhOaqwvjXJpaRsAd3Wm2VlaT8kLKRFyf2ua%0AUHw6mjAaVPJ6mlnMOeVN1LI2AN9KlijJsfvASl7EnvYsZxUmubV1CIDthXGm42WWY3OP0UQ0zFxc%0A44zSeu6tHwRgR2k9zaxDSsaQX2Cqs0hHEw5kCevDYQBmkzrromHubB5iIjzmglPJMr7deB1nCbPJ%0AEs8qb+X+eA6A5aTJeLGCh/G3ZtZhWzTG0c4Su8rrAQjEJ9EUQfK6Us1YTluUvAiAh+M5JsIhRvwi%0Au5fNdzw2FccpexEVz+hgOl6iRovZpEbZN259VnE9M0ktb3siqHKwM0/kBXQ0BUBRIvFZSBtsj8ZN%0A+1GGh3B70+hxMhxiLqnRyZJcl5WgxNOL65lLm8ZGXsTttUd4xvA2WlkCwLqwyphX4p7WYYYDswG5%0AowlnFtYxa++Wuq9xiEACysVjtjwzHCMOR7ilvj8vUw2KdDRhyN5vV8vatLOYRtJiIa5xXmUr63zT%0Axnar26IEzCV1Cl5ILW0BMNNZYmM0wjrrWw+1Z5nqLHBGcT1qDyra6le5sbmfRtamkbXpZAmjYYUj%0A7XkmIuMTY36ZexpTTERDpJoB8PTCehayFgVrk6WkwZBEPK24IffbM0rrqUjIfa0jAIyEZQ53Fuhk%0AMWOVrab9wjgTXpEDWUzFK3CoPU/FKzDfWWZz8dh3eArik2rGQsfYeFM0ytbSOppZbOwWVBmViAXt%0AULG+dMPCA1w8cibT8RJTnUVSMkb9MrWkxeaCWf6b0mEurlH2otxurTRmazBCFBofubn+CN9V3cWe%0AeIHY2hvMWH2kY5b6Ib/E5nCEw/ESRd+0f255M4fjJcp27LY0oZG2CaTMgvWJTeEIQxISiM9Ux5ze%0APh5UKXkRIz32n0vqdLIkr3s8KFPxIubSJhujURIytgcjLGXt/J62qldgf2eeyZ5x3MkSDrfmGA2r%0AAHyj9jBnlzez3jN6Abissp0H4znaVreZKkUv5M7WFBUr0+FkkYmgSpylHG4vsL04QdUrkGpGan1r%0AyCswJBFbC+PcUztgfCkaYmM0SndVSskYCytMBlXa1re6c+FCXGchrjMZDbM9HGFfvMhGO0+JCKlm%0AbAiH8/F9OK3TzDqMWDseSZZJNSPRlEyNTEUvZDFpsK44mevWE59I/HzuSjWj6hXY0zRT/kuGnsZs%0AUqOhMQtqdNLRxNgoKDPdWQQg8gKaaZtzy1tM50rreLg2xebSBL6t+1C8yGQ4xHBQsnasMOEVubs9%0Anc+J+zpzjIYVhv0ivv2u/L54nvm4TiUw893+1hwbC6NMRMNsCIx9Jypl7m0c4syquXI50ZTxoEIk%0APodiI+PDrWkmwiF88WhnMUN+iUh8Glkn120GTMULLMcNhkKjy/MqW9kfL+TybAyHuWn5YcajIcat%0AvTLNaGnMYtzgKMs8vbQBH49EU1pZB4CKX+RAe46zSxvzo9J88ehomvd/a2GcCI+ltEVHzXg7mtTY%0AGI7kr9d7FRLJ2NeYZj40c0LJj6glTTYVzbgtSkg96+CLR2QPLDjQnuMFlZ3c0zlK1fpyrCllv8AD%0AnVkAVJWyb3y5aMtNBhXqWZsRv8iIX6SWtjlq15u5pJ7re2th3Kw5dp4Y90s0kjjXWy1tMRkOMeGV%0A2BPP577UyRJ2WZ+cTWr4CLWsk8/BXd2MWHsIwnRnkedUN5KZKYEZ6+/PLG/J59yN0QhtTRmz470s%0AZj1cF1RznSSashDXKfkRLTqUvQIvKe3gjmSOhxPjNxeVtrCQtWlmHTYFpq6FrE1JQs6OzDz9YDzP%0Ag7VDnD+0nYYdJ8a2CZvCUZOneYTtxQkOx4v5ml9LWpxVWs+tS3uNzgpDdDSh7EUcTMx9moHV33hY%0AJbbjfaqzwLNLW5np+k1xHbW0RdGPONox5SIv4P76odyPR+148EQ4FC8ZXwqq3Nc8bMaKZ+bO0ahK%0A0Y8oWB3NtBYpB0UOdxZzG4z5ZUoSsK9j7NjSOJ8Xuuvkvs4cBS9kSzjElmiU5bSNLx43N/cjdk7w%0AxWMoKKGq+J5JGw5M3Q+2Z4wdS8avNvfceetLlUB8Cna+P9JZZFdpA0c6i+ysbjDlgmEebs8QScBs%0Aavz0jHA8X0dMPUKWZQTiM27XiqnOAuuiYYa8Qu5vvggewoOJeQ7aUlrHYtJgOCpwZnEy99G98Txj%0A9vkkEI9UM2biZVrduTNL2BiO0EzNnNBdZyIvyJ8dthbGOdieZ0dxndVtwjnhFqbjJVKyXPZmFrMx%0AHGFf26zDe+qH2VyayMdfSUJST6nFLYbss3nJC2lmnXxMbolGmU3qNLOYDSXzXLA1GmM6XuaI9REP%0AMWXCR+9d2tuZxxePWTsXrAuqbIxGqNv5Dsx6ck/zcP6sOpvU2FwYY9beFVv0QlLNmE0bbLHjpOCF%0APNSaYSmuc8nwGQCEXsCoV2TePoe+oLKTa5cfINWMM8ob8jwhHqFn/DbWlHbWoRqUcpvcVdvPzvIG%0ADnYWKPkRvngUxGdf+9icWPWLHEmWUVUWbXsFL2TJPosATDXn+P7Rc9mbLufPYQ1rv/PL5vvNR5Ia%0Ac0kdEWGrfeaejpfYEo1yW31/vlbf1ZllKWlwRnG91bdhPKjStnN+5AW0soTEjv+t0TjzWYs0bebP%0AvB7CiF/i4aaZ/zYVx7mssp19yRJzcXe+rnFWaSMPNg/nPhtJwELayMdk5AUMewWWtUNs/S3SlAtK%0Am7nfjsmnOtlqX8t2nBAu8OhwOBwOx8nTtDuBcuwH9PXepDXWJcDHVfU3+up7zQr5B9H9DONqzA61%0A3SJyJXD5CdQhwB+q6kf75NjJo/vV+97lmKDRc1W1YQNnjzk+1eb1MTu9XiXmzjwBJkRkSFWXV+hP%0A/+tYVbt/pxx7nvkQ8Keq+iUr01VrqOtkbTVIR+9YIf/A9u0Owb8CLlHV/SJyFUZvJyLHz6tqf8Dt%0AclawFWbH2iRwsarGIrKXFWxlyYAfBf5dRH5TVf/gOPKsRtv+7rVZLx7Gh5qPqnTlDZlXs7qfe8BC%0A/xgFUNW3ichzMLtgbxORC1V1pUD5EYzerhGRo6p67UoCsboO2j1/p5hAXn/Zu1T1uavUcSyz2a34%0ATuBSVZ0Xkas55j+Drn5YyV+uZLBPDJyTvpPc31o1jnnKmbIflp8Kmj0fupwOJuwHo6eCqhcdP9Mp%0A5DwbsDsVdHqCaqeDQ+35U1Z374eVp4OWnjrdJqe5b9uLqx3y8PiYtIGX08VLhp52yuruBuxOF90P%0A4k8FTy9tOGV1r4Vizxd1vtPU0vbxM51CZM2PySdO2SscP9MpZLyw2vftHh+jp3m8LZ9CvzlyCp/n%0A1oIvT93DBL1TON5ON09lu3W/gOJwnG6euqPM4XA4HI4nBjdijkBcZ4Nur8cciwoQ2+MVAa4BXici%0A6wFEZFxEdhynvIe5KxHgxzBHjQIMAVO27t6jEa/BHn1p73sbBpZt/i5fBn7S7hZDRLZ0ZVqFEWDe%0ABh3PwRwxuRIvA3ar6jZV3amqO4DPAYMCrJeJyC4xdzte0dO/1eQ4aP/+ib73Xi0iRXsE7OXAzQPK%0AXw+8RkTKIlIBXovZybpWHa1UHmC7iHQDSq+3fekG/GZtXa+DfIfagW7QWUQKYu4vHCTHz3R9SESe%0Abts9no6mbYDpxcCO4+RHVRuYI2DfICKDjjPtci+wU0TOsq/fxDFfXQtfAX6u+0JEHhMw7GMlP+/K%0AvQTsEZEfsfWJiDzL/n2mqt6oqu8BZjG7dFfE7uL8IeATx5FrNR84HvcBk10/EZFQRM5bJf8wJsC8%0AKOY+01fa9HuBzSJyqa1nSMxx0Cv5y0o+sdKc5HA4HA6Hw+FwOBwOh8OxIm7Ho8PhcDgcpxBVnRKR%0A3wCuxewg+hdV/aJ9+2PA7SJyi73n8beAr9hAWwz8rKresEr5OnCeiHwbWMQE5wDejQlYPoK5d7Ib%0ArPoF4GM2eJQCP6Oq3xSRr4vIncD/b+8wfAbwTbvTrAa80eZfiX8F3iYit2OCJysdxwom6Pb5vrTP%0AYQKif9+X/k3gfZg7Hq8fUK6fqzDHah60Muzqee8m4H8D24HfVdVDIvL03sKqeovdNXaTTfobVb0V%0AYC06Wqm83S16D/ATIvJR4AHgwzZQ+9cYG+3l0cHQNwEfFZH3YnzhR4DbgUREdmN2+30Qc1znLWIE%0AmWFwALeXTwL/S0S+BdyGCVIdF1WdE5HvBa4XkdkV8rRE5M0YGwS2Px9ZS/2WtwN/af0owNj8bavk%0AX8nPe3kD8GE7tkLM0b67gfeLyNMwY+oam7Yqqnqz7d+XbIBuUJ7VfOB49XfEHIP65yIygtHBn2Hu%0AYh2Uf7eI3GrffxhzfGy3niuAD4lICXO/48swd2bu5LH+MtAnVPXuQXMSRt8Oh8PhcDgcDofD4XA8%0ApTi952g8tXCBR4fD4XA4ThJVfcxZdqq6F3NPW2/ap4BPDcj7a8Cv9bz+NMfubFxL+W777+5L/zDw%0A4QH5jwCvHpD+Y32vP4gJavXT36+dPS9fyRpQ1SsHpH0Je49in04bqnrFgPzVnr8/i713zwZkv9if%0A33K/qr61r57rgOv60v4U+NMBba5JR4PKW584d5BQqvpbwG8NSH8AcydnPy/te/2b9qeX63hsv6r2%0A9yywpqM8e8vZv/dzLJj7xZ70K3v+vga4aEA9O3v+/hb2WFRVvRoTRO3KNsjevXmu6klfyc978+wB%0AvndAnkF3TD6Gfh9R1a9ggtfQc7RrX/9W8oHze17/cc/fV/b8fRvmDtd+OXrzXD4ovS//zQzeeTzI%0AX2AFn1hpTnI4HA6Hw+FwOBwOh8PhWAl31KrD4XA4HA6Hw+FwOBwOh8PhcDgcDofD4XjciKqebhkc%0ADofD4XA8BRGRG4FCX/KbVPWO0yGPYzD23strBrz1UlU9+l8tz+lARF4B/FFf8h5Vfe3pkOfJyuVb%0AX6aRBCylLQBKXsioZ64y3duZA+BoZ4nQC9lcGKOlMQAXRhv4RnMfm6JRAOaSOr54qCodTQBYHw7T%0AyRI6ak59HvFLTMULjPpl7quZq12fOWyuoNzTnAFgc2GMshcx6ZW4tWXyTARmE68vHg80poycfoGq%0AX6TgmSt3a2mLRto27UYjABS9gF3BCHuTpbxvqSqPtGepJU0ANhXHqXoF1vll7m8bGZaTJmeU1nOw%0APQ/AmcVJFtMWgXh5X47Gy3SyhJGgDMDOaJyjaQNfPJatLieDKrctP8KW0gQAo0GZ++uH2FFaz4bA%0AXO1az2IOxgtU/CKzHSPnWFil4kU80jInJJ9b3sweK/Ok7Vs9bXNeaSPTST3XTckLOdCZp54YPURe%0AQDUoEojPhG/kvKt+gGdUttDOjI2FiGMoAAAgAElEQVQi8ZlPm9gjqPP+rwurzMTLADTTDp0sZldp%0AA5H4ALkeyl5k9J+1GfYKzKZ1IjEH9CwkdSp+kSGvwOF4EYA4Syn5ER3b/mQ4xMH2PGeXN3J7bZ/x%0Aico29rRn2V4weruvcYhzy1s4HC8xEpQAeKA+xdMqm1hMmgSekWlHOMo9rSOsD4cBUJRGFuOLx5H2%0AAgC7ipMc7MxT9s0yN9teZCgsc0Zhkrm0Yf20SKpKM+vkery3fpBqUKJk+xt4PkmWsmT9CGA4KCEi%0Aef+H/SILaZNW1snTNoUj3Fnfz7biOgC2BsPcWH+EkbDMUWv/M0obmI6XKHlR7vspGc0sJlVzkNS2%0AcIQ9nTl2RmPMWrkjCRj2Ir6++CAAFw/vYjqpsTUc4VBs6k40pWb9s+s3i3Gdy4bO4L7WEQC2R+Ms%0AZC0ONmfZUBwDQBBaWYetkXk9HS/jiUc7i1HMZxMLnRrrCiOMWV9bylpmLBUnebhlxtZQUKKRthEk%0ALzdu+1jP2rlcO6NxjiQ1dgVmfrm7M81kMIRv/fSB5hHaaYctpXUk1heHvSLzaYMjLTNut5fXUxCf%0AmXiZYTtOJ/wys0mdRmZkMO1XmPBLTCU1AA63F4i8gI3RCJt8I9uN9UfYWVyX+3EgPs20w/nlzexp%0AmyV3yC+ymB7zB188Ek3ZFU3QtHPibFJjYzhMLW2ztzkNwDMqW6n19H0urrHQqfGikaezrB1brk5R%0AAnwx30Ef9YrsjxdINSOzeoy8gJKEDPvFfD73RJhL6rndZpIatcS8tyEy4+RwZ5GhoMRs2/RtsjBK%0AI22jaO63rSzGE8nbnwyGaGhMnCX5ONkajZNoSkuT3Md2RuPc1zqS++3GaJRAvHytAMhQ5pI6y3Ys%0Adeesc6P13BebOVBVqaUtCl6IZ+02GpRJNMt9op51aKRtzipMsqdjbFL2CqRkzHWMbSejYSLxWRdU%0A+NbyHuM3YYVdhXVMWdt64qEoC3E9n99DLyDVDA9hzC/ltppN66zzzVy+lLXxEY4mtVxPkQSMBxXu%0ArZu1bCwaouCFxFnCJjuXAyymLSpexKz1wU6WsDEayf2p6hXoaMpUe55qYNbnTJULipuYzsz4X0ga%0AFLzw/7B35uFyFWXifr9zTu999yW5uVkuSdghYV8EMSzihggjiog4zIy4/FTUER33wdGZ0dHRccYB%0ARUdRRMcRRBEdAdn3nSSEBMi+3Nz93r739nrO6fr9UdWdTtM3CSiDCfU+Tz99uk5t31df1anur6uK%0AZidWHUsXJmczWMow25S1qTDM/skeEhLhwcxzACxOz8FBmAiyLIx1AbC2MESx7HNCqg+A9f44bW4C%0An/JOz4Ahf5IDTJr7MmtxHYe58c7q8yQpETrdJFnl8+S03vE96caJuxF6IrpvR8QhJRE2+OM0u1q2%0ASp/OGJvIBDmSbozOSJrNBd22HdEmouLtVJ+thRF6Yu3V8pVSNLtxfBVW2wQgVOXq821+rJ3NxTE6%0AI2n6zXNicaKbkgoZ9aer7V+xid6Y7kuDpUlavKSZC+h5UXukiVYvSdb0ickgR6uXYm6kuTq/mA4K%0ANHkJlsRma10H44SqTKFcot3MC6bDIhHHo9/IelCyl3y5hE+ZbmNvJRUyUS4w7k/jGR3MijSTUz6T%0AQa4q5/xYByPBdLUPzom08Ex+oGrbMSdCJsixX7yTYWN/+bDEpJ/l4NRchsyzoyfawliQY8zopCPa%0AxFyvmWeKQ9VxotVLMupPV8ek/WOdPJ7dwv6J2USM/vNln5zySeqjyxkPc0z4WVojqeq8IOp4zI40%0As6k4Wp3jlcoBsyLNjJvnnScuZVVmOiyQNnaTL5dYHOtie6DbdirIk3JjeOKSM2Ps4lgXI0GW7aUJ%0AFpjn8GRYIOloWwXYWBpnOtTtVNFbm5vEFYfNZrxfEOtkfWGItBun18yDh4Jp+gujHJTqBaBJogyF%0Aeo42auztsEQPk+USC9wm1vh6jt3pJglQPJMfAODE1AJWl/TYl6qZY7k4Oz2/k26MXFikzdhN0omy%0AKruF7lhr1SZi4lXn7aD7RHekiamwSL+Z4x6WnMM2P4Nv+t0BsS5WFwZJu/HqeNfvZ2jzkiSq7ZZn%0A1J/i2OR8tpg59rA/iSB0RZoomGdeoVxCECaM3eyf7GEiyNHqJZnt6HqvC8aJ4FTnVxFxmAwLjAbT%0AtBrZcmGRnmgL42G++gxYnx2gPdZUtb98uYQnLgk3Wn3O9cbaSJk6g+43KSfC9p36RDNri8Msimp7%0AeDK7mQWJLtqcBKsLA9X2VijSTrRqXyOlSdoiaQqmv8+PtrOuMExfrINpE5Z0ogz4GZqNHj1x6HHT%0AbAkmGTE20RlpotNNsskfJ+3ouWmIYrg0ScKNVusedTyjS21T+8W7dppzZIIcubBAk5ekM6LnLnPc%0AJlYUtlc/37n1Dzsm+/sg35v7rj97Z9klW3+yV7SBXfFosVgsln0CEQlF5EkReUpEfiEiyReYvtH2%0Agy8k/fQfk97k0Soi/+9Fpv2diLS+yLRHiogyzpfa8N3KtKs4SqnjlVJH1L3+KKfjH6Mjk77PnNX4%0AR2HyeefuYzZMe/+LTFdr47+ptLeILBORm2ZI830RabjNawWl1Gh9OwGtwPMmsyLyfhF5927qebmI%0AXLbnku0eEfmWiGwzZw3+yVFK3Vwn/0eBr9WUv1u5/6/4U4w1FovFYtk7cF+ax96fBV1eo6OZ9w2c%0AfbjdNhnn/75I5Y8w+yIHJXtf7iq8ZFSciBaLxfKnoLwXvPYW9t3ZkMVisVheaeSN0+AwoAS8v/am%0AaHb13PujHI9/IlqBF+RUq8illHqjUmriRZZ7AXCveX/ZETF/rWzMC9bRS0Qf8IIcjxW5lFKvepFl%0A1tr4GPDB3SVQSr1HKfX0iyyvUX7fUUr9+E+V355g+u25wBYanH+4m7S76/czsQyottPLIbfFYrFY%0ALBaLxWKxWCwWy96IdTxaLBaLZV/kHmCxWZW2WkSuAB4H5onIBSKy0qwa+yqAiHwFSJjVZNeasHeJ%0AyMMm7LsVp1Gj9BVE5F9F5HERuU1EukzYJSLyiIgsF5HrKysxRWSWiNxgwpeLyKuArwCLTJlfM/E+%0AYdKvEJEvmrBGcm0UkU5z/1ci8piIrBKR9+5KUaL3EDoPuBg4U0TiDeIsE5G7TX2fFpHv1DpzROQf%0AjQwPisgsE/ZmEXlIRJ4QkT/UhF8uIteIyO0i8pyIXFJTxh0i8lNgpQn7W6Pnp0Tko6a4PdLRLtID%0AeCLyIxP/upo2+YLJ5ykRucroBhFZbGRYbtp3kanHq009PiYiroh8raYe79uFXNPmPW1s5XFjU2/Z%0AVVvV8QBQ+9fltJFljYhcW1P3O0XkGBE529T1SRF5RkQ2mPunmzZaKSI/EJHarXE/YfrAwyKyuKb9%0ALjPXDW27FhFZJCK/N/Z4j4gcZMLfZvS8XETu3o2spwJPAVdS4xyXupWVJr++GfrHlSLyqOkTtTay%0AUUS+WNMGB4lIH/qPCx8z+np1ndx3isg3TZ9YLSLHisgvjT1/uSbv59lfTd2+Z+pyi4gkdqVPEdlP%0ARB4w975Uk/+M9iMi7zZ2uFxErjFhXSbfR8zrJBN+nIjcb+zgfhE50IQ3tOkGbfxeo9tH+80WcBaL%0AxWKxWCwWi8VisVheuVjHo8VisVj2KUTEA96AcfIABwI/VkodCfjoc9xOA44AjhWRc5RSn2LHarIL%0AReRg4HzgJLPtYghcKCJzGqU35aSAx5VSRwF3AX9vwn+plDpWKbUUWA38jQn/d+AuE34UsAr4FLDO%0A1OMTInImsD9wnCnvaBGprPiqyqWU2lSnhr9WSh0NHANcKvoMv5k4CX2W3TrgTuCNM8Q7Dvg4cDiw%0ACPiLGrkfNHLcDVxiwu8FTjB6/2/gkzV5LQHeBJwIfMHotVLGZ5VSh4jI0cBfAccDJwCXiMiRe6qj%0AXaSv6O4qpdQSYJIdKyi/bdrqMCABnGXCrwX+08j4KmC7qcc9ph7fRLdrRil1LHCsKW+/ernqdFoA%0AzjU2cyrwrxWH4a4Q7QQ/HbixJvhI9PaghwAL0e1aRSl1Y802osuBr4t2Ml8NnK+UOhzwgA/UJJtU%0ASh0HfBv4twZVmcm2a7kK+LCxx8uAK0z4F4DXmbRn70bkC4CfATcAZ4nUHLAxM/X947NKqWPQtvca%0AEVlSE3fEtMGVwGVKqY3Ad4BvGp3d0yD/klLqFBPv1+jVp4cBF4tIx27sb3+0PR0KTABvNeEz6fNb%0AwJXGtgZq6tDQfkTkUOCzwGkmr4/U5PNNk89bge+b8DXAKaavfgH4JxO+K5uuopS6Sil1jFLqmDmp%0AfXcbL4vFYrFYLBaLxWKx7Nso+fN/7S14L3cFLBaLxWL5E5EQkSfN9T3AfwFzgE1KqQdN+LHAnUqp%0AYQDRqxtPAX5Vl9fpwNHAI8YPlACGdpO+DPzcpP8J8EtzfZhZBdUKpIGbTfhpwLsBlFIhkBGRtrp6%0AnGleT5jPabTTYnOdXPVcKiLnmut5Js3oDHEvQDsGMe8X1dS9loeVUuuN3D8DTgauQ29rWzlf8DHg%0AteZ6LvBzEekBosCGmrx+rZTKA3kRuQPtmJswZVTinQzcoJTKmjJ/CbyanZ1tMLOO0rtIv0UpdZ+J%0A/xPgUuDrwKki8kkgCbQDq0TkTqBXKXUDgFKqYPKr18+ZwBIROc98bjH1KNXJVYsA/2ScyWX0CsZZ%0A7OxcqqVi431oXd9ac+9hpdRWU7dKnHufV6CWL6+U+k8RWYp2Oj9rbv8I7UCrOBl/VvP+zQb1mcm2%0AK2Wl0Y7aX9Toq7Ki8j7gahH5HxrbWyWPKNoZ/jGl1JSIPITW9W9nSmOo7x9vF7361wN60A7aFeZe%0ApfzH2OFQ3x0VO1wJrFJKbTf1XY/uc7uy3w1KqcpY9Ri6rWBmfZ7EDufkNeg/P8DM9nMacJ1SagRA%0AKTVm4p8BHFLTFs0i0oS21R+JyP6AAiqO3ZlsupEtA5Ar++DAq6KzAXjIH2JdaYShwgSHpudhdMHm%0A7BBtkZTO1E3wUGErTW6CgVKmmpcrDl2RJvJlH4DpsEiP18TWIGPuC9mgSD4s0RXXx9u6OGwqjtAd%0Aa6nm0+REWFUcrJ6TNhHmaHWTtDpxWkwdEk60WheAiLgoFAknWk3X46ZZVRohYnaCDsMy20sTzI21%0AU4iktfxhkYlySEmFpN04mSDH4sQsNhSG6Yw2AzASZGlzE4yEWdZNbQegNZZmVqyVbFgAYH1plIQT%0AJVR+VY6SCjm0aR7D/pSWI8ixINHNhvwgJGYBEBWX4+K9rA0mWGrOchoMsiScCHNj7QBsLI7SHWlm%0AfrSd6XIJgHE/y+PZLTR5Wv52L8Wa3HYOSvYwJLq8ySDPvEgr24MpRsMcs900XbFW8mW/eiaWKw5R%0AcdlaHONQU34uLNLixJGItrusW8IVh2y5SMLTehspTdAZaWKyXDBl5RguTzI72sJEzblNbW6SovKr%0AbdIcTeIgNEdiRtYpjkrNoz+Yoieu5Z3rphnxskyEeQAWJmYx4E8ScTwmjb4PS89nNJimO6LbaE1u%0AG564dHjpqr6bvARlVWYyyJH29MYAU+UioSozXjJxIklSbpz1xWFK5UDrJCqsyw0Qc7WNeeLSGkkT%0AqJC4CVNK4bkurjiUUQCknBjtbgLfnOIyEmSJiYdPULXTzaUxFiZmkTXteN/0Og5K9rLIbeLG4kS1%0ATVxxWBTV/z/qD6bwxGGWl2Yw0MfFPlscJunGGAqyO8rzpxlxPI5pXgjofyu74vBsYYikq/W9f7SD%0AjCqx3pz3tjjWxVrgmcIgflnbxJbSOLOjLSxJz6ff13137WQ/nYmWqm1NhwUSTpRSOSBn2qQj2kzG%0AzxFzdvzPZEGsk1Ap5se0LL4KaXOTlJTW9bA/RVEFdLhJsuUiAMWyz7OFIaaCHC0p3W4tboKouAwb%0A+efG2ml2YgyFWUKl5U84EabKLq1RbaOBCsmGBaaDfLVOKwtbODrdx8rcNnqiO47YnigXGTJjWXes%0ABaUUnW6S1cWhaptkwnxVj7O9ZgIVMh7mmRvV08BMmGcqyFfHjW35ERYlZzMUZhkq6rzTXpyM0VfS%0A2OSGwjDtkTRxx6uW1RRJsjnIsDmny1+UnM10uVi1o1X57YSqTG+srdqXc+Ui0+UC6/ODLEh0AzBQ%0AzNAX76zK2ebqTQ6anTgJo5Oo4xGVHT8xDRcnaIs20eImKJh2mh9t4+n8dlq8JJkwT0kFxJ0ojjhV%0A3T6XH6DJS5BwonRF9DmQzxQGiTpetW9NhwU8x2WwMM6suNZbqMq0ecmqbJWx4ll/lLj5z1JZFCUV%0A0BVpYjosVm2nK9LElNHncClDT6yddcUR4qZOEXHJ+DnmxHRZBeUT4vBMYbBqJz2RVgaCSSaDfFUH%0AvbE2Sm7AuJ/V+vIS9EXbGQqzbCzqqXmTl6DdTeGZ58tUqO1sQayDkSBblaXDiTMnru0/7caYCHLM%0AjjQzFuhxslj2Sbox3Jojutu8FJkwX22XqbBA0okyK9ZK3IR1uAmWF/ophPqZ0xfvxBOX0TDH0qYF%0AxiZKHJacQ7bsc1Cyl9FgmlF/GlccjjLjxGgwTU+khWLZZ1VO74BwYGI2w8E0906tBWBpegFjYY7p%0AsEDRPN8FYX6sA9esi+iOt5J247S5CQb8Sd3+xWEKiW7G/GmOTvcBmPaJosy4mS/7bAnGmRNpYZuv%0Ax8AWN8mIP1Vtx55YG/2FUaKOxwJjz5kwz0SYJeXqfpRyohyU7GW6XGR7cbyqy3JUoVAEZnybG21j%0AeXYTnWbOsWJ6M62RNEUV0myepyUVMhZkCc3Y2uUmEIS0EyNl5h5EmxGE/eJdbCvp8hbFOiiosGrD%0ASSfCWJBlquzT7lXmT0kKymdrWHlO58iHJTqjzdX2dsSn003hxR1y5RLbimN0RpsZLI4TiTvVti2p%0AgLQbp2DaZE12G/OT3ZyS0O2/qTzNcDBNxtfzGoC88lmcmEXClJVXge4nYYF2V9dxqByyf7KHAT9T%0A7btJ8RhQQfVZGqoyI2GOJjeBY2x3e2kCQZjw9Ti9eXqIA5vnMhZmmVVzNmwhLDGldvS3xYlZuAjr%0AzHNpSbyHTUGGXFCgNa7rVCoHjAVZ/Mp4p4p0RZpp9ZLV8of9Mk/l+qt1zIUFZkdbGAuyVTmeLQzR%0A4iWZH+tAKcWW4hiBCumINpExY0DE8XDFIR+Wqu02EkyjUNW2bap5zlWek7mwyOGpeYyEuv8XJWB7%0AcZy5sXY6zJg4WS7pOZhbZqCk7b1fjdMbayNryr8/uxFBiLsRCmaukA9LLE328qx5TsadKJNBjqQb%0A2zGWi8vceCdbCyMAzI610W9sMxfocbI91sRUWKTLSzHbzOfGwjzdkSZWZbdqPXpJoo7HqD9F3pQf%0AqJDpsEh/oOvcG2tjbqydDcEEg2busl+8i8lygajjkUL3kw1BjiYvUR0DB0oZ8mGJbFhk0itU9Rao%0AsDrnVUox5E/q+bxp255oC+sLw3SZOZ+vQuYlu2hyYuTMvLsv2k63E+cpf5R2M8dPSISkeGwwY0vc%0A8UiZr0yVsWytmf9V5nJz451ExWOiXKjOE/LlEsrYQWBscGG8m6i4DASTxkayzIvpeXqfp8eXTUGG%0AUJXpN2NSSyTJRJAjE+Q4IqW/Y63MbaMQ8cn4OTLkSLhReqNtxGPt9BsbaY+kq/OmimwbCsO0RJJk%0AfP0sSXtxIo7L3Ggbm8xzajzI0RVpYtTMnSyWPcU6Hi0Wi8Wyr5A3q7mqmB/Ys7VBe5iXAD9SSn26%0ALr9zZojfCGXerwbOUUotF5GL0WfH7SkC/LNS6rt19ehjZ7lq7y1DOxhOVErljOPsedunmrgu2qFx%0Atoh81pTXISJNSqmpGeSp/+wrpSrXITvmFv8BfEMpdaOp0+V7kNeLbatGOvroDPEblm9W/10BHKOU%0A2iIil6P19kLq8WGlVL3zbRkztBVwIdAFHK2U8kVkIzO0lSGvlDpCRFrQzt4PolfOAhRr4tW2Q21d%0ATgfexo5zEncnm5rhusLV7Nq2HWCivl8CKKXeLyLHo1e+PikiRyilGjnHX492eK00/TkJ5NCOx4Cd%0Ad++o1V1V52aV3mXAsUqpcRG5ui5uRXcN9TYDlTRldtZ92eSxK93Wt1XCXF/NzPpspP+Z7EdmiO+g%0Ax4V8baCI/Adwh1LqXDO23Fm5RQOb/lNS+XF4XyQT5HYfaS9ltpt+uavwkrEmt+9uF9wf1D/W9x0q%0ADuJ9kW35kZe7Ci8ZlR8/LXsX+/IPz1Vn4D7ItuLY7iNZXhRb9mHdzo7V/y9636HifN4XSbj77lhm%0A2buwW61aLBaL5ZXEQ+htFjuN0+0C9LaoAH7NFo63AeeJSDeAiLSLyILdpHfQZyUCvJMdq82agO0m%0A7wtr6nIbZltLc5ZaMzBl4le4Gfhrs3IMEemt1GkXtADjxul4EHqbx5k4A1iulJqnlOpTSi0Argca%0AOViPE33WnIPehvZ5q+ka1KPyC+5f1t17i4jEzRawy4BHGqS/GzhHRJIikgLORa9k3VMdzZQeYL6I%0AnGiuLzCyVBxRIyav8wCUUpPA1orTWURios/ea1SPD1RsSEQOMOXuTkdDxml0KrBgN/ExdcqgV2le%0AtofbjmLs9wrg7TWOpzVAn5jzG9GrXe+qSXZ+zfsDDbKdybYr9ZwENojI20wdxKyyREQWKaUeUkp9%0AARhBrxJsxAXAe4x99gH7oc8iTQIb0dsUIyJHmXuNaEY7IjOizxp9wwzxaqlv3xfKruxvJmbS533A%0AO8x1bfhM9nMbeoVnB+jxy4TfAnyoklhEjqjJp9JXL67J/8XYtMVisVgsFovFYrFYLHsl5b3gtbdg%0AHY8Wi8ViecVgtkP8NHAH+py7x5VSvza3rwJWiMi1Sqmngc8Bt4jICvSWlj27SZ8FDhWRx9BbHf6D%0ACf882mF5K9rRU+Ej6K09V6K3WzzUrPi6T0SeEpGvKaVuAX4KPGDiXcfunSG/BzxT7y8BM23HCtqp%0Ac0Nd2PVox2k9DwBfAZ5Cb7VYn66ey9FbbN6DdizV8jB6xdqDwJeUUv31iZVSj6NXgD2M1t/3lVJP%0A7KmOZkpvsl8N/KXRUTv6/LwJ4HvorTN/xc7O0IvQ29euAO4HZqO36QxEZLmIfAx9Xt7TwOMi8hTw%0AXXa/eu5a4BgReRTtUFqzm/i1+nkCbYPv2F1cw8VAB3CDiDwpIr8z28b+FbqdVqLnsN+pSRMzW5t+%0ABPhYgzxnsu1aLgT+RkSWo88xfYsJ/5qIrDS6utvIshPGufg6arZVNVuX3gu8GW2r7aK3lv0A8Gx9%0AHibNcvRWvKuAH6AdebvjN8C5Rlev3oP49WXuyv5mYldjxQdF5BG0k7BCQ/tRSq0C/hG4y+j9Gyb+%0ApSb+ChF5Gni/Cf8X4J9F5D7Arcn/xdi0xWKxWCwWi8VisVgsllc49scDi8VisewTKKWet/ebUmoj%0AcFhd2E/Rjqr6uH8H/F3N55+z48zGPUlfKf/zdeFXAlc2iD/IDidMbfg76z5/C/hWfTyeL1dfzcc9%0AWdGFUuriBmE3Ys6vq9NpTil1foP46Zrr69COP4xD9tf18Q3PKqXeW5fPnezY4rES9g12OE1qw/dI%0AR43SG5s4pFGllFKfQzuc68OfQzuT6zm97vNnzKuWO3m+XGnzPgKcyB5Sb+NKqTfXlVMJ/1DN9TJz%0A+SjwxQZ53gYc2SC8z1x+sS788prrmWy7Ns4G9Hap9XF2e5aiUiqHdgzvKu2ZMySv7x8Xz1BGX831%0Ao5jtTc25l0tqot5TE29ZzfWd7Kz72nsz2d9hNZ+/XnM9kz43sLOdfMWEz2g/Sqkfoc/srA0bYccq%0A1trwB4ADaoI+b8LLNLZpi8VisVgsFovFYrFYLJYZsY5Hi8VisVgsFovFYrFYLBaLxWKxWCwWyyuW%0AvWkr0z93RCn1ctfBYrFYLBbLS4zZMjNWF3yRUmrly1EfS2PMuXy3Nbh1utlmdp9ERF4HfLUueINS%0A6tyXoz6WF8eS2Seqdi+Fr/TXtZIKWBhpZ70/RrOjj1HNlksAjPpTHJ7sNWE+42GOlBOt5jXXbWJ1%0AaZhMkAOgI9JEj9fE1iADQFAOafESbCuOM1nKAnBgupeCCiib8hNOFFeEZ6b7ObpZHwFaRrG1NE6H%0Al8YVferERJAjVGWaXF1HR4SHRp/jiPaF+OUAgBY3QUmFTIcFXb9oG09MbyThxpgdbQXg2elttMWa%0ASLox5kV02FiYZ9ifZHZU75I74k/jisPCaAcTZZ3Xc7ntzI610eHpRc0OMB7mGSpl6Dbp4o7HWJDF%0ANSdllFRAzInQ6aVZmx/UdfSS9EXb2eJPEBodpN04Y8E0PaaOk2EBhSIoh5SUls0vh3RFm2kx8ufL%0APlHxGA2maXETALjiMOxPEXej1bxHS1P0xtoY8icBWBzv5snpTRyRXsDawhAAgjAn2sq20jgAzV6S%0ADjfJeJiv6rLNS5F2ovjma/50WCRfLjFSzDAv0QVArlykJ9LKaDBN3thQyo3T4SYZDKaqbTRdLtLl%0ApRkzdpMvl+j00gybOPtFO9hQGqUn0lo9cyRbLjEVFiipgOlAH4HbEknR5CaqZeXDEq44dEbSDJS0%0ADR6W6GEwyBIVvUPxcDBFVDxEhNles27vMEs2LJDxtY0uiHeRcqJMlAtMVmzb03m2RlJMmfIPiHez%0ArjhCwtV9Ii4R2t0EWeVXy1ubHyLqeHRF9A7sPW6a53z9mCgZu406HlNBnqWJXqaUlsXFYZs/wf7R%0ATt3+lFlbHGasNMWS9HwAVme3MSfeUe1/oSpXy5owYfOjbWz1M9U+UlIBSTdGUA7JhkUA5sRayQR5%0AIo5HXPR/nh0RMkGeuJEt5USZDAuMlqYIjE3OirVRLPt0mj5RUiEBZeLiUTBxBosTtHhJ0m682k6h%0AKtPupSijjN48ouKSVX7VbqfLRVJOlC5XH1m7NZhkoDBGayRNu5eqlgcwy3xekesnUCEHJXtwEGNb%0APgADfoaYo49bHi1N0hVtwXSW2rcAACAASURBVDNt1OImyIR5ouKSM3WMORG63RQbS2O6/SNpJoIc%0ASSdajdPhpVmT28aByTlaVn+S2ZEWisonY2yk3UshIjgInhnLNhfHqu0OkHZiKECAsUDbYNyJ4KuQ%0AvqjeUKA/mCTj5yiWS3REtd264pCQCOvzgyxI6KPFHYR8uUSrlwRgQ36YiOPS6qWYE9HpNpbGcMWp%0AjuVR8QhVGU9cAqPTggqY6zXz8PQGYw8uc2JtTIZ50tUxqESoygQqrOpSoeiNtFbHzXF/mgWxTqLi%0AMhFqncz1mhgKcwz4uo+WygGHJ3uZLpeYNONNoEIOjXXzZGE7EZO3Jy65cpGUKT9QIe1uivEwR9K0%0AbagU63MD9CY6q7YVooiIUx0TykrRGtlxFHKx7DPpZ1mYmEWbyXtjaZykE2WglGFRvKtqb564bDU2%0A0RNtpVQOSNTYxFgwTajKLDRphoNpPHEZKmaq/WZBvItcucT8aBuusdPhMFt9JgNMhXlCVWasOEVv%0AokO3Sdkn6caqth13PHxVZmthhKiRf794F1Om72h9lJkIcvRGW9lY1ONOk5cgLl51jACY8KeJudFq%0AOybMM6TLa8IVXd5IoMfJZmNbFf0P+JlqG3VHmthWmmDSz9IVa63ahFKKiLH3oWKGQ5JzmCoX2FwY%0ArdbbFaf6nAzKAXPiHUTErY4TDkIZVR3vWrwkCSP3c7ntACxMzGIqLOCJS4+nx9yJcoGoeNXnW4uX%0AJBPkUKjq/CIfluiOtlT1lpIIo2GOBV4LW0L97MyVfbJhgZQbr/aTlBNj2J+s9uXKs78n2sKaap26%0AyYR5pgNt244I7V6aTJirxnfFoaQC4qZ8hSIhEbaXJmjyEqaN9NhwVGoem/wJHc/8TlzR7Uhpkt5Y%0AG4JUZRv2p6pjNECzE2NdaYSeSCubiiNG/iJz4h0EKtxpHtjp7egn6wrDpNwYrV6SiKn35tIYKTde%0A1VvCiTAcTDMdFCiasbc1kiIXFskZ+Zek55MQjzsn1tCXmgXAgkgrW/1JMkGuqtuDEj14CFm1YwwH%0AGC5kqnPFbaUJCmWfTvN8LaqARZE2tgZTZEJtJ564jJemOCg5h3WFYWDHs7IyDjQ7cbaVxkm40aqe%0Ak25sp/eUE2VTYYT9E7PYamxpQbSDXLlUta2o49HkJhj1p6pjQNE8e6fKRcb96Wq87khzdbyPiFt9%0APlbarVQO6Ig00e7q/vZMfoC4G6En0sqkGV8ngxxJN0anmyJv9OSJS7Zcqup/pJjBFYf9kz3V8Qa0%0Aw6bS/gkniq9C2r0UoelvC7wWVheHqv1vsDDOolQPcfGq3xEGi+NEnAizoy10G1vZFkyhlGLMyLpf%0AvIvJcoGpIM/Bcd3eA8E0mwvDLE7MBmB9fpCkF6c70sx6MwakvQSuOLR7KfqL2t4dEdoi6eo8ISYe%0AI76e4w77ev44Hej58yHmubyxOIpCMTfaznRZz3k63SQbSqPV/uc5LrmwyNL4HB7JbQZgbkzHj4pH%0Avxmnzmk6mGfKk9UxGGA0zNHkxJgyeUdw2FocY7/qM0DPORNOlIJpo6kgz7GJeazxR6p1yJdLtHlJ%0AomYONh7mKJWDncZAgFxYREz5rji0eSl8FTJlnq9lpWiPpGkz3wtu2vzbHZXdB/n2vHf92TvLPrTl%0AJ3tFG9gzHi0Wi8XyikBEQnNe21Mi8gtzftwLSf9HbTcoItN/THqTR6uI/L8XmXwUWKaUOqLmtUdO%0ARxE5UkSUcQ7Vhu9Wpj+F3C+EP1JHiEifOc/uj61Hn4g0OitzlxjnYq6unY7YE6djnY3/RkRaTfgy%0AEblphjTfF5GGW8/upqyNItLZIPz9IvLu3aS9XEQuqw1TSt3cQObdOh2NbBkj9woR+YOIdL9Qeery%0AvFpEznuBaWbSx9ki8qkXUYfn6ciEzxGR615ofhaLxWLZOxk0jv19EUfc3UfaS6n8OL8vEqp9dy1I%0Ai/eCvh7uVSj+7H9Hf9FU/jRjsVgslj8vrOPRYrFYLK8U8saZcRhQAt5fe1M0u3ou/jmcc9YKvCCn%0AWkUupdQblVITL7LcC4B7zfvLjsguf6l6wTp6iegDXpDjsSKXUupVL7LMWhsfAz64uwRKqfcopZ5+%0AkeU1yu87Sqkf/6ny20PuMXIvAR6hgdwi8pIdL7Are1RK3aiU+sqfqiylVL9S6gU5RS0Wi8VisVgs%0AFovFYrHsHrUXvPYWrOPRYrFYLK9E7gEWm1Vpq0XkCuBxYJ6IXCAiK82qsa8CiMhXgIRZVXWtCXuX%0AiDxswr5bcT40Sl9BRP5VRB4XkdtEpMuEXSIij4jIchG5vrISU0RmicgNJny5iLwK+AqwyJT5NRPv%0AEyb9ChH5oglrJFd1RZaI/EpEHhORVSLy3l0pSkQEOA+4GDhTROIN4iwTkbtNfZ8Wke/UOnFF5B+N%0ADA+KyCwT9mYReUhEnjCr1Crhl4vINSJyu4g8JyKX1JRxh4j8FFhpwv7W6PkpEfmoKW6PdLSL9ACe%0AiPzIxL+upk2+YPJ5SkSuMrpBRBYbGZab9l1k6vFqU4+PiYgrIl+rqcf7diHXtHlPG1t53NjUW3bV%0AVnU8APTWfE4bWdaIyLU1db9TRI4RvTLvSfN6RkQ2mPunmzZaKSI/EJHa7Xo/YfrAwyKyuKb9LjPX%0ADW27FhFZJCK/N/Z4j4gcZMLfZvS8XETu3hOBjUxNwHhNXa4SkVuAH5t+cY/R5+Oi+1TFOf9tY7u/%0ABbprZL+hJv/XisgvzfW0iPyD6C2MTzRRPlzTVhU5LhaRb5vrJ2teeRF5jYi0i+6PK0T3jyU1Ii1t%0A0A+qK3Jnksfc+6Spx3LR49eudD1TX0yZNn/E3GtofyLyXhF5VEQeHcsN7klTWSwWi8VisVgsFovF%0AYtmHsY5Hi8VisbyiEL3y6Q0YJw9wIPBjpdSRgI8+Z+404AjgWBE5Ryn1KXasJrtQRA4GzgdOUkod%0AAYTAhSIyp1F6U04KeFwpdRRwF/D3JvyXSqljlVJLgdXA35jwfwfuMuFHAauATwHrTD0+ISJnAvsD%0Ax5nyjhaRU+rlUkptqlPDXyuljgaOAS4Vfa7gTJyEPmtvHXAn8MYZ4h0HfBw4HFgE/EWN3A8aOe4G%0ALjHh9wInGL3/N/DJmryWAG9CO3S+YPRaKeOzSqlDRORo4K+A44ETgEtE5Mg91dEu0ld0d5VZQTfJ%0AjhWU3zZtdRiQAM4y4dcC/2lkfBWw3dSjshLvm+h2zSiljgWONeXtVy9XnU4LwLnGZk4F/rXiMNwV%0Aop3gpwM31gQfCXwUOARYiG7XKmZl3hHGnpcDXxftZL4aOF8pdTjgAR+oSTaplDoO+Dbwbw2qMpNt%0A13IV8GFjj5cBV5jwLwCvM2nP3o3IrxaRJ4HNwBnAD2ruHQ28RSn1TmAIeK3R5/noPgZwLrrND0fb%0AZ8WBdztwsJg/CaDt5YfmOgU8pZQ6Xil1rwkbMXlfaWTZiRr9fh54FLgf+CLwhLG1zwC1q0Vn6gcV%0AGsojIm8AzgGON/r7FxN/Jl3P1Bc/C9xubPZU4GsisuNQnh1yXaWUOkYpdUx7clb9bYvFYrFYLBaL%0AxWKxWCyvMF6ybacsFovFYvkzI2GcE6BXPP4XMAfYpJR60IQfC9yplBoGEL268RTgV3V5nY52aDxi%0A/EAJtBNgV+nLwM9N+p8AvzTXh4nIl9FbhKaBm034acC7AZRSIZARkba6epxpXk+Yz2m0k21znVz1%0AXCoilfPz5pk0M50heAHaGYF5v6im7rU8rJRab+T+GXAycB16W9vK+YKPAa8113OBn4tIDxAFNtTk%0A9WulVB7Ii8gdaMfchCmjEu9k4AalVNaU+Uvg1ezsbIOZdZTeRfotSqn7TPyfAJcCXwdOFZFPAkmg%0AHVglIncCvUqpGwCUUgWTX71+zgSWyI6zA1tMPUp1ctUiwD8ZZ3IZvYJxFjDQIC7ssPE+tK5vrbn3%0AsFJqq6lbJc699RkY+fJKqf8UkaVop/Oz5vaP0NuYVpyMP6t5/2aD+sxk25Wy0mgn3y9q9FVZUXkf%0AcLWI/A+N7a2We5RSZ5k8/w7taKtspXyjsSWACPBtEan8WeAAE34K8DPTz/pF5HYApZQSkWuAd4nI%0AD9EOwMr5lSFwfV09KvV8jB2O950Qkf2BrwGnKaV8ETkZeKsp73YR6RCRFhO9UT94sia7meQ5A/ih%0AUipn8h3bja5n6otnAmfLjrMm48B8tBO5Ife8IcUTv2vjuE+3A7D9+xvpXlZiw00teK4+E6qtx2f9%0A2g4OPEoBGX729DzOah/k/uF5tPkBAD2xPMuDJBeUe5nfpI+JzRcjeJQpoo/SLItw+Dl5cHq46Tqt%0AssXkeNLZ4Rtd5Jc4+vWj/PIPR9FS0uWf+up+Nj7UjeeWearYDEBLOWR2NE9FNTdLEz9Y7NB2QAkn%0AGQXAHypy7/JeXLO5zUlH9uO2zmLDnSn2W5YFYM2th9CcKtD35eMB+M4nnuOMqDARtnHMvx0BwL0f%0AXEmckLFSlLTSi4Cj0RaWnj1FaXMOgBWPz2LQbceJ9HL2v/QBMPofD9ByfAc3XtcKQHfoc9wZI2y4%0AO8oW7yAATlzaz+anHSLxVrbktB5OOm0Yd/Ycph8a17Je9ma++uEneKszycZ8GoBXnzbAlodTDOV0%0AfZ6MRZjrK7ZEOvjgF7W/O3jiaYZuT7NlWOss5QX4kU7iTsAtiR4ADi2GnHrxQu66NsUp79DKfO4G%0Al3kHTTC8Xh+9erPfxuJSiKNa2RTVuxT/1TWnMfjRn9H5Bp33oz9o5vhrTuWhi+5gXrs+365/pJM1%0AKs6ccitxdFue8H4PaWvhzi+PaXtzPc6/MMv3fp5icVnbxBn/fjB/uHQ1MaVtMu37LHlXN8VnJrjj%0A0blal6qEoFi0aBRI0nxCE1f/opnjy1ked7UeD1EFjv5sN7f94zgdrs77iMtmoYbH+NX39VfqRU6a%0AUtklV3Z5ytNh7319EVVKctut+n8mQ47DMWoax4my4Dgtx8QGj46lzUysctkyoP/nkC16dHgRHjP2%0A7CpIB4pXzR5k1TY9FVgfb2dhKUD5WtevubDIih93MaxiPBXTYR8+Y4hNt7fwWEm39dsvjXDHNwoc%0Ae9gUyaW6/Cuub+baLy/mrs/2c+JrhgG475aDWed4RCMAMCcIiSnFWjxOjEwBkClEOe5vF3LfN7Td%0AbvcixMoKR6DXK2jbJiRwdLtuKicAGPeEiRi8Ht22rW15JsZbiKdTdB+s+9JTD3XTHCsyVdT9b97s%0ADI4H7aemue0anU9XpJ1NEueNZwwAUUYe83huuI2p0GVzRMv/WidD3+tK/Ph3XcwKdd8titDuBxzS%0Aqac9Y6PNJNoTbJ9Ms+RQvWr7qSe7WRON0VsMATh5WZp77+nBLSpCM1AsbsqwdqqF3miCrtl6nHps%0Ay2EsW7adm+7SGw7c55aY47TzgUO2cueT+gyyjAgH+3minm7r8VKMhV0w5+NLueNTm7XCS9ASSfG0%0AioPXySnpUfySy5OFDs5+k65j9hmfphNbuf/HMU68wIxBv+hhPIgRLet6DxLFAc76+kL+8PG1ABzY%0AOk4i7fObAT2WjEda6HaEv1i6hcKY7pPRdMialW3kI110OvoRurzcxMGSo3d2BoD2Nx/MY1eUeMaJ%0A4emhm6WesDps4pz36PKv+S+Xk6MT+IHLSElvmNHqlXjGT/H6+OEAtIRl2gOfmxIeZ+Z1Gx17ygC/%0Avn8uUw6c3aWnPBu2tZEteSx7r85bOg9EDj2Chy68jRLavrvcPFNBC4/E9Hhzppvh6UITDtCLtslD%0Az5hgbMUknWe1MnKPPodxw0AbJ3yukwe/PALAqBOhHMDrTisSXTIPgPy967nuiSO58CKtj1/+OEFf%0AWATgyHdqm1zx3zE2EKfoAA4Mu/CRry8ge829/H6lrtNrD5zksdVdPJfoYXHFvs4cYvtDHpEW3SZr%0Ahtvp9gq0NeW4bVKPr4dJgf9NRPmbFt1H25dEeOCWLl79gS5u+r7uqGd9yOPmb/k8i8OlH9F1evRf%0AJkhHSkyWdF/a7MXwBebjk1S6/N6eDL8bncXRoe7LS356NuFvfs2G61L0vVm3iXvIImThgdxxkd6E%0AoiQO3VKkI5ljhb8IgMXuNFOlKA9HZ/F6T5/usOgrr4N8jjs+uVGX73qcNaeftRvTbHX1NKQs7fgR%0AOLNnOwB39Pfy5hO2En/za0Dp8ld/bjX3RRZywZFbWLdc/19yoBxntlPgsEt0PoXHyly9vJWD/YCO%0AqB53mmJF1mRbeMP3lgGgNqzj4a/quh1nnm9f/+cRPnLKACtunQshpCI+B13aweRv1jO2Tbf/98Im%0ALolN8b9+G+f39APQdkYHv7g6xnyaAEiqgEGZTZcUSUR0p9heTLBNPJYY3c5fOM71m3o5uOAT1Uex%0A4yuHzV6UERfSZv+8Y9Q0i14T4jbrtr3rt50sO2ecwrostz+l/6eYLwsppWgR3Y5HHbGdZ1e0csSn%0AFlPeru3k4as95rRMs3xKPzfO+gDc/58BOJ0ce5qOE4y5RGZHGHywxHNjeuzqdIsceOoEP7pH66g7%0AMoelsQkWvKeTm/5dy7bQTRKPBAShXs8yXoxRYgEnn5+HiB7vvnttgre2D5KbStJ7su6Dgw/HWTvW%0ARKuj+9+As5jFsSmmi1EeiWi7bfY6ePvFRZb/QD+nBoIYC2Mei98Ba83se8Fxk0T6uvivn5vndNEn%0ARLj60qXc/j09liULZVZHm3nrwm3ct07LMqtUJBXxeSbUdvSmN4U8eFMHt7UKFzn6+ebTyeKzSuDp%0AfB74eZpVnsflTUW6DtTyqwASb3w1G7+xgblv1Hlt/YPH/PNiPPcz3SaPlptodtrpDANSES3vnDkZ%0Abh3o4cSYnpcBzH9bL4XVGa5dpfvSq8Ist3gtfOzv9dR+6hdP8djqbgYjc6ic+ntkUCSnXBwg6ujy%0AjrmoxPCtOVKd2m6eWdXF0X/bxK3fLHLGe7Uule9zyw9jPG6e71+Mu6wOmzixdYiVw3q8OemobSRP%0A358nvj7BkR/Xfel//q1EoqxYHzVzDvIc9sZJfnJLJ6en9PNUlYXe1zvc/Atd7z43SypR4pFcOyc0%0A6/F13mcPYc1nysxZqJ8lpewc/ILLIyNdjHs67zctdEnNDVhxfzvz2rTEPe85AGJRfvsPes53XNcg%0Adw32cu4FGW74he6DB+Nw6Bf259Z/1mnCSCdJVebIxQPct+YwAPaLZvHcMuP5OO1N+rm0IdfEas/l%0AL1K6T8x+UxKn72Bu/dIYCt228xNZDniny+qf6E7a1NLOtkwTt7suB5Z1H+gp+jwda+W9X9bjxk8/%0As4X5oU+nKjDs7A/ACW8Yo7RViO2f5PrrzX9KfXhfCu7K6X7qAOe9KkvspAVM/2aNacsO3EgrC+Zp%0Au0nNjzP2dISh0TQHnarHtD/cfgBthYCodLMyomXbP/Q55sRB7r9bzzlaJY3rlLklkuCjr9dtMnC3%0A8HCmjxYzdxjwXNJlxbQjLEGPXYecnePJX6VZx/M2v7JYdol1PFosFovllULerDaqYn6Az9YG7WFe%0AAvxIKfXpuvzOmSF+Iypbs18NnKOUWi4iFwPLXkAeAvyzUuq7dfXoY2e5au8tQzsmTlRK5YzjrOEM%0A0qyceyva+fBZU16HiDQppaZmkKf+s6+UqlyH7Jh7/AfwDaXUjaZOl+9BXi+2rRrp6KMzxG9Yvln9%0AdwVwjFJqi4hcjtbbC6nHh5VS9c63ZczQVsCFQBdwtHFSbWSGtjLklVJHGMfVTWgnYWVVX7EmXm07%0A1NbldOBtaEdcpc67Qs1wXeFqdm3bDjBR3y8BlFLvF5Hj0Sv+nhSRI5RSMznHa7mRnR2Ctbr9GDAI%0ALDVlF3ZTf9ArHH9j4v5CKWV+XqVgHJW1VHQ8k35TwP8Alyil+ivBDcpUde8z1XEmeaRB3Bl1zcx9%0AUYC3KqWeaZDmT8LPnp73UmX9svOdTzz3clfhJSNV8TLsgzSf0PRyV+El4+2XRl7uKrxkjDy27/6s%0AcUp6Tx59eyctYfnlrsJLxvCuTiPfyynJvrtxWsU5tC9y1gd2H2dv5ZDivttuFovl/57ynv7CY9kt%0A++6MwWKxWCyWF85DwGtEpNM43S5Ab4sK4ItI5Ve724DzRKRyFly7iCzYTXoHfVYiwDvZsdqsCdhu%0A8r6wpi63Yba1FH0+YDMwZeJXuBn4a7OaCRHprdRpF7QA48bpeBB6m9GZOANYrpSap5TqU0otQDt1%0AGjlYjxOR/USf7Xg+DVbTNajHNnP9l3X33iIicbMF7DLgkQbp7wbOEZGkceici17Juqc6mik9wHwR%0AqZzbd4GRpeLwGzF5nQeglJoEtlacziISE32WYaN6fKBiQyJyQKNtKxvoaMg4HU8FFuwmPqZOGfQq%0AzctqbHaXGPu9Anh7zQrBNUCfmPMb0atd76pJdn7N+wMNsp3Jtiv1nAQ2iMjbTB3ErLJERBYppR5S%0ASn0BGEGvzN0TTgbWzXCvBdiulCobWSo/C94NvMP0sx70tqKVOvYD/cDn0I7UP4Yfolci3lMTdjdG%0AN8bpN2L0ArvvBzPJcwva5itnk7bvStfM3BdvRp9bWTkP9EgsFovFYrFYLBaLxWKxWHbDvvvXQIvF%0AYrFYXiBKqe0i8mngDvRqn98ppX5tbl8FrBCRx805j58DbjGONh/4oFLqwV2kzwKHishjQIYdTpvP%0Aox2Wm9DnTlacVR8BrhKRv0GvoPqAUuoBEblPRJ4C/tecYXgw8IDxDUwD7zLxZ+L3wPtFZAXwDDDT%0AdqygnW431IVdj3aIXlMX/gDwFfQ5eXc3SFfP5ehtH7eZOuxXc+9h4LfobR2/pJTqF5EDahMrpR4X%0AkatNXIDvK6WeANgTHc2U3qwWXQ38pYh8F3gOuNI4ar+HbqON7OwEugj4roj8A9oW3gasAAIRWY52%0AWH0Lvb3p48aRM0xjB24t1wK/EZFH0VtsrtlN/Fr9PGHKfgewZQ+SXAx0ADcYPfUrpd4oIn+FbicP%0ALfN3atLEROQhtFP9ggZ5zmTbtVwIXGn6UwS9ne9y9HmC+6P70W0mbCYqZzwKum+9Z4Z4VwDXG+fb%0AHexYDXkDemvjlcCz7OxcBd0OXUqpp3dRh11iHLvnAQeIyF+b4Peg+8EPTX/MsbPjr1E/6NudPEqp%0A34vefvVRESkBv0OfHzmTri+ncV/8Enpb3RXGZjey41xTi8VisVgsFovFYrFYLJaGWMejxWKxWF4R%0AKKXSDcI2AofVhf0U+GmDuH8H/F3N55+z48zGPUlfKf/zdeFXAlc2iD8IvKVB+DvrPn8L7dSqp16u%0AvpqPb2gQ/3kopS5uEHYj5hzFOp3mlFLnN4ifrrm+Dn3uI8Yh++v6+IZnlVLvrcvnTuDOurBvAN9o%0AUOYe6ahRemMThzSqlFLqc+iVb/Xhz6EdV/WcXvf5M+ZVy508X660eR9Bnyu4R9TbuFLqzXXlVMI/%0AVHO9zFw+CnyxQZ63Ac9b6VZjT1+sC7+85nom266NswF4fYM4Dc9IbBDvTvSKvUb3Lq/7/BywpCbo%0A0yZcAR9iZk4GvleXV72u+2quH8VsK6uUupodKyVn2mmkUT+/vEG8ncasmeQx976C/iNAbdqZdN2w%0AL5qVr++boc4Wi8VisVgsFovFYrHsU+y7G8H/32MdjxaLxWKxWCwWSwPMCuUs8PGXuy4Wi8VisVgs%0AFovFYrFYLHsD1vFosVgsFosFs2VmrC74IqXUyt2lbbQa8cUy00ovi8ac93dbg1unK6VG/6/r83+F%0AiLwO+Gpd8Aal1LkvZblKqaNfyvz3NYIRn3TEr37uPDLAO+UkVl//DOmy/u/os2tb6ItNM7Y5wRF+%0AAYC1A+0MxaCtZpPoJc4UmyXFfu/WO/Q+cmXAdhVlS0QAOLFYwOluw1/dT0+YAKCnL8OD/SnE5NHb%0ANoU/FPCa9iGeHO4EoJxTbC6laFIBvVICwHN03e5TuqwjigFDfprO1im8Q/t0nFyeU5Jb+O9H9XGj%0A/iTElnYxViiz6Wa9APaoeYN0/r+jGfu3u1hS7ALgOWni/rjiwCtvBWDEnctBXoFWt4hryt0+nUYS%0AUZKn67wjT0zgKXCV4rnPrQDg1vIc3pfKc3R6DIB1mRbym0JW+01kjE62P9vMtB9ltYoxR7Qyy4WQ%0A6Gtfy09+fj8AH1i5gr5AcONlRlxzLKin06+P6CNhz+/pZ3o8DlNt1fYQz6HrJNj0K2GFOZ62txzw%0AkCQ4uqDbfMzxkOYU3V6BwuopAFpbY8TmR7ltjc6rK4SCOBzZPsKCgi6v+N1r6HxdG84s3UYbvCyH%0A/8fPiTqdDI5q3fZ2TbJ2LM4xh/STGdDtnb8vT/INaZ6L6a+0faUyEo/QEUI7uk7BvQ+zMdLK4aUi%0AAE3xEs7ihSQOcCg+NqyFU+CK4rebe3nX+3UbHHjteiaI0uooAGa1TbP+mwWK0sJqV5d/8N1PI57Q%0AV+4AYFJF6UlmcfMxTiwFWrVLFiGtrRy96lEt27Y20i0lnplsZX4wAUDP+xZRuH0Vmwc6mFa6TdZH%0APYq+w6Gh7iMOcOhrRhldFSXr6DgnqGkejaaZNGupT8kWiLpRBnA43c/p8g9ewJabpjm+eYxwk5al%0AKG2kXjWL/KODAJzlhYRPT7KgOSB6yUU63S2/57WJMVYaG2ghwMdhqV9gXOmpQoCDyubpSeldqyfy%0ALWyNCGe4GZQuioF8ihUxj7PiY/y+qPV2fnSMbD7Kk6oZgDe0ZSjkIjR1FHCbdVtuc6L4hR2LxLcM%0AtNDZlEPdNkVJH19LIhJAAA/8vottEZ2uU8p0lH0iJf0570TIrZ5irl/mgFQGgBuDNlxcOs/Q+ay/%0AJsbBXz6YzKefJdqnj3M+JBgitaadRFLbUTitWDJnGFUW+gd1vX3f5fDZI1wx0cmn5uq2PHBigtjZ%0Ap9B9+zMAnJcXxh1InNLH4qfHtU4KSSaIMD9hbLLs8OBYF29/8/uZ+ozeFKO9HNDZmuXYfIl8PsLs%0ABZM8+OwcVsZDzp3djLkhbAAAIABJREFUCsDNv49x/mePw/vxvThdup06O7czPBBjVUy30WFFnylx%0ACe57lHZ0v81mY7TMKrDQ2GhKAhbMHSd5wcmoa/Xx3NE5UUZXRjmmb4DtW/WmAk9EfM7smaCUqxwn%0ADJ6UOTTM02xkWZtr5uDIFIS6/ANKIflyhI3lJEmzfuAuN8UxxSJj5gjqoYhDphzjNYWQ7ri2W7c9%0AxrKuQR4d7Cab0XnNaZ/ijqlOysNaj04syv9n78zj5KqqxP8979Ve1Xt3ujshe8JO2BIQFAVRcRdX%0AZFwARx13cAZcRlTcZnTcfo4KiDrigqOi4K6oCIKKBAgEAgECZE8nvaXXWt975/fHvVUpiuosKIOJ%0A9/v59Kdf3XfXc86971add++d/Pj3aE200dll0t041MscrdBjnyU3axtHa5E1sRQnzzXp4scvZfD6%0AIdoHRul+qrHJtT/yuP+/tjLgm2fAuA+zKxHxpb2EG7cDEEwKrZEiyQQAmUhZE0+ytLzrmff7ZJJl%0ApYjeMGReBbJeQOXm28mPxGiLTKXuXTuLYxbvYOFQGrVjd+JFz6Bz2/WsWdNr9DZniImdadaPtLMi%0AYcbSTWQ5qiRs3mH0v+a3MdqlgrdkCT3RI8ZOHxlibbKHs7JD5H9rxo7OTAtTxQSTYvrEhAdP8yb4%0Atd/K6+cMmvY/PItDqLDBM/I49BvfIba4j3h8lPw9pn/n2ncwdfVdHL3I6P+uR3opaIy7xzuZJ+Zo%0A8NVhC0spckqQZzowcir/4g/Ej13CpoQpvyNQRndkCfEI7MO6NYwYinl0X3wGAMecfzPJpx9OtGET%0A4dZhAAqVFnI+xFo9utrtTvljkE5UKNxqpr/J+WlOur2A72tNJ1uncpR8QTeuB6D4hwfJxTtoyZWY%0AuvouANp0LuFUwCgJRisJ1iU8lm4e5NYHZ9MjxrbP7x3hlyO9vCg3TPspxk5kdi9J3cnBC0wdK0Wf%0Ase0JHvLTLLDPnA2JGCfJJOMVI48162ZxYmya0BemQ9MHBvw4xyfGWV1qI2PnSuOaJHHcfHRkzOrN%0AJxwvkXnmAk6Z3mRkm4+Rn0xwe9H0/8wzF9G6bggdm6CwyshkTkeGu8Y76Y3K3PZlWP76gFZfuCaR%0A5KRe83x94IYYy97xdEavu4mRmNHvstnj5NcrKypGt50tBTaNtzI/DFnkmf6WjAdszWdZ0mX6Vmf3%0ANMV8nGhngNdp8l5cjlg30Mmk+GRWmznXnWNddBCyUcx42xpF5MtxDl42TMuDZnz14xFy0CJ6ux40%0A9jaepq2Y5uBDZzNR2mLsfULRh0ZJapaHE3HO6NzBr0Z7OfRnOzjSdCXWbe9ieZhn9bpeSr4xuB0k%0AOa59gqmdRo/x5z2D4OdrmB35DBfSVicJ5q7fQualxwGQ/cFmTigHDJRyJDeasVMVklsGCCOPcNjo%0Ae910FweNDjNU6jT27ikhMKdtkh+UjJ6ioTQvlknyJaP/G70c563bTGJeiiNXmfFkm6RZEYQUfm2+%0Ahsc7YCAeY0GlQjEwz8bViSQrQqOL6ry3snGc74zN4YJTjE7CNULw0FYy2kH1wVxcNUxG+zlLTD+6%0AM2qjLYp4aLCTZX1mXnTnqj6e9op2HvSLHDNtbGDY93maFtiIeXZORXFKm8p0hMotk2Ye1BWGHBSb%0A5pgO0yduHu/hsOk8/WGFleNmjtf3h9s49GPHcfkHjR7f+Pxh1v86TkqVEfvY73hWO/7Bi1m6/XZ2%0AbDF66t2yHW/+HHzbjoe2dnHavAEk2cZxSdNPpooJdHKKSc9k1BkGZCVg7doeQs9IqRz4TJYTDEiC%0AwYLpl4dmxunMp9hYNONrf1ucqWvu4b7kXPqMuhnRFpaMDhKPGbtdN9HGQck8/WFLrfyBIMvhpQo7%0APmfmfLlwFgu7xpicSuFj6i3JGC2f/wDBD64gG5mwbBSyebyFQzB2dH8iiZfyCe/fSHKesZPcugrb%0AShkWxc0Y4bUmuG24h5Yo5I7fme8cixJT9M+fYNW6Pk6JmTnP9nKG1JmnsHDVKgBWFTqIq3JGpUDs%0AyMUADP1kkCOTE3hi6rOz0kZHGHJ0epJbrN3uvDZBq1ehI3RrAR37xkxbPjkcDofDsV8iIqGI3CUi%0Aa0TkahH7C9Xep2/cCnNfy5/6a9LbPNpF5G2PM+0vRaR9X9Op6onAecDRwHtV9Ziq03Fv2vS3aPe+%0A8NfIyKZfYM+B/GvrsUBE/mnPMZum/fO+prHOxaPsxxjm/MZTVXVERE4VkZ/PUNbXRKTpFrJ7qOMG%0AEeluEv4WEXn9HtJeIiIX7muZM1ACtli7PEZVjwHGReQVjyczEblRRJb/jepWn+9HReRZf4N8dqfL%0Ax9XHHQ6Hw7H/0Td/4smuwhPGYPzA/Tkq6wVPdhWeMO56pPfJrsITxrrEgWuTy19/4NrkGZ07nuwq%0AOByOA4hoP/jbXzhwn6oOh8Ph+EelYB0TRwJl4C31N8Wwu+ffX+V4/BvRDuyTU63aLlV9vqqOPc5y%0Azwb+aP8/6YiIv5vb+yyjJ4gFwD45HqvtUtWTH2eZ9TY+Crx9TwlU9Y2qet/jLK9Zfper6rf+Vvkd%0AKKjqh1T1d3sTV0Qe184jf2UfdzgcDofD4XA4HA6Hw+F4QnGOR4fD4XAcyNwMLLGr0taKyKXAKmCu%0AiJwtIvfYlZGfAhCRTwJpu2LyKhv2WhFZacO+UnUaNUtfRUQ+KyKrROR6EemxYW8SkdtEZLWI/Ki6%0AElNEekXkWhu+WkROBj4JLLZlftrGu8imv1tEPmLDmrWrtkJNRH4sIneIyL0i8ubdCUpEBHgFcC7w%0AHBG7/82j45wqIjfZ+t4nIpfXO3FF5BO2DX8RkV4b9iIRuVVE7hSR39WFXyIi3xaR34vIOhF5U10Z%0AN4jId4Hqist/tXJeIyIX2OL2Ska7SQ8QE5Fv2vg/rNPJh2w+a0TkCisbRGSJbcNqq9/Fth6n2Hq8%0AW0R8Efl0XT3+ZTftmrL/c9ZWVlmbesnudNXALcCcus8525b7ReSqurrfKCLLReTFtq53icgDIrLe%0A3j/d6ugeEfkfEanfdvci2wdWisiSOv1daK+b2nY9IrJYRH5t7fFmETnUhr/Synm1iNy0D+2uz/t0%0AEbm27vOzReQaez0lTfqj5ZW2TQ+KyCk2fkpEvmHlcKeInGbDzxXTn34mIutF5B3Wru609t5p410p%0AdhWmiKwQkT/btq0UkRabz9Ui8jPgN2L4tJXBPSJyVl39WqVJX5O96OMi8lzb5tUicr0Ny1rd3mbr%0A/RIbvsDqZJX9O7kun6Z9qkH+bxaR20Xk9m9uHHg8KnQ4HA6Hw+FwOBwOh8NxAOEcjw6Hw+E4IBGz%0Amuh5WCcPcAjwLVU9Fqhgzot7JnAMsEJEzlTV97FrNdlrROQw4CzgqXZrxxB4jYjMbpbelpMFVqnq%0AccAfgA/b8GtUdYWqHg2sBf7Zhv838AcbfhxwL/A+4GFbj4tE5DnAUuAEW97xIvL0xnap6sYGMbzB%0AnlG3HHiXmPMBZ+KpmDPzHsac1/j8GeKdAPwbZrvPxcDL6tr9F9uOm4A32fA/Ak+xcv8e8J66vJYB%0ALwBOAj5k5Vot4wOqeriIHI/ZAvZE4CnAm0Tk2L2V0W7SV2V3haouAybYtYLyS1ZXRwJp4IU2/Crg%0Ay7aNJwMDth4323p8HqPXcVVdAayw5S1sbFeDTIvAS63NnAZ8tuow3B1inOCnAz+tCz4WuAA4HFiE%0A0WsNVf1p3Valq4HPiHEyXwmcpapHYbZwfWtdsglVPQH4EvD/mlRlJtuu5wrgndYeLwQuteEfAs6w%0AaV+8hyZXHbx3ichddfF/DxxW51Q8D/iGvZ6pPwLEbLsuqAt/O4CVw9nAN2WXE/5IzOrWE4BPAHlr%0A17cAj9p2VkQSwPeB823bngUU7O2TgHNU9ZmY/nMMZovjZwGfFpF+G2+mvlbPY/q4lcNXgZfbsl9p%0A434A+L21zdNsWVlgEHi2ldFZmDGJPYw7NVT1ClVdrqrLz5nf33jb4XA4HA6Hw+FwOByO/QLdD/72%0AF0R1f6quw+FwOBy7R0RCdjkbb8b8cD8buEFVF9o4L8H8KP96+/mfgSNU9V9FZEpVczb8HZitVwdt%0Afmngf4E7d5M+BJKqGojIIoxT5hgReQbwccwWoTngOlV9i4gMAQepaqmuDQuAn1vHFyLyGcxqxOr2%0AijngP4Hr69tl424AlqvqsIhcArzU3lqAcfD8ZQa5fRm4S1W/KiIvBl6nqq+096ZUNScipwIfVdWn%0A2/A3AMtU9QIRKQEpVVW7auvZqvpGETkK+CzQDyQwzs3n2rp5qvohm9e3gGtsGz+sqtWVZucDXXXx%0APgYMYZxteyOj3G7S36Sq82z4M4F3qeqZIvJyjIM0A3QCXwS+DKxV1YMa5HYqcKGqvtB+/iHGoZq3%0AUdqAf8Fs+1trV4Nc48Dngadjtuw/BFioqttn0FXVxhcAdwDPUdXQ1uUDqvpsG+8y4E+q+h0RudHW%0A83Z77z0Ymz1HRI4Gvlin19OBt6vqy6w9PVNVH7H13K6qXVZ/U6r6md3Y9iXAFHC5lfkDdc1Iquph%0AInI5xqn2A0xfGZmhzY+Ssw27EmMDPxSRD1iZfwPTP5faPjhTf7zRyupPYlbh/klVl4hZOflFVf29%0ALeNmjDPyOMwLCNWVuZuAk1R1a0M/uBL4uW3r5ar6KMeviJwLPENVz7OfPw/co6r/Yz9/G7ga4wif%0Aqa9tYDd9HOgBXq2qr2ko+3YgBVQP+em08bdhnMrVlysOVtXMTH1KVb/eTEcAy/tPUYCKhqaAWJYt%0ApVH6E+3E7c7JOyoTlKOArkQLAIGGjJQnmZ/qZnt5HICeeAuh/Uo1UpkE4Oj0HNaVh2nz0wBMRSVU%0AlTnxNiYiM3xuKY3SEc/V6jMZFAg0pC/RTs5LADARlfAxfv2cbxb25qMyU2FtCKYzlmU0mCbjJchH%0AZQDSXoK0F+feqc0AHJydTdqLE6oyERUB6PIzjIR5xirTAIQa0ZVoYWdlqlavOB6eCC1eiqloV5mB%0ARmRsHR8pDhJqxNJ0HwMVI34fj7IGtMbMguJuP8twOF2TH8Dx2XncU9jGolQPqyfNeyit8Sx9iTYO%0A8o28Hwp2oqpMhgVCNSeEdMRzdPtZCloBYFNxhCXpWWwsjZD1jd/dF4+JIE8lMrptj2fp8jNsrYxR%0ACI2M5iQ7iFRRoKTGzPJWrgenZgFQiCqMhHmSEmNraRSA3mQ7lSjAswvoUxKjw08zrRUKUaUmy0BD%0A4l4Mz+pvc2GIBelZNTn64pGQGA9PD9CeMPIeK0+RiaXoTbbX7C3UiKQXr+lpYaqbUJXxsGDrWMZD%0AaPFTbCwOGd0mWhmv5JmVbGNnZdeRxr54NZ0UwzJTYZGueAtjwS4baI9nCazcxipTLEr3MhpMM21l%0Ak/YTLE52Mxrm6fRNXg+XhpkKihyS6avZzVRUZjoq1+y238tya34TavtK0ovTGcuS8GIM2X7TF28j%0A68UZCCZrsi1ryFRYZGnSHN8rCPcVt9MVy9Xsvc1Pk/RidNn3Lu4tD7I40cW2YLLWfzwRtpfHSXhm%0A1+iDEh1sLI1weKqP+4rm8dUayxDD46h4FzfkNwCwONXD+tIw/Qmjk3IUoMC20s5ae0tRQNmOIwAJ%0A8RmybeiJGVveGeYZLo3TGs8C0BJLs7UwzPKWhTxYHKzZ3ZaKGVd6bbqHioOMliaIeWZMak/kEIRA%0AQ7riJo6H0O6neaRk9L8w2c2m8ijlKKAn3mp1L0yERVr9FEmJAzARFWu2Csb+j07PYUswwUExk65C%0AxPrSCLNsPqPhNIIwHRZrfak/2UEhKpP04jX9V4ho91JsKI3YvIssSveS9RKMhGbK0eqlGA2nmQrM%0AmJSLpWr2HrfvnA9VJpkOCixI2z6pFQaKo7TFs3TGctYmTPhYZZqMtbeDkz2MhgWSVt/GjkqERMy2%0AbdsRTNEby5GxO4k/UB6mN9bCcDhN9XcnEaEUVSiGlZo9lDVERNhix4SMnyQmPoGGpO24GKEUwzK+%0AHSfa/DTjYYGdlelaWNpPEBefFjtuDVYmyPhJBktjzEuZd5OKdpw7MtHDPSVjJzHxOTzRzbXDdwFw%0AeNs8fIQHp7exNGveiZsICxTCMp59L+ygZCeqSl4rVCIz3rXHMowG07Uxak68jc2VMcYq08xPmf62%0ApTTKQclOQo1q/TTUiL5EG0U7bsbFZzzIk/GTJK0st5ZGSfsJ5ifNO4RDwRQdfoaxsEBkx/KMl2Ay%0ALNLip8hauT1cHKIzniNvx8kWP82W4jCzU1102OcpwAP57SzPzgNgbWkHkSotsV33W7wkO8N87Rlc%0AiCpMhgUOS/bWxheA8bDA0mQ3D1s7bYulafFSjFobTYhPq5dkWzBBp2/67paymSf4VJ8BPjvDAmun%0AtnBozky71xd2kPaTdMVbav0rJj5jwS79t8YyZL0E905uZmnWvAiV8uKUNajNL/oT7YQaUSGi1UtZ%0AWU6S85K1H3IjlMHyOEvTvWyyNpn2E8yNt3NfYYCdJdPeE9qWsD2YqD1LD030sD4YIyPx2vhViMps%0ALYwwJ230FvdiBBqSkFjt+eiLR8ZLUNSg1jZVZSos0mfHSV8EQShElVocTzw6/Eytvw2HeZJejFIU%0A1OY89+e3cUJuIdusjopaIR+WmJPoYEfFnB/bG2/lgfw22uJZMp7p71kvQcZLsHL8IQCOap2Ph3D/%0A9Nba2DFYmcAXjx47bu4M8iS9OB1+hrK15cmwSNpLMBEW6K6OLyKMh4WavntiOaaiEltKo7XnSbXf%0AV+eTaS9BQnymohKt/q5NeZISr83BMhInJCJUraULifDxCDSshc1LdDIWFkjYeen64hDdiVbi4hNZ%0AK9hRGiPpxWu6XZKexVRYoqCV2lgWE58dpZ1UNOT43AJrO7C+NFwbJ1r8NIPlcTriudq44IvHYHmc%0ANjt3mBtvJ68BE1GxFmekMklPvLWmx03lUWLi0xnLMlA288K+RBtTYYmyBjW9TYYFWur6dSmqkLPy%0AarFj+VBg5jDV582CZBcp8bm/OEivfS4VNcBH6I3lGLVzo8moRJefYYe1payXJCAiVreeKe3FGQ2m%0AmQqLNb31xVvZXN5J2jdtmQwKNfkB5PwUk2GBSPVRcdrjWUpRhbIdX49LH4Si/HnqEQD6k50MlSdY%0AmO6p9e95yU7WFXawyM45W70ERQ0ZDwu1+dySdB/bK+OkvQTtVgfr8gPMS/XUbGJ7ZRzBPKuqz8DO%0AWJZCVKmNN1NhkTmJdgbK44T2xL2eWAt5rdBl53LDQXWePsFiO7+pft/I+UnGAjMueuKR9RK1OW9C%0A/JoNddu8ttj+uiFvzjM9uW0p9+S3cmJmPveVB2s6OSTeweryIN12fI0ARWv9vTru1NtkQnwKWqnN%0AHXoTrYwG0xyR7GWL1fdwZZK+RFttznnjlt/t8SXp/ZnPzHvt372z7MJN39kvdPC4zpZxOBwOh+Pv%0AmIJdzVXDLh6brg/ay7wE+Kaqvr8hvzNniN+M6qTlSuBMVV1tnQ+n7kMegvnB/ysN9VjAo9tVf+9U%0AzAqqk1Q1bx0tj9k+1cb1gZcDL7YOHAG6RKRFVScbojdOwqqfK7rrbaaQXXOMLwKfU9Wf2jpdshd5%0APV5dNZPRBTPEb1q+Xd12Kcaxs9k6dlL7WI93qup1DfU4lRl0BbwG4yw6XlUr1rHUVFeWgnWetWGc%0AXG/HrlIDSnXx6vVQX5fTMavgqqvX9tQ2neG6ypXs3rY9YKyxXwJYB+WJmJWvd4nIMTM5H/fAN4Cf%0AYVaPXq2qwQzx6utflVW9nHYni3rZRnWfIx4rZ2HmlxH31r5n6h8m4cx9fKayBfPCxAOPCjQ2vgOz%0A6tLDyLAa/zF96m9JUOdYONCo/lh1INJuHT0HIgXreDsQST2+Y2X3C+odJAca8QN4k6rFqZ49R9pP%0AmRNve7Kr8IRR/XH8QCTar9aR7BtVp/uBSMa+/OFwOByOvy8O3Fmsw+FwOBwzcyvwDBHptk63szHb%0AMAJU7MouMCsKXyEiswBEpFNE5u8hvYdZJQRmW8Y/2usWYMDmXb8S6XrstpZizgdsBSZt/CrXAW8Q%0AkepKzDnVOu2GNmCndUgcitlmdCaeBaxW1bmqukBV5wM/Apo5WE8QkYVizps7q659u6vHVnt9TsO9%0Al4g5U68L46y6rUn6m4AzRSRjt4V8KWYl697KaKb0APNE5CR7fbZtS9XhN2zzegWAqk4AW6pOZxFJ%0AijnLsFk93lq1IRE52Ja7JxkNWqfjacD8PcTH1mkceBdwYZ3N7hZrv5cCr1LV6taf9wMLxJ7fCLyO%0AXfYMRs/V/7c0yXYm267WcwJYLyLVFbRiV1kiIotV9Va7InUYmLs37WhSxjbMyr2LMY7QKjP1x5m4%0AqdoGETkYmMejV2ruLfcDs0Vkhc2rRaTpr/43AWfZvt+DcQavtPf21Ndm6uO3YMan6grvTht+HfBO%0Akdq5n8fW5TOgqhFG935d/H0ddxwOh8PhcDgcDofD4dgvieTv/29/4cB97dHhcDgcjhlQ1QEReT9w%0AA2ZVzy9V9Sf29hXA3SKySs05jxcDv7E//lcwW1D+ZTfpp4EjROQOYJxdTpsPYhyWGzHbZFadVecD%0AV4jZrjUE3qqqt4jIn0RkDfArNWcYHgbcYn0GU8BrbfyZ+DXwFhG5G+M4abrFquVs4NqGsB9hHKLf%0Abgi/Bfgk5ty5m5qka+QS4GoR2WrrsLDu3krgFxjnzsdUdZt19tRQ1VV2+8qqM+ZrqnonwN7IaKb0%0AdrXoWuAcEfkKsA64zDpxvorR0QYe7Qx9HfAVEfkoxhZeCdwNBCKyGuPw+gJmy8tV1sEzRHMHbj1X%0AAT+zW2HehXFa7RW2LauBVwOb9yLJuUAXcK2V0zZVfb6InIfRUwzT5svr0iRF5FaME+/sJnnOZNv1%0AvAa4zPanOOa8z9WYcwaXYvrR9Tbs8XIV0KOq99WFzdQfZ+JS4HIRuQezJem5qlqSPR+5+ShUtSxm%0Ay+Evikgac77js5pEvRZz5uNqzCrF96jqdutI3FNfa9rHVXVIRN4MXGPHrUHg2cDHMGd03m1tcwPm%0A/NJLgR9Zx/AN2BWZqvqbGcadQRwOh8PhcDgcDofD4XA4ZsA5Hh0Oh8NxQKH2fMaGsA3AkQ1h3wW+%0A2yTue4H31n3+PvD9JvFmSl8t/4MN4ZcBlzWJvwN4SZPwf2r4/AWMU6uRxnYtqPv4vCbxH4Oqntsk%0A7KeYcxAbZZpX1cc4b+rjqOoPgR/a658AP2mMb3lQVd/ckM+NwI0NYZ8DPtekzL2SUbP01iYOb1Yp%0AVb0Ys3KuMXwd8MwmSU5v+Pzv9q+eG3lsu3L2/zDG+bRXNNq4qr6ooZxq+Dvqrk+1l7cDH2mS5/XA%0AsU3CF9jLjzSEX1J3PZNt18dZDzy3SZyXNYY1Ywa7OLch2tOArzZJ+0Ee2x9PrbsexjiLUdUixjnb%0AmMeV1K2krO9n9ffq66Sqt/HYlcaN+Shwkf2rL+9GGtrbrGxm6OOq+ivgVw1hBcx5o41x12HOJa3y%0A/rp7M407DofD4XA4HA6Hw+FwOBxNcY5Hh8PhcDgcDsd+jV3ROA3825NdF4fD4XA4HA6Hw+FwOByO%0Af2TEvGjtcDgcDofjHwG7ZWayIfh1qnrPk1EfR3PsuZfXN7l1uqqO/F/X5/8KETkD+FRD8HpVfemT%0AUR/HvrG8/xQta0BMzDGRvnh0+1kiYLAyAcB0WCLtJ+iIZZgIiwC0+WnKGpLzzNA0FEwyGRSYlWhj%0ApDIJwKx4K2UNSdi881GZufF2NlZ21tKNhwUCDUnY4zQ7Y1nW5QeYk+4mbo+2L2pAMSojCEkvbutU%0ApDWWYSLIAxCp0pdoY7AyQagRAILQHs+yszIFQE+8lemoRJufRjHfp2b7LQxGeTq8FKvz5mjbUlSm%0AP9lJdbve/lgLa/LbWJ6Zy0A4VZPddFTGF1PH6vezhPhsKY2aay/G4el+RkNTxw4vzdZggsmgQMIz%0A7VWUlJcw7YzKAKS8BPPj7bTZY2DvKA6Q9OKMVCZrbTs8M5udYYFR2zZfPFpiafpjLYxbHU1GJSpR%0AQNyLUYkCAOJejEgjilHF1CmWZXashQoRE1EJgFAj4uIzbeszWB6nO9FKoCGDpTEADsnMphBV8K2M%0Aijb/e8Y2sKClt5ZPRzxHf6yFsu7aZfyOifXEPWMTmViKlliawdIYi9Im3VBlkpyfqsm/KlsRqV1P%0AhUVaYmmmwyLtfsbKLc5DhR10JXbtHN3tZ5mKyiStvLeURpmf7GbN1CYAFmX68EUoRgEHxVsBWFvc%0AQSEsc3x2HgDbgsmaTMatLothhbSfIOMniVk73VgYZFluHjsCY/9TQZHueAtFrdDqmaOINxSHeVpu%0AIXcVB2pxOhM5EhKr6XYqLDI30cHDxaGanNpjWQpRmbKV82SQZ1G6l5yXZDicNrrFY1Ysy5jVYxyP%0Afj/LA5VR8qEJy/kpAiKKodFti58i6yUYi4oka/20ws7KFB3xHC22n5Y1JEIpWbspa0A5Cpif7Gan%0AlUklCuiJtzAWmqOIq/bSmWhhTrwdgJ1hARGhEgWM277bl2hna2mU9rg5WtkXj1AjAg2Zn+gCYH1p%0AmN54K5Htt754TIUlWv1UTW5pL05KfNYWdwDQE29BEEaCKeYlzLG59+W30R7PMhkUaImlH2NfAB5C%0AhJKQGHErk4yXYNXEIxzduqBmo1U6Y6beRQ0INETYlc9AaZQTcgvZWBmrhU3Z/tlh08XEYyoqsa1g%0ApgnHtixgRzCJILT6xm6mozItXpKK7UdDlUk6rE1Uw0bKEyzLzWNdYUdtnASIi0+LzSdEKWtAh59h%0AfXEIgPmpbsbDAik73mwr7eSwTD+3jj9E2jdjU2s8y8JkN/fltwGwINVNm59iIJhkc8Hksyw3D1Wl%0AqEFtPN9SHiUhMQ5KdACwsTxCu59BgU22/EMys3m4MEjJjjd9yQ7GgzwJL0ZnLFeTfyEqk/LitWdQ%0ATyzHWFggXX2MsimeAAAgAElEQVQmRGUGy+MsTPVQ1qDW/p1BnsDKqCuWozeW447pTXQnTH8vRRUy%0AfrLWJ6rPoN5UB30xE6esIYOVCZJevGa3WT/JaGWK3mR7zY6mwiKBhvQnTFigEdvLY8xKtBm9lSeY%0Am+wk5yXYEZixO+cn8fEYt30DICNxKhoyUDZ2syg1i4HKGJEq85LGlsfDIv2xHHdbnfQm2lgSb2co%0AKrLdPrv74q08WNjB8ow5insgnCLUCE+kJseclyTtJXiosIPAyq032WHGVmujs/wsW4JxpoIiY2VT%0A75Z4hq5ES01uIkKbn2aoMknBhqX8OH3xNpJejEHbZ8aDPHOSHWTsc297ZYLOWJY4HlttP/HxGClP%0A1OSxKN3LaDBNRyxD3o5BSYkxHuZZWB0jyiMIgi8eHfaZkPbibK9MsLUwwtxMD2Ces0kvzlw7Jm2u%0AjJGS+KPGxa54jkJUqY03lShgIijQk2it9bfAzn8qRLUxpDOWYWt5rDYmdPsZ1pdHmQgKzLZ2Ikht%0AzAKYDItMhUUSXoysn6qFF6NyLZ/pqIyPx2RYoMU341aE0h3LsjMsMBmYMTcuPl3xHK123H64NMwx%0AqX62h3nG7bjc6qeYjEq18X46KtMba2E4mKYzZuQ2UB5nSbKb4TDPhoLZqX92qqtWbq2OYZlTUgfx%0Am/wjJu9YhpHyZO25VZ0Dpr14bc61bnqAk1oXs9U+J5Pik/OSjIdF7h7fAMCRbfOpaEglCmpjWX+s%0Ahe3hVK3eD0xt49jWBYwG+do4vb08Rl+inWFra1k/SVkDemIt5NXYTQyPFj9JKQrYYfvJZJBnVrK9%0AJsf+RDt9fpY78ltoixuZLIh38EBpsPYMngoK9CU7OCo5ix2RSVeIKuS8JEO2bw+VJ8jGkoQa1XRe%0ACEv0JNrI+UlK1pYqUcB0WKrFqda7EJaZn+qu5Z0Qn7wdJ9v8NNsr48TEJ+MbfU+HRZJenHIUMMeO%0AQWDGoep4vzDVw/riEH2J9tr8bTwokPNTtbn6uJ1bzkq01ea4YOaC1e8KgYa0xTLExK890xYmu9lU%0AHqXNT+PZvHv9HCun1nNk1oxBBa0wVJlkKig+aq42HRY5OjXb2BUhD5WGKEcBS1LmmPrtlQnGgzwZ%0AP1nTwQmZuawtD9fm+L549MRb6fTTDNt5yUhlsmaHpq15Ul6ckIipoFgrvy2WIWTXdwcPocVP1fpN%0AZyxLoBERysFx8zx7sLKTtBevjdMtfpqUF2M8KDAd7ppPz052sN3G6Yq3MBkWmAoK9NuxfH68nXuL%0A28mHpdo8KO0laPWSFKzdpiVOiDIaTNfGoIQXY0t+mIMyxkYGS2MsTM8i4yUYKI/b8swztGRldvPW%0A6/ejUwb3nU/Of+3fvbPsfRu/s1/owNtzFIfD4XA4DixEJBSRu0RkjYhcLSKZfUzfuI3mvpY/tedY%0Ae8yjXUTetq/pVPVEYBtwqqoeY//22ukoIseKiFoHUX34Htv0t2j3vvB4ZVSXfoE9Q/KvrccCEfmn%0APcfchaqOqOoxmK1tj6n72yunY4ON/0xE2m34qSLy8xnSfE1Emm4/u4eyNohId5Pwt4jI6/eQ9hIR%0AubD6WVWva2jvMXvrdLRtU3teajWsaq8X7iHtmfVtF5EbRWT53pRr458rIl/a2/iPl7927HE4HA7H%0A/oXHfvG70uNiQeoxU4cDhqqj50Ck/qWZA4315QP23b7aC0AHIlUnosPhcDj+vnCOR4fD4XD8I1Kw%0ADo0jgTLwlvqbYtjdM/Lv4cf/dmCfnGrVdqnq81V17HGWezbwR/v/SUdkt98091lGTxALgH1yPFbb%0ApaonP84y6218FHj7nhKo6htV9b7HWV6z/C5X1W/9rfLbS+4B6s8gfTWwei/SnckMZ37+nfH3MPY4%0AHA6Hw+FwOBwOh8PhcMyIczw6HA6H4x+dm4EldlXaWhG5FFgFzBWRs0XkHrtq7FMAIvJJIG1Xk11l%0Aw14rIitt2FeqTqNm6auIyGdFZJWIXC8iPTbsTSJym4isFpEfVVdiikiviFxrw1eLyMnAJ4HFtsxP%0A23gX2fR3i8hHbFizdtVWqInIj0XkDhG5V0TevDtBidmn6BXAucBzRCTVJM6pInKTre99InJ5vRNX%0ARD5h2/AXEem1YS8SkVtF5E4R+V1d+CUi8m0R+b2IrBORN9WVcYOIfBfjaEJE/tXKeY2IXGCL2ysZ%0A7SY9QExEvmnj/7BOJx+y+awRkSusbBCRJbYNq61+F9t6nGLr8W4R8UXk03X1+JfdtGvK/s9ZW1ll%0Abeolu9NVA7cAc+o+52xb7heRq+rqfqOILBeRF9u63iUiD4jIenv/dKuje0Tkf0Skfsvei2wfWCki%0AS+r0d6G9bmrb9YjIYhH5tbXHm0XkUBv+Sivn1SJy0x7auglI2T4jwHOBX+2uDDH96cXAp22bF9vo%0Ar7TteVBETrHpbxaRY+ry+5OILGtox3yrq7vt/3k2/DH9WEQ+JiLn16X9hIi8S0T6xfSj6qrVU6T5%0A2NO0/4rIc62trBaR621Y1urtNqvHl9jwBbZdq+zfyXX5NO0vDe19s4jcLiK3D+W370E9DofD4XA4%0AHA6Hw+Fw/H2i+8Hf/oJzPDocDofjHxYRiQHPwzp5gEOAb6nqsUAFc9bcM4FjgBUicqaqvo9dq8le%0AIyKHYVZYPdVujRkCrxGR2c3S23KywCpVPQ74A/BhG36Nqq5Q1aOBtUB1y8j/Bv5gw48D7gXeBzxs%0A63GRiDwHWAqcYMs7XkSe3tguVd3YIIY3qOrxwHLgXWLOFpyJp2LO23sYuBF4/gzxTgD+DTgKWAy8%0ArK7df7HtuAl4kw3/I/AUK/fvAe+py2sZ8ALgJOBDVq7VMj6gqoeLyPHAecCJwFOAN4nIsXsro92k%0Ar8ruClVdBkywawXll6yujgTSwAtt+FXAl20bTwYGbD1utvX4PEav46q6Alhhy1vY2K4GmRaBl1qb%0AOQ34bNVhuDvEOMFPB35aF3wscAFmhd8ijF5rqOpPq9ucYlYLfkaMk/lK4CxVPQqIAW+tSzahqicA%0AXwL+X5OqzGTb9VwBvNPa44XApTb8Q8AZNu2L99Rm4IfAKzHyXwWUdleGqv4ZI5+LbLsftnFjtk0X%0AsKuPfg3jeEdEDgaSqnp3Q/lfwvS3ZRh7+G8b3qwffx04x+bnYVZoXoVZIXud1cHRwF2NY4/N8zH9%0AV8yLDF8FXm7LeqWN+wHg99buTsM4WrPAIPBsa1tnVeu7hzGlhqpeoarLVXV5T6bvsdpwOBwOh8Ph%0AcDgcDofD8Q9F7MmugMPhcDgcTwJpEbnLXt+M+fF/NrBRVf9iw1cAN6rqEIBdYfR04McNeZ0OHA/c%0AZv1AacwP+btLHwHft+m/A1xjr48UkY9jtgjNAdfZ8GcCrwdQ1RAYF5GOhno8x/7daT/nME6DTQ3t%0AauRdIlI9Q2+uTTPTASdnYxyD2P+vq6t7PStV9RHb7v8FnoZxBpWB6vmCdwDPttcHAd8XkX4gAayv%0Ay+snqloACiJyA8YJMmbLqMZ7GnCtqk7bMq8BTuHRzjaYWUa53aTfrKp/svG/A7wL+Axwmoi8B8gA%0AncC9InIjMEdVrwVQ1aLNr1E+zwGWicgr7Oc2W49yQ7vqEeA/rOMnwqxg7AVmWmJWtfEFGFn/tu7e%0ASlXdYutWjfPHxxRo2ldQ1S+LyNEYp/OD9vY3Mdu3Vp2M/1v3//NN6jOTbVfLymEchVfXyau6ovJP%0AwJUi8gOa21sjP8D0r0NtfU7eizKaUS3rDoyMAK4GPigiFwFvwDhjGzmJXc72bwP/Za8f048xfXnE%0AOrp7gTtVdUREbgP+R0TiwI9V9S6a06z/9gA3Ve1IVUft/ecAL5Zd512mgHmYM1+/ZFdyhsDBdfGb%0A9ZcZV50en+zjtUXlv+JFAGIICfE5v+yzNmbeafB8KHnw7LYhIMvmoVa2SpL+sMxRy3YAsOPhdqaK%0As/BRLk4aFX08SjEZxmtlFfC51qtQibfxmZR57/Ph8VmsT/gcUq4AMBbG+I/ENB8Oeolsuq8mp3ld%0AuYVtcY/20IQt9fMkYwHrIvNewxGZMTZMtfDVZIqDvRwAW7XE6UEGbBV+EZtgSyXk6x3CNeO9AORR%0Ayl5Iv6Tozy7mhQUBDxJhyH+njP/7n4tZpmKH8Nynb+fu35phfPGiEc7bnOFQvw2AN8o0QejR2T3N%0ApaOHAvCycon3hZNcEMwy7feEq2IRH4xm06IBAF2ZIpvyOQTl4YT5mrfOr3BHZYhXRf2mjslZfLx1%0AmgcHl3LwLGMaF08k+ExWWTdh2tHnF1klWbwQ1sbM4uRNmmckLHB5zuS7cyKNANNRjCEvbtsvXBUN%0AcWG5gx+ljd7OLgifS07zSa8FgN+nZzMnUJ532gCb/jQfgKvIcasOcVzMnPf2vIKyLhHnqNZuJtTk%0AHRdlUGNkShETvnl39vpYnqNa5vHR0NRxs6b5ij/MOZl5HFQxGr8p3cWySozZgZHRQ4kYN3iTFDXk%0AfWWzaL8jV2CykGStb/L5VWyKZ4Y5zjgo5PYdRt69WuI//GmuyCT5TakTgNvTWcpEfCFlFkGvicHT%0AixXuSSZ4BhMAfCO9kA3RFM+ITPtDv4W55Ygj2nfyoYIJmyMptmuJ93sB9xVbAQhS/Rymk2yODjLl%0Ax4qMBQn6UnkGi6aeCb+Ndi1xR2wRAN+J7eD8oIeDYnlWWru9LVHgnIJHZ9bo7TLSvKdtJ68a8liQ%0ANH3y/XIQF+oIHy+38eG46TufCLPcEWV4bvugyWe4kwc8eE82xepJY0vztcBn4gGvDU1Zh2TGWD/R%0AyqjfxVLNA9DdOc3kZBvbixmOP2IAgNHNpv7rdxrZVkToixfZWknzOd+cQXaRHMR0JDyjx4wJA4Ot%0AlOP9fDw+wYfDNAD3SxetYUQvZfChqzXPL4qdzE70Ebevgu/0hGtkhLdV2lljd2a/gCw7wxhXxY2O%0APt9Z5OKdnbyhGOPGtLG3F5QLrPEyvBlT16tjIaeWkxyeyLCxbM7uO+HgPDdsmEPWj/jfhGnvG4tJ%0AvpWqcHYxAcCGRIy2EH4Un+CM0Oh2UbnC7e0rmGdEzYmd8OOpHu7xCry0aPpNSYRnLN3KI+uMjjZK%0AikdycziypHw/aez/XRXhK2nhfK3weTH1fn+iQBAk0aQZS+4st7EwSnNFMuLlJWPvrRrwhWSeT9rH%0A38pEL4vLFX6ShiE149RYvI2jvXbe6rcR2jMmAxGObNlJOmd09OnRbk4pxeivlOntMnEGx7LMavf4%0AVNHI6N/CXsZCj9PaVtBruiATPmz3lFcn2iGCXBTxtGO38p/3zOZpobGtL0RDvNDr5TmxcYLQtHec%0AeaS9kK965nMp3kbOS/D2YprbcibdimKFdeluDq+YdgSRsCMepzsMKNp8vhsr8MZyK/+ZGKM3Zmz3%0AvHIr16aSPN/K6O6ksiLs4yd+ibyaB0Ucj89Jlk95pq3/WvF4qJLhY539vLtgDO65sS5eedBW8mMm%0A32/ku8jlEvjicVpk9D8rUBb5KXYGSQI7FflL0meFRixImLMTt+czlPFAYGdk7PbuRMgp4SyOmW36%0ApGobd27p5r9jw3xvltH/R8daOClIcXhU5LKkGQNfW0wwLzdJ73F2TFjZxtZ4F3GFOSVjhL1Zj+Hp%0AJL/KLgXgYZ2mpBGvCdr5L3syQ0J8Dk738rGWPOCxcagND2VU4rUx+ZG4clgZZvmtDHsxGyZc522v%0APbuCSHjKvGmSrWlGNxv7/nqxnWVln18mpwF4VSnN170JlqTbWV027f1o2M9WYvxOpjg9bp4d0wnl%0A6cUyn00WADgk0c3bSjHujadI+SbvOUGFxXN28oEJ05e3h9Pc9LwMj1yf5W1qxoC3aR+/TZV4fikJ%0A0kZnVOG76YjnFxP0BMbe5/aNc//AHHZm5vF1fxiAoxOzOLmSpLNkZH1kd4kdIznKkce47ZPpsrl3%0AR8rI4wUyzteTczgnLFAJjW43kebo1hGum+pmQcXYW39U4L2xHMfbudP5/Tu4eGAWPckEc226c54/%0AxHd/2UuLncusSUUsCDzuiwWsrJix883MoRyDM5duBoTzHs7y+YwyPNbNZXFTt/OKcf7Ln+B13hwm%0A7F42Z+gk7wqn+Ey7nV8NzmW66HOxbuUSz2wMkimHjPoxrvaNjXyGHBOlBJemfBaIGQPeoa3MJk9F%0Ac3wmZ8LOLmXIaESbHe+HwyTtUuEvUZyve0a3YST8v2wbly0aB2DH+gyFcpzr/DSvaTHyf5+/hDge%0A/2bnbgq0VEJWptr5zsGmc02PJ9k6lSMpEX+OmzHvWeEUgXawYLGZA523fj6vCjvpCdvIYgaqitfN%0AD+MRxM3z/o2VgK7OabYPt/DjpBnfKyi/LWzgJz1tXDxpXrx7XpDjN7E8b7Q6WtQ3yuotaf7FW0hW%0ATN4PVLK0kWE8ZuI8tX8Hnx3vZE0wwrttP1mUnmQgn+UiMXU8MTufp0VZ0hEk7POtEocjmKavf4J7%0AN5n52zdSRc4v+3wtadq/VFOUUJ5aDPhhzOi7hRgd6nFGaPpbPohzd2IWK8I8avNe62cYisGLEqN8%0AtWLGrhVlnwhhSdz0pbRf4dOZ+byumCDnmbFkkFn8IFbgJWUTZ4EUeCgxn1Cg287Dfp6OeEBivDHq%0AAeC7sXHeXsqxJhnjsNAY8/ekxOzUHN6TmyAMTVs+UfB5VsvBHB8aPZ7AJI9IN3fklBPN1w5GYh43%0AJQost/OEo8olpllAh1/mertR0+mkmPDixFVJ+6ZOYVFQZhGz89B/98dZHuvh3f07GBkwdrs26ue7%0A/jjnlY08MhIx4vkkI6WQMGNgQpWuqMKHY+anlHdEffRrmWLg02m/G10ZSzJp7ewpgannOYHHgJ8A%0A35T/lJ5B3jginJSaQ9F+g/n3zCS3jvVwQ9Z8d9gaTvOJsJd0ImCtZ/J5anKUOypLODa3k9WFdiMU%0AhZv8Cv12Pv2cSoFcqsx4pZf/TRkbPDqIk8vMZTBmZH142A8VSEpErx0DpqcTxGMRq0tGbw7H3uIc%0Ajw6Hw+H4R6RgVxLVsI6I6fqgvcxLgG+q6vsb8jtzhvjNqO6WcCVwpqquFpFzgVP3IQ8B/lNVv9JQ%0AjwU8ul31904FngWcpKp56zh7zPapNq4PvBzjuPiALa9LRFpUdXKG9jR+rqhWv9IQsmse8kXgc6r6%0AU1unS/Yir8erq2YyumCG+E3Lt6v/LgWWq+pmEbkEI7d9qcc7VbXR+XYqM+gKeA3GoXS8qlZEZAMz%0A6MpSUNVjRKQN4+x9O7tW3tWvAKzXQ31dTseslKuucNtT23SG6ypXsnvb9oCxxn4JoKpvEZETMStf%0A7xKRY1R1Juc4qrpdRCoYx/b5WMfj7sqYgaqcajKy/eS3wEuAV2FWGu6JPe2GUl1F2Qf8jy3nJutk%0AfgHwbRH5dON5mbvpvzJDmYJZBflAQz6XADswKys9zOraavzH9Je/JZuHWp+orJ90XljY2+Fg/2Pn%0ARPrJrsITxq9iU092FZ4wLuPA1VtXa/7JrsITxsbH7mp/wJCLoj1H2k/5Rn53G4js32wcanuyq/CE%0A0RlVnuwqPGGc93D2ya7CE8b+tO2gw+H4+ydyo8rfDLfVqsPhcDgczbkVeIaIdFun29mYbVEBKnYl%0AEsD1wCtEZBaAiHSKyPw9pPcwZyWC2VKxutqsBRiweVe3UqyW8Vabvy8ircCkjV/lOuANdlUXIjKn%0AWqfd0AbstE6LQzHbjM7Es4DVqjpXVReo6nzgR0AzB+sJIrLQbh15Fk1W0zWpx1Z7fU7DvZeISMpu%0AAXsqcFuT9DcBZ4pIxm4d+VLMSta9ldFM6QHmichJ9vps25bqr4DDNq9XAKjqBLCl6nQWkaSYswyb%0A1eOtVRsSkYNtuXuS0aB1Op4GzN9DfGydxjGrNC+ss9ndYu33UuBVdrUpwP3AArHnN2JWu/6hLtlZ%0Adf9vaZLtTLZdrecEsF5EXmnrIHaVJSKyWFVvVdUPAcOYlX174kPAe+3Kwj2WwWN1tDu+hnHi3la3%0AmrCeP2O2TAXT1qr9N+vHANdizqJcgV0JanUwqKpfxazIPs7GrR97Zuq/t2DGnoU2r04bfh3wTpHa%0AmZ7H1uUzoKoRRq9+Xfx9HVMcDofD4XA4HA6Hw+Fw/IPjHI8Oh8PhcDRBVQeA9wM3YM65W6WqP7G3%0ArwDuFpGrVPU+4GLgNyJyN2ZLy/49pJ8GjhCROzDbL37Uhn8Q47D8LcbRU+V8zNae92C2fTzCrvj6%0Ak4issauhfgN8F7jFxvshe3ak/BqI2Xp/DJhpO1YwTrdrG8J+hHGcNnIL8ElgDWbb1MZ0jVyC2f7y%0AZoxjqZ6VwC9s3T6mqtsaE6vqKsyKupUY+X1NVe/cWxnNlN5mvxY4x8qoE7hMVccwZ+jdg9k6t94Z%0A+jrM9pd3YxxQfcDdQCAiq0Xk3RjH1X3AKhFZA3yFPe9CcRWwXERuxziz7t9D/Hr53ImxwVfvKa7l%0AXKALuFZE7hKRX9ptY8/D6OkezHavl9elSYrIrRhbfXeTPGey7XpeA/yziKzGnH/4Ehv+aRG5x8rq%0AJtuW3aKqf1bVxm2Rd1fG94CLROROEVm8h7zvwJz3+Y0ZorwLOM/awOswMoEm/djmV8aMEz+oc5Se%0AilndeSdmpfEXbHht7GGG/mu3d34zcI1tZ3Vb549hNgq928ryYzb8UoyN/wWzzeq0zefxjCkOh8Ph%0AcDgcDofD4XA4/sFxW606HA6H4x8OVc01CdsAHNkQ9l3MD++Ncd8LvLfu8/fZ9eP+3qSvlv/BhvDL%0AgMuaxN/BLgdJffg/NXz+ArscFPU0tmtB3cfnNYn/GFT13CZhP8Weo9gg07yqntUkfq7u+ocYRwbW%0AIfuTxviWB1X1zQ353Ajc2BD2OeBzTcrcKxk1S29t4vBmlVLVizEO58bwdRhnciOnN3z+d/tXz408%0Atl05+38Yc3bgXtFo46r6ooZyquHvqLs+1V7eDnykSZ7XA8c2CV9gLz/SEH5J3fVMtl0fZz1m5V9j%0AnJc1hjWjmV3sQxl/4tG6PrXu3jC7znhERGZjXt77TV2cK7HnPVq7eYwNzNSP7crgp2C2tq3G/Sbm%0AHM3GPB419jBD/1XVXwG/aggrAP/SJO46YFld0Pvr7s00pjgcDofD4XA4HA6Hw3FAceBuBP9/j1vx%0A6HA4HA6Hw+Fw7AUi8nrMys0P2K1J/9r8DgceAq63DkCHw+FwOBwOh8PhcDgcjv0aUXUHZjocDofD%0A4diF3TIz2RD8OlW958moj6M59tzL65vcOt1uM3tAIiJnAJ9qCF6vqi99Murj2MXP+s7WCGHKM+82%0A5qKImCo+ypzMNAC3l9tYHJbY6iU4NDYFwEOVHGURbk8EADy7ABlCUn7I/ZIBoOjBrErEXN8cO7ro%0AuFFWrezjl2nhqSVzLOW4L8ypBCzp2gnAryd7UOCflm3mjtv7AUhJSKQwJnHi9ntQloC+tmlGJ9MA%0ArJc0HWFATkJWJsxQ+CyZAOCBstlt9qEEpFQ4rBSQsu/F9rdOUSjG+YO0sLBswo7pG2JoKEc5NHVc%0AE0txPFOslBwnySQAra1FfjrRQ4fdaPcZ3Tu4b3s3TzlhG39ZORuAiggjMY+zXm3SfOf7LYx5sKwY%0A1ORfFo/NcY9XLdnM6vtMe7fGYrxo2WZuX2U+T3o+K3oHuWVwFkckTJs2FnMUxWOhb3S0RnOc+bSt%0AbLkty5/K7QD0BRGb4x5zK0anAN1+iXmLdjKw0RxXur2cpiweJREq5ihRliXG+WPYxtyKadyC9BSV%0AwGOwnOaIeUMAbNrcwVUpjxMqCQCO9idpbS2yYaidOW2mvaOTaQpRjGEvRm9UNm3zk2yKw9FWBu1e%0ABV+U1myxJpNiKU4Qejyo5hjdKc9s+ZMLlflibCkfxtjhx5mvRQI1trs2luREf4JZc0z55XyMn4/0%0A0hco3bZ8X5QREkz4Js1hZpdiujqnmZgwRwF/SzIcFsQ4+1VG1n++KsOUeJQ8YVZo6r0yFed5TOB7%0Ayi+iNgBe4I2TTFUol8wGRarC1dpKTygcXq4AsC4R5+Bymda4qc+GMEtrFHJvMlazvyWZCTZN55j2%0AfDojU15XqsBkKVF7A3mbJHnQiJ6OyOjtFQdvZt29Paz3TDsO9yfp6Mxzx+AsFsdNvxVRbg1bOTrK%0AA7Dw4FEG1rcyVEwTYvKZl5skjDyG8mmOOGwQgP/P3nmHy3VVh/63zpk+c3vX1bUkS+5ylS3b2IAb%0ADiW0B4ljCCUFAiEQUkgjECeE9kjIIyQQDI9gwBCCqcE822CwcW+yJcu2bKtLV9Ltbe7Uc856f+w9%0Ao/H1XBUbx5ayf983353ZZ5e11157nzN3zd5r1+Z2toRZtiVMnqEqnOTP0dUzz7fH+wH4jYE9JHIh%0AN2wyIX3XZifZMtPGitwspYrRyeOh2dh/fu8okxNmnZiuJDnh2HF2bO8AYIekOD09zbZ8K70xYxfJ%0AeMDuYpaCZ+bkgJYZJ8HeuEfc/mukIHBZapL5olHMw5rjJC0QqfCEZ9aJ3iAgFCGjEY8lTOjdnkBZ%0A6c/T0W5sa2QiRzGKsTEZ54rlu40NjicpFBL8WM1YrylV6c8U2FvIcuKQmRN3DfdTFWEgNGOdkpB0%0AvMp0Jcke38h0XvsYeydbeDieYtYO5hmlgK2JGG9Yadra8Fgfx3TMMj6dZbsdyxVapLcjz4bJLgA6%0AtUpXpsRPwzZy9uc0uUi5JVHhgmqS/sDYTXeiSFfPPEHF6G3dRDddUZUQocU3ci5ZMsO63X2MxYxA%0A/UFIVkMGWvN1XRaCOKuOHWffLrNuTFRSKMKYH2OFDSu9T5P0S5nejjwbrZxbEh6vTE6yMW/Gdt4T%0APKA/CDjWrvk3zfWwulrm9FeYz//5k37O8WfZWG2lLTJrUIRwUsck9850k4lMh1Ma0elX+EHC6Ggo%0A9Dhf5rg/aqE1NEbxSBKOrQplY7akFc7JTPLEXDudmDm4fGiKW4cHOCM1DcBsMckwKcoivPrSvaa/%0AD/lEoeYdDkQAACAASURBVPDYZCeetbc0IVk/YDgy7ed9j1EfLvdmeKxs9PTyy/fxo58MENr2Zzw4%0AtVJmUuIcnzHrSzXwGSmnGY7HSNmxPCs7SbEUJ1JbEFhPjtZQ2RczaSsrAUvT8/W2pn2hPVQuO2s3%0AWx8yYaL3hSmmfL9ua5emJnlovoNlWqIjZ8Zt92wLI36c05MzzBbNvXOLn2JlWOJuq9ueEAaCKh6Q%0AF2NLIbAj4bHMrlsXnT/Mj+4dIu9BV2CU1BkFrE/G6Q/ALlPkwohIhJK933SGxv6zEZydmAHggUob%0Ap/tzjJTNvO2KlRkLkrRIwECnWd+3TnQw4fu0hqb9Wd/jWIoMRylO7zaP07X7URQKP6521HV5ic6x%0Aq2ruLzO+x+Urd/PvO5ZycdWsi0uHpvnp7iX02nl0yuA4UShs3ddJ2jNpe0jRGVXpz83TOWjuI9dv%0AXcqsR30t39ewPl3UbtaJ26Z66AlCzlltolD85xNDjHvKmnJUt61AhCV+kTt9I+Pp5TLzxGiRgJ8l%0AzZw8riqko4gWDRnMmfX95koHbRG8qM20tWGyi+PSc9xbbWOgauROEbEtnuDEwKytnS0Fts62EQn1%0Ae8CxqTla20tMT6W5WY19/XrfXh7e2UOXb+ZNT1eedeM9xFXp80xdvV15bp3s5SUdpv3vzfYwGCjj%0AvnB6tQzALi+JAqvjxv4TsZAn59vYnvC4PGlCsG+bbeX4rimynRW2bTG2nPBDvhiL86E+M7Y3Di/h%0Akq4RysU4D+RNnjsSFV5V9PExioyjbEjGeVlsuv5cNOdBRuHYSsCyViNDuRJjTylDixgdldTnvNfP%0AUHi8yPefNPezl6QnGZnN4oupuz1dZrSQYcqL0WHv048m4vz6ql3c8dggAI8khSsyE9w5280rjjPr%0A++ObetjqJxkKqnVb2ippjqPAZsw98ZioxKZYivPiMzxZNM+vnVrl0USSN6zaBcBPHx8iG0XcnlLe%0AWDG67WwrcN9MN71hlZ1xc387PznFHeUOXtpioqI8OdlBVYSERrR71botd0QBcTF225KoMFdJkFef%0Ax5Lm3r20quR94aTQrBu/SKR513nDjG5Ikmm1z1dx5cu7lvDW3n3ct6sPMM/BozHhxZ7RdVfvPNeN%0ADFAV6LePwue2TDCXT7ItNPa+Lya8pmcf24Y7CO1TT86v0tOV54bpXtJ2nVwVltjsp+pB7vfF4KRy%0ASEYjytaW1561l/Xr+sna+91smGBJNk9n/zyPbOk1OknEGfWUQbtQv7RlnB2TbcSJKNjaH03GeE12%0AnI1TnUzZe+WFuQluz3fV53ZhPsEdQRtdgTLtm7oyEXSFAeO+0eNAWOXBZJzBQElGxpZ6qNDXkWfX%0AZBsnrTTPXLPjae6e72QwMHKXxCOrIRk/IJcy+t5SaCWtEWO27rNbJ1g328kdiYCXlYzcF54zzMTm%0ANL5v2lq58cb9N5WjkI8se/ML3ln2oR3XHhFj4HY8OhwOh+N5Q0RCG0Nuo4h8W8T+h/nQyy88qvJw%0A288/m/K2jnYR+f1nWPbHItL+DMueKSJqnTCN6Qft08HyqOq5qnrGgtczdjo+Gx3Z8sttTLpnha2n%0AWUzKQyl75zMs12jj/1UbbxG5SER+9EzqrJUHrmkyTmfUnI4icpWI/OkzbaOhrdfZnXm/FJ5t31X1%0Axsb+AqcCK54LHR+s/AtVxw6Hw+E4OkhJePBMRygTldTzLcJzRs3xdjRyaWry+RbhOaP2Q5KjkdPL%0A5edbhOeMROzoXScdDsd/P3oEvI4Ujt67qsPhcDiOBIrWebAaqADvarwohgPdq56V4/GXRDtwWE61%0AWr9U9ZWqOv0M270SuN3+fd4REf8Alw9bR88Ry4HDcjzW+qWqL3qGbTba+CTwnmdYz/PJ61gk1uVi%0AiMh/Zxxxp2OHw+FwOBwOh8PhcDgcjhcIzvHocDgcjhcKtwGr7K60x0Tkc8A6YEhErhSRh+2Opk8C%0AiMgngLTdTXatTftNEbnXpn2h5jRqVr6GiPyjiKwTkZtFpMemvUNE7hOR9SLyndpOTBHpE5Hv2fT1%0AIvIi4BPAStvmp2y+D9jyG0Tkb21as35tF5Fue/37IvKAiDwiIu88kKJERIA3Am8HLheRp/1k3O7W%0A+oWV91ER+bdGJ66IfNT24W4R6bNprxaRe0TkQRH5aUP6VSLyNRH5mYg8KSLvaGjj5yLyDeBhm/bH%0AVs8bReT9trlD0tEBygPEROQam/+6hjH5sK1no4hcbXWDiKyyfVhvx3ellePFVo4/EhFfRD7VIMfv%0AHaBfefs3Z21lnbWp1x5orBZwFzDY8Dln+7JJRK5tkP1SOwYPi8iXRSRp019u894O/K8GnXVa+9lg%0Ax/O0hjZObzJui/ZBRN5q61lvx/xFwGuAT1m9rbSvG6y93iYiJ9qyXxGRT4vIz4FPishaEbnT9uVO%0AETlhoUJEJGv7eJ/N91qbforsn8sbROQ4p+ND17G17X+wbW8Qkffa9DUicqut90YRGbDpi615Pfbz%0AffZ1QZMxfKeI3C8i999Q2HyIw+RwOBwOh8PhcDgcDofjaMU5Hh0Oh8PxvCNm584rsE4e4ATgq6p6%0AJlDFxHO7BDgDOEdEXqeqf8H+nU5vFpGTgCuAC+zxiyHwZhFZ0qy8bScLrFPVs4Bbgb+x6d9V1XNU%0A9XTgMeB3bPo/A7fa9LOAR4C/ALZYOT4gIpcDxwFrbXtrROQlC/ulqjsWqOG3VXUNcDbwPjHx+xbj%0AAkxMuy3ALcArF8m3FvgTzFGUK9nvSMkCd9t+/AJ4h02/HTjP6v0/gD9rqOs04FXA+cCHrV5rbXxQ%0AVU8WkTXAbwHnAucB7xCRMw9VRwcoX9Pd1ap6GjDL/h2U/2LHajWQBn7Vpl8L/Kvt44uAvVaO26wc%0A/4QZ1xlVPQc4x7a3YmG/Fui0BLze2szFwD/WnFkHQowT/FLghw3JZwLvx+x0Oxa4QIwT+SvAFap6%0AKiYc2btt+heBVwMvBvob6vlb4EGrm78Cvtpwrdm4Ne2DiJwCfBC4xOrtD1X1TivzB6zetgBXA++1%0A9vqnwOca2jseuExV/wTYBLzE2tOHgY81Uc0HgZ/ZMbgY43zLYnY/f8bO5bOB3QdRsdPxU3X8TmAF%0AcKaV+VoRiQOfBd5o6/0y8FGbf7E17zPAP9nxeQPwpYV6V9WrVfVsVT375ZlVCy87HA6Hw+FwOBwO%0Ah8NxRBAdAa8jBXdEk8PhcDieT9Ii8pB9fxvwf4ElwA5VvdumnwPcoqpjAGJ2N74E+P6Cui4F1gD3%0AWT9QGhg9SPkI+JYt/3Xgu/b9ahH5e8wRoTngRpt+CfBWAFUNgRkR6Vggx+X29aD9nMM42XYu6NdC%0A3icir7fvh2yZiUXyXolxDGL/vqVB9kbuVdWttt/fBC4ErsMca1uLXfcA8DL7finwLbsLKgFsa6jr%0AB6paBIp2t9VaYNq2Uct3IfA9VZ23bX4X48BpdATB4jrKHaD8LlW9w+b/OvA+4B+Ai0Xkz4AM0Ak8%0AIiK3AIOq+j0AVS3Z+hbq53LgNBF5o/3cZuWoLOhXIwJ8zDqTI8zuuj5gX5O8sN/Gl2N0/ZOGa/eq%0A6m4rWy3PHMap/ITNcw3m6NBbbPqTNv/XMc4lMHp/g+3rz0SkS0Ta7LVm43b9In24BLhOVcdtXU8L%0A4iMiOYwj99sN+mwMZPRtOzfA6PMaMbsVFYg30c/lwGtkf5zEFHAMZufiB0VkKcYp9mSTsjWcjp+u%0A48uAf1PVoNaOiKwGVgM/sfX6GIc8LL7mXQac3CBHq4i0qOrcQrkBjmudYXimhZYwAKCIT8HzWBXP%0A80DFqCsTKXcnk3SFsC5qoSuIWN0yxd7ZHJeUzInNK1pneHyunbOWTFLaZdKejCdZkZinUDFdXH9v%0AHyHC2orPsTETtna0kiYjIa0DJQDesmYv99/UzfUPDbFCTNpmP8VgEJDSiIyNndaaLDM6m6UlUQHg%0A9Ng02wot7PKS5GwQje96LZxTihjA5OkrwfpkkpUdM9w1Z34nMjfXTlWEFWq+Dq4ZGqGYjzMfxJi3%0AX7uWVkOKEuN0SgwcPwPA2K4WpjzltLLR2+hYC2ccO8K/bVjKGoyMRfHoDiI2XGvqWR4FJIjI+AEJ%0A3+SphD4rY1U2PtrPmrVmaKN7B7hu4xDb0ibPFWGe70z20SXQ2TcPwNYdLeyICz1lo9sX94zx018s%0AwVOlv+Grbbu1ukCEZck85WqMkV0thJH5LeuUH+Os7CQz8ymq0f7ft7aF0EnVjGOxhTjK5qRPdVcv%0AAP8vFXJlKeJha73ZbJkbZ3pIx6A0Y+ymyy9z/DHjRDu7OXXtqBmDTVmS+Q7iNtJJLllhQ6WNi7un%0AqRaN3dxZ7GQgCGi1Y90TKtviMaoi7NY0AMcm8mwiweqYGdtSJcZL0vM8ku+gs2J0ND2VJgYUPKEr%0AZWxpU6mVQUr0q2l/KkzSEStz03Qvr+wz+l810grA7h+ZsX0sGePkcpUCcfb6psPHVGFHlMNDudgr%0AAJBur3DDXA9vOnuXGf99Psk9rVyamOKRwISGHqyGnHzCKLu3ms9tUUDWC+gPfC44dRgA8SCxM6Cl%0Ay8T2umfzAJOVFnq0wv1Js6y8IjXJjlIng4HSG5pxKk7FCRHGav8tUPj3mV5+/7hhbn3SbCrviyoM%0AEeDHTP/v2LSEqghVXwjsknH2qjy7N7XREqty2+Om3HBc8AV+rWUMgP+Y6yYfttC+N8ercmZJfGx7%0AD3EifHuI+0+LnWxJB7w2nyEupr0BrdDXOk+5FCObrTA/nwBg14521sXM2M55MDif4ZSBcfaNtgDw%0AeLmVNb1j/Hja2N8lZ41x7bohXtk2xq4xM15tyQrxeMjkrDlQ4hiqLBmaYdOuHnLW3kIRBuMFlqyY%0AYXjLUgA6o4BcS4XxySwAy5ZPcdf2AXoDZd3j5rcse+Mxzk9OcVnZrFupbMDO+RwA63b3mfY1ZGsi%0AxglibLKjrcDIZAshQmR1OzWToae1wKXePPfYNeiRZIxfzUwwM2LkXtE1za2zPbTJ/mhAmUSV7+d7%0AuNDaWqTC0rPmOP72HFsTRuFnx/JUqy0Mx2C1VwRgvJImk6+ydcbo6NyhfYzua6GjvUgQmPm+Y3cH%0AE7H9c/+Ungm2j7Zzd8HMQ4D+VIEntnST8kNa/CpLlszw45EBLoxPo2o693glzZSkqUx4+Fb23xjc%0Aw+hwC/OeybM2NcV0IUUFjxvmegAYqkZMEueRG8y6UYpB7+Ac24ZbOLdk6okRUigkWBqWqdrf4Xcl%0ASuysZum369aasMBclGClVvDseGdKMU7tH+euUWM3M77wwHwnvqdsjhl9l3Z24/uK70d05Ip8t9JB%0ABFxQqvCTn5rx79UKx/RPs6plhm2zRpchQiXyOC5tbq3pdIWb5noII48Xr9gDwH/cPEiXKmVM//sD%0AxRdlW8Kjr2DaL6hPd7xEopqgPWHm/CP5DiZ8YUlg1sAzhkY5blecgvp0Vcz6Pi0xWtpK7Jkyelta%0AVSoifGPDEK/sMPM0NR+QKWRYnShRLMXZW8mwOjPLplIrs7P7H+8CgRW/keD2L9t7XlBhYzzF8RXT%0A/taET1fgcebKfdy63fyGMRMp/YFStmM7sjHLWclpbgjaqcZNWq7ssbZi+rTFN2vXcek5Hi21cvlJ%0AZp3cs7mNn0mWV1QiJgKjk6SvrHjxHOWfG9ueCJIkUUIVxqfNPF3ZM0XndBo/piwByoHPtxNJfqUY%0A8oV8JwDLEz5d5RhPVlo413ytoKoeJGBlZtbIPZ/l6h2D/M6SPeSnjIxPbO/mJL9Ab78Z2wf29BKJ%0AcMFxe6gUjEy5yQpzpSTrih34m816vjyssjkeJ2GfJ3z1yIVK0RPumjT2forM09JW5iePDQGwLxFx%0AYsUj73nYZZlMFHF9LMNJFWXES7BcitwdT/Ka2CynzZtx66HMbi/JrMTpsM8B55MnUI9vznebtlC2%0AFFsoxPf/EzkmyolBiWk1ZU5ZW+LOWzsZqgaM2cX7iXIrc2Nt9AYhv3myGadtj5v1yvdM3x4Y72FI%0AikQI2aS5B60b76FNI8KwZu8wEFbYEU8S2HWiIwx4LBnjVWdb/T+cIabKskrEeCUDmHV6z2QrhQmf%0Agj34Z4MvvL4Ysn67WW9bPcWPR+QnEsTs/XxNkKAqEbviph/HVgLODwpMVVLYoeWCcom4F3FXMkOf%0A1dvmao75mNClZu3uzhaYur/K/bsH6bRr2eNz7fT7JbZh7lPTxTh74j6vHNjL9l0dtj2PmX1pdiWM%0AzBeVS5S9OOdlJ9n2hLHJ41aNs6zg88XJXi4pmrqTnrKLNHaZYJo4cYUHKm0sVzN/KvhkIhjZZtaf%0AoajMFHGODX0KoRndTmDOh185fR8j6419zZcSZBTm540Cuv0yCuyJUnTkzH1iTz7F9WnhMvsMFqua%0A+o7J5snMm/6OewmGqgG+b2QeqsL2u1u4gVZ+s9Wsdz/cPkiXwH+ODLDEM/lmPfNs8WTF3Msf3NPK%0AmrDM3ckka7Pm2WF+PkEQeZyUNs/XfqGVmck0a/+6h5s+aqLbHD84Tn7a9KH2rLJHbJ/sfSoXemyP%0A+7wsPcOmWTMni+OmL7Vxu/zs3Wx+sIvsfJmCjThzXKXKeYkSj0ZGxpGpHMd0zPJfhS7OrZh1Y20l%0A5MFqF/sSwjlVo7fp2TTdUcSWMTP+t6d9Xh3N87hkOS9u+qIKbZ1Frh8z95KRWBwfeNmpu3lig5mn%0AE5pgbtLI+/Vh88z1kmqBtCodcTP+nijjlTT9vXPcPG7mwAp7rzs1YZ55u1YUCNd38eJyjDZry/++%0AfohLdI7tVbtu4nAcGs7x6HA4HI7nk6Ld0VTH/oN7vjHpEOsS4BpV/csF9b1ukfzNqP1n5ivA61R1%0AvYi8HbjoMOoQ4OOq+oUFciznqf1qvHYR5h/856tqwTrOnnZ8qs3rYxwgrxGRD9r2uhZxBiyMO137%0AXFXV2vuQ/c8DnwU+rao/tDJddQh1PdOxaqaj9y+Sv2n7dofa54CzVXWXiFyF0dvhyPFeVb3xKYmm%0A703HCngz0AOsUdWqiGxnkbGyFFX1DOuk+hHGwfXP9lq5IV9tHA4k+2JxxJuV0QV/G9MX64McoI0a%0AHjC9cN420Ki3jwA/V9XXW/u/ZRHZ36Cqjy9If0xE7sHsJLxRRH5XVX+2SJtOx0/XcbN2BHhEVc9v%0AUudXaL7meZh1qXgQmZ8RXcGR9HvNw2PN0MjzLcJzxrJk/vkW4TmjVDl6vx7fs3ng+RbhOaPmdDwa%0A6WgrPN8iPGcsWTLzfIvwnPHdysLfJR497LVOnaORcnCgkPVHNsvlOXmUe0Ew8vDRa5MOh8NxJOOO%0AWnU4HA7HC517gJeKSLd1ul2JORYVoGqPDwS4GXijiPRCPSbbsoOU9zCxEgHehDlqFKAF2GvrfnOD%0ALDcD77b1+yLSitk91dKQ50bgt+2uJURksCbTAWgDpqzT8UTMMaOLcRmwXlWHVHW5qi4DvgM0c7Cu%0AFZEVYmI7XtHQvwPJMWzfv23BtdeKSMoeAXsRcF+T8r8AXiciGXtc5usxO1kPVUeLlQc4RkRqDpMr%0AbV9qDr9xW9cbAVR1FthdczqLSFJMzLpmcry7ZkMicrxt92A6GrXOpIuBZQfJj5VpBrNL808bbLYZ%0Am4DlIlI7s/ItGHvdBKwQE6sSjA5q/AJrp9ZpOm51AM3HbbE+3Az8us2LiHTa9LrebL3bROTXbB4R%0AkdMX6UujPb19kTw3Au8VqcdePNP+PRbYqqr/jNnxetoi5es4HT9FxzcB7xJzjHWtnceBnto8EpG4%0AmKNfYfE17ybgD2ofRGQxZ6jD4XA4HA6Hw+FwOBwOB+Acjw6Hw+F4gaOqe4G/BH4OrMfEZPyBvXw1%0AsEFErlXVR4G/Bm4SkQ2Y4xYHDlJ+HjhFRB7AHIH4dzb9QxiH5U8wzogaf4g52vNhzJGOp6jqBHCH%0AiGwUkU+p6k3AN4C7bL7reKqzqxk3ADEr90eAxY5jBeMM+d6CtO9gHKcLuQv4BLARc2zqwnILuQpz%0AvONtwPiCa/dijo+8G/iIqu5ZWFhV12F2Tt2L0d+XVPXBQ9XRYuVt9Y8Bb7M66gQ+r6rTmJh8D2OO%0Azm10hr4Fc3ztBuBOTLy+DUAgIutF5I8w8eoeBdaJyEbgCxz8NIhrgbNF5H6Mg2bTQfI36udBjA3+%0AxgHylDBxLr9tdRNhjswsYY79vF5EbgcaY4ReZWXagBnvRqdxs3Fr2gdVfQQT8+9WEVkPfNrW8R/A%0AB0TkQeuUezPwOzbPI8BrF+nO/wY+LiJ3YI71bMZHMMeDbrBj8BGbfgWwUczxqCfy1JiKi+J0XOdL%0AmOOdN9g63qSqFYxz/pM27SHMka6w+Jr3vlq/ReRRTOxNh8PhcDgcDofD4XA4jjoieeG/jhSO3rNk%0AHA6Hw/GCR1VzTdK2Y+KQNaZ9A+OoWpj3z4E/b/j8LfbHbDyU8rX2P7Qg/fPA55vkH6GJA0BV37Tg%0A82eAzyzMx9P7tbzh4yua5H8aqvr2Jmk/xMZRXKDTgqpe0SR/ruH9dRjHH9Yh+4OF+S1PqOo7GxNU%0A9RYWHJ+pqp9mvzOlMf2QdNSsvLWJk5sJpap/jXE4L0x/EuNMXsilCz7/lX01cgtP71fO/h0Hmh1V%0A2ZSFNq6qr17QTi39Dxre3wyc2aSuGzBOuIXpkzS3y6sWkWnRPqjqNZiYh41pd/B0/b+8Sdm3L/h8%0AF3B8Q9KHbPot2L7bIzx/r0ldHwc+3kzGJnmdjvdT03EA/LF9NeZ/CBPjdmG9i6154xgnsMPhcDgc%0ADofD4XA4HA7HIeF2PDocDofD4XA4HA6Hw+FwOBwOh8PhcDgcjmeNqOrzLYPD4XA4HI4miMg9QHJB%0A8ltU9eHnQx5Hc2y8vpubXLrUHjPreJY4HR8ZnNl/gYZEVKMQgLZYhnJUpSueY7RqQmJGqlSigNZY%0Ams6YCak6FRYYLU8zkDQhL/NhCUVJewmG4u0A7A5mKIYVfDG/m+yMZZkI8vh45MMSAL2JNspRlZxv%0Als3JYJ6BeDsVDch6CQDGg3kqGgDQH28FYG9lhpOSvdxX2AnA6vQShoNZfPHYUzLmNVcpclrbMvJh%0AGYCKBoQakfYS9XrGg3kCDcn5SUqRaSMkAmCmWgCgFJYZSvfQ5qeYsXKHGiEiJMWcljtcnmIg0c5c%0AWKr3N+0lmAzyZH0T2rYaBaT8BCPlaboTpv1SVGGsNENbIkvCMwfbJCTG2uQAG6umHyUNWBpvY3N5%0AjJ5YS13GqOE74Vh1jqyfJNSIwYTR/77qLBUNGIy3s7MyWc87Vy2wPG3CGFeJmAuKZPwkVdv/jJ8k%0AJTHSngm7mo/KFKIqHlLXzZJYK5vLY7TGMgB0+Gk6JcWMVqiosaWZsIiI0OIlmbV6mwkKDCU7CdXU%0As7M8QdKL0xnLko/MOLX5aSaDeeJWt1UNSXgx5oJivQ9d8Ra2F0Y4t3UlxahqxqA6TcpL4GHOMsp6%0ACeaiMsvi7ewJ5gDIeUn2Vqc5P7UUgNGoRJWIh+d3UfuO3RLP0OKn6zbX5qcZLk+xJNlOn282a28q%0Aj9IdyzEXlRmwYzIZFumJZdlZmaqPf38sR6ARZULb30kSXow+W6bDS1EhpKABw5VpAHzxKEdVeuIt%0A7KvMALA02clYdY6y7Wt7LEtPLMeG+Z2sSvfXbWJfZYYBO/6tXpLtlUnKUZVlyW7A/IJ5IiyQMqFk%0Aja7DAhFKu5ey9ShVDZmPKoyUTV9WpfvZWZ6g39YtQMKLsa8yg2L0dkyik7EgT8nK6ItHf7yNsWCO%0ADt/YyVgwR8pLkJQY+2x/c36KYlSpy7hhbgfLs33MBgWSNRsMSqT9BDk7l6aDeUZL05zWsoyqtbe+%0AWI4nymN1HfXEWwmIKIWV+ro1F5UpR1XyQYm2uJGpEgV0x3MkbZjh2ajEXFCkEJY5JtUFwJ7yNMtT%0A3fW+FdXUEfd8Wvy06S9CRcOnrVWBRuwqm/nXGc/R6WfIR+X6/JoMCuT8ZH2dyoclJsqztCWy9XV5%0ASbKDNj/FltIYAIWwxImZQSoaMBMW6/ZWjCoEGtZlitu1aD6qWBk9Wv0U81GFUWtbLbE0fbEW8jZP%0AzkswG5VJiM8T8+aE/iXpLhISo8PWOxEWSIpPWUO2z48YW0pkEQRfvPo4tfopilGVMXsvqa1xbX6G%0AzfN7AVia6WakNEUmZsoUwzIvazmeu4q7KARm3TgtO8RUWGQiyJO368ApWTOHp2z/e/0sj5dGGEx0%0AsM3qKenF6Yzn2FU0n4fSPVQ0oBCW62tQT7yVkcoMVTu2cTsuCS9Wt6W2WIaZoEA5rLDMrp2zYZFi%0AWKE1ZnRySrKXzdUpIrR+75oOCuTDUt22d5YnWJHqZjyYp8ae0gSnZIeIi0fCrnlbyuMUwwqrbFs+%0AHmNBnmJUqa+DXYkWBGFFvAOAbdUpOvwMe6vT5K3eWmJp0l6CTrtOjwfz7CyM0pVspdfapy8ek8E8%0AMfHrck8G82T8JPGGPQ++eIQa0WZtYG91hvZYpr5uljQg7cWZDObpjpl1cqw6R3+8lSoRO0omGsRl%0A2ZU8UBkhadeggIjR8gxnZYeYikpWtyU2z+3h2Fx/fRzzYYnx8gwxz7d9y9AWy7AiZtakzdVJilGF%0AYxKdTFubmArmaYmlWRpr5fHyaL0vSxMdDHpmTXioMkKHn6EYVemz68R9+e10xluYt3MS4IR0P/mo%0AzESQB6AahZyY6mNfmK/rIOXFOCHWwe1F81wymOhgX3WGgXg7O8rjdXurrVkAc2GRgUQ7E9U8xyTM%0AWG4s7OHkzBJ67Jq8uTrFXFgi56cYr5p72VxQ4JzcCtYXdnNKZhCArfaePG/vt4LU7Xy/vbcwWp1l%0AVaq3bhPbCyMIwnHZAStTiQhlMNHOXrtOzIdlEl6M7rgZ27KGDBfHWZ7u5Uk7lzuTLfTH2xi3Okp7%0ACebCIqWwSlfC3PO6/AzbyuMM2r5uK41xamaQJ0qjdRnPzRxDXqtMRUVGKmbtaItlaPVT7LH3jaFE%0ANdxWHQAAIABJREFUByUN2F2erN+X+mJmDXqsZNakhBdD1dzP+hNtph9RhdHyDNlYsr5OTlbzpP1E%0A3W6rGlKMqnT4aUp2PR/0W3iwNFx/5inZZ9vaeg/m2S3tJer3tv5EO2PVWXrjrUyH5nmyM5ZlJihS%0A0YDz00NGB8EsEcqwvd+2x7N0+RnGgjwi5nmmzU9TiQJ22XnUlWgl1IiY57MkZp9nwwIJ8aloyIS1%0Ak9ZYhrmgWF/LVqR6GAvm6I+31fVde2ar2WWE0uIlCYlI2/ti2ovzaHEvJ6T6bF99Hi7u4fT0IJvs%0A3IqLT9wz94ma3fjikfES9TbA3ONyfqret2oUMBBvo13M+vNkdZJdxTGOzy5hr9VlISiRiaXoT7TV%0Anydrzwe1Z9e0l2BrYR9JP0F73MzlrJdkWayNuG3rx1OP0Jfu4OzUIGN2vdlbnaEYVeo2GWrETFhk%0AKN7O7sD0Q1WJiU8hKnN8sse0R4wdwUz92TXQkLWpQaa1wqbSaN1uUxKjoPb+gkftyX3WrlP5oERP%0AopVitP/7Uk+shbJW699LfPHMPSiqMl0x8+ul7SdwX347vUlj/ymJ44swG5bIesl6G1OVOV7VehIA%0An9/+n0fQYZ+Hz18vf9ML3ln299u/cUSMgdvx6HA4HI4XNCISishDNj7gt0Ukc5jlFx6jebjt559N%0AeVtHu4j8/uGWU9VzgT3ARap6hn0dstNRRM4UERWRX1mQftA+/TL6fTg8Ux01lF9uYwQ+WzmWi0iz%0AeJmLoqoTqnoG5mjbMxpeh+QQW2Dj/yUi7Tb9IhH50TPoRq3eZ1V+kTp/XJPvQNdq9nMo43IoeWo6%0AbvJ6mo5FZLuIPGzjEt4qIssOtZ1nK+czqPNLItL0GOHGa7ZP3fb9f+vcdDgcDsfzR83peDQyYf+B%0AfjRSczoejTQ6O482NlcnD57pCGVzder5FuE5o/YDAYfD4XC8sHCOR4fD4XC80ClaB8NqoAK8q/Gi%0AGA50P3tWjsdfEu3AYTnVav1S1Veq6vQzbPdK4Hb793lHxP78ujmHraPniOXAYTkea/1S1Rc9wzYb%0AbXwSeM8zrOc5p5k9/pJs9ZfNxap6GibG49NigL5QUNXfVdVHF6aLiL/YNYfD4XA4HA6Hw+FwOByO%0AFzLO8ehwOByOI4nbgFV259FjIvI5YB0wJCJX2l1OG0XkkwAi8gkgbXeTXWvTflNE7rVpX6g5jZqV%0AryEi/ygi60TkZhHpsWnvEJH7RGS9iHynthNTRPpE5Hs2fb2IvAj4BLDStvkpm+8DtvwGEflbm9as%0AX407nb4vIg+IyCMi8s4DKUrMmSNvBN4OXC4iqSZ5LhKRX1h5HxWRf2t04orIR20f7haRPpv2ahG5%0AR0QeFJGfNqRfJSJfE5GficiTIvKOhjZ+LiLfAB62aX9s9bxRRN5vmzskHR2gPEBMRK6x+a9rGJMP%0A23o2isjVVjeIyCrbh/V2fFdaOV5s5fgjEfFF5FMNcvzeAfpV2+WXs7ayztrUaw80Vgu4Cxhs+Jyz%0AfdkkItc2yH6pHYOHReTLIpK06S+3eW8H/leDzjqt/Wyw43maTX+p7etDtr6WA9lFzR4PZqvNsGVu%0As3pZZ+fGwjyL6XvAylTbGfriZ6hPX0S+aOfQTSKStvWfYfWywfa7w6avsfZxFw0OYRFJici/W/0/%0AKCIX2/RTZP/6skFEjrP93rSIbd4iImfb93kR+TsxRyyf33htEX0uamci8lbb1noR+ZpN6xGzVt1n%0AXxfY9LUicqftx50icsKBxqKJHO8UkftF5P7xwr5DHBaHw+FwOBwOh8PhcDheWOgR8DpScI5Hh8Ph%0AcBwRiEgMeAXWyQOcAHxVVc8EqsAngUuAM4BzROR1qvoX7N9N9mYROQm4ArjAHo0ZAm8WkSXNytt2%0AssA6VT0LuBX4G5v+XVU9R1VPBx4Dfsem/zNwq00/C3gE+Atgi5XjAyJyOXAcsNa2t0ZEXrKwX6q6%0AY4EafltV1wBnA+8TE/duMS4AtqnqFsyur1cukm8t8CfAqcBK9jurssDdth+/AN5h028HzrN6/w/g%0AzxrqOg14FXA+8GGr11obH1TVk0VkDfBbwLnAecA7ROTMQ9XRAcrXdHe13ek2y/4dlP9ix2o1kAZ+%0A1aZfC/yr7eOLgL1WjtusHP+EGdcZVT0HOMe2t2JhvxbotAS83trMxcA/1hyGB0KME/xS4IcNyWcC%0A7wdOBo4FLhDjRP4KcIWqngrEgHfb9C8CrwZeDPQ31PO3wINWN38FfNWm/ynwHjsfXgzUAp8tZheN%0AHMhWmzEKvMzq5QrMXFnIYvp+E3CjlfN04KFDaA/g5cD3Gz4fhxnzU4Bp4A02/avAn1v9PMz+ef7v%0AwPtU9fwF9b4HwOr/SuAaq/93AZ+xcp4N7Lb5F7PNRrLARlU9V1VvP4S+NbUzETkF+CBwibXtP7T5%0APwP8k9XtG4Av2fRNwEvsnP4w8DGbfiDbr6OqV6vq2ap6dnemf+Flh8PhcDgcDofD4XA4HP/DiD3f%0AAjgcDofDcRDSIlJzMtwG/F9gCbBDVe+26ecAt6jqGICY3Y0v4akOBzBOnTXAfdYPlMY4Qw5UPgK+%0AZct/Hfiufb9aRP4ec0RoDrjRpl8CvBVAVUNgprZ7qoHL7etB+zmHcYjsXNCvhbxPRF5v3w/ZMovF%0AEbwS4xjE/n1Lg+yN3KuqW22/vwlcCFyHOda2Fh/wAeBl9v1S4FsiMgAkgG0Ndf1AVYtAUUR+jnFe%0ATds2avkuBL6nqvO2ze9iHF6NzjZYXEe5A5Tfpap32PxfB94H/ANwsYj8GZABOoFHROQWYFBVvweg%0AqiVb30L9XA6cJiJvtJ/brByVBf1qRICPWWdyhNlx1wcsth2sZuPLMbr+ScO1e1V1t5WtlmcO41R+%0Awua5BuMIu8WmP2nzfx2o7Yy9EOtkU9WfiUiXiLQBdwCftjb/XVXdbXWwmF00ciBbbUYc+BcRqTn9%0Aj2+SZzF93wd8WUTiwPdV9WCOx5+L2Y07ylOPWt3WUPYBYLnVQ7uq3mrTrwG+3ST9a5gfP4DRx2cB%0AVHWTiOyw/bkL+KCILMXo80mrz8Vss5EQ+M5B+tXIYnZ2CXCdqo5b+WoBiy4DTm6w8VYRacHo+BoR%0AOQ7zA8paYKrFxqKZzQMwXc1zUnaQx+3OR1884l6Mx/K7OSbTC0A5qjJWmibu+QxXKgjCXFCgL9lB%0Azk8CMBMUSHjma8qcVgAohhUqUcD52WUAPFIepT/exmxYIh+WjIB+ik3lKbyG07fLWiXjJZi1eRLi%0A44vHsbF2NpZHAAiJGAnnyVeN3/1Jb4yUF2ekPEUulgZgVdo4VSsaALAs0cVkWCDtxfGRutxZP8me%0A8v4Th/sSbaS9OEti++O0PVbcRxiPSNjTpwtRla54jkBDAJJenIqGZPxkvb1iVGEgsT+86pPlvWSi%0AFIIQaWT6oRFtiSxpL4FvdZD2EtxVGqY9ZsIjZyTOSJBnZaKbmM2zrTJJMapQjUz7pbCMogwk2hmu%0AmL5UNSQuPltsHKW+RBs5L0E21cem0igASxLtZBNG113xnJGzsJfeZDvDFRNb6oRUHwmJsacyzb6i%0AMc1US5zjk73cOrUJgJUtA+wMJ+mMZZkITEjT89NDbKiMUYyqdMeydX2PVGepREZH7fEsHX6GzcUR%0AliY7ARguTzGU7KzrYzzIE0T79VzTW1eylUeLewFoiaUphVVCjfbniSI6/AwzUZnRyozRSTyHj8d9%0AZVOu1U8xVp1jINlJISoDsDrZz7ribnptnL6ExOqyTNs8PfEWhstTtMTS9Wu+CFvK46j9TfNspUhZ%0AA6aq+frcyPhJQo2YtfVEwFgwR0Ji5HxzyEHOS7KpMExobaQjnmO0OktvvJUdpfG6PWUkRns8x76q%0A6Vt/vI3T04NsKpux3VQapivZSnssy5SNy5eUGK1+itHqLABnxLvZWh5jpjrPhG0/4cXojGXJeHEy%0ANm0mLNIWy7DT2tKx6T7avSRj4tX7m/Xi7NGQPqu3glbr7c7Z/ho9eRSjCm2xDHEvRq+fZWdlihDT%0A36WZbmJ4+OIxGDfzZ5/MkpJ43f6zfoqV2QG2lcZojxvb6tA0rX6awK5JVQ0JNCTpxRm3Ntnqp8nG%0AEuwpTpCLpRrGRKlgbLIaBfQn2qhEATOBWV8Gkx0UoyolrdZtoj2eJY7HdEPMw8nKHKsy/RSiCiOV%0AWfoTbewuTzKYNI+Uw+Up8n6JuaBI2k/U239ifg8diRYAOmNZQo1IeXGWJY0ut5XGSKfidVs7JtXD%0AbFQiJTG6Y2bebi6OsCzVTb+fZTiYMzYYlujwM+wpmsfOM1uWs7k0StKL0xVvsTpJMRLM1esOooip%0Aap5iWK6n7S1NkoulmawaPaa8OKtTS9hUnWQg3Vkf10oUEOr+dXI6LDJdnWe8ZGz0go4T2FTcSyUK%0AyFj9p8XM19r8T4jP+sooWT9FzNazJ5glITFCjei0cu+rzhITn6SYuTUS5I0MGtZ1KwiT1TzL0uZe%0AtiTWwsbSXs5MDbIjMDLlwxJDyU5mQjPWxyQ62FWdpi/WUo9nGWpEWyxDS7KTSRsrMeMn6Y+3saNs%0A5uSd89vJ+Ek6Y9n6PO1PtFOKqvW1dFWql+mwSIuX5PHCHgDa4llCIrYWRzkhvf+HQGk/gW/3HOSj%0AMoWoTJufqa9vgYaUoyqPhPvq8kyG86S8BKFv5tKu+THObFvBzvJk3bZa4hk6YzmGy1P7bTus0BJL%0AM2fvuR5Cq5eqz8mZsEgYRcxUC0zHjE7afXN/Stq1bbg0xUCinSXxtrreJqtziAhpL1FfAx8LJmn3%0A0xQjM5dUlTOzSylqUE8DOKF1KaXQPEvMhUW6YjkSXqx+L2iLpYlU2WDX8t54K8WowuPFffQl2gDz%0A7JLRJA8VdtfvxdNhgfVzOyhmze8s+2Ot7KxM0h3LMRuZ9pakupi1zwYAE5VZtpXHSXgxemLG/vZU%0AptlRnSImPilrg2PVOUpRwLKk+Y1pIaoQakRFA3rsujhWneWc9BBP2riUWT/FdFDg+GQPO61N9ibb%0A2F2ZYtzacaAhFQ1Ie3H6bd88EdbN72BFupeYfZ4JNSKOx678WF2HM0GBXCxVt6WUF+fCzDIeb4gd%0AuTTdTVcsR96u0/NhmeWpbiaDAtN2znckWpgLivV6MrV7YlhgebbP9MVLEGhIp73f9/pZHovK9CRa%0ASdnxL2qVjniOPZVpkl6c8zPHMK0V+hKtjNu28lplIiyQ8uK02eegzlgGVa3bUUJ8ShowkGiv3892%0AlsZIeol6v7rjOcaqc3TaNbKmy9q9ZcSuk2CeV6fFrAEpe598tDBMb9LYzUPVOWLic0zM6H8vc0yH%0ABeaqBVbaH/C1e8n62gswGeTNeujFzLcFzP099JViVGHC6nsymEdEaIubvo5XZvGTHp54xO0amJY4%0AFQL6U2adnAuKpLw4CYlRtM+cc2GRgXg7+yoz9WfD+bCELx7LUuZwm5mwSKgRI9VZhhLmvpRQn33V%0AWVrs/X46LJD1EuwsTdBin6e7YzlyforHima9WZHqYVmym5Cofg8aC+Y4MWbsuHbvGIi3EWhINTJr%0Ay+p4Nw+W9+GLV7+fdMdb2FGZYK+dRysSnfTFcuwJZimGRke9yXbiXozNhX28pOU4AGbVzK+dgZlL%0AU9V5Lm49gXsKOzglYdb8daVhSlrlhLjp/2Cmm/54Kw+W9tb764lHayxD2ra/J5wl5yfZUBjm5IxZ%0AJybDAhUNODO1hAnbly2VCU5K9rKxbHSS9OL8PL+ValTllOxSAHZVppjUCM9+j/PFozfeynxUqT8r%0Axe13HKA+d9bPbacv1VFPR2F5ssuMkx2TJ8vjnJodYsreu6oasjzWyYPVfH1MSlqlL9XB3aVhHI7D%0AwTkeHQ6Hw/FCp2h3D9Wx/zifb0w6xLoEuEZV/3JBfa9bJH8zaicbfAV4naquF5G3AxcdRh0CfFxV%0Av7BAjuU8tV+N1y7COA7OV9WCdZw97fhUm9fHOJleIyIftO11iUiLqs4tyL7wpIba56qq1t6H7H9m%0A+CzwaVX9oZXpqkOo65mOVTMdvX+R/E3bt7vQPgecraq7ROQqjN4OR473quqNT0k0fW86VsCbgR5g%0AjapWRWQ7i4yVpaiqZ1hH148wTsTabsByQ77aOBxI9sVO3mhWRlX1EyJyPWZH7N0ictki9TSrd7H+%0AL8YfASOYHYseZsdeMzmfpm8A62B7FfA1EfmUqn71aaX3c7GV7yvA3wF/bNMX6jN9gDqEw9MnqvoN%0Ae1Tqq4AbReR3ga1N6mlWb8n+WOFQWczOFpPbw6wfxcZEEfks8HNVfb1dg26pXWKRsfhlIYc8DR0v%0AJGr/iD0aqf0T5mikI547eKYjlLh39P5bY6Qy+3yL8JyR8uIHz3SEckxi4W8Ojx5q/9A+Gqn9SORo%0AJDisR8wji/MzxzzfIjgcjqOI6PkW4CjCHbXqcDgcjqOBe4CXiok952N2+9V2KVXtLimAm4E3ikgv%0A1OPeLTtIeQ8TKxHMcY+1IxBbgL227jc3yHIz8G5bvy8irZgdai0NeW4EfltEcjbfYE2mA9AGTFmn%0A44mYY0YX4zJgvaoOqepyVV2G2UnVzMG6VkRWiInhd0VD/w4kR+2nbm9bcO21YmLfdWEcsfc1Kf8L%0A4HUikhGRLPB6zE7WQ9XRYuUBjhGR2pGYV9q+1Bx+47auNwKo6iywu+Z0FpGkmLh7zeR4d82GROR4%0A2+7BdDRqnUEXA8sOkh8r0wxmJ9yfNthsMzZhduqtsp/fgrHXTcAKMbEqweigxi+wdmqdpuOqOisi%0AK1X1YVX9JHA/cKLNf7h2cSi0AXtVNbIy+03yNNW3naejqvpFzK7nsw7WmHWwvR94q4h0HiDfDDAl%0A++NGvgVzXPI0ZsfyhTa9cZ436vN44BjgcRE5Ftiqqv+M2YV7ms3fzDafLYvZ2c3Ar9t5SEPfbwL+%0AoFbY7jyt1VOb029vqP+Z2L7D4XA4HA6Hw+FwOByO/+E4x6PD4XA4jnhUdS/wl8DPgfWYmIw/sJev%0ABjaIyLWq+ijm2MWbRGQD5kjLgYOUnwdOEZEHMEcY/p1N/xDGYfkTjMOnxh9ijvZ8GHOU4ymqOgHc%0AISIb7U6tm4BvAHfZfNfxVGdXM24AYlbujwAHOuLySuB7C9K+g3GcLuQu4BPARswRigvLLeQqzDGU%0AtwHjC67dC1xvZfuIqu5ZWFhV12F2od2L0d+XVPXBQ9XRYuVt9Y8Bb7M66gQ+b51HX8TE7fs+T3WG%0AvgVzfO0G4E5MTMQNQCAi60XkjzBx8B4F1onIRuALHPzEiGuBs0XkfoxzatNB8jfq50GMDf7GAfKU%0AMHEuv211EwH/ZtPfCVwvIrcDjXEXr7IybcCMd81p/H6r8/WY+I7/z6Yfrl0cCp/DjM/dmGNJm+2Y%0AXEzfFwEPiciDmN28nzmUBu3c/iY2JuMBeBvwKaufM9g/z38L+FcRuYv98S9rffGt/r8FvF1Vyxgn%0A7UYxx+KeyP5Ymk+zzUOR/yA0tTNVfQT4KHCrHddP2/zvs/k3iMijmHiUAP8b+LiI3MFTncHPxPYd%0ADofD4XA4HA6Hw+Fw/A/H/fPA4XA4HC9oVPVpZ4Op6nZg9YK0b2AcVQvz/jnw5w2fv8X+mI2HUr7W%0A/ocWpH+eJs4DVR0BXtsk/U0LPn+G5s6Thf1a3vDxFRwCqvr2Jmk/xMZRXKDTgqpe0SR/ruH9ddj4%0AftYh+4OF+S1PqOo7GxNU9Rb2H91YS/s0+50hjemHpKNm5a1NnNxMKFX9a54a56+W/iTGmbyQSxd8%0A/iv7auQWnt6vnP07DpzPIbLQxlX11QvaqaX/QcP7m4Ezm9R1A/t3LTamT9LcLt+7MM0eZbyYXSy3%0Ab8c5gK026GJ7LZ/V92kNRf6ySZ6I5vq+xr4OyoI5s7CPqxvS/6Hh/UM02UWsqg9gjoatcZVNL/HU%0A3YG1/B8HPt6YZnc9R6r6rib5L2p4v9AOGq8tX5jvQHamqk/Tl83fbEzv4qnxNj9k0xcbC4fD4XA4%0AHA6Hw+FwOI46okWjrTgOF7fj0eFwOBwOh8PhcDgcDofD4XA4HA6Hw+FwPGtE1XlxHQ6Hw+E4UhGR%0Ae4DkguS3qOrD/w1th5gjTGPYoyRVtXAY5f9KVT/2LNrPN9sRe5h1tANvUtXPPYOyP7Zlpw8hbxcm%0A9l6NNGaX2a/ZHaW1fAft0y+j34fDs9GRLb8c+JGqrj5I1kOp50V2d/Jh2b6I3KmqL3oGbX4Qc0Rx%0AiDnS9vdU9R57rQfYA/yBqn6hocx2TKxQBaaAt6rqDnvty8CvYmIzrm4o82uY3ZQnAWtV9f4DyJTB%0AHB98GiDANPByVc3b668HvgucpKqbbNpyzBx9HEhg4nn+jo0P2YXZ0XwO8JXGnbUi8lHgrUDHodjc%0AxKtfqgDJE9oBqO6YIfXys5n80jp+tGsJAKuqVeISUVCf43qmAAgC81vIh2ZMOMrRmNAdKqukwOq/%0APw6Aq/9mD8srEZO+yXuq5DnpbXHC8Vk2/9iEcr3Ja2FtqcJePwHACi1y5keWcf2HRnjp6t0AxFqF%0A2W0xNg730BsrATAfxHg0keSMwJymW4p8NiUS/NZHh6je9gAAXluan349y6Bv8pzyvnbkpFMoX3s9%0AP7t1AIALThrGT0D2rS9h9osm9Oz2JzrZpWle+X4j09c+W2VJEBIhpDUCYGlujuXvWcL4N7YCcM9w%0APwlVkhpxztq9pv8bhnjX2t1sucvodrya4sI3F9j2PSWdrgAwNZNhLoizPpngtHIVgBd95QKKV3+H%0Ab983BMBb/8+JbPzDB9gVpulUk2ftVf088ve7ucczITzTCucnpxjO5zjnolEAkm99LbprG7v+zxOM%0AT5t8IUIuXmHlRXkAvnnLAGeGBfZFKS57R2DkvibB770nzr2fNnm2xJNc2j3Clr2d9GXNacuDa/Kk%0AfvOVTHzsBgD2DbcytGqaHz+5lFxkvqumNOK8U/fwr08s5RTTXc7pG6XjTOWbP+0H4GVtY4goT4x2%0A0hUrA3D8ZbPce0M3VQSAs07YR6XgkxsK2LPenHC+ez7HkvQ8MT+id5WRc2Y4xY0zPVyUMDY6MZ/m%0AxFPH2Pv/2TvzeLmKKvF/z723b69v35OXnZCEhH0TBARkUEQFHRxFRBm3Ucd99+eMMqPjoI7403Fc%0A+KmDKyCriAsqyOLCErYQSULIvr2Xt7/u1/u99fujqjudfv3yAgODYH35vA/d1bWcOnWq7s09t+ps%0AbCZT0GN59GcXEazfxCM/0CcU93amuXGyi1ckRojGdP87TvYo7siy/RE9bv/txHhjuUA5dDjy381G%0AYz9K5rt3cM+jc1jVo08wz2cjjKYTtDfpS+pwOsEoPlEVsmKuzvPErg46Yjm2FfTUPOMVw/y/W7vZ%0A6wRc7KT1HLgoweYf5vhl2MI7z9OXqp/c0MprXjJI5Ey9yfv6j2zhtDl7+OVAH69/tc5z9zUp9kQ8%0AXPOoIBUqTj9qJ7esmccxkQkAtuVTHLt4gIEdzTpPqsDO0WYG3Qgr/Umd1lSgqbfAA2v62Ovpw5bm%0AlkuEQEICANZ6MZaWijR5JVZ+qBOAG/8jR29QIit6vvf7WYpll5UXw3U/TABwpJumKZVnbCKB6+i5%0ANF6M0uSVGCvrS8OSrjF6zknwyA9c4hFt7xuCFGOucMkH4tW2zn97wH9/x+XN79bhlX9/eY5D+0Z4%0AdEDLc/oFE/zi+jZWxif4Q1GPZVxBb7nMkYftIX6Ibu/hn7Vw/H8cysAX7wPgD0M9nNQ+RN8l8/j9%0AF7VtLe4YY/NIG4s7tG39fqKLo7xJmpoKbB7Sdfc3p8lkowwEem07vHeY1YPdtIclTvxHLeNvvq54%0AyfdPYd1bbqWzR9d9254+OoOApc16jEYmE2xxYrzs+B3cc49epxzglIuy/Of1etyOzZeJS5njvnUC%0AU9/8OQCFcZffb9X5KxzdOsLAWBMT5tCs0/8uzW0/aaaLIntE93+xlyFT8ll5vF43dqxpYTQfo799%0AkqYOPSe3bW5jdxhjcVTLPJBPUBKhnRLrPd3fV67YQW7MY/2OLh73dXtjjuKIguKsd2ijzD+gT/N/%0A9L5uelv0WvJQpo3OoEyzq8e6HDo0xwtM5qK0JfXaPffkPD/5XR9ntg7Reby2wa/f3sv7P7eIBz+0%0ADoDlxw6x/dFWln1iPsG6LVpvfR187+sBb3ydbuu3P4izxXdYVShx6k06hPrt5/+Uhak08ZRepL45%0A0cmnP9DCxLUb2L65DYDHJMGRTppkssj6cZ121rsdNn17gh25fZfZggitqsyiXm0nxYJH29wsm9d1%0AADAZ+AiKF/ztJA/doMsd96EmVn8pzR7xOeMwfc3bvqGNaCSgUNLr1KMqRUwpuoMyc1v0OvGTQhtn%0AFArEPb1uLXt5HvfQeXzyq2k++za93hVWb0M84Zp7+gE4KsgSKuE2P8aZBT22W5wYLopzXrSbe27v%0AAeCEk/ew7YFWrnb0vJ0XuJQEFhVDMo6e36sik6wrNfGqa18GwLoLf8LSCxTp+9I0naDX6Qd/HGXR%0AvFFajvH45c16XvaERdLicdo5Q3qMoh4/+nkn0RBe3Kevnat39tBDkRUn6TyRBc1cf20LJyZGWfBW%0ALeP6r43S0TXF2l1dVd2fde4Q3/lND/0lbW8tYUCbV2AgiHHmu7Uugx1D/PGmtuqYhcDGqMcuJ2Bx%0AoPO8+tAd3PD4PI7Tt2gMl2JMOC6LnSxXRfS8eWkOdpj1dkmg70tyyuO0m85j73u+DYAItJ2axD3x%0AWMa+cgcAazf1EAIxtB0fe2Geb9zYwrtenyPcq9fgR3/ewrz+MX4xqOfzeQt2MbI7yaZsM8cuGADg%0Alt1zeNP3T+emi35HR6DryojDWecO8ctfdAPQFZbob59kzsvj3PBjfQ/QFgR0OQUOf4deS3/7dcXy%0A1jFae3MkT9J2uuvGLLvG9BiecJHu2w3XNNMchPR7+vqWiJbYnmnCRRGYa7VPyElfXcmfP6Q9xKxG%0AAAAgAElEQVSjaaxVKY5w0ix/dzv3XK7n4HGvHEdch6nHjM4mInx0PMH3LzuKTZ/U925Xh838HWly%0AxQhrjA1u9AL+Jhcyz9j/nFNLbLs9xtyjJvnxan2v9DfJEfpf14qzTF+nd33mHtKZGLfRxCUrdgDw%0A+JpOlh03zH+t6ee9L9Dr0S/vnsO55w5x6y3alo5oGWV4PElf1yQ/H9e6fCFpDnlZnhtMntYg5NTj%0AdzG0IUkur9d3zw1pasnTskSvZU7CZdcfYziuYjyj18nBMEZCBXTFcmw29wHnfPs4bn3rak49Xodu%0A/+P9c3jxJ1r48uVp3nWCTouespzHL99NZ6+xyYEUC46b5E+/72WrWW8PKxZYsWKIOzbM5WWv0deT%0Au69J0eUVSMb0+rYz08SSrjGuyLTTpoy9J4aZ+4ZuHvu61u1PI3EuSYzQdWJA+jF9ne54/6kUbr6L%0A4Uf02tL7iiSbr9H97JyjZWp7z2mEW7dy///N8piv58nfrdqBOFA2TxoeeKyPMdfjnBN3sPFebW+L%0AVoyQPHUON1+h15YxV+gthcz3suwtab1FUSTdEm3NOf6Y7jC2HNJOia2ubuuCj6aQtjbGr7iHUl7X%0ANTqUZMkrymz6mdZRPF7iqlw7f+tMUnGrDOfiRCWkr0vPv0w6Sjof5eZYhBfldKZeP8fyTy4keGwT%0A91yj51JeHGIqrN6rzktMsfA8yKzO0HyWvsfdefU4iaYine/QBx6p0VHWfHmcR50ER2PusYMkV0cm%0A+VJLoWpvL/bH6FyY4VfrtW33lsvsiHgsL+fxzL3TVODR3z7JQ+NaHwVH2OEpVhQUgT4JibLAIZIl%0AF+j+nzZwrf7hecrHFl74F+8s+/zWq54TY2B3PFosFovF8hxGKXWiUuqour9n3OloyJn2VgFF9sWM%0AA0A0B7rX+Es4wrEVeNeTKVDpl1LqZQfjdARQSo3UjhH6uNrfo51Qzzoi4h7g5yeto2eIhdTEKT0Y%0A26/06yk6HU9Cj88xSqkjgLOAHTVZXoOOZ3phg+JnmDJ3sP8xv1cCL22Qfy3wauCugxDtfcCgUupw%0AM/feApRqfr8QbVv1cUI3Gds7HOgH/s6k59HHq364QVs/A044CJksFovF8gxweG99OO3nDwP5xLMt%0AwjPGNyc6n20RnjGOCg76HcPnHAV5TjzHfUqct2DXsy3CM0ZuIvJsi2CxWCyWBljHo8VisVgslqeD%0Au4FDRGShiKwTka8DDwLzRORCEXlURNaKyOcBROQyIC4iD4vIj0zaG0TkPpP2rYrTqFH5CiLyJRF5%0AUERuMzvQEJG3icj9IvKIiFxvdoghIj0icqNJf0RETgYuA5aYNr9o8n3ElF8jIv9i0hr1a6uIdJrf%0AbxKRB0TkzyKyX5zLekQHUbwAHSPwbBGJNchzuojcZeR9TES+WevEFZF/M324R0R6TNorROReEXlI%0ARH5bk36piPxARG4XkY0i8raaNn4nIj9G71xFRD5o9LxWRN5vmjsoHR2gPIAnIt8z+a+rGZNPmXrW%0AisgVRjeIyCGmD4+Y8V1i5DjVyPEBEXFF5Is1cvzDAfpV2Q2YMrbyoLGpaXEva+gDhpVSBdAxEpVS%0Au2t+vxD4ENAvInNnqONPQPU3pdRdwGh9JqXUOqXUhgPIUi9X9emRUmpDRUYRSQEvRDsj6x2PlfwB%0AcF9FLqXUlFLq92gHZH3ee5RSew5SLovFYrFYLBaLxWKxWJ6zqOfA32yIyEtFZIOIPCEiH2/we1RE%0ArjG/3yv6hKTKb58w6RtE5CU16R8wz7vWishVjZ5j1WMdjxaLxWKxWP5HiIgHnINx8gDLgO8rpY5G%0A78T6PHAmcBRwvIicr5T6OPt2TF4kIiuA1wIvNLuyAuAiEZnTqLxpJwk8qJQ6BrgT+LRJv0EpdbxS%0A6kj08ZJvMelfBe406ccAfwY+jtkJppT6iIicDSxF7/I6CjhWRE6r71fl6Mwa3qyUOhY4Dniv6OMr%0AZ+KFwBal1Cb0jriXzZDvBLRj63BgCXpHXKXf95h+3AW8zaT/HniB0fvVwEdr6joCOBc4CfiU0Wul%0AjU8qpQ4TkWOBvwdOBF4AvE1Ejj5YHR2gfEV3V5hdgJPs20H5NTNWq9DHz1Z2gP4I+C/Tx5OBPUaO%0Au40cX0aP64RS6nj0MaFvE5FF9f2q02keeJWxmTOAL1WcnQ34NdrB/LiIfF1EXlT5QUTmAb1KqfuA%0An6BttxEvBW6a4benyneBj4nIn0TksyKytOa384FfKaUeB0ZF5Jj6wuYfCCcCv3o6hBGRt4vIahFZ%0A/b1t1kdpsVgsFovFYrFYLBbLs4HoF/j/C/2M7jDgQhGpfy7yFmBMKXUI8GX0MzdMvtcBK9HPMr5u%0AXvieC7wXOM48u3GZ4UXnWqzj0WKxWCwWy1MlLiIPo+PFbQe+Y9K3KaXuMZ+PB+5QSg0ppcpoh9Jp%0A06vixcCxwP2mzhcDi2cpHwLXmM8/BE4xn1eJyN0i8ihwEfqmCbTz8hugd30ppSYayHG2+XsIvbNx%0AOdrJVt+vet4rIo+gj96cV1OmEReiHYOY/zc6qhPgPqXUZrND7aqa/hWBW8znB9BHkII+PvNW0++P%0AsK/fAD9VSuWUUsPA79h3fOZ9Sqkt5vMpwI1mB1wGHSfw1AZyzaSjA5XfoZT6g/lcO1ZnmDfsHkWP%0Az0oRaQLmKqVuBFBK5WeIHXo28EZjL/cCHezTe22/ahHgcyKyBvgtetdfT4N8mD4cC7wdGAKuEZFL%0AzM+vQzscofEY/k5E9qKPZ/1xo/qfKkqph9Fz44tAO3rOrDA/H8i2lhhdjQDblVJrniZ5rlBKHaeU%0AOu5NC/pmL2CxWCwWi8VisVgsFovlmeAE4AnzLKmIfi5Qf9LTecD3zOfrgBebF7LPA65WShXM85Qn%0A2PfsyEM/A/SABLCbWRClDmaDpsVisVgsFsv+iEhGKZWqS1sI3GLegsLsTny1UuqN5vtbgJVKqQ/W%0AlheR9wBzlFKfqKvvQOUDIKqUKovIYuB6pdTRIrIFOF8p9YhxFJ2ulLpERIaA/sqxlDPI+yXgcaXU%0Atw7UL5O2Fb3DcRXwWeBspVRWRO4ALlVK3dFAZy76mMwSelenoB1mfUqpdEUnInI68C9KqReZcm8G%0ADldKfaBObxcALzf9uwO4XCl1syl/qVLqdBG5FH3P92lT5vvA9cAE8GGl1MtN+vuBdqXUp8z3z6Ad%0AbjcfpI4OVP5OpdQCk34m8B60U2wb+q25HUZOgMuBx5RS/XX1n14n7/XoXZS3HiifSavo9RL0m39v%0AUEqVzBierpTaWj9W9Rhdv0kp9QoReRDtsKzEVpyDtsuNNXYxhY7puEsp9cGaehZSZ0s1v91hZF89%0Amzw1Zb4GbDFt7QT2ok9gcc3/F5i/W5RSq0SkD73T9iNKqZtr6rkEPRbvbtDGtLneiJfNf5lam9lB%0AzI0C0Ou3MFLO0Oe34qA3lg6WJpnvt1NQ5er3FjfOSDlDKQwAODExn8Ewy2h5iqLJt8DvYHtxlJSr%0AT3TxxWVvaRJfPEpKl2v3kowHWULz75tcUKQtksQRh+HipM4TSTFRzrIg1slkoE+XDVVI3PHxzGnG%0AmbBAl5diLMgREw+A0fIUuaCIYzbIptwYubBI0o3R5zUBsLs8iSA0Obr/RRWwuzBGl99Mf6QZgI2F%0AYXoizeTDEknHB2BDboAjE/1sLY5W+yEijJezZIyMh8S6GS5PMVHWPviYE6nqwjUyZYIC8yKtDAQZ%0AxkqZ6hhMhUUCFQLQ7MaISwRPXMaDHAAFVcZBqnW3eAnavQS5sIQyh/m0uwk25AerYzQn2komKBCo%0AEM/RIWLb3AQlFdDpJhgo6/ab3ChD5Qy5oAhANigwP9bBZJDHN7qNmBCzFf3vLIzS5MXJlPOsiPcC%0AsLU4ylgxzeJED3HRsZx2FMcohCWavLgeEydKJizgicuk6cv8aAeDpUnGjT4Wx3sIVEi3l2R9fq/R%0An0OmnCfpmXELy/T6LUQlwmaT55BYNyNBloSjdQfQ4cTZUhqjgisOHg55VeKQSDsAvxh5lNZokvaI%0AtpE+v4WNuUHirl/t/0K/jYemdpLyYsyJtGjbVSVKKiRtxqgUBhwVn8MTpVEKoV52ok4EpRRRR+sj%0AFxbJBUXmRtsYLU8B4IvHokgrewLd/4HiBN2RZiaCHHFjfwEhXV6KXcVxml2ty7wqsSDSyl5Tz0SQ%0AI+FGKauAFpMnJh5bCsOsiOl3N9bm9jDXb6OWLfkhUl4MF4cWM04DxQnijk9AWJUx7vgkHL8632Pi%0AsT67mwXxLmOjAREc2tw4gbHJ3aUJCmGJ+b7W9VA5w9xIC3vK6aqOfMcjUCEpJ1rVSa/fwlBpXx5X%0AHDq8FONBtmrfgQpJebHqWLviMFbK0BFp2m8ORp0IDlK13XSQ329OZIMCUSdCWQUUQ923RdFOmp0o%0AewMtz67CGD1+C1HHY2dBrwHZcp6Tmpawemo7AKsSc3iiMESzl6DD1XERdxTHWOx3sDa3m7irxzIf%0AlAhUyMJYp9Gty3iYr8qi7a2dnCrT7eh67stupzWSZK7XXJWp000wHGQpqYBms840O1GeKAzR4aWM%0AvZXYmR9mQbybvUX9HteiWBfD5UxVb4WwhCsODkLKXBemwiJKqX1j7fhExaNMWF07PXFYn91Dh99E%0Av6fnxI7SOHHHJxfqtaTFjZNwfAbLaQYLeh42eQl6Is0MldMAJN0YY6UMh8S6GTRptfNnYaTN1D1B%0Ayo1SMGNUuaZMlLMkjdyT5RwLY52Exv6KYZmYEyEdFijVlHPFYayo21qZ7Ofx3CAtkQSjRT0H58c6%0AKKuQXFgkb2SJORFavQTjxrY6vBSjwRQpJ0rZrN2g5+XSiD5QYyTMMxZkaXXjTBmdBCrEFQcXoc3M%0A06IKWJ/dzarkPAD2lCbIBHmKYZkWT9uAiDBR2vd+V1skiScu2bBApqztp8NvIlAhXeZ6t6c0jotT%0AvV5p3ZYJUUTEYeOUPgGhzW+iM5JCzD2ALx5D5TSBCuk1690TuUE6/Kbquh2okOXxPp7I763Om9NS%0Ai1hXHKHdS5A2tjxWnsIRIR9oPbZHUmSCPEuinewu62t+OdRjkjDr3XiQJepEaHZi7CqOVcdyabyX%0AvSVdptVLEHcitEqUh3L6ZHuFIlAhxbBE3NjE0lgPWwrDVT26CJmwQKeXIh1qGR2EdJDDNXs+cmGR%0A7kgzOVWizczljdk9rEjOJR0UGCjq0PFzo2344hE114mYuDyWH6DDS1XnUi4s8fjUbpYk9HUyGxaJ%0AOB75oFi14ZgTIe741XuusVKGFi9RlQNgpJwh5viEKmSFr9fc3YGex5Nm/RgrZQiVwne8an8DFSIi%0A1fsLB2GoOEm7n2KxuQZuL0/Q4SYYLKer/Z0M8oyU0tVrV8L0pz/SwnYzJo44JJwI2/MjAHT72lbi%0AZs3VtuQyVM5Ur0mgr1VzIy2MmWvn1txe5sQ6iDledQw8cdlTGqfdSwL63qk70sRAaZJOs74NlCaY%0AKheYF2s3ui0REZek41dtuTJH00GeLlNuh5G/cs/T7MXJhUXm+m2MBfvsOxsUqut2ppxnbrRdz0sz%0ATnHHZ16klW3mHiPqRNidH2FBrKva3z9ndxF3fVxxqu3Nj3YwXM5Ur++LIq3ck9nCEcl5DJr7Ml9c%0ARsqZ6j3IodEuHi8MISKky1pvJyYWkKXMw1M78B2dr9dvYXN2kFY/ZWzLZ1mkgx3BZHUNikmEnflh%0AmiNatz2RZh6b2kmH30xZ7bu+NnuJ6jUp5cYoqwBP3Opa0uRE8cXl0akd1flWkaEyjpNhnqTj0+bE%0A2VTUsZCTboxeN0XW6PHx7G56om244rBucgcAbdEmuqMtZINCVW+HxnsoqoCU0dsThSGmygVaIglW%0A+t0A3J/bQZMXr7YvIoyVMjR58ep1ZZHfwWiQo9PY+ubiCAk3ykgxTa+xYd/xmDD2WVl3Y26EofwE%0Axzbrg3t2lybIBUXmRdurfffEYaicYbigr7ed0RY8cel0k9UdZavTW0h6cVoiCVLmejpQnKAYlmk3%0A41bRe9KNVf+N0+EmqvcKoK8bIYqyCqr5O7wUvuORNPfgP91+y/M3IC7w4YUX/sU7y7607ep/QL8g%0AXeEKpdQVUH1u8VKl1FvN94uBE2v/nS8ia02eneb7JvSpSJeiT9f6oUn/DvBLpdR1IvI+4N+AHPBr%0ApdRFs8lpdzxaLBaLxWJ5JrkXeJGIdBqn24XoY1EBSiLm7hVuAy4QkW4AEWkXkQWzlHfQsRIBXo8+%0AahSgCdhj6q69GboNeKep3xWRZiBt8le4FXiz6Fh5iMjcikwHoAV9TEVWRJajjxmdibOAR5RS85RS%0AC40z7nr0EZn1nCAii0THdnxtTf8OJEcl9t+b6n47T0Rioo+APR24v0H5u4DzRSQhIkngVejYnQer%0Ao5nKA8wXkZPM5wtNXyoxAYZNXRcAKKUmgZ3G6VyJP5CYQY53VmxIRA417c6mo73G6XgG2iHXEBFZ%0AJvsfY3oUsE1ElgFJpdRcM4YLgX+n7qgRpVQOeD96V2Y7TxMi8kIRaTOfffTxKdvQ+vu+UmqBkWse%0A2iF5Sm15pWM2fhz4BM8yg+Yh3/ORonnA8nxkTrT12RbhGaPykPv5yECx0Sb/5wdD5oHq85FViTmz%0AZ3qOEjMPeZ+PrEz2z57pOcqe0vizLcIzRqtxqj0fqbyQZLFYLJbnPrWnDpm/K2p+buQYrnemzpSn%0AYbp5/nAesAj90nVSRN4wm5zW8WixWCwWi+UZwzg5PoE+3vMRdEzGn5qfrwDWiMiPlFKPAf8E/Noc%0Ag/kb9C7AA5WfQh/N+QD6mM5/Nen/jHZY/gZYXyPO+9BHez6KPqJ0pVJqBPiD6ADZX1RK/Rp9NOaf%0ATL7r2N/Z1YhfAZ6R+zPo41Zn4kLgxrq069GO03r+BFwGrEU7kOrL1XMpcK2I3A0M1/12H/BzI9tn%0AlFLTjsVQSj2I3jV3H1p/31ZKPXSwOpqpvKl+HfAmo6N24BtKqXHg/6Fjg97E/s7Qi9HH164B/gj0%0AAmuAsog8IiIfAL4NPAY8aN7Y+xb6+I8D8SPgOBFZjXZKrz9A3hTwPRF5zMhxGFrHM43htCNzjf1e%0ABfwjgIhchR7XZSKy0+zgRUReJSI70TE4fy4it9bXVcMS4E6j+4fQRx1X2j9Y27oJSIjIqab9reid%0AppcYuQ4z6V8wciVM+qUHkMtisVgsFovFYrFYLBbLs8dOdPifCv1MPxa1mkf00aktwOgByp4FbDEh%0AkErosDonzybIbA9nLBaLxWKxWBrS6OhFc2Tlqrq0H9Mgzp1S6mPAx2q+X8O+mI0HU77S/j/XpX8D%0AE8uxLn2Q6Wfbo5R6fd33rwBfqc/H9H4trPl6ToP801BKXdIg7Wb0caT1Os0qpV7bIH+q5vN1aMcf%0AxiH70/r8hseVUrVHcWCOgr2jLu1ytAOqvs2D0lGj8sYm6oOZV377J7TDuT59I9qZXM+L677/H/NX%0Ayx1M71fK/H8Y7dybFaXUAzS+mb60Qd6KY7LeLlBKvafmc8N4nkrHs5zNsVzJ+33g+w1+Or1B3q/W%0AfF1Vk66AI2u+7ydzTfpHgY8ejFwWi8VisVgsFovFYrE8lwmnbQ58znE/sFREFqFPxHod019Gvhl9%0AStaf0Ccn3a6UUiJyM/BjEbkcvbNxKfrF8hB4gTmJKod+LjNreBjreLRYLBaLxWKxWCwWi8VisVgs%0AFovFYrFYnqMopcoi8m50aBoX+K5S6s8i8q/AavPi+3eAH4jIE+idjq8zZf8sIj9BnyxVBv5RKRUA%0A94rIdcCDJv0h9AlmB0T0C88Wi8VisVgslqcTEbkXiNYlX6yUevTZkMfSGBP38rYGP73YHDP7rCAi%0ALwE+X5e8RSn1qmdDnoPhxf1nq4kgB4CIEJcICmhy9TTYmBukNZKky0uxMTcIQJ/fiu94BCoEIO5E%0AGCpnyAYFfNn3jmSIIm7igaXcKNvyw6TcGN2RZgBGgylSjm5nvJwFICAk6cbYmNahTw9rmkc6yNMR%0ASVXj3fX6LSilqMi9KzdCf6ITT1xipv3NuUH6ou1kgjwALV4CF8EVh7RJy4VFok6EdDnH3GgbAPmw%0ATC4sMlLUsSznxDpIl3MsiXUxFRa1jCpkUaSVx0ujWh43xcbCECk3RtnEiRwtZeiJtjIV5Kv93VkY%0AJepE8B0tY9LxyYYlouIxauLd5YMSh8Z7GDCxNBf67YyFObbk9nJEcj4A63N7SLhR5vvtRo9ZUk6U%0AncXRqu67Ik2MlqdIOFEKYQkAVxwijsdgQcf6Oiwxh5EgSzYo4JjQILmwSJ/fWtWtLx49XgoHYVtp%0ArFpPTCJkgjwB2gYSTpQ2N87ukh6j3bkR+uLt1Tp0Hp+IuEyGWv89XhNP5PcSdSJVO8mFRXzHY6+R%0AcVliDgOlCTLlPHFX55nvt7MpP0TMjRB1ItU2RkpplsZ6tN3mBwlUSNz1q3aaC4rVMQFYFu3mgant%0AnJhcwEM5bW/pUpaTmpeQDks8OLkZgBWpfiaCHL2RFgCanAjr83tp85K0u3EAMmGRdjfO6sxWADqj%0ALbS5CfrcJNvLeizTQZ55kVbuS+t6O6LNCEIxLNMV0aeDByi63SSbisOMF7VNtPopWt1EdUyKYZlC%0AWGJutJ2SsTcRIYKDK051jEbLU3R6KbbkhwBoi6TIh0VyQZEO0142LJj2zZwsZ9g9NUJnvAUxNtEe%0ASRFzPEpGjyUV0OklSYhHYJ5LbC2OMlnOVe0v5cU4ItrLtvIEOwujVXsD2FUcp8XTeotKhLEgS97M%0ArVApDo11M1SeotPVcdt2lifIBUWWRrsAKKMoqoCIODyR3wuAJy65oEjKizFc0Da4NNmHIHSYMQqB%0ADflBWr0k3a4OLRwXjydKowwZe1sY76bV0aGMNxX16eftXpKxcpYeo6OhUpruSDPz3CTrzBrQ4sbI%0ABAUCVHUuTYUFeiPNrM/uAeCQeA/5sMRAcaK6BkTEJepEyJn+Z8p5jkvOZ/XUduaYNUnQwXvyqsRE%0ASa+T86LtDJXTZMralrv9FsbLUzR5cSrPinJhkbjjEzFtjRTTtEQS5IIi83xd92RYIBcWq3bjiUs2%0AKOCKQ7undbS3NEm7lyQTFKpj3OO30O7G2WrWnCXRTsaCHFNhsboGu+IwXs5SVPtisCbdGM1ujBET%0Aty4fliiGZTr8pqreQhTNboyCid06WJxgUawLB9hS0GPS5MUphmVWRvV8zxPw8NQOUl6MpKvHL+n4%0AKKWq601MIoQoMkGeiLhVHS2OdpE2eQDGylnm+W24Rp5dpQmGihMsjvdU4wCPljIcGuuuyjwQZJgs%0AZ1kR6+F+swa0RJIk3RgOQtysU5uyA0Rdn7lG/0PlNEdE+9gVpKvXt9ZIkqi41flWVGXa3SS5sEgm%0ALABQVgH9fht7TJl+v42CKrMhu5v2yL5IA/mwhO94LI/qsOfjYYGAkO35keoYOSIcGu3m8YKeSx1e%0ACkeEoVJay2PsIFAhx/i6nnXlMcbLWVq9BCPm2nVItIsthRE8x63q2xcXVxzWT+n1tSmSIOFG6fG0%0AjI/nBlkS62JrYYQmsyZMBXnm+m2Mm/VuQaSVneVJko5ftYnKOBbCEn2+jl/si8fG3AArE3PNuI1T%0ACEu44lSvAZV4wKGZI+1+irhEyIQFdmW1bc1LdJEJ8jR5cbJBoarLDi9Fj6cPL9lWGqfZzPk2s75s%0AKQxzTLyfSaXn8kSQp99rYmNxhG4zJuumdtEba9/vmtzsxPBqrosdboKB0iStXqJ6zzFWypByY3SZ%0A9ldPbubklqVsyA9WbWm4nKEn0kw63Cdz0vHZVRhjfrQDgExYYGd+mEPivdV43YEKcUToN/cTQ+U0%0AE6UspbBET0zXrZSipALSZv43eXGa3TgJx8c3c2lbcQRfPKaMzuKuz0q/m23lCXJK93depJVHpnbS%0AFklWr12BClkY7ajeOwwXJliS6MUXj71GxhCF73gc4+v5/lhplIHiOJ1+M/mgWO1vwo0SEYcJI+dk%0AOUfSi1bXsmxYosNNMBkW2Dw1AMCxzYt4PDdIS0Rfb2ISoaDKNDlRho1t90ZaGCjtW7cXRFpZlx/E%0AF49VZg1aXxomXc7R67eQN3Y2Xp4i4UaZY+4dthdHCVSILx4xcz9TCEv0RprZVdwXgzXqRBgppqvX%0AgLwqMV6aIhcU6DVpRVWmw9t3X9zkxVEolFJ4ZkzKKiDieNX70mxQIOnG6PSS1euELy67ShNVG82F%0AJdZndnFU0wImjS2lgxyror08URpFmR1lvV4zo0G2OrcyQR5HhBY3wZAZtxWxXrYWR6tjnQ0KtEaS%0AtHtJWs29/9biGCUV0BtpYXPN9bysguo9H+hrR6DCal+KYZk2L0nBXF8my1kWRDt5PLu7uuttcbyH%0ATdkBEl6sqiOANjdRHVulFF2RJnJhqXo/N1jO0OzG9otp7yB4jktc9FoecyIMlCboN/MvF5aYCHL6%0AuhTr1eNdnqCsAo70u9kd6mv3QGmSpBNl2KyvS2JdZMICgpA3famsWzlj221ekrgTIVBh9T4w6uh7%0A8JS53qWcKA9PbmFFUz9tju7Hmuwujk72s7EwXL1Xvm/3nY3iAD5v+ODC1/3FO8su33r1c2IMbIxH%0Ai8VisfzVICKBiDxsYtVda44JeDLl6490fLLtZ/4n5U0drSLyrqdY9hci0voUym0VkUeN7h4VkWnH%0AlTYo8z/S1ZOQ7fxKPLqnWP5KEbngaZDjEhGZU5umlDpRKXVU3d+jdeXeISJvfArtXSoiu8yYrBeR%0Ab4jIk7qvE5HTReSWGer+8JOsq6FtPxX9HoxOnoqMM6GUGlFKHQXcCXQBx5ixGjHj+rWnUq+ZN53m%0A8x+fgly3NrCfv1inYy0i0/8dVHE01lJ5yFeh8kD1QKTcel++djrOxmFN86al9fot+33flZvuZ95c%0AJ3eLN/2yUXnQX0vlYVGFObGOaXkqD1mq8rjTTq9mtDT7ZSPp+NPS8kFpv+8LzYPAWk9dFGcAACAA%0ASURBVNbn9uzfVpCdlqcrMj3ErVu31FScQLXU66TWiTxTPY3Y3WBMEnX9rTx4PlD7yxrIOL+BTurl%0A3Jifbre5oK5u8yC+lnRpui7raWpg75k6uTujLdPyVJzdFTqizdPyBA2OiGr197evYp2NwvS522iM%0A2iLT7bSeivO7lva6cpUHiLVsrXF4g3Y61tPI3qKyvy7DBi9X7yxP7Pe93EBHlYesByJskBavs5uF%0A8ek2UXlgXaHijKmlxZ3e36mah/+gnY71ROrkrjgRazmYp1Pd/nR7q59LI8Xpck/WydhIj3trHrxW%0A6Klrb0m0c1qeg1kn8mFp1jyDxYlpaZWHx9V6mG6T9etrTKbP20bXgLHy/mvArtL09uvX94Fg+rxp%0AiSSnpdUzVJ4+Jq115WqdthXKdXOw8uB7NsbrxrvRGHV4+8/3Vm96P9aVx2Ztq5G+myL7X4cfb3B/%0AMVW3Ti6ITP/nT6Oj9OqvAbtK49Py1K+d7f70NXFeomtaWj3bGtRdcYhXmAimz+V1xvlaoaH+3en3%0AKmN19rbavBBTy3CDtbueTN34N6KRTdZveqmff6CdjrXUOowqzGswlvX3U5WXRmqpH+/HSqPT8hwM%0A2QbrzbHNi/b73shuKy8cVWhkk+tLw9PS6tlenC534SDWwLyaPU+jMalfJ2qd6BX8ujU/10CedJCb%0AllZPpoG9rzDOtwO1v7U4+1rSiPq5PFmefu+2uO6a20hHT3VDV6zuPrCR3raXp9tyPUti09ebepto%0Aa7AGR+var7zAWcua7K5paX8NqOfA33MF63i0WCwWy18TOfPwfhVQBN5R+6NoDnRt/F9xps1CK/Ck%0AHI+VfimlXqaUmv6v3IPjDOOcuQD46myZeRp1ZYJdz8T5zBA/8H+ZS9Bn4B80IuIppb5pYvY9Fb5s%0AxuQw4HDgRU+m7afY5jPK06CTp9quA7wK2AGc9nTXr5SaNfC6xWKxWCwWi8VisVgsFsvzAet4tFgs%0AFstfK3cDh4jIQhFZJyJfR59XPk9ELjQ7+9aKyOcBROQyIG52mP3IpL1BRO4zad8S0a/7NSpfQUS+%0AJCIPishtItJl0t4mIveLyCMicn1lJ6aI9IjIjSb9ERE5GbgMWGLa/KLJ9xFTfo2I/ItJa9Sv2h1Y%0AN4nIAyLyZxF5+5PQWzNQfa2wkQ5m0FXD9kQkM4NO7hCRz4nIncD7RGSB+X2N+f98o49XAl80bS0x%0Af78ybd0tIstNfdPK1/TpLJP3cRF5eY3+7jZyPWjaqsj8UTO+j4jIZWZH33HAj4wccRE5VkTuNHLc%0AKiJ9M/SrunNvJjs4CHwgVhkX08Zx5nOniGw1ny8RvdP3Z8CvaysQkeNF5CERWWySDjP1bBaR99bk%0A+6Cx67Ui8v56QUTzNRF5TER+DnTX/PaM6OQAY/4aI+cjInLXLDo8A1gLfAO4sFEGaTwfD2ouidkR%0AKiKOiHzd5L1F9C7kCw5CP58XPc8eF5FTTfpB2+gsenqFiNxrxv+3ItJj0pMi8l2j/4fkIHY6WywW%0Ai8VisVgsFovFYrFYx6PFYrFY/uoQvdvrHKBy7OUy4PtKqaOBEjqu2pnAUcDxInK+Uurj7NsxeZGI%0ArABeC7zQ7DoLgItEH7c5rbxpJwk8qJQ6Bn2s46dN+g1KqeOVUkcC64C3mPSvAnea9GOAPwMfBzYZ%0AOT4iImcDS4ETTHvHikhlx1a1X0qpbXVqeLNS6li0w+y9ouPcHYjfichaI/c/GT021EG9rmZpbyad%0AALQqpV6klPoS8DXTlyOAHwFfVUr9EbgZ+IhpaxM6wPV7TFsfBr5u6ppWvqadhejdgucC3xSRGLAX%0A+Bsj12sr+UXkHPQuyxPNuHxBKXUdsNr0/Sh0sO3/BC4wcnwX+LcZ+lXLTHYwEx8QkYeBPcDjSqmH%0AZ8kPcBLwJqXUmZUE47D6JnCeUqpy7tJy4CVou/q0iERE5Fjg74ETgRcAbxORo+vqfxXa7g4H3gZU%0AnHMRnjmdzDTmnwJeYsq+cha9XAhcBdwIvNzIW0+j+QhPbi69Gm1vhwNvRY/HwejHU0qdALyffXPk%0AoG3U5J9JT78HXmDWv6uBj5r0TwK3K6WORztmvygi087pEZG3i8hqEVm9a2rnAbpusVgsFovFYrFY%0ALBbLXy7hc+DvucJf5DFbFovFYrE8Q8SNowb0jsfvoI/H3KaUusekHw/coZQaAhC9Y+804Ka6ul4M%0AHAvcLzomUhztCDhQ+RC4xpT/IXCD+bxKRD6LPkY1Bdxq0s8E3giglAqACRGpD8Bytvl7yHxPoR2R%0A2+v6Vc97RaQSL26eKTM9mNY+zlBKDYvIEuA2EbnjADp4Mu3NpBNq0kE7aF5tPv+Afc6UKiKSQju6%0ArpV9caoqwQoOVP4nSqkQ2Cgim9FOty3A10Sk4lA91OQ9C/hvpVQWQCnVKEDIMmAV8Bsjh4t2Djbq%0AVy0z2cFMfFkp9R/GaXWdiLxOKXX1LGV+UyfzCrRD6myl1O6a9J8rpQpAQUT2Aj3AKcCNSqkpABG5%0AATiVfbYH2tavMva6W0RuN+nPiE5mGfM/AFeKyE/Y3672Q0R84GXAB5RSaRG5Fz2nfl6Xddp8NOlP%0AZi6dAlxr7G1ARH5n0mfTT0X+B9COS4AIB2mjs+ipH7jG7LD00baP0cErZV8szRgwH+0ArqKUugJt%0AQ7y4/2w1cRAxXCwWi8VisVgsFovFYrE8f7GOR4vFYrH8NZEzO9KqmIfwU7VJB1mXAN9TSn2irr7z%0AZ8jfiEpc6CuB85VSj4jIJcDpT6IOAf5dKfWtOjkWsn+/an87He2cOEkplTVOxNhBCazUJhEZRMcV%0AbKiD/2F7tbGyG8rfIF8FBxivH+ODKF9flwI+AAwCR5p6K9HuZYa2axHgz0qpk2b4faZ+XclTsAOl%0AVElEfoV2+l2N3nFZOdWiXs/1be8xeY4Gah2PhZrPAfqe8WDnRiP9PFM6mXHMlVLvEJET0TtZHxaR%0Ao5RSjRyCLwVagEfNepAAskx3PE7jKcylmXQ4m34q41EZC3hyNnqgufGfwOVKqZtNfy6tqedvlVIb%0AZuxNHfO9Jj7gRfk35QKwVBIo4O3te3l49zIAljePUSy4rI0sZ0GoRV555jjb7k7Q2pkFYGRvG6NB%0AjFDBrXFtyh3K5cK2QYaG9Gm7aWcJN8WEMop/KumNmI85MY5RU3R0aTWPjiW420lxZLyLdKDV9khU%0AeGG+TJsfY6Soh+qQ3lEeGpzHkf267o1DbRzaPcqV6S7eGu0BYGtE8croJKuLLQDs8BRLS7BIcvT0%0ApgFIdRf52MZF9OFzsa/D6TpujK7DfP71gV4A3hTRfUw1O2Sm4gDsyvk8HJtDYPT4PmKUAoeeeJYr%0Aojp07MXFEjfEoqwsad2ed27Albf1cl77IGGg+/vgcD/95Ojtc8imfQAuD+Isd1t4m6tl/F7QxeWJ%0AJBE35KbEcgDWkeVL88a594k+AE45YhfDmzoYmUxwi6frSbjCBnJ87QVjXPOHuQA0h4rDm5NsyTYB%0A8FC0leFImaNLEa719fsNlzkutzk9/P1Ju3TnvCyb72piTziPnKPH9g9+wHikVLWjN+UcVntRDlMt%0AeDF9KravAvo7Jtkw0k6Pq53bn3cVJ3idvFZlAOhdnuTKbf28vmsPg3v0uF0R8ThLzSMbah3NVy3c%0AkhJ2qCzvLWjf+9Jlefy2kAfu6+OmuH6H+F3RBMWSS/ucVm1vEzFuCVtoC+GlHYMA/GKkh6vYwwuU%0A7v/n+7p4dCjBq91DWWjG+SsIc9w431w4v1pPS4+wZyDOlx3d1gvj8zg8iPKGF+7isTvaAWiKFFkb%0AXcXhMf1+w+6pFFsiHm8vC11t2gbumWzhPw/tYdcOLePP/BiHF4SWckCrWwTgW47wHbeXeGuJW4JW%0AM26wIVJmVVnPiQWlMr+NCN2hyw6nDMCrcgH3xKK8oVdfFtZtnUuvl2Wreyj9nu5bphjhF0mfd3Zq%0Afewd6OEWN8m55SzNbdpu0pE+opGANYUWWgNt4TnlMOwJL/R03/ZmE5QQemNZrjLj/c7WYcbH4mSL%0AevN5UBAGpJerkkk+ZewkXfCZVM0s8NNk8rq98aCFZb0jJNp1/3+zoZl1forDig6tQQqAIc/llNQQ%0AP57qBOAfFu/iE1s7OSqxlNZQ22RUQWegKCS03ZSAVx2+g8mdwvq97UaCRbSrIpMFn5vjesn9+Ur4%0Al43LeW9c920y7VIMXP4z2sMHy7qu5tYIf0p3cGKTbms0nWBezxifHm7j3IJek1rCMuv9COe27gUS%0A3DvSxYktQ2wtLOUh0X09jSnuivdxdKHId6N63F5TiLEkMUm+qMd2Mu/zTncJ10UcXpLX7a3sGuHK%0AdC+viU4C0HfoJPc+vJAfJnOcXdY6GojDkfkyY65HL3puzm1KM56Jsc7X839dJOCjK3YzsSNkclLP%0AgdFyjJgE3B3V/XhN2xBtS/OE2Txb1uo1cKAc4/DeYe4fnA8hLItO0j0/zabH55BEj9sNXjevkUnG%0Ac1ECpfW2y+3h9AW7+cIefYJ7AodBiry71MHCuF4DNhabSAQhc6LaRocLMYbxmB8WKDl63G5wHV6S%0Ac7g/3s6g6L4dGfiUQjg+yBobWc7RCwb57kAf69Fpy0lwSe8AVwzrteUtLUNsHJhPqODPUa3vjgC6%0AygGtUgJa6e1M8+VMiq1hhs+FWm+e10erFNhVTtAb0deTX0uCIwohLeb2oactwx2ZZj4eX0xPn167%0AlYKNOzopmNuI7nicO50UO50yH12o+/GNnXE+7hfZUl7CnebchpPzggu0KJ2nM5bD86I4boRbM3oO%0A/G3/Lh7eNI8+9Nr6ryKc27ScU4sRbvf1mBwWRnlAspxTSgApjkmOUi77DDmLWditr3fr9nYwVna5%0APR7l/yS03A+PdXJtLMW7C1pHKb/ElmKSvYHDK0v6gIgTTi6y7YEED3patyf7o3xV5lJGMV9pez+z%0AUGBCefysuZljyjqtoxyyA4e5SX3tDoF3Oa2MicupvXpdmhj3mSqluM6ENu+MRDmu7HOMm+YqR5e7%0A2M9wtWri3IK+1ZoKPR5KdvD2k3ex4x79vmep7LCjlOS0U3ZXr+cvyjssiad5pKDHcX5QIBUpMv8F%0ALjvW6fXWi4W4Tkg50Hk2FJoZdITD8kVGnX4A+koFxlU7S1ITEO/SNjjpcm0sxcpQt394Mcdv/fnk%0ARPH6qLblk9v3MpVJsTWn5+0v/YBVgc/WSMAepfvy7nAu3eQoqSR4bXzOK/KFRMCaiXb623S5c/MR%0AdkRb6QwUZ67Q5TatT/Jbv4MX5stV3a46tMhlO1t4q6dv2R8L+yiFws9iWo+X+kVG0wl+40RZhZbx%0ApW/JoXJFfnpdK4PGJqMK+gmrN8TLkuMoBZNTPpNKXwPyOKyNu7wk1HbU3TvO3Tv6uMcPOKpkboOT%0A/cyTBH+v37MjW4wwVvD5mh/yFaXHKFfyCIFTLomz/kf6mrunHGdb4PJOT987fjnSyif8HMkWhx07%0A9bgNBFHuiAU0efp6+4bIODsnm+jxsvwQPUYClFzFpdEufmPuZ77QDD8KWjiqoHvXo4q4oWK3dDFp%0A1rKTkg6OqxhNa4U0Jbq5o9wCIXzE13byoMzn2MgEX1N6TWj353B8HhYxRe8hOi3aFbLuT134BEyF%0AWif3SZTz20K+kdP9+OSKPXxh3TL+ITXKZRk9JgsjPq9v3UvHCVqeu2/uIBM4lL0eOgI93mnH5ad+%0AjvOLcf4Y1dfuZWWPOUFlfYNDDx3m81ub+djCAf6wXt+rRmhijTgcUda6LsS7iZZCxlyXsxbr+8B/%0A2e1xQWQebz9F31989g9NvEEcehdMsn7DPC1T1Och0vxXJEHlfcmvxuaQwOUc837jkUsG2bY5ydcc%0A+IrSa8ceifIzN8+HnUMA6G9OMzkV4yE3Ud0hdpKkSRd9lh4yzO2bF+q6ouO09WT501b9DudtbonX%0AxQ7nkCDPXa6+V/xIpIMHYi4vLWt7ywcuKw4fYmJXktvHtU2c2TKE5wsfGtH2cIXfhOMoHi8tJOPq%0AtF97WZrFY57yOTGv19fdbifziwXE/PMt7iW51U8SAkcYOz2jmGfhnBE+s1u3dbG0UUA4fY5DZlIr%0Aae6xZbI7HTZv6aCvXc+dzFSU7/kJ3tui/wnsRkqEZYemuQ6X/1nPk4tiExTLLveEzVruJSV+tbeX%0AFcUC4ukoLAPFKMvjsz0CsVimY49atVgsFotlf+4FXiQ6Np6LPoLxTvNbqeYIxtuAC0SkG0BE2kVk%0AwSzlHeAC8/n16CMOAZqAPabuytGklTbeaep3RaQZSJv8FW4F3mx2NCEicysyHYAWYMw4Spajj808%0AKEzdi4BtB9AB7K+rA7U3k07q+SPwOvP5opp8VX0opSaBLSLyGiOPiMiRs5QHeI3o2HtLgMXABiPz%0AHrMz7WL0DjTQsRHfLPvicFaeQNaOywagS0Sqx2iKyMoZ+lXLTHZwQER7y04GNpmkreidqLBPtzMx%0AjnbMfc44nQ7EXcD5IpIwR26+Cr1zuD7P64y99qGP6IRnSCcHGnMRWaKUulcp9SlgGL0bsREXAm9V%0ASi1USi1E2/fZMj2eZKP5+GTn0u+BvzX21sM+R+pT0c9B2+gsc6MFMF4h3lRT/63Ae4x9IdOP1bVY%0ALBbLM8y9I13PtgjPGMuM8/P5SG9n+tkW4RnjmGSjwz6eH1QcOM9HPucVn20RnjEqL6lYLBbL04F6%0ADvz3XME6Hi0Wi8ViqUEptQf4BPA74BF0/MGfmp+vANaIyI+UUo+hYx3+WkTWAL8B+mYpPwWsFJEH%0A0Mc2/qtJ/2e0w/I3wPoacd4HnCEij6KPWFxpdmz9QUTWisgXlVK/Bn4M/Mnku479HZON+BXgGbk/%0AA8x0HGstvxN9TO3vgI8rpQZn0kG9rmZpbyad1PNe4O9NHRcb3YDe4fcREXnIOA4vAt4iIo+gY/Cd%0AN0t50E6fO4FfAu9QSuXR8e/eJCL3oI+wnAJQSv0KHVdytdFH5RjKK9HxIR9GO4AuAD5v5HgYE+tw%0AFmayg5moxHhci94FV4nZ9x/AO0Xkj0DnbJUopQaBVwD/ZXYIzpTvQXQ/7zNyflsp9VBdthuBjej4%0Aqd/AON2VUkWeOZ3MNOZfFJFHRccmvQs9H/fDOOdeQs3uRnOU7O/ROqll2nzkyc+l64Gd6DH7lunb%0AxFPUz5O10Zn0dCn6CNa70Q7aCp9BH+e6xujwM7PIY7FYLBaLxWKxWCwWi8Vij1q1WCwWy18PSqlU%0Ag7St6NhqtWk/Rjvz6vN+DPhYzfdraBCb7gDlK+3/c136N9BOmvr8g+xzDtSmv77u+1eAr9TnY3q/%0AFtZ8PadB/obUlav/bSYd7KerA7WnlPpnpuvk9LrvW9GOyfqyf0Af+1rLSxvkm6n8JTPItBE4oibp%0AEzW/XQZcVpf/erRTqcLD6KNP6+s9ve77pTWfG9rBDPJdyr4jMet/W18n+z+Z9CvRjsNKvjuAO8zn%0A7WhHGmhnWG19q2o+Xw5c3qDNlPm/At49g1xPm07q8myh8Zi/uj6tQZ4s0N4gvbbslSat4XxkBtuu%0AnTc1+glF5MNKqYyIdKCduI+a32bVj1JqGBPj8SnY6Ex6+inw0wbpOeAfGvXNYrFYLBaLxWKxWCwW%0Ai2UmrOPRYrFYLBaLxWL53+MWEWkFfOAzSqmBZ1sgi8VisVgsFovFYrFYLJanC9EvplssFovFYvlr%0AR0TuBaJ1yRcrpR59NuSxgIh8EnhNXfK1Sql/ezbkeS4jIi8BPl+XvEUp9apnQ57nI0u7jlW9fiuh%0AiTuRCfI4CEVVxhf9vmOrl2CgOMGS2L64ZQ9ntjEn1oGDABAQAlAOg2qeqBOh3UuQCQoAFFVAOsgR%0AdSJkTdriWBeBUmRDHcdouJSmM6JPnp4IsgD0RVqJiMOUybM+s4uYG6EpkqDV1WE9h0y5qOOxMbsH%0AgIQbA6DJiwOQdHwA8qpMq6N/eyK/lxYvQUlpuV1xSDpRQlQ1rRCW6Ik0Mxnkq98nyln6o+04Opwm%0ALU6MEiEx8RgsZ6r5iqqMayJl9PktzHOSPFTcW9VRh5tgQ24AV3SetkiKgfwoTZEE/b7e2JsNi5RU%0AwJapARan9MnYpbBM1ImQMTLFHZ9CWCLieJTCMgDtXpIWN8a6nPaTRxyXmOMzFeRp9ZIAzPGayKuA%0APaUJPY4qJOFG2ZDeyWFNOsTqeJClxdU6ijnaJlJOlDWZ7axK6Tzrs3s4JN5DSQU0O/qSNBbkcMWh%0ArLRteOIQE4/HsruYb2wpr0pV/VTIhUXijk+PlzJ5AkaDKVJOlD3Fca23SBN7ixMsi/cCsLUwQmck%0ARSYokA9LACz6/+y9ebylR1ng/33e7ax3v7fv7b7dne7OvpA9YAAhIMKgMxocGBBEI/5QHARERUAW%0A8ceIKG4sI4uOBmZAkU1xUBYhCQghJGQPWTq9L3ffz/puNX9UnbdPn9xzb3eSa9NtfT+f++lz6q31%0Aqaeeqn6fU1W5YfY1Z7M+Aii5eaaai1xU3ALAZLRMqGKKTo6tfq/OK1zAE5dA9BWsCYpEpawkdcb8%0APq1bTsC+5izVuA5Ar1+i1y0wG62Qd/S9VctxHd9xuTA/xvcr+wG4qryD3c2ZrL9dcQjTmHNzI+xu%0AzgAwHgwwE6/gmfLHvV7urB7gouI4jza07hTdHDnHZ6q5AMBoboBYJRScIKt3JW1ScgIEyeTmikPB%0ACbK8E1J6nTzzcTUbw9W4iUIxHGh57PQHuL8xwdZgkOW0kelfJWnQ4xWy/psJ9d1/A77WrbKbYz6u%0AMuSVs7E71Vwg5wRZ+3u8AnPhCltyA/S7hazeDRVTNbp9dX6cm1Z2M5Lr52BNt/+Snu3U04i8HPtN%0A9gOVQ2wrjmQ2aGduiPtq+ircnOmTvOOToojN2D4rGGIxqTMfV1iKqgD0+SVyjo+D4Bt9dxDmomP3%0A//V7JWbCZQaDclZe3g0oOQEzJt7ZuWEOhgv4jkePGROzcYUxv5cHqocB2JIfYrq5xHhugErapJ0+%0At0Dd6HLB8TnSXOASo7eHoyUOVKc4p7yF6XApS7M1N8iKkduR+hyX95zFTFyhaGxfqBJccXAQqqY8%0AVxwOVqe5rHcHACtpk1rSxBeXsqvrfaS5QNnNk3d1Pgdr02wvbiJRKcuxttNFN0eYxlnfDnolep0c%0AoUooGfnvDxdIVIorDtv8fgAm4hWGvVJmXxMUgbg0VJzJ7Ui4wJBXZimpZ/2xIxhkTzhLaOxd4Hjk%0AnYDFqEre1eVNNxbZURzN5rdmGlF28zgIB+pal84qbCImJTF2aqvfxx0r+8i5AQO+tkGTjXnG8oNZ%0AWytxnfOLW7h/5SB5T8vk3KK2zYtxjU1mDnugepiCm8vmoK1eH64Id1UPMxToOK08W+Wfk9/EfdVD%0A9Ptldub0yfvzSY0+N0+sUhaNDLb7fTRVyr/N6xPtnz90CXujebZ4vcybOAtxNbMxoPU/VDEjfg8H%0A6tre7ChsYsnMywALUYWym2eyuZC1aU9tkoGgh4ITsGLyLhid2hEMAHBn9RC7CpuYiVay8i4tbOGe%0A+hE2B7qv8+KxpzHDjvwwodJxZqMK23ODNNM4m3MXkxqpUvjGTg35ZebjKgNukYeqekxvL27K5jqA%0AbX4/00mVRKVZf+fFo5aGDJm55EBzlsDx6Hf1mgYgSiMGgh4Wo2o2nzxcn2Qo6MnG9o5gkBUV4uNQ%0AMbYsJs1sFECYxmzNDVJPo8wG58VjMlqm6OYy+3FWbphK2qTPrE8ONOcIxCNUMSuR1oWhoJeyeQ4Q%0AqYTNXg9VFZEzNm93Y4oRvzcrq+gE7G5MHdc3IkLJydFQEWOetuf7mrMoVLa+qyZN+v0SsUq4ONgE%0AwL3NSepJmN1HVnADik6OQNysT2bNOscXlxEj333NWQQhMHYzUSnNNOKs/DAHGvpWAE9cri5s5a7G%0AUd1vwQAP1yepxQ2Gc3p+vTS/mQeb05kMAnG5zBvkm80jWd+21p6hirN5eV9jBk/cbA15tLnARcUt%0AOMBty3sAuLp3F5FKszVnQ0VMNObp98uMG11OSFlK6ixFNfp8vcasJyGB47FnRa8vd5XH2BoMcCCc%0Ao57ovAb8Mk1jswHGg372Nmbo90rHzR99XjHroyPNefq8IikqC6ulTcb8PspOwGxcNe1MuCQY5oFo%0ATssRh0glDHpF9jb0WJ6ozXNl/y7mTZpmGuGKQ69XxDfzdEPFjHu9pKjMToBed7XWTq0+2RT0UU+P%0A3TFadHNc7uu1279W97A1N4gvLg/XdF+O5gZQKPrMXL5obJuIZDIqu3nmowrPLO3gYKJlUk1DluNa%0AZgPHgwGKTsBEtJTZhJbOtvq/4ATkxWOTW2R3OJfVcTmuU3JzWbwRv4cwjTlgZHRxaSsT4RJLcY2C%0Amc8KTsC438fBUK+nIpWwHFXp9UvZfHZ5fjN7o0V2V3VbLyiPc7Axp8eGmSfLTo6ZaIVEpfSbdVAz%0AjdgVDPKgGZueuCgUg14pWztNRkv0eyUOmzHSmjPmwwrb8oOmTmm2Ni4YWz0ZLqFQmX2bCBcJHI+c%0A49PyGbXk0Gv65FtHvn5sQXwG8ms7XvpD7yz70P5PnxZ9YO94tFgsltMMEUlE5G5zx99nzB1lJ5P+%0Ad55g+ZUnkt7k0S8i//1xpv1ns1voZNPtN/e93W3+Xe3IxM40T0hWJ1G360Wk87jQk0l/o4i8+Emo%0AyoeBn1BKXd72t67TUUReIyI/f7KFici7ROSI6ZOHROTDInJSaxMRuU5E/m+XvH9rtTRr5LWqbj8e%0A+Z6ITE6kjkqp3+/oj8tXczoaOSwZWd4rIv8qIptOps4mn8fIoJuM18nnZhG5epXwG0TkQyeZ19Ui%0A8oF14qxbR6XUV1aR5apOR3M/5obxRGzgRtHqexHZIiKfPdX1+ffgocqRDcvbPQFT1v5S6cmm9ZJ7%0AI/Add904rZc+G4F3ctPESbG/Obd+pA2k17xg2gjGzcvitRjNDWxY+Tv9jcu7rl7vnwAAIABJREFU%0A5YxZi6vz4xtW/lnB0IblfXZu3aua2ZLfuPKP1DduTLScv2sx6G3cmGg5HDaCrcaBsRaVuL5unMfL%0AOfmTXgKeMK0fRKzFQvSE/7vYvXzZuIPbWk7stTjQnF03zuMlbHOAPtm0HC9r0fphwUbQcs5sBNuC%0A9eeXlmN1I2iojVvPnQhHmvMblvdGrlVPhJbTcSMobKC+nwgXlDduXVJwO39LbrGcGqzj0WKxWE4/%0A6uaF+SVACLym/aFo1rLv/y7OtHXoB07qpXurXUqpn1BKLT7Ocp+jlLoceDGwpiPD8KTJSmTN/yVf%0Az2PvKTwV3ABsOZkEIuIppT6ilPrE4yzzz0yfXAQ8BXj2yZT9OMvcUJ4EmTxevmVsw6XA7cBrTzTh%0ACdiNU4KR5R1Kqdf/e5arlHr6RuUtIi6Pwwb+e6GUOqqUejJ+yGCxWCwWi8VisVgsFovlPyA/dC+Y%0ALBaLxXJSfAs4R0R2iMiDIvIXwJ3ANhH5WbOz734R+UMAEXkvUDC7oj5pwn5ORL5nwj5qXoqzWvoW%0AIvInInKniHxdREZM2KtF5HYRuUdEPtfaiSkioyLyBRN+j4g8HXgvcLYp830m3ptM+ntF5PdM2Grt%0A2i8iw+b5P4jI90XkARH55ZOQWy+w0Naex8igi6xWLU9EKl1kcrOIvEdEbgHeICJnmef3mn+3G3n8%0AFPA+U9bZ5u/LpqxvicgFJr/HpG9r0/NM3EdE5D+3ye9bpl53mrJadf5t07/3iMh7Re/ouxr4pKlH%0AQUSuEpFbTD2+IiKbu7Qr27nXTQ9OgADIt/pF2nbMiciwiOw3n28QvdP3n4CvtmcgIteIyF0isssE%0AXWTy2Ssir2+L9xtGr+8XkV/vrIhoPiQiPxCRLwGb2p5tiEzW6POXmHreIyLfPBFBiogAPW2yPG5n%0Apclvh6wyvtriDIvIrSLykyaoLCKfFb0z9ZOmDETkx4zM7xORvxaRx/y8UkR+0ejlLcAz2sJHjDxu%0AN3/PaKvvx0Tkq8AnpG03o4g8VUS+Y8r8joicv0p5JVOX2028nzbhF8uxcX6viJy7hgxbu/+uM327%0AWtuvMXW4x+TbI9p2vE+O2bJfacvnJhH5FHAfHTZQRMqix/Sd0rEjW7rY6FXq7IrenXu/yeONJryb%0Abu00fXy7iLy7LZ8dInL/ycrMYrFYLBaLxWKxWCyW05kU9UP/d7pgHY8Wi8VymiJ6t9cL0S+xAc4H%0APqGUugKI0HeZPRe4HLhGRK5XSr2FYzsmXyEiFwIvBZ5hdp0lwCtEZMtq6U05JeBOpdSVwC3A75rw%0AzyulrlFKXQY8CPySCf8AcIsJvxJ4AHgLsMfU400i8nzgXOCppryrRORZne1SSh3oEMOrlFJXoR1m%0ArxeR9c6ausm8UL8FeLuR46oy6JTVOuV1kwlAv1Lq2UqpPwE+ZNpyKfBJ4ANKqe8AXwTeZMraA3wM%0AeJ0p67eAvzB5PSZ9Wzk70LsFfxL4iIjkgWngx029XtqKLyIvRO+yfJrplz9SSn0WuMO0/XIgBj4I%0AvNjU46+B9iM+29vVTjc96MYbReRuYAJ4RCl19zrxAa4FfkEp9dxWgGin6keAn1ZK7TXBFwAvQOvV%0A74qILyJXAb8IPA34EeDVInJFR/4vQuvdU4BXA083ZfhsnEy69fk7gReYtD+1jlx+1MjyIPA8U7/1%0AeMz4EpFR4EvAO5VSXzLxrgB+Hb0zdRfwDKNjNwIvVUo9BfCAX23PXLRj9vfQDscf5/idve9H73i9%0ABvivwF+1PbsK3Zcv76jvQ8CzjJ17J/CeVdr0NuAbJt/noJ36JfTu8Pcb/b4aOHwC8unW9gD4NPAG%0A0zfPA+rovl0yZV+D1q+dJp+nAm9TSl1Ehw0EGsCLzFh9DvAnolnVPnWp5+XAuFLqEtMff2PCu+nW%0A+4EPm7pOdslzXZmJyC+LyB0icsdSY+OOH7NYLBaLxWKxWCwWi8VyevBDeUSZxWKxWNakYJwLoHc8%0A/i/08ZgHlFLfNeHXADcrpWYARO/YexbwDx15/Rj6Bf/tZhNPAe2sWit9in7hDvB/gM+bz5eIyP9A%0AHyFYBr5iwp8L/DyAUioBlkSk8yKG55u/u8z3MtoRebCjXZ28XkRad7RtM2nWuozmOUqpWRE5G/i6%0AiNy8hgxOprxuMqEtHLTD7GfM5/8N/FFnASJSRju6PmPqA9DaRbZW+r9XSqXAbhHZi3a67QM+JCIt%0Ah8V5Ju7zgL9RStUAlFKrXQxxPnAJ8DVTDxftHFytXe1004Nu/JlS6o+NU++zIvIypdTfrZPmax11%0AvhDtXHm+UupoW/iXlFJNoCki08Ao8EzgC0qpKoCIfB74UY7pHmhd/1ujr0dF5BsmfENksk6ffxu4%0AUUT+nuP1ajW+pZRq7XZ9M1o/XrN2kseMLx/4OvBapdQtbeHfU0odNnnfjXZ0rwD7lFKPmDgfRx/v%0A+udt6Z7G8bbk0xyvhxe1tblXRHrM5y8qpVa7/KgP+LjZeadMfTt5PvBTcmyXZx7YDtwKvE1EtqKd%0AwbtXE8gqrNb2JWBCKXU7gFJq2Tx/PnCpHLsTtA9tJ0KTz74uZQjwHvODixQYR+vrydinvcAuEfkg%0A2nH81XV06xlohy9oe3LcznbDujJTSn0MPf44d+Sq0+fnlxaLxWKxWCwWi8VisVg2BOt4tFgsltOP%0Autl9kmFeKFfbg04wLwE+rpR6a0d+13eJvxqtF803Atcrpe4RkRuA604iDwH+QCn10Y567OD4drU/%0Auw7tuLhWKVUzTsT8CVVYqT0iMoXewbSqDJ5gee0v31et/yrxWjjAYmcfn0D6zrwU8EZgCrjM5Nsw%0Az6RL2e0I8IBS6touz7u160Yehx4opSIR+TLa6fd36B2XrZMZOuXcWfaEiXMF0O54bLZ9TtDrnhMd%0AG6vJZ6Nk0rXPlVKvEZGnoXey3i0ilyul1nKut/gi8DnzuV2WcLw8O+scA99H7xRtdzw+2bLE1Ona%0ATgfjKvasnXcDNymlXmTsw82rxBHgvyqlHu4If1BEbkPL8isi8v8ppb7x2OSPoVvbu+nI65RSnc7l%0A61jbFrwCGAGuMmNhP7qfTsg+ASilFkTkMnTfvRb4b+idmmvZkzXtgFLqUycjs3MLozxcm+Sior4q%0Atp6GbPH7WE4aNFQMwGS4xHhugH3NWfq9EgC7CqM0VMxMuAzAWK6fehoSqphEpQD0uFptE1PlQ/UZ%0AdhXHKDoBeb8fgKm4Qp9bYNAtZHVaSmps8nuph6FO76f4OFTSJuMFvWl9Ka4x6JU40tQncO/Mj9BI%0AIwriM5rTv5PpcbS/9tG63hy6PT9Cj5sjUB5HIn3tcL9f4lBthpJ3rPxSLsd0uMQ5eX1i89F0iT31%0AaQaDMv2ePnXZc1wCx2M60u0/miyiUOzKb+JAXfuZLyptZTJaopFGAExHK6w4TWKVMOb3tvqLwPEY%0A8XuJ0XK7uLQVEWEmrug+SUJqSZPLenfgmiG8SINa0qTgBAD0uQWWRVBKUTZyP9ScZ97N4YjgGnPS%0A7xZYiCpUEj217EsjluIaZTefheUcn/N7ttJr8pkIFxGERKXUU53PYK5If1BmNtZDZFPQx1S0zK5g%0AiD3hrCmryGJcY8Tvyep9KFyg3y9nsnZxCFVMM42YbSxpufVsI1QJdaN/s3GFQa9EM43JOfp3CwXH%0AZzjo5WA4T8HVMqgkTZbiGpuCPgAm42UcEcb8PhaSGgADboFlt0Yl1SZiPqqwPT9EJWlmMvIdj5IT%0AEKa6/FDFhGnM5qCfg41jpnwo6GFbMMD+pg6bSpaI0ogRX/8WY8TvoSAe99QO0x/oNk8nVQa8En1G%0AtnsaM1xa2MLeaJ5hI5fJaAmFotfNc8jo6db8MEejJTxzanPBCfDF5dzi5kwHc45PPQ1xjd7Xk5B6%0AEtJMo0wmkUpwxeGoacfm3CCP1ie5vLSdShpm+dSSJo005HCs8y65eaajZc7O6fHXVCmLTnDcsVEF%0ANyDv+JluhyohTGMmwsVMJ3cVRhlyCxyMloiMfAPHwxWhR3Tf7g6nKLo5XBy+39DLg15f252cq+PM%0ARRV+JD/OlGrwoBnfT+87l+9X9rMlr+tYSUOGg15KTkC11TZxGXSLHI6WmDc6kaIY8/syuzXXXOaa%0A3rN5qD5BnxnvC1GVbflB9pmxLUafa0kT11y1HKUxdYSc43M4WqLkBHrMxDUaosv3HJeZuMJZ+RG2%0Ae31ZHvNxlWpcN3E8xoJ+Nrtl7o3076SW4hqB42Vt3ZYbZKB3J/dXDnJFzw4AqmlIJW0y4pU5t0/L%0A4O76Ufr9EvNmnLaP8xVTXo9XYLw4zGKiv7vi0EwjfNdlyth3VxzmoxV6VJGBoId6ErLZ62EmrlIx%0A+RTdXCaLFktpg/m4SmCu997k93Bv5SAXlMZZSHW6ehpyJIyysT0dLtHjFcg5PitmnC5FVXrcAs00%0Ayvppd3OG2eYS24vaTve6eeppRDWuMxToMbitOEKvm2cmWsnan6gUR1yKntbJ2WgFVxzGgwGqaUTJ%0A8bmwtJUDzVlGPZ1PFMRExgYU8iMAxCrlop5t+GZMRiqhkjbp94ocDvW8tKswynS0TJ+Z36aTKg7C%0AplwfeSMT33eZDpfYmR/JxmDg+ASOl9mpuWiFvdVJNhcGs7weqE8SpjHXDurfhU0lFQbdEkeipWxe%0AKLt5luJaZiNjldDjFjJbB3C4OU+/X2IhqmTjNFIJ2woj9Dv6e6vPC06Q9aUjDtv9Po7EWrbnFEaJ%0AVHJc/+8J5xjye6ikTbYH2i4MF7fzcDRH1ejhiN9DohQJKXWl58p6ElJ289l8m6iUXcEg368coMc/%0AdvPBZr+Pw+EC+8N5QhUzVV9grDDIqLFBs3GFi3Oj3N+cZGtuUMtWXA4259mRHwagkUbMRCucXxgj%0ANPW/rLiVR5rTlIw8HqhPcEVxK9PJsSVholLCNGYprHJVrz4kYzJapp6GnJfTOrk/nMdz3GyOBbhn%0AZT87iqM8amzJeYVRdjhlvrj8Ay4t69s4KmmTStJkPtJrgK25QY7EyxQdn1mzLuj1isSkFMQnNvUu%0AOAF5N2CqqeeNcwtj9DoBOVzua04a3fLY4vcxbfLZ5pU41NTz6O31Q6ZPerkyv5kVFXFvTdtgT1xc%0AcagYuxmmeq03kh+i38w5geORdwKWYx3nksJmFtMmBxtznF8YA2ApafBwNEePV2AxbaCUnkN2lsZw%0AjF3dGy1QdHMMu8XMTvxj5RG25AZoGB3pdfJ44jKfVAnNWuGs/DCPVI+SN7akzy8yES1RdnPsLOny%0Aj0ZLDHolAnGZNXZhKOjFFSdbJ+z0B5gMlzg7P8LRSK9LXHEoOzm2lrTeDPllpuIVBr0Sk2YuuyLY%0AxKKKMj15tD5Nn1/EFScbgyU3z0JUwXc8zimMGr1ZIkoThj29BhhwC1TSEBdhd1XPAUO5XlZUfJzd%0AnotWGPSKDJi1w9aBQSbCRcI0JnD0OB30yiwn9ez7gFtkMqnQ7+Q5y8xBDzSn2Bz0ZWvOxbTB+YUx%0A7qseos/MvZv8XubiCl9tPgroNX9DxRxpLrCzoPW9lkYMuyUerk9mc8FY0I8AoWgZbfZ6iFXCvngp%0Am5dTlbIYVhgvDBs91v030ZhnW0HbWxEhL142lwHMxCs8Wp/kouI4AHNJjWeWdnBfOM2VgZbtrY3D%0A5Byfc4ubAWiavur3S9m4Gff7CFWSrdX7vCLDfplGGlN2tW7f25gkUgk9fpED9RndB36Ra/NbuT/S%0A66npaBlB6PEKme18pLnEbpUyaPo253gkKuWhyhHyZj1zVmGESKW44rLJ2K5hr4SLk9nbVEW44jAd%0ALmW2rDVXt/6PlagUVxxccdjq677dG84RpjGTySL/EbC/pH3ysEetWiwWy5nJbcCzRd/T5gI/yzEn%0AQmR2l4He2fRiEdkEICKDInLWOukdoLWb5+XAv5nPPcCEybv9KMCvY45fFH0HWS96p1RPW5yvAK8y%0Au3MQkfFWndagD1gwTsAL0MdmnhAm753AgTVkAMfLaq3yusmkk+8ALzOfX9EWL5OH2Tm1T0ReYuoj%0AxpmwVnqAl4iIY3Zz7gIeNnWeMDshX4neoQf6bsRXybF7OAc762HSj4jItSaOLyIXd2lXO930YE1E%0Ae5ueDuwxQfvRO73gmGy7sYh2jLzHOHjW4pvA9SJSNMdvvgi9c7gzzsuMvm5GH30JGySTtfpcRM5W%0ASt2mlHonMEvbPYzr8EyOl+WVJr8r0brfDQW8CrhARN6yThkPATtE5Bzz/ZUc76wEbUuuE5Eh0/6X%0AtD37KvBrrS9mZ+569AFHzOcbusT5CvA6o1OIOUpX9N2fe5VSH0A7Zi89gfK68RCwRUSuMXn3iD7+%0A+ivAr7bshoicZ/Ssk04b2AdMG6fjc4CWDVrLPh2H6LtvHaXU54B3AFeuY0++zfH2ZLU8n0yZWSwW%0Ai+UkKRnHz5lIPQlPdRU2jJKz2oEMZwZxh1PwTKLleDoTaTkZzkRaTkeLxWKx/HBhHY8Wi8VyBqKU%0AmgDeCtwE3IO+f/AfzeOPAfeKyCeVUj9A33X4VRG5F/gasHmd9FXgYhH5PvoY1f/fhL8D7WT4Gvql%0AfIs3AM8RkfvQO6kuNju2vi0i94vI+5RSXwU+Bdxq4n2W41/Kr8aXAc/U+91At+NY27nJHJV4E/AW%0ApdRUNxl0ymqd8rrJpJPXA79o8nilkQ3oHX5vEpG7jOPwFcAvicg96Dsxf3qd9KCdYrcA/wK8RinV%0AQN/l9gsi8l308ZZVAKXUl9FOhDuMPFpHUt6Ivh/ybrST8sXAH5p63I2563AduulBN1p3PN6P3knW%0Aun/uj9EOnO8Aw+tlopSaAv4L8D/NDsFu8e5Et/N7pp5/pZS6qyPaF4Dd6PtTP4xxpimlQjZOJt36%0A/H0icp/ou0m/iR6P3fhREbnb5PFK4DdN+OeAQSPnXwUe6ZYBZEcivww9bv/7GvEa6PsyP2PGbYq+%0AZ7M9zgTwLvSRnf8K3Nn2+PXA1SJyr4j8gPWPhQV9fOwfiMi3OeZI7+Td6CNY7zVye7cJfylwv5HD%0ABcAnTqC8VTG68FLgg0beX0PvUPwr4AfAnabsj7LKCSOdNhB9Z+vVInIHWhceMvHWsk+djAM3m/bd%0AiLbh0F233gC8VkRuRzs+V+NJk5nFYrFYLBaLxWKxWCyW/xjYo1YtFovlNEMpVV4lbD/67rn2sE+h%0AnXmdcd8MvLnt+6dZ5W66NdK3yn9HR/iH0U6azvhTHHvR3R7+8o7v7wfe3xmPx7ZrR9vXF64Sf1U6%0A0nU+6yaD42S1VnlKqXfwWJlc1/F9P9ox2Zn22+hjX9v5T6vE65b+hi512s3xO5Te2vbsvcB7O+J/%0AjmPHc4J2rD1rlXyv6/j+rrbPq+pBl/q9C+2UWu3ZQx11f7sJvxHtVGnFuxlz3KZS6iDQ2oF4W0d+%0Al7R9/lPgT1cps2z+VbTtxOuI86TJpCPOPlbv85/pDOtSr5vp4jwyR5k+v0vSzvHVkkGIPrKzxc1t%0AcX6t7fPX0UfcdpZ5XdvnvwH+ZpU4s2jHVmf4uzq+38yxPr6VY3dEghlzHXHqwK+sku8fAH/QGb4a%0AbXLI8jXf29t+O6vvtP4d89fOcfmY9C/viLPqEb7d7NMq8e7B7GztCO+mW/s6ynyvCd+P0YuTkZnF%0AYrFYLBaLxWKxWCynM6k9bPVJw+54tFgsFovFYrFYLBaLxWKxWCwWi8VisVgsTxixZ2FbLBaL5UxC%0ARG4Dch3Br1RK3Xcq6mMBEXkbx9/tB/AZpdTvn4r6nM6IyAuAP+wI3qeUetGpqM/pjIgMoe9Q7OTH%0AzFGoP7T8sNq57YNPUUUvT9HVVavEDbbk+nmocoSdpTEAJhvzAORcfW/Z9twQjTSiloZE5t6owPHo%0AdfLUVJTdbzYfVwEomO8Fx6ffyTGX1KmkTQD63AJzUYVGGgFwcWGMBxtTDHplJsNFAIb8HpppRNHN%0AZb9m9cxvMStJA4BGGuE7LolKqcR1AM4pjDEVLXNBXl8/fOvyHjbl+hnyy4w4BQAOxysUnYCm0uUf%0AbS5ScAPOy40wGVd0WeLgICwkNWpJM2vvZr+fWqrvO5uNVmimEVtzg4RGJotxlc1BP5PhEgBlL8+w%0AW6KShiwY2RTdHOf4g9xeO8guU8+mikiVyuQ2F1c4NxgiBY7GK6aeC1SiGueUtwAw7BZZTpuUnRyH%0AwwUABr0SC0mNkqP7NhCXUCXEpNl9X0tRjZGgFwfJZDkfrdDvlym7eQAchIaKWIpqFIwOLIQrjOUH%0A6TVxKkmTmXCZS4vjLKY6n0rapCA+JSdgMlrW/e0VcHFYMf0fpTGRSii7+SyvRhqRoLK+XogqFN0c%0A434/k7HOpyA+hxqzmU564jLglSg6QaZb9TRkIVyhxy9m99LtzI9wsDmHJ/rUZ4WWc6JSWrjiHPd9%0AyC8zH1dpphG9XlH3bVRlR26IShoy4ukrYQ9HS9SSZia3XjfPTLSS5dHqg4PN+SzOUlxj0C8TiJvp%0AydWFrdxeP0TgeCaNR4+bZ399ml5fl7US17mytI2aiimKjreQNGiomD6T90xcoZ6EbAn6ESTTpfmo%0AQp9pR0LKuN/Po43pTCZbgn6OhAsUnIBB07b5uMqQX2Yxrmm9dQImwkX6/VI2JlxxaCQRy5HW7dH8%0AAA7C9mCAfaE2z5fmNvO92kG25PoB2F2d4OLyNn5QPcxZBa3/vU6OUCUsJfWsTvNRhSiNOK+o9X05%0AbaCUOu4uxdm4wqjfm9mdhajKtvwgqVJE6P5cjmskKmXA9EczjUhUikJRNOOklja5LLeZ+5tTJCad%0AJy4lJ4cn2u6EKsEXh0Yas5Joe7M1GORgc47RoFeXlTSIVUK+rY7NNMpsZctOeOIwE61kYytMY+pJ%0AyPmFsUzf8+ITqYSCuYPwSHOBwPFYjqpcXNoKQEPFhCqh17QjQbGnPk2vV+Ds3JDR0WV63TyBuNSN%0AzT0SLjAeDGRjMiceC3EVhWK6oW3wj/dfxP3NSUY8faPCoeY8O/LD5MRjPtE6sZLUidIER4QL86MA%0APNKcoeTmmQ11O8ZzA3jiUk1Dppta3/v8IhcHmzgQL2Vymo+rOCL0uVpPJ42uBUbX91QnCByPTbl+%0AfDNOfBxClTDslTgY6jlrxOvBFYfdtYlMtjuKowy7RR5tzgAQpQmuOIznBgB9F+JsVGHQKzFkyn+w%0AMQkc03GAp5a2c19jkgEzRnKmHtPRMlsDndfu+hSbg34SY8sqSYPxoJ99jVlGfC3LOTPP9Jt8UhSx%0ASkhUypjfa9I1Kbs5vrf4KBf16GvD99an2JIfwjdjJEUx5pY5FC2yZMZpqhSDQZkxT+dzOFwgIaWR%0ARAyaMVB2c8xEK+Qcn3ETbyGtM+AUOBDpuaTgBIx6ZZRS7Alntb4les69JK9Pkt8bzTPolmiqKOun%0AxaTOclyjFus5YSw/yIHqFM/oPy+T/7jfz1S8wkXBJlaUttOVNORouJjVsSW7Ya/MvoZO54lLNa6T%0AN2uXcwqjVNImg26RKTNPlpyAXifHVFwhMHJaSRqISFbHrX4vD9Qn6fdLFPVV30QqIXA8XLPOmIsr%0AbPb7mIkr5E0/P1qb5IryDvIm30eaM/ji0kgjejy9vkhUms1xrX46LzfCQ83pbA7Ii0eoEnKOl83L%0ALg4JKSNuyfRHg0SlbPd6OWhsQjUNSVVK2c3RSPUdl1PNBYaC3mzt0Fq7LKcNzvK1zW2ohHoasWTs%0AlogQpwkiwqKx3X1ekRRFn6vbUUtDGmlEn1ekbtY8rjhU4gYL4Qqb8jrvvBPgipPd3VhwfObiCjuD%0AIXpE1+kH4TQ5x8/mjV63wKBb4K7KAVxjX0teAYWikUTsyA9n+j0RLh43d7vikHP8rN7DQS+LUZV+%0AM09ONubp98tUk2bb+E5ZiKvZuG2txUb9Xo6YtdOAX2Y5rjHolWmYtWEtaTLkldlT07ZgvDDMuNfL%0Ag43JbM15bnEzDRXjmPn2aGOOHYVNLMY1ekx/H27OszM/Qk1F5ExbDjXm2VkY4WBDz5Ml99h/FfrN%0AXL27NsGuwmg2lx2sTXN2Ua/RV8zarejmmItWGAv0YTqVpEmiUga9Eg1zD2przsu7QWaDry3t4HCy%0AzL76tO5/v4QnLq44DBsdbM1X+xt6/I/l+llJ6vS5xUyGO3PDTMUrNNIwG1/zUQVBODub3wPuqh6m%0A7OUzOV2cG+Xe5gTn5UYAeKA+ScnNUU9DeowOLsZVtuYGWTZtLTkB1TSkkYaUWmvHJGQ86Gc5aWT6%0APeAVmQyX2GRs6Uy0ws78MIfDhSzvAbfAUtJgyqzB9BqhxDa/nwljSzZ7PTxQnyBWCecU9PzWWg8k%0ARt9n4hXCNKbo5lDG5p/l9zMVV3moctikcSl4OUZz/Zm9mY+reI5LxdjJCwtjTMUV8nLssMuFpEbT%0AzNmteh9tzDEU9GbzzWS8jCAoFEtRzfRlkUA8LvL1GuAv939GOIP5lR0v+aF3ln30NOkDu+PRYrFY%0ALKcdIpKYu+zuF5HPiEix9Uwp9TSl1OUdf/d1pO88BvFky688kfQmj/617s9bJ+0/i0j/40i339wX%0AeLf59zFH4K6S5gnJCkAp9fur9MlxTkcRuV5EOo+bPWFE5EYRefETrauI3CAiWx5HuteIyM8/jnTv%0AEpEjpk8eEpEPi0jX9ZlS6iudsgTeLyL/t0vev7VKNmvVZ1XdfjzyPRGZPJ46rpPfM0Xke0aWD4nI%0AL3eLq5SaW0UvL285HU+kbiJys4hc/STU+9fb7dh6nIidOx3Ybl5gn4kcbS6e6ipsGK2Xrmci3hnc%0AtkDO3FtWdlcnTmn5rZd4G0Hr5eipItnA48YONec3LO8TYc8G6k3L8XOq2Mhj4lo/SDlVjOUHNyzv%0AliPgVPGIcaJuBAvpqbUlrR9XbQS9xoFyqmg5zM5EKsaxeybS/oOjM40LC2OnugqnNelp8He6YB2P%0AFovFYjkdqZsX7ZcAIfCa9oeiWWuOe8LOtCeBfuCkHI+tdimlfkIp9XjOVdOVAAAgAElEQVTfaj/H%0AOKteDHzgBOI/abISWfOt5/U89p7LU8ENwEk5HkXEU0p9RCn1icdZ5p+ZPrkIeArw7JMp+3GWuaE8%0ACTJ5PGWOoe+lfY1S6gLgmcCviMhP/nvV4Qnw68AJOx4BRM5gD4nFYrFYLBaLxWKxWCyW0xbreLRY%0ALBbL6c63gHNEZIeIPCgifwHcCWwTkZ81O/vuF5E/BBCR9wIFs8Pskybs58wuqbtF5KOtF/qrpW8h%0AIn8iIneKyNdFZMSEvVpEbheRe0Tkc60dTCIyKiJfMOH3iMjTgfcCZ5sy32fivcmkv1dEfs+Erdau%0A/SIybJ7/g4h8X0QeWGt31yr0AtlPlleTQRdZrVqeiFS6yORmEXmPiNwCvEFEzjLP7zX/bjfy+Cng%0Afaass83fl01Z3xKRC0x+j0nf1qbnmbiPiMh/bpPft0y97jRlter826Z/7xGR94re0Xc18ElTj4KI%0AXCUit5h6fEVENndpV7Y7rpsenAABkG/1i7TtphORYRHZbz7fIHqn7z8BX23PQESuEZG7RGSXCbrI%0A5LNXRF7fFu83jF7fLyK/3lkR0XxIRH4gIl8CNrU92xCZrNHnLzH1vEdEvrmG/F4L3KiUuhNAKTUL%0A/DbwFpPPP4rZgSkiv9Km0ydSt8tF5LtG774gIgNtj39ORL5j6vhUE/+pJuwu8+/5JtwVkT82enev%0AiLzO9MsW4CYRucnEe76I3Gp09jMiUjbh+0XknSLyb8BLutVdVrc5a9m6D4vIHaLH9e+t19cWi8Vi%0AsVgsFovFYrFYLN2wjkeLxWKxnLaI3u31QqB1xOD5wCeUUlcAEfouvOcClwPXiMj1Sqm3cGzH5CtE%0A5ELgpcAzzK6zBHiF6OM2H5PelFMC7lRKXQncAvyuCf+8UuoapdRlwIPAL5nwDwC3mPArgQfQzpA9%0Aph5vEpHnA+cCTzXlXSUiz+psl1LqQIcYXqWUugrtMHu96Hvr1uImEbnf1PvtRo6ryqBTVuuU100m%0AAP1KqWcrpf4E+JBpy6XAJ4EPKKW+A3wReJMpaw/wMeB1pqzfAv7C5PWY9G3l7EDvFvxJ4CMikgem%0AgR839XppK76IvBC9y/Jppl/+SCn1WeAO0/bLgRj4IPBiU4+/BtqPiG1vVzvd9KAbbxSRu4EJ4BGl%0A1N3rxAe4FvgFpdRzWwHGufQR4KeVUntN8AXAC9B69bsi4ovIVcAvAk8DfgR4tYhc0ZH/i9B69xTg%0A1UDLceWzcTLp1ufvBF5g0v7UGjK5GPh+R9gdJhzgl4F3isiPAr8JvO4k6vYJ4M1G7+7jeP0uKaWe%0Ajt7B/Ncm7CHgWcYWvRN4T1sddgJXtHRYKfUB4Ch6N/JzRP+o4O3A84ze3gH8Rlt5DaXUM5VSf7dG%0A3R9jc7qNcxP/bUqpq4FLgWeLyKUn0NcAiMgvG6flHZVTfGyexWKxWCwWi8VisVgsllPPD+XxXBaL%0AxWKxrEPBOGpA73j8X+gdQweUUt814dcANyulZgDM7qZnAf/QkdePAVcBt4sIQAHtrForfQp82qT/%0AP8DnzedLROR/oI9RLQNfMeHPBX4eQCmVAEsdO6YAnm/+7jLfy2hH5MGOdnXyehF5kfm8zaSZ6xIX%0AtHNjVkTOBr4uIjevIYOTKa+bTGgLB+0w+xnz+X8Df9RZgNnd9XTgM6Y+ALkTSP/3SqkU2C0ie9FO%0At33Ah0Sk5Wg5z8R9HvA3SqkagFJqNY/J+cAlwNdMPVy0c3C1drXTTQ+68WdKqT82jp7PisjLjFNp%0ALb7WUecL0Y675yuljraFf0kp1QSaIjINjKKPIP2CUqoKICKfB36UY7oHWtf/1ujrURH5hgnfEJms%0A0+ffBm4Ukb/neL3qRGDVS40UgFJqSkTeCdwEvKhNfuvVrQ/tUL3FBH0c+ExblL81+X9TRHpF37/a%0AA3xcRM415fsm7vOAjyilYpNmNb37EfSxu982sgiAW9uet8v4ZGzOK+k+zv+b6B3MHrDZlJ+ydl9j%0A8v8YWvfYPviUjbtUymKxWCwWi8VisVgslg1EbeA9yf/RsI5Hi8VisZyO1M2OnQzzYrz9ZnfhxBDg%0A40qpt3bkd32X+KvRWpncCFyvlLpHRG4ArjuJPAT4A6XURzvqsYPj29X+7Dq0I+NapVTNOBHzJ1Rh%0ApfaIyBTawbCqDJ5gee2rtVXrv0q8Fg6w2NnHJ5C+My8FvBGYAi4z+TbMs25OqnYEeEApdW2X593a%0AdSOPQw+UUpGIfBnt9Ps79I7L1ukUnXLuLHvCxLkCvXuuRbPtc4Je+53o2FhNPhslk659rpR6jYg8%0ADb2T9W4RuVwptZpz/QH0TtwvtoVdBfyg7ftT0I7y9ns816vbeqymd+8GblJKvciM4ZvNsxPVu68p%0ApX62y/N2Gd/Iide9m63bid5heo1SakFEbkTr0np9/RjOKmxiJlqmzy0AEKYxtTRic36Q5bgGQKJS%0ARvMDrMR1qmkIQDON8MTFa7u2spqGpCiWkjoA434/AJW0meU9lcakqKw8gInGPNuL+mTg5TSkFjdI%0AlSJMIwD63AIzKiYQlx1eLwDfrOyj5OUoOrmWTGimEYlK2ZwbNHk1GPBKTMda/P1BmSG/zGJcw/cc%0AU+cm27xeDsUhW3K6vgtxjUPREr5pmysO9TRiMaqy1eT9YOUwAPVEy6PfLzHm9DEXV7J29XpFDjRm%0AkbbhW1cRU+ESO/MjAExHyxyKl3HFwTUOfFc5TEYL7DJxym6Og/EyvU6OrV6PzicNGcv1U0m0eXQR%0ANns9PNic4qxAb2pval85S0mNSqzjXVTcwqON6axOFxbGWE6bHG7OMxxo2fZTpuzms7wvym3iO5W9%0A7Cxsyvp/ONfXrkY004hNuT6mkypl0ycFSQkcj7mkxpBfBiBWCZPREufkdNuK4nF3/SiLcZUVozf9%0AXolQxfQ62oTmg34SlTIRLTEfafnuKmxiLD/IVHMRz9X9NB9XqDsBPa5O57t5lqRG3gk4P6f1q6GS%0ArE+BrI9DIyuAQbfMfFyhx+ioa0y6Kw6PVrSpvrC8lT2NGUaDPibiFQB6nBzNNGLC7CJOcwP4jkfJ%0ACZgz9S66OQLHo+xqGU005+nziiQIsanbgXiJpxS2MJNUs36ajpYpeQVGfd1Ho34vty7vYTjXl6VL%0AleLiwhg10xYXhx8pbOX+cDaLk6iUspenaMpPVIorDpcXt3Lbit50P9V23Xarv8tunhGnwIF4FoDz%0AisM4IgjCiKf79nC4QJRG2Vh2zLOpuMKgVwLgSLJCv19iNqqwOa/H0lS0zDnFMY429TXYFTdgRzDI%0AZLSU9UGfXyQvPg/VjmR16/fLjHplHmno32Kcl9/E/bWj7MgPa5k1F5kMlwjTONPtMb+PyWiJoviU%0AvACAyXCJZhplZQXicW9zEoUiTLUsPdel4Pg8UDkEwNnFMfbWptiSH6Jk9G0iWmQs6CMvHgXP55H6%0AFNvzQ1TTkJy52tlxhLlohS2FXiJSo3sJF+Q38UB9EoCrC1t5OJpjd2OKHk/XKSZlPqowaMZRv1+i%0A1z3WjwD1NGKr38uDjSlyjv7dTOB4uOLQL7qtpWCIuxsT7AqGmDV9Gzges3ElyysQly1BP0fCBXaW%0AxgB4KJwBoOD4nFcYZU9jBhfh4fokFxbGTDtiSm6ekhNkbcmbepSNjCpJk01+DzhB1k/VNOSuxlFW%0AzHxzaWk7oUoQEY429e0CjaTJXGOZHeVRLixvzeS2GFczm1CLG/QHZeqmXQCzcYUtfh9FT5d/YW6I%0AStLkSLTEoNHb2UjrZEvXp5tLbM8PcbbXx5546ZgccainIQVXy3IxbeKKwxEz3hOVsDk3SJjGJEov%0AGVxxqKTNzCYGjsftS3vYWhgmNGOyJXcXyexQINpGHGjqZdN5uU3sD+e5sGcbK8YuF908rjgkSuvR%0A0cYcTkG4MBjhYdHpmmnEsFviYDiffS+6Obblelr/B6PfyZF4qbYx/pDp7ylmZCWr2/7aFKVywO7a%0ABFtNvyWqkuk+QEF85uIKh+uzmYzG8oPkHJ+zSsMsJLp/B3O9zJvPAAtJnYuDTTgi7DeyHPbKXFwY%0AY6JtPq3EDVxxKJu+rMQNzi6OMROtcLA5xwX5UfaG0wQ5l02mbx9tTFP1igy5RSajZa2TbsBkY56B%0AQM+lE3EFVxx6nByT0VIm/7m4wlm5IdPWlMl4mR3+APNmnrqmvJPFtMHeaDmzHWU3x976dDavDHol%0APLfIvsYMy4leh4TBIAvhComv+21FhAtzo9zfmMh0ciGp0Ewj/RM2tI0a8ns4HK9k/Q1wdjDEwXiJ%0AAVP+olulnoZsD/TvZL+58BCX9G7HxeFApO3rNr+f6bSS5eOJS9nNk6KYU1pGfV6BQ415Br0SDbMO%0AK7t5tng9zJh2uDjsKAxw1C9nc3c1aTDm91FVeiwtJXUEoaESHm4cMnqb49HKUQaCHuqJHk8Fx+fS%0A8rFbOKbilWxNERhZikg2bwMUnABHHHrdPMqMt2rSoOAGbDbrpFzBJVIpc+EyE6Fu/1jQRz0JKbq5%0A4/J7qHqEC0rjAKQolFug4PhEiR6n8009HnYVtb0rOgGzSY3LCuM80jxmH+txlOm/Iy7zcZU+t8CQ%0Aq2+EiHIpZSfgSGOBfjMvDgU9hGmcrUHn4yrjfj8zcSVbP/f5JQLHIzJ26tzSZjxxOdiYy5wtCSkF%0AJ2AqXGY5OrbuLTg+jUTbluW4Tr9fYrq5lNnguxpH6PWK7CqMAtBQMXnxmAyXaMcTl7MLm7I6hmnM%0AbLqSPQ9VQo+TwxeXWqLrPZrrJ1YJ+xpaRpuCPs4vjlFJmln+gTjUk5AjZi3V5xUJxOXuub28bPPT%0AAHjEzMfDXom60ckeJ0fR8ZmJdLqSm+fB2gQlL0eUJiZOnnmnmtlb/X+ckCGvTGDm5dazbWZ93/q+%0AokLmTN6DXpGhoIe8eFl5vuMRpTHjge63lbjOzvwIiUozvZ2Oq7giXGDmrWrapJbov8XU9JFfIlYJ%0A/X6JiunfpbiG75fZV9frm6eUtpGolO8sPELZ1zZwIOih6Ob4QU2vS0eCXuaiFS4rjjMleu5NjW7c%0A1jiMxXIy2KNWLRaLxXKmchv6yMBhc4/Zz6KPAAWIzO4ygK8DLxaRTQAiMigiZ62T3gFebD6/HPg3%0A87kHmDB5t44wbJXxqyZ/V0R6gRUTv8VXgFfJsbvcxlt1WoM+YME4AS9A75Q6IUzeO4EDa8gAjpfV%0AWuV1k0kn3wFeZj6/oi1eJg+l1DKwT0ReYuojInLZOulB33nnmN2cu4CHTZ0nzE7IV6J3bYG+G/FV%0AcuxOvMHOepj0IyJyrYnji0jr2M616KYHayL6zc3TgT0maD/acQbHZNuNRbRj7j3GQbwW3wSuF5Gi%0AiJTQx6p+a5U4LzP6uhl4jgnfEJms1ecicrZS6jal1DuBWfRO29X4n8ANZncroo8B/kPMrljR9y++%0AEO2c/S3jcDuRui0BC6KPaAWtR7e0RXmpyf+ZwJKJ3we03mrf0Bb3q8BrRB8T3U3vvgs8Q0TOMXGK%0AInIeq3MyNqfbOO9FOzOXRGTUyAgef19bLBaL5UnikfrUqa7ChrHHvEA+E5luLq0f6TSlaV7Wn4lc%0AkB891VXYMDqdP2cSLQedxWKxWH64sDseLRaLxXJGopSaEJG3oo9VFOCflVL/aB5/DLhXRO409zy+%0AHfiqiDjouyFfq5T67hrpq8DFIvJ9YAnjeADegXZYHkDfA9dyJLwB+JiI/BJ619mvKqVuFZFvi75v%0A8V/MPY8XAreaXw5XgJ8z8bvxZbQT4160k6Dbcazt3CQiCfrox7copaaAqdVkYNqRyQp41RrldZNJ%0AJ68H/lpE3gTMoO8aBL3D7y9F5PVoJ9srgA+bevnm+T1rpMfU6Rb0caKvUUo1ROQvgM8Zh9ZNpp4o%0Apb5sHFR3iEgI/DPwO+gdZB8RkTr6WNcXAx8QfdymB/w5emfdWnTTg268UUR+zrTzXo7dbfjHwN+L%0APiLzG90StzBHif4X4F9E5FVrxLvT7Gr7ngn6K6XUXR3RvoA+rvM+4BGMo00pFYrIRsmkW5+/T/SR%0ApYJ2nt3TpV0TRo5/KSI9Jv6fK6X+SURywF8Cv6iUOioiv4nWo+eeYN1+Aa0XRWAvx+vdgoh8B+3A%0Aa8n9j9BHrf4Gx/fdX6GP+71XRCJTpw+hx9m/iMiEuefxBuBvTb1B3/n4yCr1Olmb083W3YXuw73o%0Ao22fSF9bLBaLxWKxWCwWi8Vy2pGuH8VygljHo8VisVhOO5RS5VXC9qPvI2sP+xTwqVXivhl4c9v3%0AT7PK3XRrpG+V/46O8A8DH14l/hTw06uEv7zj+/uB93fG47Ht2tH29YWcIB3pOp91k8FxslqrPKXU%0AO3isTK7r+L4f7dDqTPtt9LGv7fynVeJ1S39DlzrtBi5tC3pr27P3Au/tiP854HNtQXejjz7tzPe6%0Aju/vavu8qh50qd+7gHd1efZQR93fbsJvRDtIW/FuxhzlqZQ6CLR2pd3Wkd8lbZ//FPjTVcosm38V%0A8Gtd6vWkyaQjzj5W7/Of6QzrhlLqm+j7WTvDm+jjdlvfv8ixI1lPpG53s8qO4s42t4XfyrH7RMGM%0AC3O342+Yv/b4HwQ+2Pb9G13asaPj+8nanG7j/IYu7Vi1ry0Wi8VisVgsFovFYrFYumGPWrVYLBaL%0AxWKxWCwWi8VisVgsFovFYrFYLE8YaV2ea7FYLBaL5cxARG4Dch3Br1RK3Xcq6mMBEXkb8JKO4M8o%0ApX7/VNTndEZEXoC+u7GdfUqpF52K+liOcd3W5ymAR2uTAFxQGue+5QNsK45QcPT9O544VNImrf+D%0AlN0cqVIUnIBA9BWslbRJolIWkxqb/F4AAnEJVUIlaQIQK30KdaJSzPHUnOUPMBGvsMsfAGBfvEii%0AUvLikaDLW0nqLEVVLiiOMxEtAuDisBTXKHt5U0eX/ZUpruzfxXS0DEBq6tvjFQDIi8fu2gQjQR+J%0AOZAnVYqim2MlrgOwLaev8Hy0PkWfVwRgZ26Ifgm4tXYwu5PIFYc+t0CP6O+TSYWSE5ColJWkAYDv%0AeFSTRlaPQa/EgFugkobkHH2IzUJSJ0pjCk7AXQt7dR3KI+QdnyFfb9Q/0lzg7PwIJfE5GB+776nk%0ABIRpDMA5/gB3NSbwHY8ht2j6JKSaNrO7vUb8Hg415rmitJXpuKpl4vgcbM5RdvNZf1fTJvUkzNrq%0AIGzz+5mIV7Kyl+IaJTdHxbR1V36EI+EiF+dGiYxsF9IG9TSimUZZvPPzo4Qq4Wik29HnFkhQbPF6%0AuK9+FICim+NQbYbNBd0Xm/1+QhXTUDE7vX6tEyrim/MPUvT0tPmUnu2spE3G3DL3m3yG/B5ilbAU%0A17J6u+KwOegnVqn5Lrg4HGzOsRLpeNf2nsMjzWmGPC3/rV4vU0kVEWEiXMz0pscrkKqUqtHvSwtb%0AeKg5jTJ620giRoM+jjTnM1kKwrZggE2mjx4O53h4+TDjpeGsnzxxubywhe9W9gHwzPLZ7I0Xqach%0A9f/H3ptHW35Uhf6f/Z3OeO+5c9+eO90ZSQghIQzKg4CRJepSEPgh4hDhwcOHgrqYFPWhCCLI8jEI%0AiAiIoiKjPp4yPCRhCpKxM5A5PfedpzOf71S/P6rO956cvud2dxJI0tRnrbvuOXVq2LX3rvrWvftU%0AVRICcElhG8tph1YaZv4WqSTzS23/DiUnx0rcYHugx9fRcJlm3KZoxs2OYAwHGHcK3N7R9xJW4xa+%0A47IrN86cGUs7g1FSFLc3jgLw1PJeaiqklUYE+vpbluI6K1GDnXltNxeH2WiNrcEIHeOnKYrVuIEr%0ATpYnRVGLW3hmLolVwkSg55ALggkAjiV1jnVWqEbab7fmx5j2h0lUSjXV+t/ilWmrmGaqdbQY1XFE%0AmPKHGXV0f+/tLJJzfI63l2jGutze8lZSlZJz9NXYR1oLnFvaxlJUz+RciRo8rriNummrnnbwxMVB%0AqCV67gjEY8ofYtGMLQchRTHk5LJ5ci6uUYtb5ByfvGnvwtwUDnDAjO1GGlJyApbjBufmJgHoqJTb%0AGkeYyFUAPfaPd1aZDLQOQN/hJyLZXAawKzdOqJJsvmmlEb443NucZUde6zZUMaNukSOdZQDKXp5A%0APAqOz7HOCgBjfhkRoWiuD6+lHdppyJQ/zLLp76Q3xGy0RieN2J3Tda8kTRY6q1xS2qV1a+bvKX+I%0Ahbie6S1FMeGWAFhLWiQoUlT2zGma58uQW8jm7opbYCZcpeRq2055ZXwc7uksMOGvH7JSED/zrdm4%0AiovDgcYsFw1pmUSEXe4Qh2Lt6wXH5+7WHI4IHTPeil6eMa9MKw15Ym4agJs6s+wJRrmxcSTT0ZQ/%0AxErSomHGZN4JGHeLLCZaR2NuiRur9zPslxj1dX9zjk8taRGmMeeZuwqPRKusRU3OKkxmdjvaXiTn%0ABAyb51k1brEzN8ai0eO0X2EtaTHqFri3Pa/7hrAnP0HVyNNJI4pujhRF08xbDsK4X6aatJnwSsZu%0ALXLi0jBjKUxjxrwSoUoYM3OXLw4HOkv4xrd8cVmNG6RK0TZ1D/lFLstv47ZwIZvfSm6eISfHQlQz%0Acg9zJFzBEWG7r+f3shNwW2uGs/NTAMxEa1TjFq442bjxHDfrI8BKVCfn+LjiEBiZanGLspsnRVF2%0A9LMiIiVWCVs8fcr9kXCFMI2Z8IeIjW8NO3kzf+p5uyQ+93QWaCYdtuS0jKtRgzG/zLCTo630/FZL%0A2lTcAkVTbiZaY9wrs5w0svZjlZKy/v/cZtJhyh9mPqoSmTWSKw6dNMr6PxfXcHHwxcUzc1LJCWik%0AIY7pf7fcPc0ZziluBWAxrmdrhF1mbTMbVVkKq1xW3gPAwXCZUbfIva1Zysa3PHFxxaHgBNn8dm5u%0Akjvb81l948EQF/kT3BuvZs/TetIm7wZUzTN3xCuxGjeI0gTHrPmGvALDTj6bWxOVcrizxHQwQltp%0AH9nhVZiJa9mcBnr9NBOuZvO0Jy6jbpFWGmZ1d4z+cma8H++sMh1UWIhqTPra3qFKuK8xw5UjF7CQ%0A6r4daC2wrzBFzczvAEXxqaZtzvHHAbixdTTTSS/1pM24qXu3V2ElbWdroJlwlbNyE6Qo5o2/Jyol%0AIeW83BRHzZwDehyGxo8EYcorMx/Xs3XzmFciTONsvnVEGPfKBOIx6Wi73RstZ+vu7ngru3l2exVm%0AU11OKcWxcIX/VtzDDZ2ZrO3e9XxTRTgIrTRkKawauxXJO37mo764el2WRNl4UyhKbp5G0maveXYl%0ApBxoL2a+vL9+iKncCEUnyEbB8c4K07kRVk3fxrwy9aRNzvFpGpts9Uc41Flk1NfzfFcH9aTDmJm3%0AFqIaeTdgMayyw/j7UlwnUSlbAz1uC+JTS9ssRLXMB/NOwIhZN4Gef+5ozTLpD2V/T4x4Je6uHePS%0Akb0sRXrOvSA3xXXNw5xX0M+E66v3M5GrsDMY5Ui4ktnNF5dm5tvDLCZNGmmYPatLbo52GnF+for7%0Aw+WsXKwSEvMMXIkbnJuf4mi0lpWreEXua8xwQXlH1v8Jf4hDrXmmzDy1LxhnKW1lOvuPI/+xPmGc%0Agfz6nhc86oNlHzv42ceEDeyOR4vFYrE8ZEQkEZGbReQ2Efm0uQftdMr//kNsv/5Qyps6RkTkfz7I%0Asv8uIiMPotxBEbnV6O5WETnhaMQNypxUV0qppyilLun7Oa2go4g8T0T6jz49nfIfN/fDPSRE5CoR%0A2fYgyr1KRH71QZR7i4i8ri/toIhMnEYdJ/RdKfW2DWzyqAg6DrKViGwTkc+Y11eIyBdPUs9J85ym%0AXPW+91eJyPuVUl/eQJcnBB1FZI+5Q/UxwWbyisifiMiV5vXVIvKkH650PxjKbv/3I84cukHHM5Hu%0AP93ORB5vAghnIk8v73ukRfiB4Z7B/9boDQacafT+c/5Mo2CCGmci3UDEmchK9JD/pHzUMtfzhZ8z%0Aje6XJiwWi8Xy6OLMXaFbLBaL5YdJy/zz/yIgBF7V+6FoNnvmPKTA48PECHBagcduv5RSP62UWn2Q%0A7T5LKXUJ8ELgvaeQ/2HTlYhsdtfz8zjxzsVHgquA0wo8ioinlPqQUuoTPxiRHhwi5uufjxGUUseV%0AUg85ePxo4yR+/6hEKfVHSqn/90jLYbFYLBaLxWKxWCwWi8VyMmzg0WKxWCwPN98Ezja7d+4QkQ8A%0ANwI7ReQlZmffbSLy5wAi8g6gYHb9fdKk/bKIfM+k/XU3YLNR+S4i8m4RuVFEviYikybtFSJynYjs%0AF5HPdndiisgWEfm8Sd8vIj8GvAPYZ9p8l8n3elP+FhH5Y5O2Ub+yHXEi8gURuUFEbheRV56G3oaB%0AlZ7+nKCDAbrasD0RqQ/QydUi8nYRuQZ4rYjsNp/fYn7vMvr4OeBdpq195udLpq1visj5pr4Tyvf0%0A6UqT924R+dke/X3TyHWjaasr8xuMffeLyDtE78J7EvBJI0dBRC4TkWuMHF8Wka0D+pXtXBzkB6eL%0AiLxVRF7b8/5tIvIa0bxfRL4vIv8XmOrJc1BE/khEvgW8SEQuEZHvGn19XkRGTb7LTdq1IvIuMTvf%0AjN3f1eOH/8OkX2H6/BkRuVNEPimizwcSkZ8QkZuMLj8qIrkeWf7c+NX3ROTsnu49Q0S+IyL3G70P%0A3IEnIk82eW8yv8/bIE/JtH2dyffzJv1CWffrW0TknAdhhyEROSCiz2kTkWHTN9/4x34RuRZ4dU+Z%0Aq0Tvxv4/wFeMzd4lei65VURebPI5IvIB0ePpi6J3M3f1sZnvdfV6t4j8N5OeF5GPmfpvEpFn9cjy%0Ar6LH010i8r96uueKyN+Y9r8iIgVTZtCu1A+KyPUm/x/3pF9ubLPfyDW0iS+VRY/dG6Vv57UMmIst%0AFovFYrFYLBaLxWI500gfAz+PFWzg0WKxWCwPG6J3Ej0X6B7reR7wCaXUE4EIfS/bs4FLgMtF5HlK%0AqTexvmPypSJyAfBi4MfNTsAEeKno4zZPKG/aKQE3KqUuBa4BuoKhnSoAACAASURBVP/I/5xS6nKl%0A1BOAO4CXm/T3AteY9EuB24E3AfcZOV4vIs8BzgGebNq7TESe0d8vpdShPjW8TCl1GTpg9hoRGT+J%0A2r5ugjvXAH9g9LihDvp1dZL2BukEYEQp9Uyl1LuB95u+XAx8EnivUuo7wL8Brzdt3Qd8GPgt09br%0AgA+Yuk4o39POHuCZwM8AHxKRPDAP/KSR68Xd/CLyXPQuy6cYu7xTKfUZ4HrT90uAGHgf8EIjx0eB%0A3uNKe/vVyyA/GMTvmEDLzSJyM+s7Lv8W+DUjrwP8ounz89E+8XjgFcCP9dXXVko9XSn1z8AngDca%0Afd3Kul0+BrxKKfU0tL27vBxYU0pdDlwOvEJEzjKfPRH4bfTO1L3Ajxsdfxx4sVLq8YAH/EZPfVWl%0A1JPRdvvfPelbgacDP4sOwm/GncAzzLj+I+DtG+R5M/CfRu5noYPYJfRu6PcYez4JOLpJO4U+O/wJ%0AgFKqBlyN9ivQdvisUipC6/E1Ro/9PA34NaXUs4FfQI/rJwBXGvm2mvQ9aFv+d1MGE+TczPc8o9ff%0AZt2mrzbyPh54CfB3xj6g55WXGhleJOtHp54D/JVS6kJgFXjBJvoBeLNS6knAxcAzReRiEQmATwGv%0ANT5/JdBisC+1geebMfks4N0mMLvhPNQvgIi80gQ/rz/eOHYScS0Wi8VisVgsFovFYrGc6Tzmjpqy%0AWCwWy6OSggkMgN7x+LfoYM0hpdR3TfrlwNVKqQUA0Tv2ngF8oa+unwAuA64TvYGrgA5WbVY+Rf+j%0AHeAfgM+Z1xeJyJ+ij1EtA1826c8GfhVAKZUAa2J2nvXwHPNzk3lfRgcFDvf1q5/XiEj3vrmdpszS%0AgLygj1pdFJF9wNdE5OpNdHA67Q3SCT3poAMrv2Be/z3wzv4GRKSMDqZ92sgD0L2cbbPy/6KUSoF7%0AROR+4HzgAPB+EekGMs41ea8EPqaUagIopZY36Ot5wEXAV40cLjAzoF+9DPKDQfylUuovum9E5KCR%0A6aCILInIE4EtwE1KqSUTkP4n40vHReQ/++r7lKmngg6OXmPS/w6t0xFgyAR8Af4RHQAE7YMX9+x2%0Aq6BtHALfU0odNXXfjA6Y1YADSqm7e9p4NetBxn/q+f2XPTJ+wdjq+yKy5ST6qaCDaOcACtjoIqPn%0AAD8n6/dl5oFdwLXAm0VkBzogfM8m7bRMwAvTx6vQwUqAjwBvQI//X0cH0fr1+/foL0J0+WqPXz2d%0AdZvNid4pe7lJ/7TRxayIfN3kP5nvdcfXDWg7dNt4H4BS6k4ROcS6v39VKbVk+vU5k/cLaNvdvEFd%0Ag/j/RO909tDB48ehbTKjlLrOtF017QzypaPA240fp8B2tH+f0jyklPow+osJXLHjSnUSeS0Wi8Vi%0AsVgsFovFYrGc4djAo8VisVgeDh4QIAAw/6hu9CadYl0C/J1S6vf66nvegPwb0f3n98eB5yml9pug%0AxRWnUYcAf6aU+us+OfbwwH71fnYFOoD2NKVU0wQR8xvlPUFgpe4TkTl04GBDHTzE9noDAhvKv0G+%0ALg6w2m/jUyjfX5cCfgeYQ+80c9C7rUD3+WRBCwFuH7CbDQb36+M8eD/o5yPoeyen0bveumwm+2b6%0Ahs3HhqB3mj4gWGps3+lJStDrupONs0H26a3rZHW8Ffi6Uur5ZjxcvUEeAV6glLqrL/0OEfkv9G7F%0AL4vIf1dK9QdqT4pS6tuij4J9JuAqpW4zAdxTtcOgPm6WvpnvdfXXtcNmdcHGY6O3nm5dhUEVmN2K%0ArwMuV0qtiMjH0eN/0Fga5EtXAZPAZUqpyATau/WcdB7qpZlGNJI2ews6dj3i5Mh7AQCtNASgnUZs%0AD0appm0aJs3FYb6zyLg/BECoYgr6JF3moyoAF+S2MJ82KLu5rD0H4d7WHI8vbgfgjvYs4/4Q90Y6%0AvuyKgysOCqglLQCm/GEAZqM1EqUPqql4RRJSRlx9CvNCVOPsoW2EacxWfwSA5aTBNm+YxaSp26of%0A5SnD+7i3s0Ar0f0IHI9q3ORxha1Z3TfUD3JZeQ831fXm+KKbo+XkmPSHsr4BKKXoOHH2fimqsyMY%0AzeopOQGdNEIZ0x7tLHNEpUzkKpTQOvZwiIB60ub8yo6sLhHJ6tmTG+d4tMaoW6Rt5K54BQJxGfG0%0Abv9f9S5ybsD5wVZqqZ6iOypmpz/CgXD9ezTbcqPsbx5jKqgYG0dsDUZQKA61FgCYyFWoeEUKjrZn%0AW8V0SDjLH+FoXAOgEbcouTkmjW1K4pOolJmkzmqs9T3ul4lUwna/QhCMAbCWdgjEZdTTdotMH29t%0AHSdM48ze55a3s8vTdS+kLe6sH6PsF1gMtf6HvAJPHDmLspPL9OThcCyusiOn26qnHca8EmNeCdcM%0A7QTFQlRjNaoDsCM/wWy0QsUrcmlxp7Zj2mLILTzAb+eiKhN+mTGvDEDO8TjWWWHEL7HN1UO+oSL2%0A5SY4HOoT2M8uTvL91gxbc6P45srsVCkW4jrHolVTj8/Tx84nVAnLiZ7uKm6B2aTB7sIk98Yrma/t%0ACca4uXEEgJqKaKYh1aTFsGm/mrSYb68SBlqP+/KTzMd19uUmOBatZX0ZD4aZaevxthrW2Vec5kBn%0AEdfI6IrDsLFPwdF+mqiUlaRF2dNt3d1ZIO8GNJMOZVcvYapxi225UcbMmFxOmoRpzFJUJzEHTLms%0A1+2Zg5xW4gbnFaa5uzUHwIhfYsQtUEs7HDB6aqmIwPF4xrA+6fuecImDnSUcEYZM/1tpREtFDDla%0AnhVpMukPcX9rnhG/RC/nlraxHGt9d9KIoptjpqN17Ru/Pzs3wV0d/b2NJ5R2cDRao5HosbUjGMv0%0A38URh0QpiqZ8NWlTcQs0VUSokqytHbkx6mmHONVpB6JVAsfDNfoIzJXGeSfg/lDbqR632ZYfz/y4%0AmrQZ9gq4CGtGpumgwpAEtL0h5sw4raUdtnpD2Ry4EFaJVULBza3bG4e7msfZmtfjxhMXpRSuOIwH%0Aen4/0lpgZ2GShDTrX0487mvOMpHTc8mYk6Nqxkxmb3EYD4aZTepGtx5Tbolj0RqOdPvrMuoWaKSR%0Aljlp6+eJE2RjsCtrotJMP/Wkw97cJEfNeDvQWSRRKWU3j2dOGI9VQoKibuzUSkIUip3FSZpKt9eO%0AQ25eO8De8lZqaYdm0mHazI9LUs/a76gYRxy+uHo7AHtKW5iJ61S6/iwuy3GTilvI5ulG0mbIyVEx%0APloUj/HcMGflJjhsbDvlD7EaN8g5PnOxbm+3P8q3mguMlPQzYSZc5dLSbu4Pl7Ln8mQwTC3tMO1r%0AWeejKpFKSFGcY57ns1GVg+1FKn4Rz3ERhFG3wO2No5xb1AeDjDg5ltIWrjjkeODJ7GOuGTcuLMQ1%0AxrxSpm/f8agnbUYdPSfmxSNMY3KOz2ROP4NTlfLd5hEqXpExT9fVSENWkxb7cvqwl2NxjXNyk9zR%0AniUwdjsQLuOKw4yZt462FjM/6/rCqFtkOW6gUFS8IiNekYWoRisJOT+nb084KlW2emUORauZLx0N%0AV2gnEVs87dsFJ2CLP0wgLvVUL+dmolUSlbKk9DiaDio04hbtJKLtaf0X3ICj7UV+rLyXeyM9l4x7%0AZUIV0zK+tRDqNUukEkpmLo1Jta7MnNBIOjTdkDGvxPFwNevjjtwY83EdQXAQakmLXcEYkRlb83Gd%0AvHg0VJyNyYWoRtHLZ8/ESW+I5aShnylm7eKKw9mFaRbM/LcUVon9hBG/nPnSUlxn0itzJFxhwtf2%0A/dbaPVw8tJuD7UUAtntDfKt5CIVil7HlWtIkSmPOzk0CsJg0yTk+Ocdnp1mXzcV1luMGjUTruuIX%0AOSs/SaJS5kJt74p5/q7FTQpukPWt4ASsGF3vyU8wE63SSkLOzmt7T7hFGmnE7Y2jWV9rSZuyl8/0%0AdqS1QNnLc1PrWLZ+bcZtjnSWs3600pBj4QqT/jBLZj21PRjl3tYs0wWto7aKiVTCsFfMxuSBeJVY%0AJSyF2m+258Y4Eq5QcILMJqGKCcTj++3Z7NmVorgwmOTbzcMAbAmGORwuU3GLVM16aswrMe4WaZq2%0AfMfj/tYcW3NjVI2MS1GNEb9EIB7nGhvMJXXui1dQSq9DYyPzTNrM5tKz/TFu78wRKr12OCs3wcHO%0AEmU3z3ig12FlJ0fe8WmZeTrneKzGTUpBnqaxZSeNKDo+x9tLHDV1J6RUvGK2LgW9VsgFPrOd1Syt%0AmXTYGmgfmQ3XKLh6/dxdFwbiMuwV8XCyOWAprjPmlTgWZrfeUCbPalhnd34iS6vHLdbM+F9Wjcwn%0AuzppJG0aSTtb7wS+y5BXYDZco+zlM588b3gHLg7VWD9Pkpx+TnbXsReUd1BPO9zXXqCTrs8Ta0mL%0ACbN2XEnbzISrDHvFrB++47ESNczfVauZvie8UjZPnOePciCucqAxy86itm3ZzbGjMJHNNxcWprmu%0AfpCJXIWtZixf1zhEJwkZCcr8KJAq+13ahwt71KrFYrFYflj8F/oowAlzT9hL0EeAAkTmKEOArwEv%0AFJEpABEZE5HdJynvAN1dPL8EfMu8HgJmTN29RwR+DXP8pLn3bBi9U2yoJ8+XgZeZ3X6IyPauTJtQ%0AAVZMEPB84KknV4vG1H0WcGgTHcADdbVZe4N00s930EdVgtZRN1+mD7Nj6oCIvMjIIyLyhJOUB32E%0ApGN2c+4F7jIyz5gdZb8C2X8mvoLWd/cezrF+OUz5SRHJjr8UkQsH9KuXQX7wYPg88FPo3XHdAM43%0AgF80vrQVfVzlCSil1oAVMXcAovt/jVJqBaiJSNd+v9hT7MvAb8j6fYbnmiNLB3EnsEfW72/8FdbH%0ACeijM7u/r928qwOpAN0zNa8akOfLwG+JZPdOPtH83gvcr5R6L/o434sfpAygj639J/TxqiilVtG7%0Al59uPt/M1t8AXmxsNonePf09tP++wPjtFtaD1A/G977RlUFEzkXv+OwGYn/SjOsC+ojhb59in3sZ%0ARgdT14ys3d2ddwLbRORy0/aQ6GOwB/lSBZg3QcdnAd25ZrN5yGKxWCw/BKpJ++SZLI86uv9APxOR%0AU/4u6WOPEe9BXQP/mMA5g+1W8c9cu1ksFstjGbvj0WKxWCw/FJRSMyLye8DX0Ttp/l0p9a/m4w8D%0At4jIjUrf8/gHwFdE36MXAa9WSn13k/IN4EIRuQFYYz248ofogOUh9H163QDWa4EPi8jL0buKfkMp%0Ada2IfFv0fYv/ofQ9jxcA15rYSR34ZR54/14/XwJeJSK3oAMMg45j7eXrIpKgj6t8k1JqDn304wk6%0AMP3IdAW8bJP2Bumkn9cAHxWR1wML6GMrAf4Z+BsReQ06gPlS4INGLt98vn+T8hiZrkEf2/gqpVRb%0ARD4AfNYEMb9u5EQp9SXRx69eLyIh8O/A76N3K35IRFroY11fCLxX9LGaHvoI0dtPouNBfnDaKKVC%0Ac/zmqjmmE3Qw8tmm7rt5YKCvn19D96cI3M+6vl6O1ncDvYOwu6XkI+jjNm80QbwFdKBqkHxtEfl1%0A9BGuHnAd8KGeLDmz49BBB+8fDO9EH7X6u8Cg3YpvRdvmFiP3QfTxsS8GfllEImAWc2/jg+STwJ+y%0AfnwsaH1+VESabH6k7ufR/rQfvTvwDUqpWRH5LPqI0dvQtvwv9L2IoegjSk/H9z6AtvWt6PtJr1JK%0Adcx88i30UbBnA/+olLre7B49ZcwO3puMDPdjgpdG1hcD7zOBzRZ6Z/QgX/ok8H9E5HrgZnTgEqXU%0A9zeZhywWi8VisVgsFovFYrFYNsQGHi0Wi8XykFFKnXDmglLqIPpOtN60f0TfX9ef943AG3vef4oN%0A7uvbpHy3/T/sS/8g8MEN8s8BP79B+i/1vX8P8J7+fJzYrz09b5/LKdJXrv+zQTp4gK42a08p9Yec%0AqJMr+t4fRAfN+st+G33say8/tUG+QeWvGiDTPTxwl9vv9Xz2DuAdffk/C3y2J+lm9O60/nqv6Hv/%0Alp7XG/rBAPneskHanu5rE4B5KvCins8V8JsD6tvT9/5mNt4Je7tS6mLTxpuA603+FB2A/f2+/FfT%0Ac8SpUuo3e15/DXjiRvIAf6WU+uM+ma7qe182vw9ifF0plbWnlLqW9bsKwfhYX54W8D/6G1dK/Rnw%0AZwNk689b7nv/cXQgusvTgc+YnY7dPDegj/Ht8paNyhqbvd789LaRisjrlFJ1ERlH74K81Xx2Ut9T%0ASi1i7mVUSrUZvCN0vtdmJv9BeuYW1XPPaK+N+trbsH5zv+NGfraRL4EOwm5Uz4bzkMVisVgsFovF%0AYrFYLBbLIGzg0WKxWCwWi+UUEJHHAV8EPm8CqA8nP2N29HroHWVXPcz1n1GIyPvQQfef/gFU/0XR%0A90UGwFuVUrM/gDYsFovFYrFYLBaLxWKxPIqwNzw+fIiyF2ZaLBaLxfIDxRxtmetL/hWl1K2PhDwW%0AEJE307Nr0fBppdTbHgl5flQxuwq/tsFHP6GUWvphy2N5aFyx40oFsBI3ARjzShxqL1L28uSdAIBY%0AJRxrLrK7tAWAvHi0VMRMe5kd+QlTrsgt9cNsy4+jzJ9+Lg4Vt8DhjnaL6aDCwdY82/LjFBx97W2i%0AUpbiOtN+BYBa2iEvHqtxk5zJsxTVANibn6KjIgCW4wYAQ24BgGEnx2xUZcjNUzP3q3mOSysJqZm+%0ABaa+spsn7+q+1eIWjghFR0/3rTRk1CtSTdrE5mTmKX+Y2XCNMa9EPV2/A+xgfY6pwggAqVI4IpTd%0APEWjt7aKqcZNJv1hAHKOx0JUo5WEJCoFoBm3Oa+8jYu8cb4XrsfLV6J6lqfs5REEhaLi6juRFqMa%0AY36Zi/xxAG4M51iNGkwFFfKiv6e6lrRYi5ucV5gGYD6uU3R8luMGqfl7Mu/4TPlDrCQtPBwjd8Rq%0A1GDI07rtpBFFN8dyWGdnfiyT8XhnlWGTB0BEqLgF7mnOADDil5n0h1BKcSxcAWB7MIorDotxHYAj%0AzQUuKO/AFSezaeB4zLSXGQv0CdtFJ8dMZ5mKX8ITN/ObYbdAxc0DcFdrloIbsCMYZcHUPdNeJucE%0AjPolZju6/YKbY9QvU4tbgPZtVxzOyW8hJ7r/+5vH2JEb41B70dhN+82u3Hjmf5643N04zlRuhNT4%0A+za/wsHOEgXjW48LJjkUryEIjTQE9H1d9aRNpe9Ost1ehXsiPU7G3BKHOosMmzw58fCMbDOh3iy+%0ANRjhttphnjC8J6tj1MnTVknW/2E3zz3NGTzHY2ug/bSWtPEdj8WwCsBTSrs5FtfwxWXYjIHZpM5K%0AVCdVKhvLZ+enWEqaVM1YGvIK1OIWQ16BsikXd/3V+P9i0qBgrrcumbQUWIrXfdsVB9/xWInq2R10%0AZS9PPW4z5BWy9kHfUbfd02PpSLTKkJunkYbsMHPHctJk1ClwJFo1bSlqcYuCG2T+vjMYpeD4HI3W%0AuL+u/XRPaQuOOLSNjSa9IYpOwGxcJU71HDDiFR8g99ZghIWohisOBdO3ZtJBRDJ/UUqxFNWoeEX2%0ABWacNo8QphGJSnliWduupfT7bl/nwiqB4+GLm9VVS1pEaULb3EF4fnEbs1EVVxzqZr4ru3kilbDF%0AH87G27RfYTZa49ycvu78ULSCKw5LYY3HFbdpO8UN6kmbMI0B2JefpOwEHInWmDPjZlt+nFrSymwx%0A6Q3x/fpRzitvIzDzzWJcZ4s3RESKa+YSXxwOh8uZ3gpOwP6l+7lobE82ByulSFHZvDUfVRnxSpSc%0AgNDMwa00ZMQrMu2U6JjbEw5GK8RpQsXMQStxk8XOGruKU5zv63mqrRJiFMtG9rbSfVyKatm8XHQC%0A7m3NMW7mmyEnx2JcJ3C8zP47glFWkxZ31I6Q97Tcl5R3c2vjCGXTfiAeU/4wzTRkuTsGvWI21wCc%0Ak5vkhvpBpvNjNIzdxr0yRzvLTAUVWsYHC06AKw67Pe3bR2PtE/WkQyfVc1DRzVFyArY4ep64N16h%0AmXTY4g9nc/DuwiTVpI1r5o9OGhGmMWU3T8P40qQ/RKgSfHGZNfNL0c2xGtWZyul5w8Vh1C0w7OSo%0AKS3j/tohzi1t43Bbz1uOCLWoyfnl7SxGuv95xydF4YqTzQFlJ8e97flM/9ouEfOdVc4pbgX0HalF%0Ax8/mhILjMyQBx+NaJuNEMEwjaTNinondcdRKwqy/ZTdPrBJmOytUfH3V+pQ/zOH2EttzoyZPjqJ4%0ArCRtFmK91khUStHN0f2/a6hidgfjLCfN7M7FxajGpD/E0c4yu806qK1iYpWwGuln2fbcKO00ZiGs%0AclZhEoBD7UV25MZYMOsaR4QdwSgz4RrbzTw9KjnuipYYN31rpCGhSsg7HpEZSxNukYiUvHjc19HP%0Aqu4aYdrTh48cj2scaS1wQWlHtnZppSHb/AqHw2VAz6u+uLTTKJuDAvFwxWHKH6Jm/ETQ83W3/wkp%0AiVLMhqvsyun5LVIJtaTNtLHtwY7Wc93MjQDznTV8x123rRsw6hZJSLO+BeISiEczDVkx64KCG3C+%0AP8G9sZ6TFsMqFa+IJ242Jka8IsNOLps3DnaWmPSHaKkoG4cjXomymyNWSSbDbLhGxStmMubFYzlu%0AEKZxppO1sME5pa0cM3PiYnuNS0f24oqTPZfPzU1xf7jENvNMmo2qjPtlDrUXs3XBWtTg8aWdBOJy%0APNLP4YWwylhQZsLVPrqatlmNGkz4Q+Qcz9gtouLmmY/WfXTEK3Kss5KtVS8r7eLezuIDnkOLYZVR%0Av5zliVVCKwmZCIY53JwH4OLyLlLInhurUZ3Hl3bSUlE2v7sIC3GdqtFj3vVJVIonbvYM9MVlMarh%0AiDBmfLCetPX60cwJ00GFWKVEKsnWTjnxiFTCVk/PwdW0w+HOEiN+qedZ4rKWNJnyh1kz8/kWb4i7%0AWrPZWC46AYc7y8QqYcTTuhQRGj3Pt6Kbo5l0CNM4s8muYIylpEna85xajGqcnZ/i9uYxACpekWrc%0AouTlGDN1X+yN87XWwWxd6orDecEEt7Rnsv7PhWu44mTtjwVlKm6BQNxsLC0lTZRSJKSc5+u55Bu1%0Ae7iwtIM5MydV3AJ58WikIbOhvtlle26UUCW4pp4Fo/utwQirZq3WSDqcn9+S6fpfD3/xzL00Fvjl%0A3b/wqA+W/cOhzz0mbOA80gJYLBaLxfLDRkQSEblZRG4TkU+b+/ZOp/xGRxUORCn1FKXUJd0f4OyH%0AGnQUkRER+Z8Psuy/mx1dp1vuoIjcanR3q4iccFztBmVOS1cPFhF5ntmReEoopd7WZ5Ob0XdSPlQ5%0ArhKRbQ+i3KtE5FcfRLm3iMgxY5Pvi8hLej67WkSedLp1PlzlTwUTXDy71xbm5wFBRxGpP1xtmn7d%0AJSL7ReQ6c7fow9LOwynnJm1cISJf/EG388Og+8/hM5HuP33PRObjH7ibP2Lc1TpzNzjnzuDx1g0O%0AnImcyV8Un/Qe9JXbj3qGnP7vG545dIMzZyItdeb2rXEGr0u6gR+LxWKxPLo4c1foFovFYrEMpmWC%0AGxcBIfCq3g9Fs9kz8ocSTDsJI8BpBR67/VJK/XTvvXinybNMoO6FwHtPIf/DpiuRTf9r+jxOvJPy%0AkeAq4LQCjyLiKaU+pJT6xINs8y+NTX4e+GsRsy3EshkvVUo9AfgA8K5HWhiLxWKxWCwWi8VisVgs%0Ajywp6lH/81jBBh4tFovF8qPON4GzRWSPiNwhIh8AbgR2ishLzM6+20TkzwFE5B1Aweww+6RJ+2UR%0A+Z5J+2sRfU7GRuW7iMi7ReRGEfmaiEyatFeYHVj7ReSz3Z2YIrJFRD5v0veLyI8B7wD2mTbfZfK9%0A3pS/RUT+2KRt1K+DIjJhPv+CiNwgIreLyCtPQ2/DwEpPf07QwQBdbdieiNQH6ORqEXm7iFwDvFZE%0AdpvPbzG/dxl9/BzwLtPWPvPzJdPWN0XkfFPfCeV7+nSlyXu3iPxsj/6+aeS60bTVlfkNxr77ReQd%0AIvJC4EnAJ40cBRG5TESuMXJ8WUS2DujXW0TkdZv5wckw9042gdGe5BcZu9wtIv/N1J8XkY8Z2W8S%0AkWeZ9IKI/LPRzaeA7NzDQb4sIj9l9LLf6NMRkXt67OeIyL0iMjHAj+mpq2zquFE22VE7wM9LIvJ/%0ATb23iciLT0VnwLXA9r7632bq+a6IbDFpG/qNiJwlItcaed7aU4eIyLuMLLf2yrOB3+wTkRt7Pj9H%0ARG4wry8Xke+YvN8TkQdsDxGRJ5vPbzK/zzPproj8hWnnFhH5LZM+yB8HzT2T5v115ufHN7DHK0Xk%0AehG5/njj2Cmq3WKxWCwWi8VisVgsFsuZig08WiwWi+VHFtE76J4LdI89PQ/4hFLqiUAE/DnwbOAS%0A4HIReZ5S6k2s75h8qYhcALwY+HGz6ywBXir6uM0Typt2SsCNSqlLgWuA/2XSP6eUutzsxLoDeLlJ%0Afy9wjUm/FLgdeBNwn5Hj9SLyHOAc4MmmvctE5Bn9/VJKHepTw8uUUpehA2avEX3n3mZ8XURuM3L/%0AgdHjhjro19VJ2hukE4ARpdQzlVLvBt5v+nIx8EngvUqp7wD/BrzetHUf8GHgt0xbr0PvbGOj8j3t%0A7AGeCfwM8CERyQPzwE8auV7czS8iz0XvsnyKscs7lVKfAa43fb8EiIH3AS80cnwU6L1DsrdfvQzy%0Ag00RkUuBe5RS8z3JnlLqycBv9+j01QBKqccDLwH+zvT1N4Cm0c3bgMtMvRv6sgku/g3wAiPri5RS%0AKfAPQNfeVwL7lVKLbOzHvbSB5xtdPwt4t4g84O6CTfz8p4DjSqknmJ3MXzoVnZlyX+h5XwK+a2T8%0ABvAKkz7Ib94DfFApdTnQe0bjLxj5nmB08C4R2TrAb+4D1mT9yNdfBz4uIgHwKeC1Ju+VQIsHcifw%0ADDNn/RHwdpP+SuAs4IldmUXvhB3kj4N87j3oHbWXAy8APtKvQKXUh5VST1JKPWlbaXv/xxaLxWKx%0AWCwWi8VisVh+xDhzL3qwWCwWi2UwBRG52bz+JvC36OMx69eTjwAAIABJREFUDymlvmvSLweuVkot%0AAIjesfcMHhikAPgJdIDmOhMjKaCDVZuVT9EBBdBBms+Z1xeJyJ+ij1EtA1826c8GfhVAKZWggxS9%0Au9oAnmN+bjLvy+gAzeG+fvXzGhF5vnm905RZGpAX9FGriyKyD/iaiFy9iQ5Op71BOqEnHeBp6KAO%0AwN8D7+xvQETKwI8Bn+6JW3Uv29ms/L+YwNk9InI/cD5wAHi/CQolwLkm75XAx5RSTQCl1PIGfT0P%0AuAj4qpHDBWYG9KuXQX4wiN8RkVcAe9GBtF66erwBHVgFeDo6AIVS6k4ROWT69QxMQE0pdYuI3GLy%0AD/LlBPiGUuqAKdPVwUeBfwX+N/Ay4GMm/QQ/7pNVgLebQGKK3om4hQcG9Ab5+TeBvxC9G/OLSqlv%0ADlYXoANxJbRNLu1JD4Hu/Yk3AD9pXg/ymx9HB+S66d3doE8H/sn0c070ztbL0YHtjfzmI8Cvi8jv%0AogPcT0b7z4xS6jqTtwrQF4utoAPH5wAK6B6zeyXwIaVU3G1HRC5isD8O8rkrgcf1tDksIkNKqVq/%0AQi0Wi8VisVgsFovFYnksox5DR5k+2rGBR4vFYrH8KNIyO9IyzD/WG71Jp1iXAH+nlPq9vvqeNyD/%0ARnRXNh8HnqeU2i8iVwFXnEYdAvyZUuqv++TYwwP71fvZFejAwtOUUk0TRMyfksBK3Scic+h7FTfU%0AwUNsr3e1t6H8G+Tr4gCr/TY+hfL9dSngd4A59M41B70rD3SfT7YiFeB2pdTTBnw+qF8f5/T84C+V%0AUn8hIr8AfEJE9imlunJ2zO+E9XXfZr69UZ8G5d9QB0qpIyIyJyLPBp7C+u7Hk/FSYBK4TCkVichB%0ATvSPDf0c9DGiwE8DfyYiX1FK/clJ2tqPPrL4r1gPKkZKqW6fenXWz2Z+05VzIwb5zWfRO1L/E7hB%0AKbUkItsH5O3lrcDXlVLPN2P96k3a2cwfP87GPuegx2v/TssNWYtbNJIOFV+fDhyqhLKXZ8ofJlYJ%0AAEWnhFty2OoNMRfXAWgmHXYXppjt6Ktn60mbrfkxJrwSoSl3R/0oSWGciqfrbqURk7kRCo6PY9Qd%0AqpQht8DxUNeTd3yqaZNxr0xLRQAU3IBWErKWtKgluluJSpn0h7P7MhIUZTdPgmLIzWftP6VyNlWv%0ABEDgeKwlLTpphGcOkRn1SqQoQhWzza8AMBfXmPDKhDoGTEl8Cm6gdePo70NMeCX2jo1letzfPMa4%0AP8x8uMahUH+H4+zyNrYGIxzr6BOut+dGKbo5Rr0id9SOAnBueTvLcYP9StFI9BQw5pUZ8gokKgXg%0A/NwUd3TmCMTjcHsBgMmgQqJS7oh0HDwQj7KbZ8otcTDUaXk3oOAGHAtXKRudTLhFmmnESqTtWHRz%0ALMR14jRh1aRdUNrOfGeVMW8CgPmoSskJaLkBc2E16/N4MJTVEzgeOfGpJx32FrYAcKi9iELh4lB0%0Ac5l/LYQrRGmS9V/r1cv8bYs7TN1r4xobzYdr7C1s4WBrnpKnT5Oe9IeIVUojDbmkuAOAtkpYS1oU%0AzJW5jyvtIFEpCSmPK+3I5BaEWqz9aNQvM+WVWU6amW+V3TxLcZ2tufXvCk24RW5tHst8uejmuLC0%0Ag6WkScPUdV+yQNnLZ+13mQlXubywE4Dbw3mKbo6Co/OsJS3G3BK3d+Yye4dODtdcWZ1z9HS2FNXJ%0AOT4rHf39gXF/iN3FKZbjBjlTV5jGzEdVpvxhAFaSJhO5Cs2kQ9v48vZghEYaUjX1xigSFA4p11bv%0ABcBzXPYWthCRshrpR95Wt8RsVOXSgtbj/dEKu3MT3N08juRGAEhVylJY5UKj6/nOKmWvwNZghHvb%0Aekw8vridA0Zf5xWmAVhMGkwHFarG/5fCGmN+mUbSzvq2EtY4p7iVpaQJwNHWInuKW7gomORArL8P%0A00wj9q8e5PyK1nUz6TARDFONmwwbu62mbQ50FpkOKjx55GwAXBwOhUuZ/g+2Fwkcj0l/iFX0HBSI%0AR94JsnmrID4rYQ0RoeLr+WXcK7OWtJjvaHnKXp6LCttYSVvc3tbfxRnxSxxuzDNdGGMu1rbMi0fZ%0AzWV1N7x8Jn/RCQA43lzivKEdlHP6wImDnSWmAz1fVVw9JhbiGuNembIT4OnbA3DFYdqvcNToqOAE%0AzHRWGPFL1NOO0VuHpU6VrQU9n9XTEFcctvXMr3nxiJyAdhqyENeY9itM50eZC6uM+WXtSyohVAnH%0AwpXMbo/LTeHiZP4MsG9kG+N+meVY+9aYV+JYZ4W2o2Uuu3kONGbZXdpCzlwTPuTmqScdbomq7AjW%0Ax2U9aTNm5veym6fjR0RpzJ1mXvRwqLj5TB/1uE7geLSSDgvouWy7qc8Vh6aKyInLpD/E/a15Lizq%0AEwGOhivk3YDnjF7IYqr9t5VG7M5P4pu62ypmyPFZSZpZfxfDKuP+EGPG/2IUI0GZIWfd3s001L4S%0ATPCNxsHMTq005LrmYQDCNOLC0g5G3QLHjN0SlXJn4xjVvPaJ4+0lho0v5tzA5FGsRU3OKkyCW6CV%0ARtRosRRW2WbKLcV1wjRmd36CvfkpQC8ixrxSZqOCExCIy9G4SsU8S8ZzwzTSkKmc9sOcuKy5eebC%0AKjtzY5mOIpWQkFJxdLm5uM72YJRtrvabO6NFCuIzGVTIG3s3xGEurDJk5vu7G8fZkh9l2M1TMH0b%0AcfLEKiEixROXxbDK1mCEMa/EQlQzcvusxhFTuRECU/d8VKXgBmzxdPsNFTEXN9jtVbL+7s6NU087%0ANNJQO5qC7zePM50bIUbPE4HjMe4WmZFV5qNqZpMhr8CoGRMF8WkQUvGLzJg1znQwgisOZ+UmMvvP%0ARzXG/TL3mec7wK7ceDbfDbt5xqXIsbjKgllzTZSKHA1XCNOYXWZeuKc5Q94JOBSZ9ZR4nFPcSj3t%0AcKSl6y55BRIvpWTsOO2WmU3qLJjnrO6uoplGtNKIwPh3iuL+1hxTZr4H2OFVWHbqzEZrWf/Pyk1k%0Ac9uFhWkaaUTB8bP+TwbDiAhDZi1149r9XDp2MTd35rJxmiDc055lV348szfAje1j2dph1C+TEw9P%0AHFaN3fzUy2wIUHJzzISrnJWfRMx4yzseF7ujXBvNscfTvtvwQupJmwljt7aKOTc3yW2tGcZ9fVvC%0AWbkJDnQW2ZPXdru4uJ2mirm7eTwbS0eiVQLHo2rGqCtOJk8r0b701PJeDkQrVONm5t/7ClPMRVXu%0Ai7SNzi1sIUpjyk7A4XD9O7IznRX2FqYy2/o4tPwyo+YZcCBcxnNc5jurTJrnQ1eO7nxTcnLknYAh%0AJ5etp0KVcGfjGCOB7v+2/DiNNMx0B3CgswiQ9X85brA1qKBQ3No4AsCYP8SIX+JIa4Fps55upSGe%0A42Zrp1AlVNw8hzvL2dy7Yvy8Q5LJu/53g9bbWDCCAIfbS9nfKy7C9txotlZMlKIRtxBxKJs1p4uD%0AUqpHnoic49NOQhIzlpeSJhcEExwyz8njnVXyrs+BziI7zFxWdnMshVXGvXHua+rneTMfcbyxxK6y%0Atslq1ODmJMzmP9B/v2zxh1k168txt8hS0kSh2OnrseTh0CZi2hvmrkjr+YLSDkKVZH7jisNCUqPs%0A5jnXjNO5uEaiUqbNmm+fP8JqGrKatimYtcNa3GQ1bVNL2lgsp4M9atVisVgslo35L+CZou+mc9FH%0AUl5jPovMsYUAXwNeKCJTACIyJiK7T1LeAV5oXv8S8C3zegiYMXX3Bmu+hj4Gs3t32zBQM/m7fBl4%0Amdnth4hs78q0CRVgxQQBzweeenK1aEzdZwGHNtEBPFBXm7U3SCf9fAf4RfP6pT35Mn2YnWEHRORF%0ARh4RkSecpDzo+xAds5tzL3CXkXnG7IT8FfQuMYCvoPXdvQuv+5dBr13uAiZF5Gkmjy8iFw7oVy+D%0A/GBTlFKfQx/1+msnyfqNbr0ici6wy8jam34RcLHJP8iXrzXpZ5kyYz1tfAS9c/VfzK4/2NiPe6kA%0A8ybo+CxgNyeyoZ+b42CbSql/AP6CB+5i3BClVIQ+Lvip5rjgzRjkN9/uS+/yDeDFpp+T6B2i32OA%0A35hA8ZeBD7K+Q/ROYJuIXG7yDolIfyC0AnQvVryqJ/0rwKu6+U07m/njIJ/7CvCb3Tc9x8FaLBaL%0A5YdA2Tul74M9Jun+A/dMJCfuyTM9Rmml0SMtwg+MxZ4vxJxpDLtn7lxy49r9j7QIFovFYtkAG3i0%0AWCwWi2UDlFIzwO8BX0fvjLpRKfWv5uMPA7eIyCeVUt9HBy++Yo6m/Cqw9STlG8CFInID+vjJ7s6s%0AP0QHeb6KDjp0eS3wLBG5FX3844VKqSXg2yJym4i8Syn1FeAfgWtNvs/wwMDkRnwJ8IzcbwUGHcfa%0Ay9dFH1P7deBNSqm5QTro19VJ2hukk35egz6S8hZ0IPC1Jv2fgdeLyE0mcPhS4OUish99l+DPn6Q8%0A6MDMNcB/AK8ywaAPAL8mIt9FH0faAFBKfQl9r+T1Rh+vM3V8HH0/5M3oIOULgT83ctyMPgL2ZAzy%0Ag1PhT4DfFZHN1ngfAFzjJ58CrlJKddBBr7LRzRvQgbKBY8EcvfpK4HOmf71Hx/4b+sjOj/WkneDH%0AfXJ9EniSiFyPtt8Jfd/Ezx8PfM/o/c3An27S/976WsC7WbffIAb5zWuBV4vIdeggYJfPA7eg9fWf%0AwBuUUrOb+E23/wod7EMpFaKPXX2f0e9XOXEH6DvROzy/zXpQHHTg9zB67O0HfsnUN8gfB/nca9A2%0AuUVEvg+86iR6slgsFovFYrFYLBaL5TFJ+hj4eaxgj1q1WCwWy48cSqnyBmkH0fef9ab9IzrI0Z/3%0AjcAbe95/ig3u69ukfLf9P+xL/yA6+NOff471wFlv+i/1vX8P8J7+fJzYrz09b5+7Qf4N6SvX/9kg%0AHTxAV5u1p5T6Q07UyRV97w+iA5P9Zb+NPva1l/77Djcrf9UAme5hfecf6ABc97N3oI/q7M3/WfSx%0AmV1uRu9266/3ir73b+l5vaEfDJDvLX3vb0DfDQg9R7QqpRYxdzyagOpVG9TVYn33Xv9ng3z5P9CB%0A2n6eAOxXSt3Zk3eQH5d7ZNzwWNreMTvAz+/j5Hdhdstf0ff+3QPa+Qw6sLmZ3xzok/kdJl0Brzc/%0A/WVO8BvD04GP9uwQxdzv2L8T+Wrzg1LqWtbvHQUzfszdjr9rfnrbHuSPg+aeRXTw02KxWCwWi8Vi%0AsVgsFovllLCBR4vFYrFYLBbLw4aIvAl9pOopHxP7o46IfB7YxwbBTYvFYrFYLBaLxWKxWCyWxxKi%0Av5BtsVgsFovFohGR/wJyfcm/opS69ZGQxwIi8mbgRX3Jn1ZKve2RkOexgAnmndWX/Eal1CntjLSc%0APhdPP01V3CIrcQOASX+I1bgJQN4NAJh2yxyN12gmHQBSpZgOKrjiMO4UALg/WiZRKc2kw46cvjp0%0AIaoRpjGTvj5Bej6qsj0YpewEzMV1ALZ6Q9zRnmVXbhzQ91C5IhzvrHJWflLX3Z5n3B/CFQffnEhc%0AdAJqSQcx/QhVQsHxSVSKa/IsRDXyjs+Uab+edDjPH+OmzixjXgmAuahKxS1QT3XfjreW2JIfRaGI%0AUr2RteIVmfBKLMYNEnNQTieNmPKHcc0tGLPRGp00YsgrsBppXT6usJUD4RIVtwhAzvGoJm2GnBxN%0Ape/bSlTKhFeimYbMhmvGBsO0VURgrgetJS1yjs9ef4zDsc5zvj/G91pHGTH9mO2sMuwVqCdtJgJ9%0AFWtRfJbjBufmtB73t46xPRglUgn3t+Z0W0GFEa9IyQkyHUQqJS8ekdnI20xDlqM6Q16B83P6GuJb%0AWsfZl59kKTG+Ih71tMM5/jj728cBOC+/hcW4QUSKb/R0sDXPtvw4vrlLTQBXHGN3x9gyppWETPjl%0ATJ5AXO5rzrK3uAWARhqy2FnDc7SOtgYjzEdVLshPs5q2AWirmLO9UQ7Gaywbfyu5eUbdInnT/lra%0AJlGKnONld6Ctxg3qcYup3Ij2ySQkcDzODya5O1w0tvSJVMJSWKPia/sqpWinEXlHX5FcjVvEKuby%0A8h6aKgbAxaGjYlzjuXc2j7OvOM1a0mK+swrAiF+m7OZxTJ7luE6YxuzIjTHs6Mf8YtLERQhVwqSn%0A9aRQNNKQEUef7nwoWsEVh2bSYcjV43SLV+aWxhEmTd/aaci0XyEQN+t/wfE5Fq4y7a9f6VtwfFaS%0AFgXTt1YaEauUSCXsNHf+KRQ31A+xt6BtdG9rlopfYsgtMG98e8QvUYtbiOnbiF8iSrVuuuO0lUYo%0AFEUnoG7mnFAlLEd1xoxPLEU1hrwCzaST1fXk4s7/n733jrf0Kgv9v8/bdj3n7FOnt0wyIY0EUugY%0ApFiufgQNchGU2MHCVbz8QAXFdkVRUBAF9AqooN5QxIZBIKGmQXoPmZlMn9PL7m95fn+stffZObPP%0AOTOTxJhhfeezP/PutVd9nmc973v22s9afKW6t5snEJ9QfA40p9icN/6lljbJVBkOSlSsTA6159gU%0ADXHU9hFARPAQCp7xgRnKhF9if3sWgAE/Tyg+U8kSqRqfkGqGIGyw86+ZJRS8kGG/wKydJ4LwUP0o%0AlbCMonbcg/jisZA2jKwl5HBrjtFogJbVyUhQYjapMWT7HIqPiDATV8lZnSSasi2ssJi1mLb2vjs3%0AxlRSY8z6oMm0xqCX40i8wOX5zQB8tf4IlaBE3s6lVJXDrVlGowHGfONfDrbnGAgK3bEWvZBUlUbW%0AppG1ARgNyjxQPczlQ7vJ7NjurB5AVbl4wBz/PJ3UmIurFPyIamLmac4L2RANUrP1CMKivQd17gtT%0A8RJtTbo6NbpskWjKxsjY8ohfYC5tMBaU+FZryuhNlaGg2JVjhnK4Ps2e8hYWrE4yVebjKgOBkVHJ%0Az1FLW3gijNi5tZDWSTWjEpRYsH3bFg1zJF5g0Ook1pSUjPGg3LWl0AuopU0C2+fxcIBEU+pZTN76%0A9/m0TtHLsZDUubSwFYB9yXxX1gD1rEXFL3K0Pc8mO97ICzjQnOGCgjkl4fbaAfYUN+MBDzSOGTsN%0ACmwOh4jtfetQa5bRcIBYUxLr33eEw+xtzxCKz2xs7GZLboQNQYm91t4jCRj08xxszXb9W9HPkaHd%0AczGbWUKiKRlKIzW6VJTRcIBUs+5ZhUfa84yFZRaShi0Xsys/xkON40xExpfkJWA2qT3KtgPxKXlR%0A997Zysw9sqPbop/r3js2WxnVsjYeQiBe176aWZtMlW3RMACLWYu7Fx7hWcPnULA6mUxrjPpFjsXm%0A7MjFpMFQWKSetjg/vxGAh9szzLQX2VWYYNY+P+3JjXMoXqTsGz8d4jGVVKkERQpixnI8WWLYL3Kg%0ANWPG6oWEXoAvHhN2vk2mNYb9Aktp556c4ouHh1C0PmkyXmQhqdPOYtLM6Pf88lZyXsCIGFlPZQ3m%0A0jobggGOJWYsPh6JpszZ5xRFOb+4mYPtua5/qWdtyn6OWLPufahj323rr1PNKPo5mlmbc+1zwb72%0ALONBmbtqBwHYlB/Bx2MsKDFhnxXvbU+zlDa6c8IXjw3BANWsTc0+g8y1l9iWH2MpbdK0+o28gFD8%0A7vtQfOM3kzoF+6ya9yKKXshxe+bnWDhA0YsY8XIcTpYAaGhMI22zzT6LAtxRP0zBj7rPN/viOQa8%0AHItZkxGrk0PtWYp+jpItM+YX2d+e45H6JKO5wW4fA/EZD8y9bF9ziguLm2lqQmq/w5/wCuxPFmhp%0AQtHad0tTQrzu3DrQmmEwKNLM2t17dzVtoig7IuMTp9Max1vzDASFrg863JplIjL387hnU8cBL8fh%0A9hxgzuhdSBvdexuYZ4yRoMyxtnkGOb+wibm0wWxSI7L3hZ3RCFNJjUV7n0o0ZUdulKW0RdPOyWG/%0AyP7mNBujIe5dMjZw0eAOZpNat71G1mbQLxCI1/1bo+znia3v6NTtIVSCIlOx0dtiXGN3cSPzSZ1F%0A6zt258epZm2m7Dy9sLCJ22qHOLuwoTveRtpmV2G8e38teRELSYPA81my9QyHZQK8rj1UvBwPx3PM%0AxzU2Wp/U7j4Pt8jbfB6CL17XV0+2F9iVH6etKS37zBeKTyhe9x4ca8a3WlMMBkX2hOZvpUeSBZpZ%0AwlR7kd0FY4MFCZhNG4+Sd9HPsTMc5u7GUZPHj5iPa92/uRoaU09bbIoqXf++mDaJJGDY2shnD362%0A82fTGckrd/zAf/vFsmse+cxTQgfujEeHw+FwnDYikorI7facwWtEpHiK5X/tMbZffSzlbR0VEfm5%0A0yz77yJSOY1y+0XkLvu6V0R+V0RWLvT1K1e1/+8UkR9ZL//poqrPUtVLVPUSzJmFzz3dRUc71rHH%0A2qfTtRUR+SsRWbkF68mUu15EHrBn290vIn92Orpep40rReRf7XVORD5v59MJW1uq6u91dNLz+r2e%0Auv7d2vJOEbn7JNv/bRF5yeM3okeP6XGqr+Nj7hGRO0RkvfMru6jqK/rI7IRFRxF5h4j8b3v9NNte%0A56zQU+nrZhH5hL2+WkT+7CTLnZYfORPIzuAfQB5pzDzZXXjCuKNx+MnuwhNG54v4M5HOgumZSCUs%0APdldeMJo2i/nz0Q6X5afiZT8dR/rn7Icas0+2V14wiiewXqLl3fyP+PwT+5PA4fD4XD8F+O8s8Ph%0AcDgeCw37Zf6FQBt4fe+HYljrXvOYFh4fJyrAKS08dsalqt+rqvOn2e6LVPUi4ArgLOBDp1B2J/C4%0ALTyK2J+K9ueXgFNaUH6COGVbERFfVX9KVe89zTZfo6pPx5zx2AI+c5r1nAzPAEI7n044K3M9TtUW%0ArWx+Q1U/f6pt/RfT8TEXAC8Fvhf4zSewvZcDn1HVZ6jqw6dSUFWPqOpVJ5v/cfIjDofD4XA4HA6H%0Aw+FwOBz/rXALjw6Hw+F4vPgKcLaNuLpPRP4cuBXYJiKvttF9d4vIHwCIyDuBgo0u+phNe62I3GzT%0APthZEOtXvoOI/LGI3CoiXxCRcZv20yJyi42Q+mQnElNENojIp236HSLyXOCdwG7b5rtsvjfb8neK%0AyG/ZtH7j6kbzicg/icg3bWTWz5ys0FS1ilmwfbmIjKzW/greCbzA9vmXbd++YuVwqx1XJ/rsy3bM%0A94rIBzoLwSJStRFvNwHPEZEX2yivu0Tkr20E3huBzcB1InKdLfcyEbnBtnONiJRt+gnle/r7ZqvX%0Am0XkbJv/+0XkJlvm8yKywaaXReTDtp47ReSHTtFWVo7rehG5zH72FyLyDaujfnJdTUdt4P8DtovI%0Axau1b18fsXZ6l4j8ss3b24cxEdnfW7+ITAB/B1xi69u9ij6+R0T+X0+5K0XkX+x1b2RpICIftfL7%0ARI/97xeR3xCRrwKvtH29ai392TK/ZfV9l4g8zaZfISJft2W+LiLnrpSbiJRsXbfYfD9g0y/okd2d%0AInLOSephEvgZ4BfE4IvIu2R5rvysrX+TGLvvRGO/wKZ3w31E5CoR+ciK/n4vZqH9p3rs/U22jrtF%0A5Jds2h9IT5S0mIjJX5ETo023ich/iImc/U2bdz0/0q+9Tpm/tLb7OREp2M9OxdetNW/6zg0RuVRE%0AviTGt10rIpv66PlnbNlvzNaPn4wqHQ6Hw+FwOBwOh8Ph+G+HPgX+PVVwC48Oh8PheMyISAB8D9DZ%0AjvNc4G9U9RlADPwB8J3AJcDlIvJyVX0ry9FMrxGR84BXAc+zW3ymwGtEZHO/8radEnCrqj4T+BLL%0AkVCfUtXLVfVi4D7gJ236e4Ev2fRnAvcAbwUetv14s4i8DDgHE4l4CXCpiLxw5bhU9ZEVYvgJVb0U%0AuAx4o4iMnqz8VHUR2Aecs077Hd4KfMX2+T3AJPBSK4dX2XF2uAL4FeAiYDfwgz2yu1tVnwV8A7Ol%0A6qtsFGYAvEFV3wscwURnvsgujrwNeIlt6xvAm0Qk3698Tx8WVfUK4M+AP7FpXwWebW3kHzALewBv%0ABxZU9SIbbfjFk7WVleNS1a+ukNuvq+plmAjG7xCRp5+ojf6oagrcATxtjfYvAbao6oVWDh8+ybon%0AgZ/C6hQ4TH95/ifwbBHp7Cn3KqBfdOS5wIes/BZ5dERvU1Wfr6r/0Ek4Cf1NW33/BfC/bdr9wAut%0A/n4D+D99+vHrGP1dDrwIeJft++uBP7VjvQw4tI6IuqjqXszz6wRmXi/Y+i8HflpEdmGiga+19V8M%0A3H6Sdf878AHgPdbeLwV+HHgW8Gxbf8dee7fD/WHgmj5VXsGyXbxS7OIzq/iRNdoD4xPebyM/54Ef%0Asukn7evWmTcnzA0RCYH3AVdZ3/bXwAlniqrqh1T1MlW9bMSemedwOBwOh8PhcDgcDofj2xe38Ohw%0AOByOx0JBRG7HLEAdAP6vTX9EVW+015cD16vqlKomwMeAlQtpAC8GLgVusXW+GLMF6VrlM5YXXv4O%0AeL69vlBMBOBdmC/WL7Dp34lZPEFVU1Vd6NOPl9nXbZiIpKdhvvRfOa6VvFFE7gBuBLb1lDlZOodD%0Ar9X+aoTAX9rxXgP0nml4s6rutQtnf8+yjFLgk/b6XGCfqj5o33+U/jp6tq37a1ZHrwN2nET5v+/5%0A/zn2eitwre3zm1nW0UuA93cKqupcn36sZisrx7WSHxaRWzGyvYBHy+lk6Ohotfb3AmeJyPtE5Lsx%0Ai36nQ195Wvv/D+D77WL//6D/9q8HVfVr9rp3XsDqC5Vr6e9T9v9vYrb5BRgCrrERfu9hWX+9vAx4%0Aq5XR9UAe2A7cAPyaiLwF2KGqjT5l16J3rvyYrf8mYBQzV24BflxE3gFcpKpLp1h/h+cDn1bVmo1M%0A/hTwAlW9DZgQc6bjxcCcqh7oU/4/VXXGju9TLOthNT/Stz372T5V7Syg9urhVHzdWvOm39w4F7gQ%0A+E+b/22YeetwOBwOh8PhcDgcDofDsSrBk90Bh8PhcDyladjImS4iAlDrTTrJugT4qKr+6or6Xr5K%0A/n509hz4CPByVb1DRK4GrjyFOgT4fVX94Ip+7OTiz4hBAAAgAElEQVTR4+r97ErMgtlzVLUuItdj%0AFllOrkGRAcxCwoOrtb8Ovwwcx0R3eUCz57OV+zB03jftYiScmo7+U1Vf/ahEkUtWyd+vD53r9wHv%0AVtV/tvJ7R08b6+0d0ddWLL3j6u3jLky03uWqOme32TwVHfmYqNH7MNF2fdu3C1HfBfw8JhLuJ4CE%0A5R97nUyba+njH23ds8AtqyyqraZz6G/D6+m/Zf9PWX52/B3gOlV9hZ0b169S7w+p6gMr0u8TsxXu%0A/8AsPv+Uqn5xnT6YCkXOsv2YtPX/oqpe2yffC239fysi71LVv+HRcnisevgEcBWwERMB2Y/V9NDX%0Aj6zTXqvnOgUK9vojnLyvW83HrjY3BLhHVZ9zQk2rMN+uMlIsUfCjbtpsvETBz5G3aY/Ec/jiMRgU%0AGfDMjsxzaZ162mIib46TLXs5jrbnKft5fDt1hvwCCzSYio3Jj4YDXBAMc3s8zaBv1Hl34whbcyMc%0AbM0CEHo+Ph5nFyaYSsxOuwU/IhKfIb/AdGpUsdBe4JL8RvYn5rcCeRFqWRtfPJaSZrfcQlwn9MwU%0AmIurDPsFQi/g3tohmydHKD6bwyFSzQDYEA5yLF5gT34CgIdb0+yvH+c5g2dzR92U25QbpuLleLA1%0ABcD2aIR9rWl8PHbkzQ7KbU0Z8Ascb5vfy3giDIdljseLbI4qRv5pg6W0RSAeW6JhACLxqSUtyr6R%0A9cO1o+wubWI6rXd1dEvjMKNBmYmg1E2LxKeRtbvjWMga5LyQh9sz3brvqR4k8gLOLm4EoKUpjSwm%0A0YxG1gagEhQZkIiH7NiGgxJFP8f5uQliTN2bowozaZ1h35h1I4tZiOsc9XL49pjo/e1ZxoMBQk0p%0Ae8aWjvk5HqlPMhBauwny+OIhCG3b/oZggEUJKFtbOxIvUFdlNBqkmSUAnBOOUk9bFP0c1cxMtVba%0A5nCyyFxs7EYQJlsLjEYDVKycMpSZpEpsbzk5LwRgTIpdj38oafD00nYeapptiLfmRjjQnOFuPdaV%0AdS1uUfJzjEYDzMfGJkt+ju8v7ubji2YjiYGgyHMKO1nQNofa5vc4O6JRGlnMgaaR7Wg0yFS8hC8e%0AF5W2GTtNGxxqTjMeDdFI2117a2QxjSwG4MGlw0wUKoyGAyxlxt4zVWaTGlXfyKPgRWQolaDEjJ2D%0Am8NBtuXHeLB2xNSbH6GZxRT8gLaVycHGLFtyw6Rod17mvZCcFzJj56SPR+gFDPtFbq7uM3rLDTMY%0AljjSnu+Ov+TnqactNlp7b2rc9SN1NWOppS0GggKzibHvo61ZxqMhMlUaNs+RxgzbixN4PS63kbbZ%0AGA2xmJrx39U6zpbcCLO2j5cVtnI4rbI1P8aYb+zt3vYikRewIShx1OYLvYBRyfOIzhgd5UZJVdnb%0AnKTtG3ubCAc5GM9TCUw9U/ESG8JBUs2Yb5t6JnIVammLutXRxdEEX6nvJ58L2OYPAnB/PE3Bz7E5%0AqnT9YiOLScloW9uuZk1GowGaWZuK7ff+xqSRr/Wb+1szhOKTknV1+7TCJpa0zbF4oesDjiZLVLw8%0AvnnO52BjigtKW9kWDXMgNf3enhtlMW0y5Nm627NMREOMBEWOWt+VakacJaSasZAltDVhezRCS5Nu%0AWzNJlSuGzmZfa7o7lnOLmzncnmODZ29/AWwNhwjxeEimjS2JR0tTJlvGbspBgaKfY9gvUhDjuydb%0A8zxrcDffak1xtGlsciw3RCuJu76l4x9n0zojdr63NKWaNkmsbe9fOs53jZuNMxLrywI8Ii/o+oIJ%0Av8Si32I2qXHnwn4Anj28h4qX42iy1PVvvnhsiSpMWvlXrR0KwlBgxjvg5TmQxd3+TMVLKIogNDFz%0A28cj0RRfPO5qGR8z6Bco+wWmElN3xS/S0JiLi1u4z/qlPbkJtuVGOGrz7CluNvaQ1NmSG+mO8WB7%0AjvFwgE1RhaPteVLNWEoaXR3NeDlGghIzSZWzCuaed7g1hy9Cwcp2Nq5STZtcUNhIy+rbAxayJtXU%0A+JtAfAb8PMfaC+zMmQ1kDsfzhOKxISizr2Xm14ZwkJSsK5Mj7XlmkzpbcsMcs/ZW9vPszo1yR/1w%0AV9abogp1jTlu7STnhcxnNQRhMWmwqzDOofo0LyyfzZ2tZV/tIYgIqtqV5dZgkL3xXFdvzx3ew4H2%0ALIN2fh+oT+IVNzAalAHYFlbY255BEL7VMnYbegGXl3eyvz3XtZ2lLCYSn0eaJk/kBRS8iF3+ILf1%0A9CklY8i2NewXqGZtGlmbfamRUZylpJox4OWIxGcxazLiFznUnqPoLT+rjUWD5CRgLqlZmQTcXz/K%0AJfZeUs1aVPwC32pOEtnnoIIXsZDU2W113chiqlmLs6JRJu3z1VR7AaIhFpI6mS4/Fm/MVWiosdtd%0AuTG+1ZykHORpqLGl3dEo++I5ttpnoIIXsrdxnJSMw5nRm4hQT5pszBsbzYnffXbp+LdyPseh1ixj%0A0SCZfQwfDwcYkIhFe79fylr44nFuYSP7rE5KXkReAirh8nNRWxOW1OuOP1TzLFnN2t3nyUpYopXF%0A3Fo/aPrtR9TTFmNhmWOxscnOM8T9VWOTWwtjzLQXuWBgG2LvS7WszYZgoPvsGno+c2mDtqbd55ka%0ACZH4HG7NMmD9xIZwEEF4sG7uy1vzY8wmVUaCMgP2ObDs5fBFus8SG8NB5rwAXzyO2Xtux6YaGlOy%0AdrKQNMiJzyZ7D65lbSpBkVaWMG1914ZokJam3f5MpjUSTSn7+a5Obl7aywWlbUTmtAeWshaptY3A%0Aps0mNfNMlNZ5TmVPty+pZuSt/Ktpk7mkxsZoqOtLF9NG1wcBzLQWGc0N4uN187SzhPmkToZSDkyf%0ADrRnGQnKDIdmnkb4FPyIQ+3Zbp/yfoiHdO8bZxc3kvcjWlnc9W+1tEkjbXf/DirnJrrPdR3Kfo6p%0AeImcF7KUmN/ebs+NUvFyzFubLBdyHGjOMBgUWOzkyY8yFS8t3+/Ttp23PjfUzAY6taTBhvwwm3PD%0AHI8XrX6HiDWlaPVfT1v4eCxm7a7v3p4bJdGUWTv/N0cV8hLSzhL2NyYB88w7katQsD7K4ThZXMSj%0Aw+FwOJ5obsJs3TdmF29ejdkWFSC22/kBfAG4Ssx5d4jIiIjsWKe8h/nyH8z2ip2tNQeAo7buzlaC%0AnTbeYOv3RWQQWLL5O1wL/IQsn124pdOnNRjCRD3VxZyB9+z1xWKw7fw58E82uu9k2l/Z5yHgqKpm%0AwI8Cfs9nV4jILjFnO76KZRn1cj+wU+z5i7aOjox727oReJ4sn9NYFJE965SH5W0pX4WJduv0+bC9%0Afl1P3s8Bv9B5IyLD9vJkbGUtBjELPgtizpP8nnXyd7Ht/j4mkvDO1dq3W9F6qvpJzJaxz7RV7MdE%0AmsGyva7FWvK83tb70/SPXgRzFmVnsejV9Nf5yba3Gr36u3qVPNcCvyj21widbUPt4uFeu5XvP2O2%0A91wXMWe4fgD4MzXf+lwLvKFjFyKyR8y5kjuASVX9S0wUdkcPx0XkPDsXXnESTX4Zc/Zq0W4R+wrM%0AWbZgFhv/J0afn1il/EutbRSAlwNfWyXfybS3Gqfi61abN6vNjQeA8Y4tiUgoIv0iWx0Oh8PxBHFx%0AtN4j6FOXtl1kOBOZ8EvrZ3qKctQuTpyJ7CqMP9ldeMJYzJrrZ3qKkhN//UwOh8NxkmRPgddTBRfx%0A6HA4HI4nFFU9KiK/ClyHiaD5d1XtbA/5IeBOEbnVnt33NuBzdmEgBn5eVW9co3wNuEBEvgkssLzA%0A9XbMguUjmHMnOwtn/wv4kIj8JCZq6A2qeoOIfM1uGflZNec8ngfcYNdLqsBrbf7V+A/g9SJyJ+bL%0A+tW2Y+3lOrsg4wGfxkSQoaqfW6X9yZ6ydwKJmK1dP4JZuPykiLzSyqn3p3U3AO/EROt92bb1KFS1%0AKSI/jtk6M8BsVfkB+/GHgM+KyFF77t3VwN+LSM5+/jZVfXCN8gA5G+HmYRbCwEQ4XiMih628dtn0%0A3wXeb/WRAr+F2XJyXVvB6LsvNiLsNsy5nntZfxEI4GMi0gJywOeBH7B13btK+w3gwzYNoBNZ9kfA%0A/xORHwXWjexbSx+qmorIv2IW+163ShX3Aa8TkQ8CD2G33Dyd9tbgD4GPisib1hjT72DO9LzT2vp+%0A4Psw8/S1IhIDx4DfXqOdznbOISZy9G+Bd9vP/goTKXyrrX8Ks8B3JfBmW38V+DGb/63AvwIHgbuB%0A8loDVNVbbfTfzZ327DarqOo9YiKVD6vq0VWq+Krt79nAx1X1G2KiQ0+pvbXKcOq+bjUfe8LcUNW2%0AiFwFvFdEhjB/N/yJzedwOBwOh8PhcDgcDofD0Re38OhwOByO00ZVT/jiXlX3Y84F6037OPDxPnnf%0AAryl5/0/0ieKa43ynfbfviL9L+iz2KKqx7GLRyvSf2TF+z8F/nRlPk4c186etycdQbeiXL/P+7bf%0AGa+qxpjz2XrpjRrr3UqxrqqvWpH3BN2p6heAZ/TJ9z7Mtqid91/EnLu5Mt9q5Xfay99akf4Z+pxP%0AaM+2O2FB7RRsZeW4ruy5vnpl/tXoLbfK533bZzm6rjfv/TxaP2+z6ddjtyjtvbbv+8rTfvYL9ESF%0A2rSd9nKaVc6uXGl3vfI4Cf2hqt/AbuWpqjcAe3qyvr3PmBrAz/ap8/cxEaTroqqr/oTZRvj+mn31%0A8lH7Wpn/E/SJTlTVd/S7tu/fzfJC58pyF614vx/rI1T1I5gfBaws083Tk7ZzrfZWllHVP+q5PlVf%0At9q8uXplmk2/nf7nvTocDofD4XA4HA6Hw+Fw9MUtPDocDofD4XA4HA6Hw+FwOBwOh8PhcDi+bdGe%0AM2kdjw1xwnQ4HA6H44nBbi+aW5H8o6p615PRH8eJiMinWd7mtcNbVPXaJ6M/346IyCjm/MGVvFhV%0AZ/6r++M4fV6w5cUKMOAbt1eUgAPxAocb03zP0HkA3NGepJo02ZkbBWAubeCLRyQ+FS8PQIKytzVF%0AqhmRZ34nuSms0MjatNXsel3wQpbSJqNBmdnU7C69NRjicLJIM2sDMOQXbZmEqeYCAGeVNpJqRlsT%0ABn3T3rH2AhcWNjGftQBYSBsE4rMnHOHrtf0AbIwqROJjt8BmPqkTiM98UsO3uytnqpT8HDnPHEc7%0A7BeoZi2brw6AiLAQ1ykHecqekVPkBUzGi+yIjEweaBxjYzSEL1637pm4StHPEdlzjBpZzPHWHBvz%0AIxxvmfO2zi9u5t76EXbkx7pncI2Hgxxrzy/3KShRy1q0spizc+Ysq9m0wYagxEOtaQAW4xrjuQpx%0AlpD3IwBSzchLQNOeyXakOcNINMBoUKaRxWb8KCUvouRF3XwLaYMNwQD7W2YqK4og7M6Nsb89C8C2%0AaJhGFpPaE0uqaYtmFuOLh2L+Vh0NyiylTVLNGLB6O9yaY2Ouwoag3LWlY+0FSn6uq6chv4Cqdusu%0AezmamrCYNkm6thRR9nJdO2qkbYp+jun2Ytf+BCHvhWwMBzkcW9kGAxxuzyGYtjZEg8wmNWZai1Si%0A5eD7iXCQh+pmR+aJXIVUM8aCMsfiha7dVMISA16O+bQBQCuL2RgOcU/tIACb8iPU0xYT4WDXJvY1%0ApigHeTaHQ0ZvWYvZuMqu/BjH4kUARoISjSwmL2YcdTXXvngcas12+9fUhJIXdefg7bUDBF5A0c7l%0AVDNqSYPBsETZyn/YLzCZVMnUyDYQn7YmJJqyx9rW/c1JNkZDjHoF7miYY4HLfp5q2mRrbqRr2zuj%0AERKUhhpbykvA/tYMA0EBgKWkwUhQYiapUrLtJ5qyIxxm1M6jGxoHGQnKjPgFDlod+eJ19bm1R06J%0ApswmRt8zrUU2F0YZ9PLMpWaebgsrzKYNqqk5E20xaRBnMTsLE3jWts4Jhrm9fZwkS7s22dSETDPG%0ArU3eXz/CiwfO4eFkoau3w605FO2+rwQlMpSDjSnKdrwFL2IiHKTY1VtCI2szk1SJbNqu3Ch3148Q%0AeUHXlgWhHOQZ9ovA8hmKOQmpWv/WymLm4hrnFTcBMJlUyUtA2c/xUOM4AOcXNnE8qRKKT2zrDsXH%0AF2HRyqTgRVTTJr54jNnxNrOYUHyOW/vbFg3ji0fT2gVAQULms2b3DEQPYS5rMJfUKXjG30TiE5Nx%0AvDVPJTT5Lspt4MF4lu2B0eMdjcOck9/AUtbkQNP4l0pYopo0ubi4xfQZj4fiGfISUrPj98VjPq4x%0AEQ0xYuV0LFmkICGx9RPT7UVSzbiouIUFey5eqkota3V96Ua/zExap6kJW4JBAO6sH2Y0Wj6CveIX%0AeLgxScGPaFk/OREN4SNMxotk9ru4SlhiLCgxZ+f/mF/iQHuWjeFQV4e+eAx7eaatjUYSMJNU2R4N%0As8/6V188AvFJyfAx9jXo5ylI0C23lDaoJk0moiEy6189hKW00XPvKhJrymS8yEQ42NV/XWNCW+98%0AWifVjC3RME07tqW0yaZoCB+Po9a/lf0cgnR9y531w8RZTD1psa043rXThbjGiJVdx7eeX9jEIVtP%0AxS8wnVTZGA6ylBpdTsdLbMuNdP3mfFzj6cXNHE6WmIurAGyJhplKlihaP3G0NcszSzt4JJ7Ds77b%0AE49MMxYTU8+zitu5rXmEgh+RWv/mi8dMe4lNuWH21o4B8PSBHUwlS1373+AVuac9ybawwoH2nNF3%0AOEgja7Nk503Zz1P0IqpZi9D6gOPtRS4obOS+5vHufflAe462Jt32d+XGWMxaTLUX2ZU3eVoaG33b%0APPsbk4xGgxS8iJa1m0wzCl7EkPVRi2mT7cEQtzUPM9My83RrYYyGfW6Ks9TKRBgOy9TSjv1njIcD%0AHGnNMxKWu3rryNDordy914+HRpeRF3CsvcB4ONDNO5fWaWcJS/a5aENumFYWU/Ci7nPZoBd17x8A%0A99cOsyk/QkFCQvscNJ1UOSc3xgFrIwfrUxSCHANBgXaWdPvR1IQBL8e3GkZvRT9PJSwx014C6M7Z%0ACb/EvrbpfztLKPt5PKujsaDEofYcOS8ksTLqzJf5pMau3JiVSfqo+ReIz7F4oftM0SlX9vPdsW71%0Ay9zUMPf6Ad/cAxJNGQ/KXZ9Qt/6r4hdJ7bw91JzGF5/t+VEK5rh79rWmGQgK3XvA4fYcI0GZRtam%0AEpi0atrCF48p259KWCIUn2OtebblzX25lrW7sg6svOtZm5Ym3eeJg81pBsIi26ORrg1OJVVm4yoT%0AVm8ZSiuLWUoaXV/ezhLyXkjZPl/kJKStCaH4LNlxHm5Mc05xE/dWD7GlYJ6NG1mb+XaVZwzsBOCe%0A2iF2FMaZjqvU7NwdjQZ5Xm4L19YftvofJEPxke49t5a1WUzq3c8A6mmLvB9RtHKcSpbYGBofWbX+%0ApuCFzCTVrjw6z3GNtM05hQ0ALKUtWpqQk+UYr2raREQYsrqdT+qICAUvom7rrgRFltJm91niofpR%0AXjBwNve3ptgZ2WeltE7eCzlg59jW3AjtLEFt3wD2NaeYiIbwkO69u5o22RYNczwx9h5JwDnhCHe0%0AjrIUmzm4szBByYs4YucSmPvAYtbsjncpaRB5Qde2vnDoc8uT/wzkFdu//7/9YtmnD/zLU0IH3vpZ%0AHA6Hw3GmIiKpiNwuIneLyDUiUjzF8iu3ODzV9quPpbytoyIiP3eaZf9dRCqnUW6/iNxlZXe7iLy3%0AXz5VfZaqXrLidZetY7OIfMJeX2nP7XtSEJGrRWTzYyh/vYhc9jj045dO1QZtud8WkZecZrNfA/KY%0AXSAEePeTsehobWpsjc932nMvH2s7O0XkR9bPeUp1rtn39VDVmd45AvwdRidfEpE7ROTH1qniCeGp%0ArJOnCp0vVM5Ehu0XDGciR5pn7u8BGmn7ye7CE0bdLuqdidxgv7Q9E6nbBYQzkd5FizONyhl8D5i3%0Ai5hnIs8qbn+yu/CE0fnRwJnIwfrUk90Fh8PhcPTBLTw6HA7HtzcN+2X/hUAbeH3vh2JY617xmBYe%0AHycqwCktPHbGparfq6rzp9nui3oWS954qoVV9YiqXnWabZ8yIrLqWXnA1cBpLzw+jvwScKqL376q%0A/oaqfv5UGxOR1wMvBa6wc+CFcAZ/C2bYCZzSItc6tvO44nRycvxX6sThcDgcDofD4XA4HI5vBzL0%0Av/3rqYJbeHQ4HA5Hh68AZ9vom/tE5M+BW4FtIvJqG+F3t4j8AYCIvBMo2Ii/j9m014rIzTbtg50v%0Ax/uV7yAifywit4rIF0Rk3Kb9tIjcYqOdPtmJghORDSLyaZt+h4g8F3gnsNu2+S6b7822/J0i8ls2%0Ard+4uhFNIvJPIvJNEblHRH7mdARoI//+RES+bsd6hU3/jp7oyNtEZGC1aCkRGbF9uVNEbhSRp9v0%0Ad4jIX9s29orIG3vGdb+IfNSW+USPvPaLyG+IyFeBV4rIJbbOO60ch0XkKuAy4GO2fwURuVREvmTl%0Aca2IbLL1nVC+p+uv7TPuK2zabfb/c226LyJ/ZG3iThH5RTuezcB1InKdzfcyEbnB2sc1IlJeZVwf%0AsePApt9i+/EhEVlr0erXgJ9T1UUAVV1Q1Y+uVY+V/3tE5MvWni4XkU+JyEMi8rtr6UREXixma9eO%0Arl8qIp/qYwNvsu3eLSK/1PNRsIqeV+vr2SLyeTFz5VYR2Y2ZLy+wuv5lq4t3yfJ8+Vlb9koRuU5E%0APg50onTXnSPSxwfY10ds/+4SkV92OnlidSIi323rv0NEvmDTSmJ8yC1i5uQP9MjmKzb/rWL8aqee%0AE3xpH9n8jIh8Q0S+cax2eA3VOhwOh8PhcDgcDofD4fh2wC08OhwOhwMRCYDvwX6ZDZwL/I2qPgOI%0AgT8AvhO4BLhcRF6uqm9lOWLyNSJyHvAq4Hl2u8QUeI2YLTxPKG/bKQG3quozgS8Bv2nTP6Wql6vq%0AxcB9wE/a9PcCX7LpzwTuAd4KPGz78WYReRlwDnCFbe9SEXnhynGp6iMrxPATqnopZhHujWLOnVuL%0A62R5MbF3IaWkqs/FRGH+tU3738DPW7m8AFhrf8HfAm5T1adjFmH+puezpwHfZcf2myL2IAIzrg/Z%0AMos8OgK0qarPV9V/sHW9xea7C/hNVf0E8A3gNbZ/CfA+4Corj78Gfs/WdUL5dcZ9P/BCa0e/Afwf%0Am/4zmHMVn2Hr+piqvhc4gokkfZGYBeG3AS+x9vEN4E2rjKuXP7O2cyFQAL6vn5BFZAAYUNWH+32+%0ATj1tVX0h8AHgM8DPAxcCV/fYTT+dfBE4T+wCO/DjwIdX9OtSm/4s4NnAT4vIM9aoc62+fgx4v50v%0AzwWOYubLV+x8eQ9mbi2o6uXA5ba9zpmXVwC/rqrn2/drzpHVfABmHm5R1QtV9aKVY+4p73TyOOjE%0AjuUvgR+y7bzS5v114Iu23hcB7xKREjAJvNTOs1dh/Czr+NIuqvohVb1MVS/bWNqy8mOHw+FwOBwO%0Ah8PhcDgc32a4hUeHw+H49qYgIrdjFnUOAP/Xpj+iqjfa68uB61V1SlUTzBfnJ3z5DLwYuBS4xdb5%0AYuCsdcpnwD/a678Dnm+vL7QROHdhFi4usOnfCfwFgKqmqrp8AvYyL7Ov2zCRjU/DfHm+clwreaOI%0A3AHcCGzrKbMavVutvqcn/e9t/74MDIo5Q/JrwLvFRPVVrBxW4/nA39o6vgiMisiQ/ezfVLWlqtOY%0AxYINNv2gqn7NXvfKEax8bR0VVf2STf8o/fV4LmbB5j+tHt8GbD2J8v3GPQRcIyay8z0s6/ElwAc6%0AclDV2T79eDZwPvA124/XATtWjqsPLxKRm6ztfGdPmysRWHOPirXq+Wf7/13APap6VFVbwF6M7UAf%0AnaiqYnT7Wiuf5wCfXdHu84FPq2pNVavApzCL1X3rXK2vdhFvi6p+GkBVm6ra71CelwE/ZmV8EzDK%0Asu3frKr7evKuN0dW8wF7gbNE5H0i8t2YBbp+OJ0YHqtOng18uZOvZ369DHirrfd6zDma24EQ+Evb%0A12sw866TfzVf6nA4HA6Hw+FwOBwOxxlF9hR4PVUInuwOOBwOh+NJpWEjk7rYHQFrvUknWZcAH1XV%0AX11R38tXyd+PzqLDR4CXq+odInI1cOUp1CHA76vqB1f0YyePHlfvZ1diFsOeo6p1Ebke86X86bBy%0A4URV9Z0i8m/A9wI3ishLgOYa/V+tzlZPWsryffyENnuu+455DQSzcPOcRyUuL36uRr8+/A5wnaq+%0Awsr/+p421tuYXoD/VNVXr/L5CeMSkTzw58BlqnpQRN7BKnpU1UURqYnIWaq69xTr6egh49E6yVhf%0AJx8G/gWj/2v6LEKvNd9OqHONvp7KvP1FVb32UYlmTtRWvF9vjvT1Abb8xZho3Z8Hfhj4iRMG53TS%0A295j0clq80swUZAPrKj3HcBx4GLMjxKbPflP8KVrMRUvshTXuXjA/EbgnsYxBoICzxzYxc1Nsw3r%0AprCCj8e99cNszY8BUPBCFtMmC6kJBj8rGqESlACI7HGW+5pT+OKxPWcCWGfTGgUvYjatMeQXALi7%0AcYTLitu4p3UcgJYmhF7ArmCETWEFgIW0QSuLuTS/iSOZWfct+3lamuHb32Qebc6yMTfMPa1Jdtg+%0ALqQN5pIaI7ZfqWZsDAcJxce3OzqnqjSyNh7Cw80pAHzxKPt5aqkxyy25YWbbVRppm3MjU/eBZBEf%0Aj3k7/j2FDdxVO8hEroJZG4dq2iTwfAqeCXRfShtszI9QlJCBwIy/kcWcU9hoxp62jWxzIRPREGUv%0AZ8YWzzMalGl6IQuZUXXZi9jfnqOdGdP3xCcnAXk/oGmnQ04CxoIS9zWOcW7RHAlc1xiAvBfYPra4%0Av3qYoahEnKUAjERlFtImMy3ze4OdpQ20spj97VlamSl/X/0og0GB0NazkNQp+jkKXoRvj5luZDGL%0AyaM3C9hdmOBIe55jLXNU83g0SGTrWLJ5h/wC32oc46KS+f3BXNpgKW2wKaxQz4yM5pIaB+MpRqPB%0Abt05CRgJyxS9yLSvMXkJeaBxjLMKEwBMxmo1qUEAACAASURBVIvsyI0xaPNMp3XaWcKF5e1du72/%0AcZSj7fnuOObaS5xT3MRsUqPkGxfmIRQlZDqpdnWwOapQzVrssG1VU6Orm2cf4oLKjq5sz4/GuX7p%0AIQCeXT6LghdyuD3PtsjshL6/NcOe/ATVrE0zMeMdjgrcsvAwT7fz9EBrhq25ESIJuHnJuN5zSpvY%0AFQzxYDwHwKCX48G0zWRznmlr70u5QapJk625EQDm0zpFL0eiKQ+2jP0/LT/BTNogJuP8wiYAvtWa%0AIvICWnasRT9Hi5SFtEmq5quUw8kcA0GBimdklAt9ZpMau3JjHGib31IE4rO/Pcsxf9lOjrTm2Fgq%0AE4mxg0h8BsM8OS/gpkUTTP+MgZ3c15hiY874hHwh4lhzFs1VuuVuqz7CxvwIed/oVkQYCUo0spgQ%0Ao9u9yQKpZvjiMZsY1xyKz2RrnoGS6feVA2dzd3uaetZiT84E1qfRELWszaDV/2xSI+eFjEQDTITG%0ABmtZm3tqB7v2WAnLPKewjZvSetcHPdicpBzkGQvKNO1cWkgbXX8IcLg1RyUsMZvVaKYmz4ZoiGIu%0AYs76m1YWgwdpql35FyVgyC8wk1S75whNtRfZlh/p1n+svcCGaJC5pE7NzqVBL8f+1gxj4YDpY+M4%0Al5W2c7g9z7hNS1HiLGFBjE0/VDvKCwfPYaFnfrc1JSVjNBro9mkyrVOUkG/UDgBQCnIcjRcIvYBK%0A2LlfBOzOj5PaPj/QOkamymCYp9lzZP1FxS0cjOe5ccHMnd2lTSh027qouIW5tMHDrWmGrbznkhrj%0A4UDX1o4mS2wIynyrNcV+a8uJJijK1sA8Mi9mLSIvoOznu+M/2p5nIhxkR24Mtf2cTxtMJVXq9j7R%0ATNuU/Tx7m5M8zc6bhbTBve1jbI3MfBvwQhK/QCOLaVj5b4oqTMaLbAyHmE6qRid+ngebk2zJGZ8w%0A2V5gIhoi7wUca5vfbxb9HCNBmUVrE21Nydl+d/xkrCm+eCTikfNC6mmLs3NG1plnxrHVH6aatZhJ%0Aqmy1PijEYzFrcX/T3Je350fJS8CReIF2z+PWSI+ua1mbZxS2cG9rksXYzK04TIjV3Fc698Hd+XEa%0AWUzRvk+CPA+1pvGQ7lxqa8qQX+w+gA2FJZa0TTVpckVxOwCPJAvsax6nEpa5rXkERakEJdMfW3DY%0ALzKYz7OYNRnPG/3OpfVufwHuT+tcEE1wMF3s3s/urh7gvPJWQjXvj7cXurro2PxAUGBve5bBoMhd%0AdfOsdFZhgtmkxo7Q5L2luo+RaICN0RCL9t6dl6D73ASwNT/GI41JdhQmyFlfNhTkaWpCW1PyXkgt%0Aa/NgPMN4OMCmqNLtvyceW8OhbmTKl+YfoJ0lbLH+XYDpuMpIWCa1X3mnmhF4YVf+x5MlPBHiLO3O%0Ak6l4ibGwzGxSw7PCFBEUJWfvnTkJiEmYbC+w5JvxzHoRm6MKx2JjoxeUtpGSMRUvMWh9UNnP803r%0Aq3eWNqCq1DMzhzbbse1vTvPM0jb2tWc5v2h25Xi4OcWAl2Nv+ygAo9EAx1vzeDnp3gMqYZFQfA62%0AzP1mLChR9HKcHY5wf3vK2kSBh5tTVMJS15/OxlV258eZsvOvEhSJvICKlyeMjExC8Wlq0r1vzKcN%0ACl7EtrDC0WQJMPf80Au6zxIj0TDH4kXm03p3ngyFJYb8IiN+kdvt/WIsGqTkRTTsPWFXbow7qwfY%0AYe0JoOBFlL0cs1ZH83GN8WiQcpBnyN5zm1lCPWuToVycM79zviupMuQXuvWkmjEalInE5z77zOuJ%0AcHlpBzX7fOgjpCiLfoG2nb/zaY1G2u7eW+rpAhcWNnEoXuw+65xX2spcWqccFthpfcnhZIlAfGbs%0AvBvLDbG3fpzdxY3U7Fyaai/wj41pLiibZ769jeOMRoMM+HmGrd3MWN1sDgZ4qD3dtaWErGtv5+U3%0A0NSUubTBbGx9aVAg1azrW6aTKiNBiSAcZDJesvXkqHiFbj1b7N8eRS+iaG1rnjqNtE0kQXcuzSd1%0ARsMyeZtnIlfhULLEYtJgLzPGBoISx+NFxm37qWZEXkAta3M8Ns/Ylxe3c0/rODkvpGLHG4lPQ2Nm%0A2ibPQFDkkLdENWlSTZa/jppOlv+eyktANTN97OjpGfnNPJIssJT1/pntcKyPi3h0OBwOx3rcBHyH%0AiIyJObPx1ZhtUQHinu0+vwBcJSIT0D2rcMc65T3gKnv9I8BX7fUAcNTW/ZqevnwBeIOt3xeRQWDJ%0A5u9wLfATsnwe4JZOn9ZgCJizX94/DRMxdLq8yrb7fMx2iQsisltV71LVP8BElz5tjfJfxo7ZLixM%0Aqz3vbg22i0hnofDVLMuxi40OnRORTqTWj7Ksh14ZPgCMd+oTkVBELlinfN9xY+TaOfTt6p68nwNe%0AL2aLX0RkpE8/bgSeJyJn2zxFEdmzjhw6C1HTVv9XrZUZ+H3g/daOEJFBMefknWo9/eirE1U9gtlS%0A9m2YBfaVfBl4uR1vCXgF5vzV1ers21drM4c6C/8ikhNz/mC/+fKGzjwWkT223ZWczBzp6wPEbJvr%0AqeongbdjtkleDaeTx66TGzA+d5ct35lf1wK/KNI9b/IZPfUcVdUMM6/9nvyn6ksdDofD8ThSCctP%0AdheeMB6qHX2yu/CEsXgGfznbWSA9E9F1fxf51KWzQHom0vmRlsPhcDj+e+EiHh0Oh8OxJqp6VER+%0AFbgO84PHf1fVz9iPPwTcKSK3qjnn8W3A50TEw5wN+fOqeuMa5WuYLQi/CSxgF68wixM3AY9gtk7s%0AfCn/v4APichPYiL+3qCqN4jI18Rs5/lZNec8ngfcYL9frwKvtflX4z8wC2F3YhbeVtuOtZfrRKRT%0A552q+mP2ek5Evg4MshzV9Usi8iLbh3sxWzluWqXedwAftn2pY7YYXY/7gNeJyAeBh7Db0fbhdcAH%0A7GLHXsy5dWAWWz4gIg3MVpNXAe+1UY4B8CeY8zRXK7/auP8Q+KiIvAlzll6HvwL2YGwnxpxH92cY%0Ae/qsiBxVc87j1cDfi0jOlnsb8OBqQlDVeRH5S4zN7AduWS2v5S+AMmZr0Bhjs398GvX0Yy2dfAwY%0AV9V7+4zhVhH5CHCzTforVb1NTMToCXXaRafV+vqjwAdF5Lft2F4J3AkkYrbn/Ajwp8BO4Fa7IDUF%0A9ItSXneOqOq9/XwA5kzTD9s0gBMiIntwOnmMOlHVKbtY+ykr80ngpZgI5D/BzDuxffs+THTmJ0Xk%0AlRg/XbP1fG4VXzrZX7wOh8PhcDgcDofD4XA8dTmTf4TyX41beHQ4HI5vY1T1hJ9Rq+p+zBl/vWkf%0ABz7eJ+9bgLf0vP9H+py9t0b5TvtvX5H+F/RZPFPV48AP9En/kRXv/xTz5f1KVo5rZ8/b7+mTvy8r%0Ayq3kkyu3mlTVX+yTb3+nP6p6PXYbUnseW78xvmPF+wuhu4VspqqvX6+fqno7fSLVbCTaJ3uSbqfP%0A+Y9rlL9yZZpNvwGzwNjh7TY9Ad5kX7353we8r+f9FzFnhK6sd+eK91f3XL8Ns0C5LvZ8vz+0r5Wf%0A9a2nd6y9euv9bC2dWJ6PWWztrXdnz/W7gXev+Hw/y2fvnWxfH8KcL7iSF694/2v21cv1PHpsLVaZ%0AIyv63tcHsHaUY29dTieGx6qTz7LirEpVbQA/u0qfnt6T9Ks9n63mSx0Oh8PhcDgcDofD4XA4+uIW%0AHh0Oh8PhcDj+i7DRvTXgV57svjgMTicOh8PhcDgcDofD4XA4HI8f4vbCdjgcDoejPyJyE5Bbkfyj%0AqnrXk9Efx+khIu8Hnrci+U9V9cNPRn8cTidnKp/b8D/1vO1T3HdgHIDb8wGvrByn3QrYNzcEQIgy%0AHDUZHqkDsPfYCCM5837kcgHg7/5jghcECwyN1rnjkDlW8jP5mBe3czTNtq9cOXacf57bgK/ww3sO%0AAnDowQqDA03+Y8m0f3la55t+kYviJsfsjs2btcXOXbO06z63HTf5joUeW+KM7VENgMpwnXYr4OtL%0Ao90DL3elTbZtXOAbx01/qp5woVRpJQEtNbsIpwhHg5DBNANgT2mBmVoBgH2+OfpzUxKz4AUMZQl5%0Au1v3/UGeS7TGvwVFAH5QFimV23xxfpzB1Pyt9s1cxg8nDVqJ+d3ocSImQ49Lsxr7M1PunGiJxVaO%0AWUJ2F5aMvMOUzzdGOLudAHBPLuBl/gKLDZMPYG/kM5rASGryNMXDAzZ5TVI18r4lLDCRKFvtuWWV%0AQouBoSYPHR1h1jN9Gs5SIlLujnKMJ6bfW9XkP+AZ+Q+nKdvLS9zQGuZiqgDMxnkejALKRmxsSWJm%0AvYALCgtMW/lNlOsMTTTYv2+EeQ2tDozcv+Mcc5Twob0VjscFthWqWDOhUGgzuKlJ2jJ5D+wdppH6%0AzHePp4Y53+N5g9PMLRg5JplH4GU8IEWKmRnHZpqoCnsummJqr9ms4eHaIOPe8llnI0N1Ws2QKJcw%0AMNIE4O6HN7Dg+YxkRrZbhxcZmmjw8INjLKiRWwAcCwJ+8McaXPfhCICNfpODaYGc/VtdUBZ8n2eP%0AT1LZEwMw/2BIrpTw4MNjAMR45CXlmOTYJg0AamnIRLHO3obZsX5IY/J+yj4KXTvNk/FAFLIxzshr%0A1u3TkSDotr8lazOYa3GwVeLsgQUA7qwOs0MabNsxD8A/HN7MdwXzHK2V2DVq0ja8LOIL/zDArXnh%0A+2Mz55upT+Rl7MXo9r4ItiTCecmyLFvqUQnaTGwwdvzF4xvZmsQo0p03u7bNsv/gMJtGTJ6hLU3+%0A8f5tXJbWeRijy13aoJn5bBqsUq0bG9y0dYGvHNzEcybMrtHHJgf4QligrMLm2Ix3o7YYLTW4uTkM%0AwNO9JdqpTy5IOdS2dReXSFKPr2eDvPa7TV1f+pdRDoZ+1/4vrsxw4+IYE0nCOeNzViY5jn+uxd3T%0AowDUPSEWIRb4wWcdMvV8bTMjxARi9FEIE27QAV5SnmZxyfiSb1LmUqrUk5DhgrG3L6ZDfP/QJKVR%0Ac5bbA/ePUw7b3MgAF8cmz66zZnj/kU0MWb/1IxuPUJ3Lc0NthK2Jsa1DQciDYcYLGhnjgdHLfZT4%0Ajg3HOHCkAsCXczl2xsIzS7NMPM34zqkHSvxrc4SdVo6BKlv8BoVcTBgZvT0yN8Rlzz3KkTuMTRZL%0AbeLYZ/zcOl7e9Omar23hpWPHqS9F3GR1sCVJGM81WGiZOXLUjwgULhqYY6FqZLL9rDnym5S7vjLe%0AtaNpP+D/Z+/Nw+w6ygPv33u2u/btXd2tXZZlG+/gJWGNIcQsIYBZxjEOGU8WJpkMZDIfZPlIiElC%0A2JIvgclAMAwxBEIMYQlJABsMxsYYgxdJtrzbWlut3re7nq2+P6ru1dXV7ZYsw9gS9XuefnRvnVre%0AeuutOkf3PVXvmW6ZmVDbW1kcNnpVvusUGTABE166doLt+9fgmJ/GsqScvW2KOx8bY43o/t8a5Div%0AnpBFj8kh12csCZl1/Nb8Hs5ViROHQkHrv1oNyGYiFitZsr5Zg6MSpTThOVsm2f7ECAABKRe/YJJb%0Ab1+rxyi7zP5akQO+y8+4Osy76yg8L2FuWdvfpk1zTE/08EDcw1b03EpSh0fcLOvjiMFAj/dUmOOs%0AsVm+OaPbevnYBI/uG2S0WCFJtb73Vwssui6DiVZITRweCxzOaiSMBeZeHRdZi64TIFYOkxIwokKq%0ASt8pt/Qvsm++xLpimd3lkta343DJ0DT7pvQzwKN+hr5EkVUpz940CYCfS7n14XUUUt2+j6IqLvt8%0Ah58P9LzZVe3joqFpvjO/hgVzcP8r/Hmmynl6M1rf25MezlZVaonL5jG9Bt0xtYaXnDHOzgd1/8cK%0AFe4M+7iAMvei1/IX5ue4b7mfbYFeS/Y2ipQdh0hgbazHbSxf4f5GiV+44ABfvG8DAMUUnr9mkjjU%0AAj04N0AfEYGTspToe8yzNk/z8J5hRgp6jvT01XlwfIh1+Qq3x1onz3MX6emtc/v0SOs+fFvO4dzQ%0AoZBqe2uIkFcpjoJ1WV1XPfJ4UPL0mPtULk35UdZhLBFOi/RcHgzqzIdZHg20PBvChB6JqSqXeVeP%0A26wrnB7GNMQhZ+4BW4fnuWt2iHlP30xfMXyIXeND3JiD01J973peUuFgkmPR1f13FVyQXWBXrZcN%0AxlbWjS1y4GAf93tZBszzzFnZJSaqBWZN+89dM8XkVA+VxKMv0PMtn4u4rTrAWbGupxhELDYCFsVv%0APQeWXeECyq3noj1OlpecNs6dj43x7LV6Te7dlrD7jhL7wgJbsnp8k9RhspFjNKttO/AS7mj0Mxol%0A9DvalnJ+zJ2qh1eO6Di0CzN5hteXeeDRNTTQ7d+bdVkXC2epKrscPS/PiOsMl6rcXtXh1UejhEiE%0AeddhTaztu08iFpXHmeaecNv8MJvjBsvisTmnn4tK/TVuOzTKaUrfy7d7OV7oLZLJRnieHqNvzq/h%0A9efs58Edw6wf0fflr86P8Py0TDnS413FpS4OFwzN8u0FvS7+wtAk44d6EdHjkQ8icrmIifkij/v6%0APvnyDQf55/G1bA1TNpln4zhxGF27xPKcXm9zxZAdk8OcPzzD+LSe7+tHFvn27AhZ8zz34s3jLM9l%0A6V9X5eYH1wPwLH8ZpYSbTSSdCxoRW9fMo5RQGNDjv+vhEe7N+FyWlrnNKZo5AK+URaZrWtf7PJ/n%0AFua4t9zPeVndf4Bbor7WM++y4zKqGiRKyLla/z25BsX+OvsP9LPH0X050ymjlDAf6/67KKri4CvF%0AkF9v2U1/b5XJeS3PASdDPlV4SrFtQI/lg/MDbCsscqhcAGDbxln27e+nojy+m9Pz5PTIYShJOLN/%0AnjXP0fa2sMtl36E+nnB1+5dm56nUA2qJx6Toe56vFKfnl7gz1PfgUqI4J7+gn+cTnadHYvpyDe5v%0AlLikb0bb6fwQo6pBb1brdu2ZS5QnA+bn8jwU675socZSEnD2Zj1vduwZ4YDv8jx/kfXP0fOmNiEs%0ATOa5p6bvyb9y8DPCKcyrNv7iM95Z9u/7/uOkGAPn2FksFovFYvnJISKJiGwXkftF5AsmfuCTKd95%0AHOGTbb+80jWl1M8opS7s+DvK6SgifSLy306w/a+JSN8JlCuKyEdF5HERuVdE7haR3zwRGZ5piMiF%0AIvLKp1D+GhH5u+Z3pdTvdBnHYzq4ROQyEXneCbR/sYh8+MmWayv/IREZb4uJeNIjIteKyNub37uN%0ACbCpPc+Pqd1TXpcnM08cGni6RfiJcUZh8diZTlL6co1jZzpJidNTZqk4il4VPd0i/MToXVc/dqaT%0AlJxxWJ2K5I2D7lSkWg2ebhF+YsTq1F0n9zaOikJyyrAhTJ5uEX5iNB1IFovF8uMgRT3j/04WTt0n%0ABovFYrGcLNSM4+FcIASOiMEmmtXuV0/J8fhjog94Uo7HZr+UUq9USi2cQJufAOaBbUqpZwMvB06a%0AX/FFZLXj3i8ETtjx+GPkMuBJOR5FxFNK3aWUetuJNGhs/QpgP13ibB6r7RNp81TF6tJisVgsFovF%0AYrFYLBaL5f8+1vFosVgslmcStwGni8hmEXlQRD4C3ANsEJGrROQ+szPy/QAi8j4gZ3ZMftak/YqI%0A/NCkfUxEXJN+VPkmIvLXInKPiNwsIsMm7TdF5EciskNEvtjciSkiIyLyZZO+w+yIex+w1bT5QZPv%0AHab8ThF5t0nr1q89IjJkrn/F7FzcJSJvWUlJIrIVuBT4Y6X0mThKqWmlVFMvRdOXe0yfX9PW/kMi%0A8gmjh8+KyEtF5HYReVRELjX5rhWRT4nITUa+14nIB0xd3xDRZ9SJyLtMH+8XketE9Nk3InKLiPyt%0AiHzfXGuv9zoRuQn4tIhkReQfTL33isiLRSQA/gy40ujzShEpiMgnTVv3tvXnqPJtatpgZH1YRP60%0ATXdddSwiLzf62mF0txntBP89I8cLRWTY2MKPzN/zV+jXZSLy7+bapUYP95p/z1xpXA0vBu4HPgpc%0A1SbfSjq4RvRO4X8DbhLNB43e7xORK02+y0TkuyLyeRF5RETeJyJXi54r9xmbQkQ2mf7vNP9uNOnX%0Ai8iHTR+eEJE3rGZr5to7jf6/BZzZlt51bnXauBm/u0XkNhE5y6S/0fRth4jcanX5pNap1dbHj4rI%0AXaLnxbvb6r/I9PVuEblRRMa6jNVbTNm7vlZ7/BhDYrFYLBaLxWKxWCwWi+VUxzoeLRaLxfKMQPQO%0Ao1cAzaNMzwQ+bXbzRcD7gZegd8NdIiKvVUr9IYd3TF4tIs8CrgSeb45uTICrRWRtt/KmnQJwj1Lq%0AOcB3gaaT6ktKqUuUUhcADwK/btI/DHzXpD8H2AX8IfC4keMdInI5sA3tHLwQuEhEmjuuWv1SSu3t%0AUMOvKaUuAi4G3iYigyuo6xxgR9Pp2IU6cIXp04uBvxZpRrzidOBDwPnAWcCbgBcAb+fI3aNbgV8E%0AXgN8BviOUuo8oGbSAf7O6OhcIAe8qq18QSn1PPRO0E+2pV8EvEYp9SbgdwBMvVcBn0I/m7wLuMHo%0A8wbgncC3lVKXmP58UEQK3cqLSPOsnUuBq9H6f6OIXGzSj9KxaGfzx4HXm3F9o1JqD/D3wN8YOW4z%0AevsbI8fr0btOu/WrnYeAFxk7fhfwl6zOVcDngC8DrxJpBSJbSQcAzwX+s1LqJcDrTJ8vAF5q8jWd%0ARRcAvwucB7wZOEMpdanpx1tNnr9D2+f5wGfR9t5kDG0rr0I722EFWxORi4BfBp5tZLqkrZ6V5lY7%0A1wFvNWP1duAjJv1dwMtM2Vevokf46dblUevUSutjUydKqYvR68LPicj5Rl//C3iDGYdPAu/pVLJS%0A6jql1MVKqYtfmdt61CBYLBaLxWKxWCwWi8VyMqCUesb/nSzYY6QsFovF8nSTE5Ht5vNtwP8B1gJ7%0AlVI/MOmXALcopaYBRO9ufBHwlY66fh7tAPqR8bPlgKljlE+BG0z5zwBfMp/PFZG/QB+jWgRuNOkv%0AAX4VQCmVAIsi0t8hx+Xm717zvYh2RO7r6FcnbxORK8znDabM7Ap5W4jIO4E3AmuUUmsBAf7SODtT%0AYB0wYrLvViZOpYjsAm5WSikRuQ/Y3Fbt15VSkUl3gW+Y9PZ8LxaR3wfy6GNedwH/Zq59DkApdauI%0AlORwHMuvKqVq5vML0I4NlFIPiche4IwuXbwceLUcjmuXBTYeo/w3lVKzpp9fMnnvoruOh4FblVK7%0ATV1zXWQA7Xw6+7APl5KI9HTpVzu9aIfoNkABfpc8GDkD9BGzv6eUWhaRO03f/2MVHTT72pT5BcDn%0AjG1Oish30fa/BPxIKTVh2nocuMmUuQ/t6ALteHud+fyPwAfaRPyKcXY/ICJNe1rJ1l4IfFkpVTXt%0AfbWtnpXmVlMPRfQRt19o03XG/Hs7cL2IfJ7Dc/UorC67rlNvpvv6CPCfRO8A9tBO0bONDOcC3zT5%0AXWCii7otFovFYrFYLBaLxWKxWFpYx6PFYrFYnm5qZvdNC/Mjd6U96TjrEuBTSqk/6qjvtSvk70bz%0A9aHrgdcqpXaIyDXoeH/HiwDvVUp9rEOOzRzZr/Zrl6EdW89VSlVF5Ba0Q6QbDwAXiI4RmSql3gO8%0AR0TK5vrVaGfaRcZ5uKetrkZbPWnb95QjnwsaAEqpVEQidfi1qhTwzM7CjwAXK6X2i8i1HfJ2vobV%0A/H6i4/p6pdTDRyS2eaW6cFT7q+hYuuTvhmPKHuFg7GKv7fw5erfoFWb8b1ml/pejHZX3mTrzQBXt%0ALFtJBz/D8ev0eMe+nXa9tJdvtrOara2k0+tZfW45wELnugCglPot0+dfBLaLyIVNB3MHVpdHs9L6%0AuAW9q/QSpdS8iFzP4XmxSyn13FXqPII/9Sap7w+J2ANArRJyYzLEoWiOC7K6KwfiJfZUpjhNjTCW%0A1WqYTussTNbZcKN+P+GJ6Am+Jv3sO1Blz/KdAFyeOZd/9Ko8XD0EwN9MZliOpujx83x8l1ahK7N4%0ACy6p2Uz+4biGEwvDfomiEwCwuzHD4L4eykmFn83q9h5PlliQKl7sAhBOxWQcH58JJsIFozxh7Uwf%0A4mpf7UJcxXNcltMaRVf3bcArkBGPBWr0RjptjzrAgFdoDaB4kKAoqzqNNAIgiD0C8ajVQwC+6vjE%0A9YQx32HChAB26w7fcVw2ZLTMM/E8vnL5FBGz8X4ALgrWk2YiZtMlGmEMQDEO2N14mLFAlxuvzfNp%0AN6Dk5tjk9QLQICH2Ulxf6zEFKka2R6oHATjNHSHjefRIwGSkl8CeuSyT7iFilQBQTuv0+nlKKsuc%0A0lMp4/jMRWWG3RIAWd9jvlolUfOs9XX7C94iW5w+dqe6r4UgYNQp8JfVOWJ03WsaJXLjWaZkkh5P%0A63Y6Wua87Ch//ZjWbr/bYM6dY7a8TI+XA6A3zBEuCCn6gABfFtiYLVFWNfaF+h2DWhjSt1ggSpeJ%0ATF9qYci6TD9TyZLuq5cjVgnZBwKU6VvJT5iLK/S6uq10WfFE7SDb8mNUls2Ae5OUnCy7KnqMzqls%0AQO3OUggaPNLQaedmx5hP63z4+gqOYw4kUtAgwne0TT66fJAzS+txpoV0Wve34IAz6xN5c0b/DQLx%0ACMRlKlpq2a2qKKJ0nI1ZfYjCbFymx81RljoAI34JTxzcwOEBM95FL8uAFBjzigA8Ec3jxy6Rs0Ra%0A0e0/K5Pj+5W95HbrueWym39NspQyin1zuv3M530WkoOcnqzhX5NFALZmhtjdmGWNr21iAwXudep8%0AwY8IU223y0mdpUYNd7/Wx4AfEzsJ6/xeJmKt3Gh/jCuTzE9VWLuo3/9aSp7gq36JmVjP0wGvwKFw%0AkZ5qjkaqZWIfTDV2MDqpy/hOzFbgkXgWxzxWrA1K7Kkusi3Q7wpdn1SYSytsYpBx0eN2drKGB8Ip%0AMs4y37xR62ncOQgJLbttzEX0eSFVadC7oO0kuqHMQlyhx9XrX9HNcChcpOhm+fwPdZ7Qm9ZyezmI%0AwReXqfAAX5NRdtV2a9NyPDxxccVhRSlX6wAAIABJREFUNNZzKUwn+MxsxOKhqhnHmHXSx0wyzsfM%0AbWfdgT56pcrD4QwAt030saO8l75gnoyr+1uNGwxS5MtqiY2OtptausSf718g4+hHzcmFeUay/YzU%0ASnCvfjdoPllixFOUHb2W5RyfUMVU6iH756YB6A966PthgcfKj8IsnN+zicdq46gpxebcGm1LMskn%0Ap2OW4iUyjrabkp9lLqyQdbW9zYbLvKC4hT9fmkfMbTT3RIC/2yVydFtT4SI9kiMvGRb0u0JsyQxR%0AEJ890T5GPW2D/3woYIp9+K6+fRecgAMPLzEU6M8AjXiBz1Ah62gd5SVgSi0x6vZSNro9Sw2zN13k%0A4Mw8AGsyvVSXG/S6OcYrOm0w6KGi6iSPp3iixwkg+L7HWRm9tu6oTXFGBmaSKtfHeu2K0phhr8iM%0Ao237tEMD7KiP0+8XOVjXj0Gn5UYoOXVqTsxDlXFty9lBkqmUUU+vr/9yKOAAe5mcnudZPRsAqDjz%0AeLgsm8fbrPikoSImYQx973ik8QRZN0PRy4LAclxjLOgjImU21HOyOlVnfXaIuJpQQ9uXp1zycxmG%0ATN96JOaAWqKmIgYO6sMmDoRzXJ5LuKWu59aw38N8UmWyMs+N+pR6dqePMTrfy67y3WwpjALwlcRh%0AUebIxnqM1vuKj0QLjGR6ODip28s4B3nvQw16PG0TQegSqoNMh0tcnNf9/0It5ZB6grSugCl6vTyJ%0ASlmMqiTmcJlcLWDIa/Duu6vknN1mToR4Ey6bM3qOZDMVngjn2OoPcki03c7tqdDnQaOm76m5RsBI%0AtsqO8kHOzum19A4yfP/gQXJumVDpNXB9MsCtElE1thWmMTknwHNcfPOsgsBMdIDRQM//Zer0pXka%0AKmY4q3U7HVfAKzMX6nk76BWpq5h6GrLe02ugUoooSJmNytSVlnPj4iDzcoAepef2P06mTKePUWxk%0AudOEQf+UivEcl3qi53s9ifATlzMywlSi75PVgw16PaikYfP/S/ihC16l1deJfXMMBhU2ZgZ4oqHH%0AKazHrMuEzJnH8mfJCA/JOPPhMn2BXm83OgN8IqnyQHmfzlPawDf2D1DJlPnEjJbbn3HYE86QMEVa%0A0/rOuQGbsoqZxMy/BBpqnNhNWs9ltVrIxswgnxgPjd4C3H05pt0JlmNtW31RgXJSJ+9mWA4PAPre%0AeXB6lo15nacUZAlVzL76LOsyWt9769Nsy4+xd1LPEZghcDwKThbV0DL2Tucoc4DlVNcT1RM+5gYE%0ADa+13kXpbj68PSZRe+mb1uPdSHfzKREKXvN9TSgndRYPVen1tA1cN+WSyCEGPF1mvDbPcNzDtNrL%0AVmcYgA/truGym7yboWhsIHFS5g40CETf3yYX5lmfTanPRmRdnVacC5hN9+MYGb8+PsC99XEGl4sc%0ACB/QuqSHbf4gj0Z63D7vCtG0tiV3Tt/z12drzCSzfDquMOzpcZqLK3xehKFAj9FktMR1lQz9HlTD%0AsNXfenqAhug8qVIoFKGKGTTvCg9EecLJgGk5xLCr0xoqYi6p4IpuP1QxHi4xCZlEr/mjfom4DLsT%0APf9H3T7K1DnUmOes5XVmvJfIxz4HPPNf04OQ88vMJ1WWq4d/PtiSGSIqK6Zu1ml6flfJKN3WZ8IM%0A04l+Tq6ZORmplIdnDtCf0TK74pCrBGTdgNlUr8Gn59aQxIpptRd3wTH5xkkkZWJJPysmd6aszw+x%0AEM1xZk6vpbsqB1ibHWRgQkc/2Rnv4nR/lE806my6S98DflTew4uK/fwo1v99/hUsluPDHrVqsVgs%0AlpOBO9HH/w2Jjkl2FfpYVICo7QjFm4E3iMgaABEZEJFNxyjvAG8wn98EfM987gEmTN3N4wibbfy2%0Aqd8VkRKwbPI3uRH4NbNzCxFZ15RpFXqBeeMQOwv42ZUyKqUeQ+/e+ws5HKOt6Sho1jVlnBcvBjYd%0Ao+0ToekQmTH9fEPH9WY8vBcAi0qpxS513IrRrYicgd519jDd9fnWpqNRRJ59jPIAv2DGPwe8Fr1T%0AbiUd34G2jy2mrgGT3inHTcB/b34RkaMcY13oBcbN52uOkfcq4DeUUpuVUpuBLcDlouP2raSDTm5F%0Ax8d0RR8h+yLgh8chZ5Pvo4/1BK3b762SF1a2tVuBK0QkZ3aF/lJbmZXmFgBKqSVgt4i8EbSDWUQu%0AMJ+3KqXuVEq9C5hB71rtxk+7LrutUyutjyW0w3XR7L58hanjYWBYRJ5r8vsics6T6L/FYrFYniK+%0AuE+3CD8xzu/5STyePjNYk+l9ukX4idF0vJyK9HpHhR0/ZRg0L5KcijyrtNJ/BywWi+XJk54EfycL%0A1vFosVgslmc85kjDPwK+A+xAx2T8V3P5OmCniHxWKfUA8MfATSKyE/gmMHaM8hXgHBG5G3084Z+Z%0A9D9BOyy/iY7T1+R30UeM3gfcDZxjdlzdLiL3i8gHlVI3Af8E3GHy/QtHOrC68Q30TsKd6F1yKx3H%0A2uQ3gEHgMSP7t4A/MNc+C1wsInehnREPda/ixFFKLaDjIt6HPrL2Rx1Z5kXk++g4id1i+IHeMeka%0AHd0AXKOUaqDH6WwR2S4iV6L14aPH+X7zfbXyoJ08/whsB76olLqLFXRsjuB9C/AlEdnB4aN3/w3t%0A8NkuIi8E3obW604ReQD4reNQ1QeA94rI7eijKrtiHGIvQ+/Iw8hVMf34pVV00MmXgZ1oO/828PtK%0AqUPHIWeTtwH/xejozWh7X42utqaUugetx+3AF9HHKDdZaW61czXw62Y8dqFjjYKOs3if0cGtpp9H%0AYHUJdF+nVlofd6CPhd6FjuN4u2k3RL9Q8H4zDtvRR+BaLBaLxWKxWCwWi8VisayIPWrVYrFYLE8r%0ASqmjXr9USu1BxxZrT/sntDOvM+8fcNjhhlLqBg47jo6nfLP9P+lI/yjw0S75JznsBGlPf1PH9w8B%0AH+rMx9H92tz29RUcJ2ZX2H9d4doMOr5cN85ty3dN2+c9zWtKqWs76iu2fb627fMfox0Z3fhi55GO%0AXeqt02UXoImxd0lH8lF9XaX89egjKDvTG6ygY6XU14Gvd6Q9ApzfkfXKLmWv7fh+C+ZIVaXUHRwZ%0At/IIO2srU0XHyexMf13b1246uJ62vpojcd9h/rrKZL5ftoK8e9AO+M52run4XjT/rmhrzSOAu6Sv%0ANLeubfu8G31camee13WmdcljdbnyOrXS+nhNZ5pJ347e6WmxWCwWi8VisVgsFovFclxYx6PFYrFY%0ALBaLxWKxWCwWi8VisVgsFovlpxaFerpFOGUQ/TK3xWKxWCyWZyIicieQ6Uh+s1LqvqdDHstTR0Re%0ABry/I3m3UuqKp0Oekxmry2cWL93wMrWU1HFMuNlhr8hDtQlybkAg+n3HCzMj3NM4RL+r4yjNJ1XW%0A+X1MRItUkkarrgG/SM7xSZSOYlFOGyQqJUxjQMc9Wxf0UUlDamnUKpdzfEqOXjLPc0rcky4wn9Ro%0A/p8n5/itvMtJXcsQVXBEWm1tzA6SKsVCUm3JnaJwOJxnLOjlPKeX70dT9Lo65G2oEhaSGrFKAFp9%0AnI6XKZg8BSfgULhIzg3odXMATIQLFNwseSPbwcYCo0EvQ16BB2oTLXnHgj4OhTpcbqwShoISGXFp%0AmPaiNGaN38MT9WkaSQjAtvwYRSdgKdW6HW/M0+vlKblZQqV1ub8+R9b1OS0z3NL1Qlw9Ymx9x2Mm%0AXGLA1xvgL8qM8sP6QXzH45xgSNedVHi4epCRTD8FJwBgs1finvoEOfO95GbxxOGx2hTDQcmMpUM5%0AaTDm65hoOyv7ODO/lv2NuZYuz8yNMptUSVRK1ozJntoUnuPR5xcAmA2X8MSj5OVIzQ8GgeNRcrJs%0A8nRbd9cPsiHoZ3djhryr7aSWhPR7BSrpYfvzxCVVKZ6JrxeqmFglHKzOsjY/CMBCWOa0/EirTDWN%0A6HNz1NOoNbZ58dgbLbTyhComUSm+uKzxe4x9lFFKMeqX2NOYNTpxWeOXSEwUl1gllJMGa/weEmPL%0Ac0mFtV6JxxrTZvwThoMS5aTe0veAl2c6LpM1obBraUiiUvJupjX+iUqZD5dZmx1kOam1+j/ql5iO%0Ay608QyY+WGTGZDmpszUY5MHGpJYnXKbXLxCIhytOK2/G8ck7PjORrmtrZojHGtOtueyKQ84JyDg+%0ARTMmDsJcXGHAKxi5I3rcDA7Copm3o16RukpomH6EKqaaRrjisK86pdvKj6KAxaTKmN8HaPuei8pH%0A/Kg06PeQFa/Vty1+H9vrEy0byYiLJy5hGrdiLlZVRKwSBGnZeyUNSVXasr9GGrE+GKDg+ByI9Nw9%0Awx/kQLJE2ax3nrjMRWUcEWombcDvwXPclv01jE1NhAuttBG/xFJap+RkW+2V0wYHqjOsz+s5WY7r%0A9Hg5suIxF1e0bkUQpDVGE7U5thXGCFXSsol1fh/TcZlYJS2dZByfVKVkzDo1F5UZ8nuomLW5SdHN%0AtubogJvjYLxMNWm02tsY9DOf1KibtqI0ZjGuMhSUWuWmoiVG/V5216cZy/QDkDV2lTF5DoTzhCpu%0Ara2g15dGGtNn5l9Cyt7GLGEa0+PptK3BIPOptqGmDS4mNdYFfTxR13Opx8uRE5/paJlzcqMA7I0W%0AyMlhGx0PF9iaGWIiXm61PxsuMxj0tGIgnpcdZVlFzMSV1hi54uDhkHG81vqWKEUlbbTunXknoKYi%0APHGZN/Om5OWZbMzznIKOi/lEOMuIX2J/Y45hs5aEKmHAy3MoWmqNSTVpMBb0teReTOqtNahJiqKa%0ANPAcnVZwAnqcLAtJrRU83he3db8G2FUdp9fLsxTXODM/2upHqGKWkzoHajMAjGT7GfZ7WvfpWhqy%0Awe+joiIONOYAWJ8ZIFFp675TTyN6TX9LZn0f8Us8XD2IJx4bsocPtaimEeOmrdPyo0QqIUWxxqxX%0Aj9WnKLrZVnzDpbTOQlRhc2aQyKyv4415NmYGW3VORAsMevoZJN+0t2iJWCVsCwbZbdb0WCXMRxXO%0AyOn7wP5wHlcc1vq9rbWznNRxxWHAtB+TEqsEF4eG0cmAVyBSCef7Q3yntkePgZtFoRhwdf/XuQX2%0AJcvsrk3zouIWACbTGo/VptiY1bJPhAsshGU25tcQGdvudXNUVYRnomz1uTkOhPMU3Sx5s241VERD%0AJcyES601L1YJY+YZC/QaFKYxA16htZZsCPoZj3SbAJ7jcUF+PVNJpWV/vW6OQ2btq5nnkjNzo8wl%0AVQ7U9bg9v7iVBdXgQDjfms9RGuOI0zZHUnrdHKFKWvepYXM/LJt7QsbxKTgBgbjUlNbtTFSmkUYM%0ABSWqbc+YGcdnIdL9WJvpwxMXF4eS0clkXKacNlprxLbMcGuuT5nnsJFMHwUnYCpa4vzMGACzaY2H%0AqgfxHG03Q0GJHifD/sYcp2fXADCXVFs6BT0nAvEoutnWeltNGwx7PYyH86avJb0upGFr7ewzug3T%0AmD5zrxQRqkmDszO6rVsWH+Gi0hb2hXOtObCY1BjwCjxe1dEjRrMDDLkFaipiKlrSY5RZQ0VF7Czv%0A46zCOgAONOaYqM6xqajrDsRjjd+DgzDm6Ofdm5Yf5pzC+tZaCrAu6KeShsxGWn95N0M5rhMYHcUq%0A0Wu749NvYqyudXvYHy8hcMQ9t91/sd4vsS9aJFZJK33AK1BXcUu36/xeHmtM0+cVCEw9E+ECa/wS%0Ai0mNUfPc6YuDi1A29t6cM1HbfXGT38+CuXcATEfLbMsME5G2xqSRxtTSkFFfP3PuD+fJuxmqSaP1%0AXJigWIyr+vnU2HtGfMppo2Vb5ahGX1BkbdDHsnk2dRCGvAJZ048D0VLrvtK85wz5PaQoCk7APvM8%0AGaUJ5+bXst+sW4F4FJyAubb7UjmuszE7SNm0tdYr4SBMxMtMh9omTs+NEIjLstHBLQe+1bw9nJJc%0AvuHlz3hn2U37v3FSjIGN8WixWCwnOSKSmBh094vIF0x8sydT/v99iu2Xn0p5U0efiPy3Eyz7NRHp%0AO4FyRRH5qIg8LiL3isjdIvKbJyLDTxKl1M8opS7s+FvV6SgiF4rIK0+0TRG5RkT+7kTLt9VzmYg8%0A6ZhwInKxiHz4KbT7IREZFxGnLa3VJxF5rYicfaL1P1WUUjd2GdMTdpSJyC0icvFTzfMk2/xVs+bs%0AEpEHROTtx8h/7bHydCnzahH5w9XyrKTLp7KmtLV/jYisbfv+iafTbtrkuExE/v3pluPHwXxSPXam%0Ak5Sm0/FU5KLM6NMtguUEqJkf1E5Fmj8Mnoo02l6sONVoOkdORc7Lnrrr5K7q+NMtwk+MibYXRU41%0Amg75U5FM20tlFovFYnnmYB2PFovFcvJTMz+2nwuEwG+1XxTNauv9U3I8/pjoA56Uk6DZL6XUK5VS%0AJ/K/xE8A88A2pdSz0fHkjooL90xFRFY7Lv1C4IQdjz9GLgOelONRRDyl1F1KqbedSIPG1q8A9rNy%0AbLrXAk/KgXQMff9UISKvAP4HcLlS6hzgOcDij7kNTyn1VaXU+06wiie9pnThGqDleFRK/YZS6oGn%0AWKfFYrFYLBaLxWKxWCyWZyAp6hn/d7JgHY8Wi8VyanEbcLqIbBaRB0XkI8A9wAYRuUpE7jO7lN4P%0AICLvA3Jmx+RnTdqviMgPTdrHRPR5Dt3KNxGRvxaRe0TkZhEZNmm/KSI/EpEdIvLF5k5MERkRkS+b%0A9B1mR9z7gK2mzQ+afO8w5XeKyLtNWrd+7RGRIXP9K2bn4i4RectKShKRrcClwB8rpc+CUUpNK6Wa%0Aeimavtxj+vyatvYfMjuf7heRz4rIS0XkdhF5VEQuNfmuFZFPichNRr7XicgHTF3fENFnnonIu0wf%0A7xeR60RETPotIvK3IvJ9c6293utE5Cbg0yKSFZF/MPXeKyIvFpEA+DPgSqPPK0WkICKfNG3d29af%0Ao8q3qWmDkfVhEfnTNt111bGIvNzoa4fR3Wa0E/z3jBwvFJFhYws/Mn/PX6FfrR1dInKp0cO95t8z%0AVxpXw4uB+4GPAld1GfvnAa8GPmjk2mr+vmH6dZuInGXyXi8i/5+IfAd4v4gMmP7vFJEfiMj5T3K8%0Af9704z4zHhmTvkdE3t1mb832u/ZdRHIi8s9GjhuAXFv/Pioid5nxeXc3BYnI5SJyh2nvCyJSNOnv%0AE717caeI/NUqOv4j4O1KqYMASqm6Uurjpo6uuuxo/3j13b5L9XoR+bDRwxMi8gaT3nWu0rGmrJRP%0ADq8pHzc6u8no9w3AxcBnTR05ads1KiJlEXm/6cO3zFjdYmR7tcnTdX6Zfn3J6OBREfnAscZP9Px6%0ASES+B7yuLX0lG3FF5K9M2ztF5K0m/SIR+a6R+0YRGTPpK63XXedsx3i+xch813j5wCpmY7FYLBaL%0AxWKxWCwWi+WnAet4tFgsllME0TuyXgE0j+E8E/i02c0XoeOgvQS9G+4SEXmtUuoPObxj8moReRZw%0AJfB8pdSFQAJcLfq4waPKm3YKwD1KqecA3wWaTqovKaUuUUpdADwI/LpJ/zDwXZP+HGAX8IfA40aO%0Ad4jI5cA2tHPwQuAiEWnuXmv1Sym1t0MNv6aUugjtMHibiAzSnXOAHU2nYxfqwBWmTy8G/lpEmmeo%0Anw58CDgfOAt4E/AC4O0cuXt0K/CLwGuAzwDfUUqdB9RMOsDfGR2di3YevaqtfEEp9Tz0rq1PtqVf%0ABLxGKfUm4HcATL1XAZ9C39vfBdxg9HkD8E7g20qpS0x/PigihW7lRaQZLOdS4Gq0/t8oh4/pPErH%0Aop3NHwdeb8b1jUqpPcDfA39j5LjN6O1vjByvR+867davdh4CXmTs+F3AX7I6VwGfA74MvEqM06+J%0AUur7wFeBdxi5HgeuA95q+vV24CNtRc4AXqqU+n+AdwP3KqXOR4/1p9vyrTreRq/XA1eadA/47bby%0AM8bePmpkWK3vvw1UjRzvMbpr8k6l1MVo+/w5Mc7RJqKd9H9s+vQc4C7gf4rIAHqn6Dmm3r/orl4A%0AzgXuXuHaaro8njzt+u5kDD3XXoV2LMLKc/WINWWVfKDXmv9tdm8uoO34X4xurjZ11DpkKQC3mD4s%0Ao/X1C2gd/pnJs9r8uhC91p6Hfklgg0k/avxMmY8DvwS8EGg/v20lG3kLsAV4thnPz5q58L+ANxi5%0AP4m2H1h5vV5tzmL6d51S6mKl1MXrius7L1ssFovFYrFYLBaLxWL5KcMeG2axWCwnPzkR2W4+3wb8%0AH/TxgHuVUj8w6ZegfySfBhC9u/FFwFc66vp5tBPjR+Y3+RwwdYzyKXCDKf8Z4Evm87ki8hfoIw+L%0AwI0m/SXArwIopRJgUUT6O+S43Pzda74X0c6BfR396uRtItKMlbfBlJldIW8LEXkn8EZgjVJqLSDA%0AXxpnZwqsA0ZM9t3NGIsisgu4WSmlROQ+YHNbtV9XSkUm3QW+YdLb871YRH4fyKOPed0F/Ju59jkA%0ApdStIlKSw3Esv9rmBHkB2pGAUuohEdmLdtx0cjnwajkcYy8LbDxG+W8qpWZNP79k8t5Fdx0PA7cq%0ApXabuua6yADwUuDsw/4eSiLS06Vf7fSiHTbbAAWsGMRD9G7PVwK/p5RaFpE7Td//Y5UyRfRxsF9o%0AkyvTluULxk5B6+D1po/fNk7XXnPtWON9Jtp2HjHpn0I7pv7WfG/Om7s5vKNtpb6/CO3ARym1U0R2%0Atsn7n0TvRPXQjrqzgfbrP2vSbjf9DYA7gCW0c+4TIvIfwJOOIXgcunyy+u7kK+ZlgQdEpDkfV5ur%0ARzS9Sr7dSqnmGno3R87jlQg5cowbbePfLL/a/LpZKbUIICIPAJvQxwN3Gz/HyPioyf8ZtGMRVraR%0AlwJ/r5QOfKaUmhORc9FO428a3bvAhMm/0nrddc4qpZaPQ0cWi8VisVgsFovFYrGcNCh18hxl+kzH%0AOh4tFovl5Kdmdie2MD8SV9qTjrMuAT6llPqjjvpeu0L+bjTv0tcDr1VK7RCRa9Dx/o4XAd6rlPpY%0AhxybObJf7dcuQ/9I/lylVFVEbkE72LrxAHCB6BiRqVLqPcB7RKRsrl+NdqZdZJwJe9rqarTVk7Z9%0ATznyvtoAUEqlIhKpw08vKeCZXUwfAS5WSu0XkWs75O182ml+P9Fxfb1S6uEjEtu8CV04qv1VdCxd%0A8nfDMWWPcDB2sdd2/hy9e/AKM/63rFL/y9GOmPtMnXmgyiqORyPTQuccauNY+m72e9XxXqFsO007%0ASjhsR6v1/Sh9i8gW9A7CS5RS8yJyPUfPAUE7lbsdQ3sp+uWDXwb+O/olgW7sQr+g8O2O9GPp8njy%0ArGQHcOTca+pztbnazvHO6YS2o2tXoXOM28e/OX6rjXlnm94xxm+l+bWSjXSbkwLsUko9t0s919N9%0Ave46Z1ejnoakRjWhiun3iygUjTQCYEc4RaJSltPDKiinDfq8fHMtYKaxyN64yobcMFmjzpz4LKY1%0Acm7QKldLI8ppg8RsXg/TmGraoO7GAHw3qTEdLbE+M8BUtATomB0H67P44rI+OwRAXy5PI41ZTKoA%0A7KvPEjgegeNRS0MARv1eXHHwTMjkA+E8jyaTVOM6azL6vZBnZdYQqYRy2qDoaDnvrx7kjNwIC2m9%0AVXevn6eWhPS62tTKcY1APBLT16KXZYvfx876IcYCXfdsXGYxqVFPtN6eVVjHfFJjPq7S7+UBiIhJ%0AlKLfL+L5hw+2mYkrhMafPxKUSJUi1D5pAC4orOf2hUfoMfIMeHnGMmvYUT9IPdHj5orD+swAs3GZ%0AfUm5Nb4+HrtjHeL10coEl/acRkVFTEfaN73s5sg5AQl6jO5b3kfey7I20894Q7+jcmFhAw2VMJPo%0A6b8tP8Z8UmXALzIVLpq2EgpOwFJSJzGmXfILBI5HmOq+rMn0UXQyTEVLDHrFltxLaZ0FpafS2Zk1%0AzKUNrW9jN81xdsWhYMatnDSYi8qcmdMbjOeTGhv8Pkb9XiKjy0A8MuKjjDye67KQ1EhVSmT6O+QW%0AWIgrBI4e21QpLbPSY9WkkjSYknKrLyOZEvsas2Qd34xJgWHTp9i0v97rZSlt4BqbXJ8dYC6psC0z%0AxJKx2+lY1zkXlyl4+h2PjONTdDIcirRNDvs9FJwMlbTB+kC/B3bP0m6KTqYlD8D+xhwbMkeGwp5K%0AKi09nlVYx976DDkvIGf0OOD47K5Pkwn66DV2OhEvE4jHQFA08ngsJVqWA8Ymhv0SA16BQJ/2z2Sy%0AxHhjjsDx2JLR83Y+rbOvPstg0NOSp5FGjPglsm6mNbZzcYWCm6Vs1pxyUmc5rjIc6PeGBv0ii0mN%0ARhqRN3Jvr0+QqJRMs/1wiZGgROB4Lf33OVkeqI6zLT/Gvvpsy96yjk/etN/v5ulxfB5pTDPgFQA4%0AlFZoqKTVVk1FJCqlkcb0+oWWjJIIW7PD4GSpq5iNXglfXPYbHQXishhVGcn1UDCHOwTisam3j4pZ%0Ab2tJyGRjnucUNjHmaT3NpjXKSaO1to3lBohImWjM8aLi6QA8GE7T5+XxcdgfzgOQd3xcHDyjk0Im%0AICceS0mN5VjfIgaDHhKV0uvp+XYgXmI5rjHs97TmyfbKfn6ueBo/qO4HYMjvoTeTI0UxF1da/Xis%0Adog1mT4GXG03DlAQn/sbhwDIOgHrvX5qKsJpu93GpK31rsfxWRf0cyhaZD7Ua9KMmzNrdIaq0UGY%0Axjxam+T07Bo93vEys2admzQyhWlM4Ho8WpvUegv6mIzL9DnZwzrJBjxRm6LXy/NQY5qFqEzBy9Hr%0A5fGNjHNxmUSlbMkMEXP4PavluMYl+Y0A7KgfbNlQycybdV6JrHg8EWpb63VzTEfLbMgMtMZ/R/UA%0Ay0mNRKX0eHo9DxyPnBNQMzbhIoSkoA6vJSJC0c0yadbbOVVmNNPXWuu03Hodm0uqjGX6mY2WybsZ%0AElIWzfytJg3OzYywIy5zSWkrAAtGnqKj+1NO6kzGZRJShv0SAFPREuuDfqbMfanXy+OKw0imvyXj%0AvsYsPV6+tZaCfi5wHYc+s5Y+6IokAAAgAElEQVTUVcQmvw8fh511/V7VmdkRFtM6s7Eez7wT0Ovl%0AKadhaw4mKiUrLvvCeVwcBv0iiUrZ15ij38zbicYcW3JrGI+XWU5qLTvNuUFrjhTdLAkp5TRkna/X%0AlxnHJ1Ep0+YZJEoTGmnItvwYs+Y+ucYvUXIyPJ4sUUu0TS5HVc4qrGPJPDvcvfg4paCAUikPRXoN%0AqCch6zKH390d8IoU3CxLcbV1XwhVQpTGzCd1pqMlerwcU40FRosbW/ep6WiZ9cEAS87h54m5uNKy%0A5aaMsUpYSuusM/eJUCUE4nFxzxZAP+88Hs6QcfzWvWM6XKLoZakmDUbN88xiUmMxrnJ2fh0Aty4/%0AyobcMC5Oa80teAGNNKZibGt9MECoYoqOxxZf17O9dpC1QR+jxo7mkxquONRU1LI3L3B5tKptoWSe%0AcSbDRTYE/fSYPAkpU9ESByoznN6z1uTNstbNsqtiQghk9Pq+GFfZZp4LfHGopCGjfi/LSo/b/nCe%0AkUw/06Ee76x47GvMEqUJ+8LD7+UGjoffZsu+eQ4pJ837conHaoc4r6APRElRHIqWiFVCn1kTA3EZ%0A8AqMN+Zbz89DboHd8eFH9s2FER6vT5N1fCbCBQB6vByPVida95uFqMJ4bYZLe7awq67XgC3BIBPh%0AIoNBqVVXv1+kv7dI3djoUlxjzO+lKB7fq+pDqM7Mr2UqWiZjnl2GvCIpiqzjtda0RhpR8nJsNHY0%0AGZdJUSzHNSaN3spugy3BAA/UD7Xu+WmqKKvDz/yPNmbwxSUQj6rS9/f7l/dxenFtS+YeCdiUGeSJ%0A+jRnZvX7pgtOwES4gCcufcYGIlIyOOyL51s2MeAVqKQxm3wt54P1Q+TdTGtuueLwSGOKHjfHgJkn%0AvuMw4OYom3tL0c0yF5UZ8IsMmnF7PJxhxC8hIq3/m1yQGcMVIfF13/r8AoIwF1daY1t0Mjxen6bP%0AjNtstEzODUiVomjuuTEpVfP82mQ000c5DVtzstfPUVcx52RG2B1rm8gZnaw3z3hz5v9PeTfTWnPL%0AaYPpcOmIZy6L5XiwR61aLBbLTwd3oo/tGxIds/Eq9LGoAFHbcZQ3A28QkTUAomPabTpGeQd4g/n8%0AJuB75nMPMGHqvrpNlpsxR0yKjkNWQh9V2P4UcyPwa3I49ty6pkyr0AvMG4fYWeidXV1RSj2G3r33%0AF3I4hmXTgdasa8o4KF6M3o3046bpUJgx/XxDx/UrjVwvABabu6M6uBWjWxE5A72L8WG66/OtTUej%0AiDz7GOUBfsGMfw54LXA7K+v4DrR9bDF1NX+Z7JTjJrRDC5NvNQdVk15g3Hy+5hh5rwJ+Qym1WSm1%0AGX3U5OVi4tW10ZJLKbUE7BaRNxqZREQuWKH+dn1dhj4edek4+gD6SMzNInK6+f5mDs+hlVip7+1y%0AnIs+lhOghHbcLZodga/oUucPgOc35RCRvIicYWywVyn1NeB/oI8CXYn3Ah8QkVFTR0ZE3nY8unyS%0A+j4eVpqrnbZ3InO6s44ny2rzqxsrjd9DwBbRsWnhyNilK9nITcBvNZ2gZk4+DAyLyHNNmi8i55j8%0AK63XJzJnLRaLxfJjot72ksCpxpB/6v6AudD2w++pRtNhdioy6BefbhF+YjSd0aci88lxvx9nsVgs%0Alv+LWMejxWKx/BSglJoA/gj4DrADHZPxX83l64CdIvJZpdQD6PhvN4k+vvGbwNgxyleAc0TkbvQO%0AqWZ8sz9BOyy/if7hvMnvoo8YvQ99rOE55kjP20XkfhH5oFLqJuCfgDtMvn/h2A6Ab6B3De1E7wJa%0A6TjWJr8BDAKPGdm/BfyBufZZ4GIRuQv9I/xD3as4cZRSC+i4bfehj6z9UUeWeRH5PjpO4q/TnY8A%0ArtHRDcA1SqkGepzOFpHtInIlWh8+epzvN99XKw/agfyPwHbgi0qpu1hBx+YI3rcAXxKRHRw+evff%0AgCuMHC8E3obW607Rx0v+1nGo6gPAe0XkdvTRkF0xzsWX0ba7USlVMf34pY7s/wy8Q0TuNc6cq4Ff%0AN7LvQsdp7Ma1TfnRMQb/83HI35SlDvwX9BGj96F3yf39MYqt1PePAkUjx+8DPzRt7EAfT7wLHb/v%0A9i5yTKMdVJ8z5X+AjlXaA/y7Sfsu8Hur9OVrwP8GviX6uOG7ObxL83h0ebz6Ph66ztXONWWlfMfg%0AeuDvjf2eyK81q82vo1hp/IztvAX4DxH5HtAe23YlG/kE+mjqnUbPb1JKhegXHN5v0rajj72Fldfr%0AE5mzFovFYrFYLBaLxWKxWH6KsUetWiwWy0mOUuqoVzOVUnvQsbza0/4J7czrzPsHHHa4oZS6gcOO%0Ao+Mp32z/TzrSP4p2kHTmn6SLo0Ep9aaO7x8CPtSZj6P7tbnta7cdXl0xO6/+6wrXZoBuxxEe0b5S%0A6pq2z3ua15RS13bUV2z7fG3b5z9GO3q78cXOI2+71Funyy5AE2Pxko7ko/q6Svnr0U6XzvQGK+hY%0AKfV14OsdaY9weDdekyu7lL224/stmCMjlVJ3cGTcyiPsrK1MFR0nszP9dW1frzdpt6Nj57Xz8i5l%0Ar+n4Pkd32+2Uf6Xxvhl4Nh2027Bx8F5mPnftuzn28pc76+kmc1v6ZW2fv83R9gFwabeyK9T3D8A/%0AdEnfTXddXnscea7p+H49h8es81rR/LviXO1cU1bKx5Fz+q/aPn8R+GJbvss62zefr11BtuOaX0qp%0AV7V9Piq/Sf8G2kHcmb6SjcTA/zR/7fm3o2OEdtaz0no9Q5c5a7FYLBaLxWKxWCwWy6lGelxRhCzH%0Ag93xaLFYLBaLxWKxWCwWi8VisVgsFovFYrFYnjKilPXiWiwWi+XURUTuBDIdyW9WSt33dMhjeeqI%0AyMuA93ck71ZKXfF0yHOqIiLvBN7YkfwFpdR7ng55LM98rtj4S2p/tEDeCQDodXM80ZgGIGfSNgf9%0A7I0WEIRqok+eLbpZet0ctTQEYDpaxhWHrOOzOegHYGf1IDk3YKahw92uzQ3iicugm2d7WZ8+e35x%0AIwfCeepJBMBI0IsnDstJnUFPb1JdTGqEKiYQj1glAIQqZsArUE91LLVyUqeRRhTdZiheyLoBPU6G%0AQ5Fuf9Ar0u/mmIkrLCd1QL8dG6uEF+U2sSfRMbDmkxojXpHd4WyrnELR42TZWdkHwICJc9Zsr64i%0AzvSH+H5lN+fk1+n+V/ZxTmF9K45RJamTdQJGvB6WU91+QyUUnIDZqNyqayZaRqE4LTsMwHLSION4%0APFqdIHB0eOdUKUpejj5Ph8NNVMr++gyDQQlHHJMnJVEp64I+ZpMqAEtxlYKbRZm3gstxnY2ZQWbj%0AMr6jD9aJVULJyTIZ6XC4I36JhJT1bomHoxkA5sIyZ+RGWDD9cBBCFROmMeuCPlNPSiUNKSf1lt2s%0Ay/SzlNQJzbgNeAWGvAIP1yf5xdxpAGxP5plPqgy5BQAm42VilbAcVcm6+tFgNOilrmLWuAVmTN8K%0ATsB4OM86Y38ugisOiUqZjPXYZhyfRKUsx3pM+vwClaROn5tnIlwAoNfLU0tDaom2bU9cBvwijTQi%0A6+o5MdVYpN8vUEkaR8S8mwwXGQ16tU5EyInPfFLD16Gp6XEzjIcLuGaMNvn9TBjZmmlzURmFouhm%0AW2NZcrOMOgV2xwuttopOhsW2ug/UZzgjv7Z1PVYJy2mDkpulbPS/nNTIOQE9xtZqaUQtDck4Pofq%0Ac3qMckNEaYwjDvMm5t2W7DBzcYUxX/ftodoEp2XXsJjUWDb2vS7oZyYut/SWcwNilbAlGGTO5NlX%0An2Yk0087URpTS0PWZ/QBCNPRMkNekbm40rLv5vrS6+oTtCfCBdYEvaQotnq6vr3xIoG4bPT0eNwf%0ATuOJi4O01ql+N0/O8amrmH11Pb/XZfqppCFR21qScXxybtCyk0YSUo7rbC2MATDsFZmMl3l2sIad%0AZk6MukWWVdhao/bX5zgzP0o1DTnY0ON2UX49ZRXzRGO6NQfWZwYYb8wzYOLUhSrGFYdq0mB9oHUy%0AG5eZqM+xITfcyhOrhDV+iUerEwD0+gVSpRjxS1RMf0tullDF9Dtab7NJlYITMBkvk6i0NQb9Xh7X%0AvN++mNSoJA0KbqZlfz1OhkglHAr1Wuo7LuuCfpb/f/beO06yozr0/54bOk8OO5u0u8pxtUKBIBAS%0ABoEBGwmQZYJtGYwNtsHGDww2GAsbbMKzDZgfYBmDwAbMj/gAEy2QEEKA4kq7SiuxWRsmz3S+fe95%0Af1R1T+9sT9iV9im4vvuZz3ZXV9WtOnWq6nafW+ckNYbtPB2Ly1SSOoNBgeN805f7o0kerk1yTn6N%0AqUdC7q2PM1qfC7V9Wm4lPsI9FdOPvrDAWH0GXzwS+7vXUKqbujaoJVGr3WvS/ZSSeuu9h1Dw04y3%0AxWlM2/WyOUcijcl6IQ1N6LW69GD1IKtSvZTV7EGxJuS9FBkJKFo5ClBO6q250pRtKanT7Zm5NJNU%0AyUqIb/cvgOlGmbNyq3mgehCAi7LHcU9jgpQEjNqYizEJ9aRBIH5rDVib6iMrAQ/ZPWgqKuGLx2Cq%0Am2pzXfJ8AvFb83Yg1U0prpHxwta8yXspHqqOstrOuVJSJ++l2FUdJ2vXstWpXvZHMzxcGSftm76t%0AygwQJQ2qiZFJf5DHF4/puELNpvUGeSKNmYpKRv4izEZlzulaz46aaXfOT9PQmGKjytl2XxyNS+yq%0AjlMIMla2QsoL6PNzCALAL6sH6QsLlKwcz8ys5JfRBAeqk3SFpm+VuM66zGBLjooyVp3mGT0ntWKs%0ATsYVEpRSXGU47AbMXEp7YUvfC7aN2ysHCUyIbTwRCn6G9Xb+jcVlcl6KPfUJ+u19yUxcYSTsYTIu%0Ak7HlDto9s8/O5ZyEbK+O0hvmW/dBuSBDb5BnpV2ntlb2kfFNe5r3ADVtUE3qpGy9vUGO2O6n22ZM%0AiPCn9B7f0tnmGAyGXQTikbf3bg9H00xHZTZkh9g8s8PoSbqb49IDPFQxOtkT5gjEZ7ZRae1dpaTO%0AVFQi5QWssvt5c09+0OryYKqbAI9IY04M7dqdVBhvFFvrbZe9R8x6qda6KCLUkoi87WvD3gP1eBkO%0ANIqtMdlXn+L49BBby6a/gfiEnt+6Vzwzt4qDcQmv7b70gswq7orGWnNERMjauTxq99n+II8gzMZV%0AItumVWEPdY2ZaBg51rXB6ZkRdkSTrT2gOT9z9h4kI0FLz5pzQlURkdaalPPTZl3y0hQT08amPjZ1%0AGOCk7Ap21SZac7Ipn7T4rTkxGs2yIT1I3bZ5XzRFxjN7VPMeZKJRpJ402JRbw56G0cVSXOW4VD93%0Al3a32nhuYT0iQsW2u64x03Gl9T3AE2EsKjLbKLfuOXvDPP1+viXHhsZ0+VnWBT1si8x8H6tNsy47%0ARFpCdtbMvnh8ZohiXGv1P9aE8foM67LDrdNp5biGoq05OtEotdbC5tgOhV3sqo631guA07IjbK+N%0AE2PkXU8a9IUFBvwc99p9cTjdg4fQ7ZlxeziaxkMIPJ9+u3cdjGbI+KnWPcB4fYbesMBw2N1q92xc%0Aaa0bzXb3+Tl6vXTrHm68UWSqXqQ3VWiNW8oLqCcNNmbMvcNYUiEtAbNJtbVP570UXV6GA43Z1r25%0Aj0dMcsh98GyjQqwJgd3P+sMCMUmrH7tq4+a7SpBtXT8jARWNyIgZxxv3Xmc+eJJyyZrnPe6NZT/a%0A84MnxBi4E48Oh8PheFKjqk9V1U3z/h6x0VFEYhv7bYuIfMnGGDyS8n/5CK9fXDrXknX0isgfHmXZ%0Ab4tI71GUK4jIx0XkIRtj8TYRed2R1KGq3+swpo+50VFENonICx9B+atE5KOPQjsuFpFnLJ3zsHLn%0AichHmu9V9b0d5Lyg0VFEPiwie0XEa0tr9UlELhOR+S5un7CIyPUict4jzXME17taRMoiMtyWtuQ6%0AsJy5KiI7RGRwuXU6HA6H4/8Nu60x6MlI6C0YuvsJT7sx9slG80fuJyP6JHav1zQiPxlpGiMdDofj%0A0UCfAP+eKDjDo8PhcDgcR0fFGmLOBOrA69s/FMNi++wjMjw+SvQCR2R4bPZLVV+oqlNLlziMTwKT%0AwEmqeg4m1t9hsRkfr4jIYvGxNwFHbXh8FLkYOCLDo4gEqnqrqr7paC5odf1yYDcdYghaLuPw2JpL%0Atuto2vMkZgz4X0dS4BHMVYfD4XA4HA6Hw+FwOByOI8YZHh0Oh8PheOTcCJwoIutF5F4R+RhwO7BW%0ARF4hInfbk5HvBxCR9wFZe2Lyczbt1SLyC5v2LyLG90Wn8k1E5B9E5HYRuU5Ehmza60TkFhHZLCJf%0AaZ7EFJEVIvI1m77Znoh7H3CCveYHbb632vJ3ici7bVqnfrWfkPq6Pbm4VUR+fyEhicgJwAXAO1XN%0Ao+CqOqqqTbkUbF9ut31+Sdv17xORT1o5fE5EnisiN4nINhG5wOa7WkQ+IyLft+17qYh8wNb1XRHj%0AG0RE3mX7uEVErhERsenXi8iHROSn9rP2eq8Rke8DnxWRjIh82tZ7h4hcIiIp4G+AK608rxSRvIh8%0Ayl7rjrb+HFa+TUxrbVvvF5G/bpNdRxmLyAusvDZb2a3HGMHfbNvxLBEZsrpwi/27cIF+XSwi37Kf%0AXWDlcIf9/5SFxtVyCbAF+Djwig5j/wzg14EP2nadYP++a/t1o4icavNeKyL/KCI/At4vIv22/3eJ%0AyM9EZOMRjvev2H7cbccjbdN3iMi72/Stef2OfReRrIj8p23HF4FsW/8+LiK32vF5dycBicilInKz%0Avd6XRKRg098nIvfYev/3EnL+FEbHDjPWy8JrSPtc7ZhngfZ2nI8d8v2+7futO6zLU4fD4XA4HA6H%0Aw+FwOBz/c3GGR4fD4XA4HgFiTmT9KtB033oK8Fl7mi/CxCJ8DuY03Pkicpmqvp25E5OvEpHTgCuB%0AC1V1ExADrxKRVZ3K2+vkgdtV9SnADUDTSPVVVT1fVc8G7gVea9M/Atxg058CbAXeDjxk2/FWEbkU%0AOAljHNwEnCsizdNrrX6p6nzrwmtU9VzgPOBNIjKwgLjOADY3jY4dqAKX2z5dAvyDiDR9158IfBjY%0ACJwKvBJ4JvAWDj09egLwIuAlwH8AP1LVs4CKTQf4qJXRmRjj0YvbyudV9RmYk6Cfaks/F3iJqr4S%0A+CMAW+8rgM9g7qneBXzRyvOLwDuAH6rq+bY/HxSRfKfyItIMJncB8CqM/K+QOTedh8lYjLH5X4GX%0A2XG9QlV3AJ8A/sm240Yrt3+y7XgZ5tRpp361cx9wkdXjdwF/x+K8AvgC8DXgxU2jXxNV/SnwDeCt%0Atl0PAdcAb7T9egvwsbYiJwPPVdX/BbwbuENVN2LG+rNt+RYdbyvXa4ErbXoAvKGt/JjVt4/bNizW%0A9zcAZduO91rZNXmHqp6H0c9nN42jTazh7522T08BbgX+zBoQLwfOsPW+p7N4WxQxevkn8+rvuIYc%0AaZ55LDYfW6jqNap6nqqet76wbonmOxwOh8PhcDgcDofD8fgkUX3c/z1RcO6rHA6Hw+E4OrIicqd9%0AfSPwb8AqYKeq/symnw9cr6qjAGJON14EfH1eXb+CMWLcYn/XzwIHlyifAF+05f8D+Kp9faaIvAfj%0ARrUAfM+mPwf4bQBVjYFpEemb145L7d8d9n0BY4jcNa9f83mTiDRjLK61ZcYXyNtCRN4BXAEMq+oq%0AQIC/s8bOBFgNrLDZtzdjc4rIVuA6VVURuRtY31btd1Q1suk+8F2b3p7vEhH5cyCHcfO6Ffim/ewL%0AAKr6YxHplrnYeN9Q1Yp9/Uzgn22++0RkJ8ZQNp9LgV8XkaZBKwMct0T5H6jquO3nV23eW+ks4yHg%0Ax6q63da1UCCo5wKnt9mMukWkq0O/2unBGERPAhQIO+TBtjOFcTH7ZlWdFZGf277/1yJlChh3sF9q%0Aa1e6LcuXrJ6CkcHLbB9/aI2uPfazpcb7FIzuPGDTP4Mx/H7Ivm/Om9uAly7R94swBnxU9S4Ruaut%0Avb8h5iRqAKzEuJRt//xpNu0m298UcDMwgzHwfVJE/gv41kIya+MjwJ0i8g9taQutIRxhnnYWmo/7%0AFyowmVQIvYCKRgBUGhFDYRej0SwrQzNkU0mNfj9PTSNyXsi20j5mvTKF3Erqdsh98Sj4GXzx2Nco%0AUksisn6KSlxnbXYIgFoSMZLqZrRRpDcsAHBfeR9Pya9lLC4DMN2o0BvkyHkpMvZwZy7oYkvlYXK+%0AUbdyXMMXDx+P/rb4RxkvpGLjWKUkICchD9enWuVKSZ3puELeS1PXBgD9QYFKUuen1T2tfgwGBUoa%0AMWL7X0rqjNZn2JAZ4tTcajxge22MrJdiNJoBYCTVw62V3axM9zHaMCE3N+WP4+HGDPXEXKvLzzLd%0AKHMAmIpKAHQHWfZERepJg+lGGUEYTvfQ7WWoJGZMinGV6ThhVcY8HzIZFcn5IcW4Stozqj5an6E3%0ALBBrgmc9hte1Qc4zfR/wc+yPZnh2dh3fLW5jOGX6lvfTFJMannjEmtDtZ5iOK4w1imT9VEsms3GN%0Ag1Km2zPPW0xQJEaZjExfT8qsYFd9glPTw0SY51Qeqo9xQnqQ/TXjNTgfpJlolBgJe5homP7PxlUy%0AXkg9afC10gPEmiAIZ+ZWcTA2eXr8LHWNqScNVqXM8t7tpRmLyy29iTXhocpBhtM9zMRVk8fPEGvM%0AbFIj7YXsroxyfmEDexszrE2bA8jNdtQ1xrdy6/IzBOK39GYoKFBO6mS8gNFoFoDjMgNUtcEq3xyi%0Ank1qTEUlUl7AnppZ1k/MriDrhYzFJWJNCMRnV22CriDLmqAbgB3RJCnrnTrvGXkfn13DfdEYqkqi%0ACZWkTimuUvRrhHZO7KqOsiLdR59v9H9LcRersgPsrU+29K0nzLE27OXu8t7WWJ6YHmJvNN2K99a8%0ApoiQD2xfGhX6gjwH6tMIgi8eA16GUZ1lT30SgHWZQVLik/VCsl7IbFxlfzRNNY5YYXUrJT4PVvZz%0Af9LglIy5LUgyg61rAuyPpunxc/QEWbrEpOdT/UwnZgynGmUSlNMyK9hen2itNz1Bjv21KYbTPTzU%0AmGTYz5P1QnbXJpiOzfY4Xp9hU/449jVmW9fba9u/OtXH2nQ/G4Jutkbm1mc4NGMSegHluMZI0M1I%0A0M2e+iSJKuty3czaulcGXSSasLk+2opTtjuZYmXYw4O1SVJewOp0H7fPbGdDfoRuK9vt0ZwH7ZQX%0AUInrVJKIkVQPsY39U27UmK6XWJ9fwUxSZVf5IKuzg5zTtZ6HqqMArEh1s2VmF+f0ryLMrQZgMq6w%0AJuzmoZrpT2+QY8yuxUkw92NXRSO6fTOPI03IeiF7ahMtfQcTJ6nLz7C/Pg1AVypNVRuclh0xcoym%0AzXrhZSjZvaPgpYk05v7yw9wPrMsMsS7ooZLU2RXZerw0Q0GBml3bqknEWKNEQ2OOz5hQyOONIusy%0Ag8zGVQKr7w2NyXopZhtG/s25Wo3r9FjZFrw0paROwfZtolEkTch0o8yKlBnbqiYcjGZISdBauwPx%0AmYzL9Ad5AEajWWpJRDmusS4zCMBBmzclAapKpDGTWqbgZ+Z00s9STxooSsFPE6tCAGONUqtND8TT%0A+HjcV9pLLjBpWS9Fb5AnZu75vrFGiWJcbcWDyvopBoJCa70aSfUwGs2SD+bmUo+fJUFR1VZ7+4MC%0A69MDHLBzoNnGvJ/m1LTZl0eTCqemhg6Jtzfs59mns4zVpufqD3JkvRRZL8We6hgDQYGpuMpAytya%0AqioFP8OtM7/kuFwrrLXRl9IYe0tjnNazlgRlRbqXkl2nV4TdLb1psiLdx3h9lmpcA2Cz7uX4zBCZ%0AbEhiZRIlMb+sHKAnzAPS2vv2NWbJeGZN7fOz7Kob3S4mNRpJzEBQoJJEpNqcRxyoz9Afmn7EJHT5%0AWQpemqxdmycaRQ4kMSOpHjJ2zx30c9xb3U/KC6hSZzjsZiTVw2SjzEzD7EvD6SHWpPuJUdZmh6gl%0AEZ541LXR2t9Ozq4g0oSGxpTtXIqSBj4eG9Nm3dyflNkXFYlJeNGAeUbuvvoosSYU/AyDYRelxMhq%0AR+Ugzagha9L9EML++jQrMn0MhV0UkxoPVg5wYtbUHWtCXWNqXjC3B3ppejNZ8vZ5xB31CYbDblLi%0Aszrd15LZhswgE40yD0YT1JKIgbBAf5CnlJhya4Ju7qsdpMfPUtPmnG/Q4+c4YNeWlBcwXp8l7YX0%0A2/vCWBN6gzxbSrsByPhpzsiOsKM+yXEps3ffXd5LT5CjaPVodbqPO+oHSUvAjF0nsn4KVaUidfJ2%0ADpaSOj1+loJd7wqe0Y3d1YmWLmck1VqPu4IsU1GJs7Kr+Mn0Nk4vrAFgOq5QjKu8MHcC/101z/YO%0ABAWKSa21Tq1O9XJfeR8pL+C0jFk7fRFmvDQ+AiHsrk/SJSlSXtDau/N+hmpc52F7v7HS3q8Uk1pr%0ATT4hM8Qdszt4StcGZu1+2WvXsHurBwA4J7OKB5lkOq5SCFoOX7i3up8u+76eNCjHNVJewLlp08YH%0AG9OckB7kIcZa62KT9Vb+22vjJChbaweoxOZ+Ihdk2F2doGbvL07JrWI2rlHwUuyrm70v7YUMpXpa%0A9+qT9VnWZYcoxrXWPcDeeJKGxgyEXa3rlpOopR9g7lkerI2S8VL02/vcnJdiLC6xtz5Fd5Cly89Q%0A8NNsLe3hlNwqAFaFPeyNpuj1ckzYOVhJ6gyFXTxk17vBdA+qylo/zwG7TqwMCuyMphi3Y3J2bjWz%0AScQtpbnnus/KrWa3F7b2rS4vTdoL2B/N8EB9zI5RjrG4xGyj0pLtL8sHWJHpa8UYzjbvkRSKVk59%0Afo6Cl2ZPbYKGxgyneijGVTZlVjGtJk8hyCAIofitPbYnyDJdr7A23YvDcSQ4w6PD4XA4HEdHxZ4a%0AamF/zC+1Jy2zLgE+o6p/Ma++yxbI34nmL0HXApep6mYRuQoT72+5CPD3qvov89qxnkP71f7ZxRjD%0A1tNVtSwi12MMbJ24B7bfuFwAACAASURBVDhbTIzIRFXfC7xXRIr281dhjGnnWmPSjra6am31JG3v%0AEw69n6kBqGoiIpFq63GwBAjsCbiPAeep6m4RuXpee+c/PtZ8f7Tj+jJVvf+QxA6nxha7/iIylg75%0AO+HZsocYGDvoazt/izk9eLkd/+sXqf8FGGPd3bbOHFBmEcOjbdPU/DnUxlLybvZ70fFeoGw7TT2K%0AmdOjxfp+mLxFZAPmtOT5qjopItdy+BwQjFG5kxvaCzBGwd8E/hjzkMCCqOqUiHyeQ+OzdlxDOrRh%0AqTztLDYfHxW2lfYtmaf5hfdYUI5rS+ZJHWWYUX/REL+GY+l6RpaxTDUNfUfKfvtD9GI0jRHHgnyQ%0AXjJPvODB+kdebndl9KjqXg6zydI6GSzsIXlRmj/OLcaW4q6jqns5LGdOzNoffo+U/dH0knmSZWyX%0Aw35+yTyd2GCNv4vRNLQeKc0f5xej+WPtYuwqL/acycL0tj2QsRDRUc63vcsYt3WZoSXzVI9yn1iO%0ATk40jm6dbD5YsBhRm4FuIeJjeKphJNWzdKYO9PjZpTMtgz3VsaMqd1rP2kfl+p1Yzh7QSJYxbhzd%0AnGg+tLAYR3tftD8pL5mntIw9aKjNiHMk7Kgv9HzkHEfbt5S39L1axl/63mE5620nCt7SdTcfEjsW%0A7F7G/tI0Oh4p52RWLZmnaeg8FjQNfYsxWV96ve3E4l/JDV3H8H72bPuwz6LXX4ZudSLb9mDWQgwf%0A5R7gcBwJztWqw+FwOBzHjp9j3C4O2lhqr8C4RQWI2txRXge8XESGAcTEtFu3RHkPeLl9/UrgJ/Z1%0AF7DP1t3uRvE6rItJEfFFpBuYtfmbfA94jczFnlvdbNMi9ACT1iB2KuZkV0dU9UHM6b33tMWfaxrQ%0AmnUdtEaOS4Bj4bex+e1hzPbz5fM+v9K265nAtKp2+lXsx1jZisjJmFOM99NZnm9sGhpF5JwlygM8%0Az45/FrgMuImFZXwzRj822Lqa3yjnt+P7GIMWNt9Cxr52eoC99vVVS+R9BfB7qrpeVdcDG4BLxcYX%0AbaPVLlWdAbaLyBW2TSIiZy9Qf7u8Lsa4R13a8mG4D1gvIifa97/F3BxaiIX63t6OMzFuVQG6MYbS%0AaRFZgXG9PJ+fARc22yEiORE52epgj6p+G/hTjIvd5fCPwB8wZyxdaA1pZzl52vl/MR8dDofD4XA4%0AHA6Hw+F4XKBPgL8nCs7w6HA4HA7HMUJV9wF/AfwI2IyJyfh/7MfXAHeJyOdU9R5M/LfvW/eNPwBW%0ALlG+BJwhIrdhTkj9jU3/K4zB8gcYo0uTP8G4GL0b41byDOvS8yYR2SIiH1TV7wOfB262+b7MoQas%0ATnwXc5LwLsxJsYXcsTb5PWAAeNC2/b+Bt9nPPgecJyK3Ygw893Wu4uhR1SlMXMS7MS5rb5mXZVJE%0AfoqJk/haOvMxwLcy+iJwlarWMON0uojcKSJXYuQRYsZ5i32/WHkwBuR/B+4EvqKqt7KAjK0L3t8H%0Avioim5lzvftN4HLbjmcBb8LI9S4RuQd4/TJE9QHg70XkJowL045Y4+LzaTvdqKol249fm5f9P4G3%0AisgdInICZoxfa9u+FROnsRNXN9sPvA/4nWW0v9mWKvC7GJeud2NOQn5iiWIL9f3jQMG248+BX9hr%0AbMa4J96Kib94U4d2jGKMmF+w5X+GiVXaBXzLpt0AvHmZ/RrDxNNM2/cd15B5ZZbMM49jPh8dDofD%0A4XA4HA6Hw+FwPPlwrlYdDofD4TgKVLXQIW0HcOa8tM9jjHnz876NOYMbqvpF5gxHyynfvP5fzUv/%0AOMZAMj//AToYdlT1lfPefxj48Px8HN6v9W1vO53w6og9qfYHC3w2Bjx9gaJntuW7qu31juZnqnr1%0AvPoKba+vbnv9TowBphNfme+KskO9VTqcArQxFs+fl3xYXxcpfy3GVe789BoLyFhVvwN8Z17aA8yd%0AxmtyZYeyV897fz3Wraiq3syhcSsP0bO2MmVMnMz56S9te3utTbsJE+ewnRd0KHvVvPcTdNbd+e1f%0AaLyvA85hHu06bA28F9vXHftuXdX+5vx6OrW5Lf3ittc/5HD9ALigU9kOdV097/2fAX/W9n6hNWT9%0AEeYp2P8Xm48Oh8PhcDgcDofD4XA4HB1xhkeHw+FwOBwOh8PhcDgcDofD4XA4HA7H/1iWExfcsTxE%0Aj2GwaofD4XA4HP8zEZGfY91AtvFbqnr3Y9EexyNHRJ4PvH9e8nZVvfyxaM+TFRF5B3DFvOQvqep7%0AH4v2HAm/te6lujueITAhXBmNZgnFJxCfcmK8Cae9kDVBDwnKZFwB4JeVA6zKDNDQGICslyIjAVVt%0AEGsCwMPVcfpSXZyeNmFn9zZm8UTo93M8HJmQn3VtUPDSlJM6AD1+ltHGLAA5zyxH49EsXUEWoNXO%0Ac1MrGNUq91YPtNJPTQ+zpzHDwboJ87o63QfAfvs+5QWsDHtJic++yKQV/DTFuEbaC6nYNjTbvz5l%0ADgbfW9mPLybaRX9YsO3MsK8+TTGutmTkiZCSgLo2ABgKuqhqA8+GxO3y0+ytTzHbqLA6bereW5sA%0AYF1mkJSY50tHG7MUvLmluJzUCcRnPJol66dMXyQgEJ+JqAjAadkRShpRSSK6bdmppMpkVKTgZ1rt%0A7AsLREmDgm/y+HgciGZYlepttXuV38XuxgzbK0a2a7NDjNdnWZvup9SUEQljtWl6rTx88QjEJyU+%0As/ZaIoKq0hNkGY3MmEZJzNp0PzFGxjNxlf4gz5bZXQymewA4IT3IjvoEfUGulSclAQdqk3SH+Zae%0AjDeKxJqQ9kzo5b4gR6QJ6wJTz/bGFAN+jrrGTMZlAGpJRI+fwzdhfNlVHef03CruLO5kbXYIgLH6%0ADL1hnoO1KTs2Q3gilJOIqu1/qVFjINXFcFBg2va3ktQREXp8o6uj0SzrU/3MJDX22HF+Zn49t1T2%0Asj49YOpJ6tQ15viglwOJaaMg1LVBKakzGJj+FmMzF/ts3TNJjfFGkYGggNofWiYbZXzxqCdmHBsa%0Ak/PTxJowZfXkuMwQaS9gW3kfAMdnV1DXmEhj0lb/dlVHWZHuI+eFrfHeV53AF4+N+eMACBAaKHWN%0A2VM3fUtUuTi3ni3ReEt3e/0sE3GZsm1/zk/T7+eYTarsqo630kLxiexacnJmmIdqY0xFRdZkBgEY%0A9HOE4rGjPgmYdSNRZUXYTcquCcWkTlUjhgKjk/eW9vKCrlP4cWUn0pyDQZaMBHgIYw0jk5Gwh33R%0AFCvDXgBO9XvYGk+yszrG8Znh1vU8hP123Uh7IYH4ZCRo6XvOT+MjFO26OR2VWZ3uY9bqOMCDlf2s%0AyQwSa9JaO9eGvUwlVRp23alqRCWu0xVkW+Odl5ADjSITjVLrWqO1KUS81toEcHxmmJpGRLauWhIR%0AegEjvpHJvsYs49EsI6leZuxaXvAz+AiRnZNTUQlfPE7LrGBPw6zTk1GR7iDHqJ0TGT/N+vQAD1VH%0Ayfhm/g2H3Qx7Oe6rj7bWr/FGEV88Mp5Zt3JeyESjhI9H6AWt60VJ1Jr/Q0GBnbVxRsKe1rxtaEyv%0Ancv77Fw6KbeSB0oPsy5r95faBCvTfeS9VGu891p9ydn1bkPYx5bqPrJeqjVPRYTpuEIlNrqe8UK6%0A/Az76lMtuQ6EXUQaM+DnsCHA2Ty7k9MKa1pzZKZRpp40OD4z3JoTvngI0tpTCn6GhsaMhN3st3vg%0AhlQ/Y3GZ/fVpeuya54tHSnwqSdR67yNMNErUbNqadD8NTaiqeS8IHmL6b9tYjGsU4yopK+taEpGS%0AgJiEATtPGpqQoMzGFXwb1WkqKjKS6Sdj14RYE2K7zuysHARgVWaA48Ke1h7c5Wfp8bPsqo2TsWsy%0A0NpbT0ibufxA9SBdQZaqlXeCcmp6mO3RZKtvfUGOmsZEdi2rJHWGw248hJzVpf2NGVS1tW+tSfUx%0A0SiTEr91/VJSP+y+JGt1MGvryXoheS9Fl4QctPq2P5om7YWtvaUUVxGEwWDOcc6BaIasn6Ic11r6%0A1UhieoNcay+fjMscqE3SFeQoNcx86w0LVJOoNSYewnh9hlyQYSRl5kBWQsbjMmN1oyNPza/jjspe%0AfPGoxkZG3UGWSlJnJNVD1crJ3Lt5h+wJaS+koXGrv3uqY2zKH0fdrj8PVUfpDrKcnBpkm127VRVP%0APPr8HON2nRwICoTitXQSYDapkZGAFVYuY3GZvJdizK5TAINBnq2lPWzMrwVgtZfjF7V9TEYlq5N1%0A+lNdbEgNULRzaUd1DE8EQViVNuvyTFxlXdhH1Y73rvoEs1GZgVR36/7m2fkNPNiYomzbmPNCurwM%0As0m1lTbbqNAfFlp6ATARFUl5QWufAhhO9RDa+QvQ7aWZjCutMqH4lOMaMUmbbqVa90EAs3GVwDP5%0Aeu0eMNUo0R3kmIyK9IVz+qSqhLbc/voUWT/FSNhDtU3e64IeSjT7P8l0o8z5ueN4MDLrTTWp0+Vn%0AqWuDRmLGt5LUyflpZq3+CUJvmGfAz3HA3mt7CCvDHvbb9X7Qz1PXmL31yVa7Z+MKx6eHWvfqs0mN%0AvJdiNJpt7UErwm4KXoqZpEZo15KMBNxV3stpuZX2vc+BRom0F1Czent82MuNxV8ymOpujdtEo0SX%0AXaPBrBMeQi2JWsalFUEXFZ2TT01jurz0ITLzRMhKyN7IrOd5P0NafKYbldZ9aH+QJyshU4nRo6mo%0ARMYLWZPqY5ddy8txja4gSzmuteZpokrWS7Vi4U3GFfr8LHujqdZ3lZQEVJI6JzXXv9poq2zzPjDS%0AhLo22F+fbqVNxhUqSb11PzeS6uG+4l5GMn2tdSnrheysjrXeT9RmuLj3VG4t7Wr1/6LCBn5W3s1g%0AaKLw3Lj3OuFJzIWrn/O4N5bdtPeHT4gxcDEeHQ6H43GGiMQ2NtsWEfmSjaF2JOX/8hFev/hIyts6%0AekXkD4+y7LdFpPcoyhVE5OMi8pCNIXebiLzuaNrweENENonICx9B+atE5KOPQjsuFpFnLCevqj5V%0AVTep6iZMXMcfH43RUUQuEJEfi8j9InKfiHzySOfEAvW2ZCIirxeR3+6QZ72NzbhYPetF5JWL5TnC%0Adv22nftbReQeEXnLo1X3I0VVv4eJPfkeO65TwBEbw0QkFJH3icg229dfiMiy3fUuUfcOERm0r3+6%0AQJ5rReTlS9RzlYisepTaNCIi/2nXpnvsGnfyQvlV9b3NudP2d8yMju16buf4t47VtRwOh8NxZExH%0A5ce6CceMjD//+bQnD+0GsycbtbYf459srEn1PdZNOGY8Nb/usW7CMaNmjVgOh8PheHzhDI8Oh8Px%0A+KNif2g+E6gDr2//UAyLrd+PyPD4KNELHJHhsdkvVX2hqk4tXeIwPglMAiep6jmY2HGHxZ57vCIi%0Ai7k/3wQcteHxUeRiYFmGxyYiEqjqrar6piO9mIisAL4EvE1VTwFOA74LdB1pXYuhqp9Q1c8eZfH1%0AwKNieLTGtz8FLlXVM4CnANNHUP6J4kL/b4GVwJl2nfs1HuUxBVDVI9LVeVwFPGLDo5ijAl8DrlfV%0AE1T1dMwavWK55ZdY7x0Oh8PhcDgcDofD4XA4Hle4HzIcDofj8c2NwIn2RMq9IvIx4HZgrYi8QkTu%0AtieG3g8gIu8DsvbE5Ods2qvtiaI7ReRfRIy/hk7lm4jIP4jI7SJynYgM2bTXicgtIrJZRL7SPHUm%0AIitE5Gs2fbM9Efc+4AR7zQ/afG+15e8SkXfbtE79aj+x9HV7cnGriPz+QkISkROAC4B3qhofJao6%0AqqpNuRRsX263fX5J2/Wbp+i2iMjnROS5InKTPY11gc13tYh8RkS+b9v3UhH5gK3ruyIS2nzvsn3c%0AIiLXWKMDInK9iHxIRH5qP2uv9xoR+T7wWRHJiMinbb13iMglIpIC/ga40srzShHJi8in7LXuaOvP%0AYeXbxLTWtvV+EfnrNtl1lLGIvMDKa7OV3XqMEfzNth3PEpEhqwu32L8LF+hX6xSVmBOMP7Xt+6mI%0AnLLQuAJ/BHxGVW+2Y6qq+mVVPbBQPWJOqn3V9nWbiHygrU+/KyIPiMgNwIVt6VeLPVkoIufaPt9s%0Ar9/Ms15EbrQyuV3mTn6+D3iWlcmbZd7pUhH5lu2/L+ak3RY7Pm/u0N+/AN6iqg/b/lZV9V9tPQvN%0Av2tF5B9F5EfA+0Xk2bYtd1rZdInhg23XvtKWvdjq5pfFzIPPtensuSJyg9WN74nIykXGCTGnjW+1%0AevTuRfLlgNcBb1TVmu3nAVX9/xerR8y8e7fMzeFTbfqAmHl5h4j8CyBtZYr2fxGRj4o5bfhfwHBb%0AnsPmrJjTkOcBn7NyzMqh69J5InK9fX2YvOd1+RIgUtVPNBNU9U5VvVEWX5fmr4uH6Y6Yk9A/E7Om%0Afk1E+mz69SLyfjHr/gMi8iyb7ls9aK7Df7DEmC5rrorI79sxu3VbcftiVTocDofD4XA4HA6Hw/G4%0AJUEf939PFJzh0eFwOB6niDm99KtA0z3lKcBn7Wm+CBNr7TmY03Dni8hlqvp25k5MvkpETgOuBC60%0ArhFj4FViXAgeVt5eJw/crqpPAW4Amkaqr6rq+ap6NnAv8Fqb/hHgBpv+FGAr8HbgIduOt4rIpcBJ%0AGOPgJuBcEblofr9Udec8MbxGVc/FGAHeJCIDC4jrDGBz0+jYgSpwue3TJcA/NA0swInAh4GNwKmY%0A02vPBN7CoadHTwBeBLwE+A/gR6p6FlCx6QAftTI6E8gCL24rn7cnsP4Q+FRb+rnAS1T1lVhDl633%0AFcBnMHv1u4AvWnl+EXgH8ENVPd/254Miku9UXkQy9joXAK/CyP8KETnPph8mYzHG5n8FXmbH9QpV%0A3QF8Avgn244brdz+ybbjZZhTp5361c59wEVWj98F/B0LcyZw2wKfLVbPJozen4Ux2K61hrN3YwyO%0AzwNOX6DeTwNvUtWnz0s/CDzP6tCVGL0Ho+s3Wpn80yJ92QSsVtUz7fh8ukOexfq70PwDOBl4rqr+%0AL4ze/pGd78/C6OdL7fXPBp6L0ZemIfEczCnL04HjgQvFGNL/GXi51Y1PsbRL1Xeo6nmYefRsEdm4%0AQL4TgV2qOnMU9YxZ+X/c9hPM+vQTqwffAI7rUOflmHXmLIzRs/0k5GFzVlW/DNwKvMqOa2WRfneS%0AdzuLjeli61L7ej9IZ935LOY08EbMPvHXbXUHqnoBZmyb6a8Fpu18PR94nYhsWKRvy5qrqnqNqp6n%0AquedVFisOofD4XA4HA6Hw+FwOBz/E3iiuORyOByO/0lkReRO+/pG4N8wLv92qurPbPr5GNd9owBi%0ATjdeBHx9Xl2/gjEA3WJ/z85iDCiLlU+AL9ry/wF81b4+U0Teg3GjWgC+Z9OfA/w2gKrGwHTz5E0b%0Al9q/O+z7AsYQuWtev+bzJhG53L5ea8uML5C3hYi8A7gCGFbVVZhTUH9njZ0JsJo5V4fbm7EHRWQr%0AcJ2qqojcjXGj2eQ7qhrZdB/j8hPMD/7NfJeIyJ8DOYyb163AN+1nXwBQ1R+LSLfMxbH8Rpth45kY%0Agw+qep+I7MQYleZzKfDrMhf/L4MxuCxW/geqOm77+VWb91Y6y3gIE5Nxu61rokMbwBixTp+zldDd%0AduLrGwsYbHowBtGTAAWONgjOYvVcp6rTACJyD7AOY7xp1/kvMk+2ItID9KrqDTbp3zHGf2z9HxWR%0ApgF/wRh9C/BL4HgR+Wfgv4DvH2H5heYfwJfs3AO4CfhHO6e/qqp7ROSZwBdsngNiTnyeD8wAv1DV%0APQB23VmPid14JvADO7Y+sG+J9v2GmBOzAcaN6unAXUfYx6Xqaa5Ft2GMqWDWrZcCqOp/ichkhzov%0AYq7/D4vID9s+W2zOLofD5H0EZRdbl9rXxcN0p4OufgbjlrhJu6zW29eXAhtlLr5lD2a+P7BA+454%0Arr6imuJZV6T48teMl+v96SFeEkzyw3ofB1PmycxVsXChP02plgJSRInHaGoFiQqDNkbPGCmeMjjK%0AfQeHORiYryvjhTVcufJhvrKvAEBOCuz1ld9MT0LahH39Sq2Pc6sx67qNXXuymGVK+1mVKTNbSwHw%0A8+wanu9PEzXM85f76jmKNY+Kl+J3yQPQRYNi1WcsKLDGGwRgj6bojhNmwhEATtYyt5Lj5FqDAHP9%0AtCbs8DKMNEz8q5WFIuOlLLMacK/92vXJTbOUx0NK02mmyua5kP58he+wgZx9dKY/Vs4sTHJXsY+V%0AGJms6p5h68QIkV1vw1gJtZuuoMFobPrmBSuIRHjIN3kuS0+weXYdkQobkqrph6Q5p2ec26ZX49mH%0AZfuTBrdlQs5IzDIy1KiRCT2ukyFOrJtG9RFRlhWsyRaBHu6t9NDbaLAvCHnWwAEj/8lhTpRBMvWE%0A0D6Jm08iPp3q5zc886zDGfU6m56RcPPPBshirvflLLxah+jKmL7WIp/bKNAbKy94/n4AStsSHvrl%0AALuSDPgjpFQpBsLZMsuP7LazKYqYjnyi7CCnZ4wOHCzn2O/3clZgvFbfwgjdsRKGqzgxZ/JMlzN0%0AZXNsrXcDUEgSVlJhspFmKDDb2GhjmHScUFWf4YyR99fp4sRIqNgtcCQYYq2UKKVOZePlJi7fJ7+x%0AmnX1hEJgPDf3aJ2efJUbyiNM2Bnlp+GSRon+7jIQ8PBYF73ZGulMxLYJczs15Q9xv6e8Oj/OWLwe%0AgEol4ArWQ83UszcM2KhlshLhhUbfrmv0si5K2Jky+r6unlD0PE71ilyPmUvP1hLfzAxzfCQEVic2%0AZqaNPHzz/rikRqJQV58oMB2uxh7nrdnPAztONdcKAq7QItUoYKsNxTwYrmCVVBiP5mL5fat7JX9z%0A9n7u/bnR/81hhrOjKiUNiDC3RjVP6K9EXOyZ+TYaCKvqCQ+me8naR6cvDqa5r9rNxp4YCiOEYcxt%0AY0PURDjVM+HK74gLDFFgMuMxan/5eJ7OsvrEKXbeZ+Z2JQ7YFqbZENXJ+w0Avhf288r8GDvHjW7t%0AzZyFV4enBiexywrpt/sOku2NuPfeIaCHfNBg9dopvr77BDY1jN6ktEql0cUP8oM8rWL0/YS+acrl%0AFLvMIXrKIpxTmOSX090cCOZ+numPEy561sNAN+Nb0xRLaarag6/m+rfkNrI2iokRcva5u0w9Ju2F%0A9BTMfN82M0wXDe720jwtLgEw2wj5SabAa9aYbX3v7l72hqtJ5u7l2BsKgw3YkjL1nhJ5PGtglP1j%0AXdzhmXHbEBc4dUWaW8cHSTefvI8hpQlDgVHKlRuEe3YMU6x5bDDThj3xCFX1eDi/FoALkyI/o8A6%0Av5fdoVG4vX7CpppwQjDA/noWgOHQjMWuhtGtH6ZintcYZlfoca6V985wDcmc4wPW1mt0ZwJui7u5%0AsMvcyt5W7CcCDoZAuIZTagl3ecILCkOcZNe7kVQPD2qOc7MT/KBi9rN+f4CqB92x6evThvcTR93c%0AfHCYSSu7gYZygl+iYZ/vf0ByDEQxkTfUatPG/jEePDhMMfF42vFmDL6x+xye33+AT06bdfLlfokH%0AowI04ISUEdxt2sX5/gwzNTOXVvXOECcePyr1cXJi9q7ZWkCgOSr+MCjsC4Sna5HNFFgfm31pRb7E%0Az+u9PG/tPj4/aq53Ya1KIRWxtWFk7KNEImRj5W47dTckwoEMnFGLQWB1WGamniJB+IVv2phP4Fne%0ADAOrhOlxM257SmvZ5gUMN4zcap7gKUQCZ2Z7ANhCnkoCf9dv9oBSKc3XvAJv8PoYsnvgAVKsospP%0AUjlQeFF6ghuSE/EVjlfTt4IfcbCWJq0ZHkiZufTUpEQlDtgnpo3lwKzZ3THMWFU5K8ngi5q7sgi6%0AMnXuaqxhR6CcVjPt7tGYg37Ai35tjM9824znyoaysW+cnROmHxMacIo/y8PVDGuyZr7XdBX5TJ19%0AxYKVbUKJgDMGxzhw0Mi7SB/FxGeFb+Ztyo/5j1SWMxoBK+tmTTou77M9WcXqsEzfiNlfpqeyRA2f%0AO8WM/6ooZk/O55SoRjUyc+n+dMBTyXJTbi0obKxFdAdr2Z9kWr8GD0mNkgQMSJXILvqVhs+t6TRr%0AI9P/yBMmfcgpbA1Mmz5ED7dontVRYudInlIScErvOPfuN3veQ6kAAYoekBrg5FrCdvFYFykbe81X%0A+rGpPA94w5ymZUYGzL6sifDhqS7+MDYyGg6rFGshfngSD9v9ZMoXXpysZtKOdUqVPaEQKlxk9/zM%0A0DD3TvazOijj25ueh+IV7Ffh0sIYANdUjuevXzbFNd8a4Kya6VtSgUiGqNloB+lGws7QZyBRQrvc%0A3ZFTTqt7THqAwLmNChUZ4q5UyJCphuOSGjtIU2gkrPXNOnXi+ZPsuzPPfSWjN3tDDzw4pd5gZc6s%0A09sqXfzKpQf49x+aOboiUc7ITpFoN9P23nGKFTRioSAxQ6HRiXrD5ztBnpNtyMucP0yoil9XHkqZ%0Am46awDm1GmU1c2J32M0pWuNgPYXa+9kRatwnGdbb+9kt6ZBnNMoo0Ntn9LRYTvFtP09JEs5rmHVy%0Ac1p5dWqK+2bWGFkHHipwojdIQ82E25YRMgobI1P3mBfQHzXYkl5Br/02G8YwXG+QIk3GN4nV2Gfd%0A6gF27jdtnJKQktfN2qjGrBodWJee5Xf8k4hjc601+VlGZ/vISYQnZuBWnzjFxJ48tbqZkyPrZvjJ%0Atn7GAmGLb9q0IQl5ZqNMPfHYGhp5P6cwxjWVXi5T8xz8hqjBSLZEJenmhtC06ZRaQgz0qlGA0BtA%0AEbYlae7NGF3uVo+LqnWmvZBcZPq2Nwg5PqoRiJlLxx1XY/vOPPuln3F7zzXjwWs37uaeW8y4jbOB%0A7SmPpzfKPFw3bbxg3X5u3TlCr/RCHfb4aVbFdbaHKc7G3BeNrJ7h1p2bGKLO9aHdTxrCi8+p89fb%0AzNfQ12VqCAn3h6exXozeal25KDyZnnih5/wdjs44w6PD4XA8/qjY0zMt7I//pfakZdYlGFeVfzGv%0AvssWyN+J5jn+DeNg4QAAIABJREFUa4HLVHWziFyFife3XAT4e1X9l3ntWM+h/Wr/7GKMYevpqlq2%0Arg0znfIC9wBni4kRmajqe4H3inW1iDnpNwSca42HO9rqqrXVk7S9Tzh0n2y6hUxEJFJVbc9nTxZ+%0ADDhPVXeLyNXz2jvfH0Lz/dGO68tU9f5DEtssgB047PqLyFg65O+EZ8seYmDsoK/t/C3mtOjldvyv%0AX6T+rRjD+f85wnraxzRmbhyX6tNi/X4zcABzatDDnFbrRINDPUpkAFR1UkTOBp6POZn6G8Br5pVt%0A9veHHM61LDz/WrJW1feJcSf6QuBnIvJcFterTrISYGuHU58dsafm3gKcb/t5LQvP1QeB40SkS1Vn%0Aj7CeZlvbxxSWp6uH5VnGnG2nfVxbeTrJW1Xvayu3FXg5nVlsXWof006608lVbzudZCUYF7ftRuvm%0AOtyJI5mrR0WUPLbOV/bVc8es7pWF4tKZjiGXpRd6XuSRc2+l55jVvRxSupwpf3QUksf2B5WHxx71%0AcLct1tWfvD8WhWG8dKZjSN7+EH8sGN+aXjrTMeSU6Nit0xcmj+06eUrt2M2JB+TY7S/LYV+w3K8U%0AR85qa+R4rHjRMdzfmg/APFak/GO3lm2sRces7uVw8jGcb8fyvmA5NB9+eDKyJX20zwg//hlZt5AD%0Anic+e/zH9t7hiY4+xmvKkwnnatXhcDiemPwc44ZwUEzMxldg3KICRNZVIsB1wMtFZBhARPpFZN0S%0A5T3mfih/JfAT+7oL2GfrflVbW64D3mDr90WkG5i1+Zt8D3iNiBRsvtXNNi1CDzBpDWKnAk9bKKOq%0APog5vfcemYth2TSgNes6aH/cvwRzAu7RpmkwGLP9nG9saMbVeybG3eF0hzp+jJWtiJyMOcV4P53l%0A+camoVFEzlmiPMDz7PhngcswJ7UWkvHNGP3YYOvqt+nz2/F94I+bb+xpwKXoAfba11ctkfejwO+I%0AyFPbrvFqERk5wnrA6PzFYlzJhpgTsYegqlOYE7vPtEntet4D7LPufH+L1jmQw2SyA9gkIp6IrMW4%0AuEVMfEBPVb8C/BXGLfF8/h74gO0fIpIWkTfZzxaaf4cgIieo6t1q4pveinEf/GOMy1lfjBvdi4Bf%0ALFQHRmeGROTpts5QRM5YJH83xlA2LSIrmDslehiqWsac4v6ImPiliMhKEXn1kdTTRrvO/yow/7R1%0AM89v2v6vxLg1hcXnbKdxPde+flkzcQF5t/NDIC0ir2src76IPJtlrkuddMeuH5Ni4zdidPKGTuXb%0A+B7wBpmLSXuyiH1MvjNHOsccDofD4XA4HA6Hw+FwONyJR4fD4Xgioqr7ROQvgB9hjGvfVtXmqbBr%0AgLtE5HY1cR7fiXHN52FiQ/6Rqv5skfIl4AwRuQ2YxhrMMD94/xzYiXEv2vxR/k+Aa0TktZjTNW9Q%0A1ZtF5CYR2YJxUfpWMfEmb7a2siLwapt/Ib4LvF5E7sIYQhZyx9rk94APAg+KyAQm1trb7GefA74p%0AIrcCd2Jilz2qqOqUiPwrRjY7gFvmZZkUkZ9ijCvzT7o1+RjwCTHuXBvAVapaE5EfAW8X4wrz7zEn%0AkT6EGWex13vxIuXBGJD/HRNj7/OqeqvNd5iMVXVUjLvLr1q9OYiJi/hN4Msi8hLgjcCbgP/Plg8w%0ABp7XLyGqD2DcN/4ZnU/2tVDVAyLym8D/tobqxF7jq0dSj61rnz3RdjPGbejtzBkP2/ld4FMiUuZQ%0Ad6YfA74iIldg5k3zRNpdQENENmNOJX4I2I7Rgy32OmDcaH7ayhPgkFPIto3ftga3/7bjqszFA11o%0A/s3nT60RK8acBP4OUAeeDmy2df65qu63xubDUNW6GHecHxHj0jOw/dq6QP7NInKH/fyXGKP2YrwT%0AeA9wj4hUMbJ811HUAyZu5xdE5HaM4W1Xhzxfw7iEvhvjVvQG2+7F5uy1mLlUwcju3cC/ichfYsah%0ASSd5t7Bumy8HPiQib8eclN2Bib24leWtSwvpzu/YNuYw8vrdBco3+STG7ertVr9GMQ8hLMQRzTGH%0Aw+FwOBwOh8PhcDgcDnCGR4fD4XjcoaqFDmk7MDHX2tM+D3y+Q963MWdwQ1W/yFzMxuWUb17/r+al%0Afxz4eIf8B4CXdEh/5bz3HwY+PD8fh/drfdvb5Zx4apabAf5ggc/GMMaDTpzZlu+qttc7mp+p6tXz%0A6iu0vb667fU7MUaVTnxlvsvbDvVW6XCyyMZYPH9e8mF9XaT8tRhDyvz0GgvIWFW/w+FGlAeAjfOy%0AXjnvfad+XY9106iqN3NofMRD9KxDXTcDz+rwUcd65vdVVV/c9vrTwKcXa6+q3oZxp9rkapu+jUP7%0A/hc2PcLEUm1noROJnU45zm/LQm1caP5dNe/9Gxeo+q32rz3v9bS5z1TVP257fSfmZOSC11PVixdq%0Ax2Koah34c/u3YP3z0te3vb4V62pWTdzSS9uyvrktX8H+r7SdzJ1Xb8c5a08XfqUt6UY6xPVcRN7t%0AeR7GuEftxHLWpc100B07RoedBJ83LmPYGI/2tO5f2r92pplb667nKOeqw+FwOBwOh8PhcDgcT2SS%0AZUVycSwH52rV4XA4HA6Hw+FwOBwOh8PhcDgcDofD4XA8YsQFzHQ4HA7HEwkR+TkwP1r2b6nq3Y9F%0AexyPHBF5PvD+ecnbVfXyx6I9jkcHEfkasGFe8ttU9Xud8jue+Jyx4qk6G5XJB9lW2mDYRaQx49Es%0AADk/TdZLUUsixuszAKT9FD1BjplGBYCRVA8HoxlSXkAlrgPQFWQZCbvZH5kyI2E3Y40SUdKgkpg8%0AA2EXBS/derJybzRFf5AnUaWuxrN3SnyKSY2Cl+agreukzAoAdtbHAajGEb1hnm4/w57aBABREtMd%0AZMn5ZvvxEB4s7aMnlacvNIfgZxsVVqf6KCY1inEVgL4ghyBMNcqAeYJ2rDbNU7o2sK16AIATM8Pc%0AVdxF2k8B0BvmmYpKFPwME1Zup+RWMRmXWRP0ALCnMc10VGZtup+xRhGAWhIRa0LBzxCTmOup0hPk%0AWu2JNcEXjxVhd2uMDkQz9PhZUp5xhrO3NmnriukP57w617XBmZmVbKnuA6A/KDAazXBcegCAbeV9%0A5IIMp2RWsL1mZFmKaxSCDPWkAUBDY0ZSPYxFRQq+CbMais90XG7l6Q3ynJUa4iflnah94vi49ACj%0A0SwJSjmuGZlkRzjQmKXbM/VMNEqkvZBaEhF4xpN2n58DYJdtT85PMxR0Md4oUk2ilr7tqU2Q89P4%0A1qNxID6Dfp6J2IzbzspBcn6G07Ij7KhPtOTdFxaI1cg676VaOtWk//+y995xdl3Vof93nXL79CqN%0AmoskGxsXXCg2PRDaiyHAcyh5cQqEvCTk5T2SwIMQpxBISIPkB8EhBAiQ+EFIQgnYxOCCC+6W5W4V%0Aq440o+lz2ynr98fe9+rq6s5oJOyPbWV//dHH9+6z61pr73PmrrPXDkpEmjAYmONUD8Tz5CRkvD7T%0AlNtcWiVOE/qDImU1fQrwiDShZvtY8nP0+DnuXXiC0aw5yrbLz+EhVNXIbV/1EKtzA6wJutlS2dfs%0Aw4bsAOPRHKHVb9HLMF6fJW/t7WBthp6wyHDY3bTTsUwvVY3p9Yy9b69PkfVCykmNrBda20qppHXy%0AnqlHRNgQ9rGQ1pvzbTJeaOqwod+xTB89fq5pI4Hno6pU06g5v6I0Znd5gqxv2hrJ9eEh9AaF5pxc%0Ak+1nJi5T8rOM182x2VkvJNYEsUd8D4VdVDVmb2WS1bmBpkzqGtPjm3XqYDRHl58nFJ9+m7atNkmi%0AKWuz5ojr6aTMxnCAuyt7CMTaVlBkR+UAa/NDTZscDc3a1Zh/h2pzvLD7NPbHC4TWtuaSKrvLE5xW%0AXAXAqqCLByr7KQW5pmwP1GY4NT/MnJ2383GFnBdS15juoNDU98bCKnISsMvaZKO9RWs3D5b30huW%0AUJRVYS8AlbSOLx5FqzeALQu7eH7Xqdy+sAOAvJ+l4GcZCbrYFxnZFvwsY0EXe6yNN+ytMVaAHj9P%0ATgJ2Wt12BXm6vCwT0Tyjds05EM8zH1eaY12b6eNQUsYXj9jazUjQxf2Lu9lYWMWAZ3SytbofXzz6%0A7VzaXZ3i9PwI5bRO1c6bPr/AgWiO0Oqoy89RSSNqadS8v+T8kKwXsjbsZVd92tibXZe6rb3vi+aa%0Aa02XvZ/V0ghfPIYCs95PxWWeKB/k9OIqanYOHqrPM5ztadrDpuwQ2+qHmI8rxNb+TyuM8kR1klWZ%0AXqZiE7U/0ZSxbF9zrHtiI+OZeLG5JhX9HLU0as6jc3KruLuyhyhNyNl50hsUORTNM5Y5fNz1juoE%0Azy2MccDeJ2JN2JDp4+HqQXJWB41188zMEAD31fYzHHYzl1TJStCUUV1jzs2a++Wt5V10BXn6/AI7%0Aq5Om/bBIKD77qocI7HqzLjtAWSNytp7x+iz9dt1s6Luxhp6ZHQbgiXiWQ9E8vUGR1dZudtQO0R8U%0AmYwX2JQdasopKz4Fa8vTSYVTgl52xDM0fueMNWFTZpDHIzNHBoMiu2pTLMYV1uYGzdgwfWnM7aKX%0A4bHyftbkBtljxzaQ6SbWhF6/0NTJmN/FvdV9bMoNN9tXlLODAa5d3NaUye7yBKfb+V7TmHJSQ1FG%0AQ3M/r2vCeH2GU3JDzXtVxgtYiKtcVDTHf9+x+ARnFFYxHs0dXoP8ApW03rx3h3iM+gV2xLNMRkbf%0AfUGRrBdwyH6vW1tdiCv02meXUHzqGjMW9vJIZdzoLTfAbFxpztuqxnR7WXbWp5pzcCpeZCTsbtpx%0Af1BkW+UgPWGheV8oeVkm4nnyXqZpAyKChzTXt4SUopdhMa0Tp8YmfPFYTGrN+2RGfG6bfYxSkGMo%0Aa9ayclKjLyg2nwFFhDhNSNGmTfUHRcppnZKfZV9thgbnFFZzz+IeM37PZ022n6KEzKamT5GmzMbl%0Apq7nokV6wxL9QRF7hAnbyuMMZnvISWjvONDt55hOKs31fiKap+BnGQ26mbBzcMfiOC/p3cxsatcJ%0Av4cfVHYy3PJctpjWOVSfZ529bx2KF1iX6edAPM+B6nTTJnN+hrm4zLpMf1MGe+szzfEPhiUmonn6%0AgxKLtr2hoIuCBGwp7222F3q+ee6xNtF4bu3ycxyy/e4OCtTSqKn/WBPG67OcnhtmwD6HbY9mGPQL%0A7InNfUNVCcQnIz7760b+jXt3w7bumd/Jqlw/s3G5+QyQ80KqaUQofvP5tScoMBb2cL/td8HP0hcU%0A2V4eZyxv5nItjdiUHWquoVnxEYSFtEbG2t+wX2RbfZLdCxO8sN8EdplPavT7eaYSc5/o8rPsqE4y%0AFHY1n2fyXshsUmGDlfXW8j48EYbD7ubYNudH2VGbbNpNqkpXkGdd0NPsU94LeWhhDyO5vuY6NRx2%0A0+WFzfvr/toUXUGhKY+Gbe2tTXOKXbem4jK1NGI07GbYPutuqY5zXm6UA2mFB6x9n1Vcw1Rcbs6T%0AkbCbyXiB9WFf8/lxd32aobCLCfs3R8YLUFV6g0LzuXBDph9fhK0V8zfAwwfvEE5iLl790me8s+z2%0AfTc8K3Tgdjw6HA6H47gRkURE7hWRrSLyVXvG2PGUbw/1t2JU9fnA6ap6Xsu/43Y6ikiviPzPE+mD%0AiPyHiPSeQLmSiHxaRLaJyD0icpeIvOtE+vBMQ0TOE5HXnUhZ64j6K+CHLTo9IaejiLxMRF50AuUu%0AFJFPnmCbF4vIjSLyiIg8LCKfFZGCiFwpIu87kTqfDERkg4i8veX7Mcdo5fetJ6N9q8PntiWfv0zb%0AK7Khdh2LyOftmZTt+VaLyNeOp88/7vifTPm11HlC643D4XA4nv3MW4fZycjaFgfZyUbDOXYycmu5%0A03HaJwetDvmTjYbT8WSk4Qx0OByOJwN9Fvz3bME5Hh0Oh8NxIlSsc+hsoA68p/WiGJa7x5yw4/FJ%0ApBc4LsdjY1yq+jpVnTl2iaP4LDANbFTV84HXAP0nUM/Tgogsdzb0ecAJOR6fZF4GHJfjUUQCVb1T%0AVd97vI2JyAjwVcxOvs3AmcB3ga5lCx4uf6y58uOwAWg6Hk90jD8mlbaXBD62TN6V2tDLWIGOVXWf%0Aqh7lkFyKY9j300an9eYpthuHw+FwOBwOh8PhcDgcjhPG/WDhcDgcjh+Xm4DT7e6qh0TkU8DdwFoR%0AeZuI3G93Rv4JgIh8DMjbHZNftmnvFJHbbdpnREwMmU7lG4jIn4vI3SJynYgM2bR3icgdInKfiPxL%0AYyemiIyIyL/a9PvsbqmPAafZNj9u8/2WLb9FRH7fpnUa104RGbTX/83uXHxARN69lJBE5DTgYuBD%0Aqib+iapOqGpDLiU7lrvtmC9rab+xi26riHxZRH5CRG4WkcdE5GKb70oR+YKIXGv799Mi8qe2ru+K%0ASGjzfdiOcauIXCX2FVERuV5E/kpEbrHXWuu9SkSuBb4oIjkR+Qdb7z0i8nIRyQB/AFxu5Xm5iBRF%0A5HO2rXtaxnNU+RYxrbV9fUREfq9Fdh1lLCKvsfK6z8puA8YJ/pu2Hy8WkSFrC3fYf5csMa7mTjUx%0AOxhvsf27RUQ2L6VX4FeBL6jqrVanqqpfU9UD9vpzrGy3i8h7l7GpjrYuIgsi8id2/P9p+9ao76da%0A6rvJyuJuObwb8GPAi60sfvN4x7iMDs+Sw/N1i4hsXEY+HRGRi2y799m6ejjahvqt7reIyG0ick4n%0AHdsqX2Lr2y5296OVy1b7uaPdicgVYnZtfxO41tZVEpGviZl3XxZpzpFX2rL3W7lkbfprbN4fAj/d%0AMsaj+m/TX2r7fq+tr8vq5kYx69SDIvK3Yh2LYtebJezm0yJyp5i58fvLyLdLRHwR+bgcXuN+2ebt%0AuPbYax3X5jZdvtv24c7pysHjNQWHw+FwOBwOh8PhcDgcJxnO8ehwOByOE0bMDqHXAo1Qp5uBL9rd%0AfBHm3L5XYHYyXSQib1TV93N4F9Q7RORM4HLgElU9D0iAd4jI6k7lbTtF4G5VfR5wA9BwUn1dVS9S%0A1XOBh4BftOmfBG6w6c8DHgDeD2yz/fgtEXk1sBHjHDwPuEBEXtI+LlV9ok0Mv6CqFwAXAu8VkQE6%0AcxZwX8Pp2IEq8CY7ppcDf95weACnA58AzgHOwOxiuxR4H0fuHj0NeD1wGfAl4Aeq+lygYtMB/sbK%0A6GwgD7yhpXxRVV+E2Qn6uZb0C4DLVPXtGEcbtt63AV/APE98GLjayvNq4IPA91X1Ijuej4tIsVN5%0AEcnZdi4G3oGR/1tF5EKbfpSMxTib/w54s9XrW1V1J/C3wF/aftxk5faXth9vxuw67TSuVh4GXmLt%0A+MPAH7M0ZwN3LXP9DOAn7dh+T6wDmBXMFZuvCFxvxz8P/BHwKuBNGEcdwEHgVdZ2LsfYOxgbv8nK%0A4i9PYIxL6fA9wCfsfL0Q2LPM+BsvGTT+XS7GUX018BtWdz8BLHK0Df0+cI+qnoOx8y8uoWOAVZg5%0A8QaMw7Wd5ezuhcDPqeor7Pfzgf8FPAc4FbjE5v08cLmtIwB+xab/HfDfgBcDoy1tHtV/m/4+4Fet%0A/F6MmZ9gbOT/YMLTnkaLE7OF9rXog6p6IWZteKl1znaSbwWzHs5afV4EvEtETmGJtWeptbm9Q6p6%0AlapeqKoX9uWHO3TZ4XA4HA6Hw+FwOByOZz6q+oz/92zhGRlSyuFwOBzPePIicq/9fBPw98Bq4AlV%0Avc2mX4RxmEwAiNnd+BLg39rqeiXGAXSH9bPlMY6U5cqnmB/WwTjYvm4/ny0if4QJo1oCrrHprwD+%0AB4CqJsCsiLQfLPNq++8e+72EcUTuahtXO+8VkcZ5hGttmUNL5G0iIh8E3goMq+pqQIA/ts7OFBgD%0ARmz2HWrPsRSRB4DrVFVF5H5MOM0G31HVyKb7mJCfYBzDjXwvF5HfBgqYMK8PAN+01/4JQFVvFJFu%0AOXyu3DdUteEcuRT4a5vvYRF5AtjUYYivBn5KDp9xmAPWHaP891T1kB3n123eO+ks4yHgRlXdYeua%0A6tAHME6X5xz24dItIo0wqK3jaqUH45jaCCgQdsizUr6tqjWgJiIHOazTlc6VOkfqsdai4w02PQT+%0ARkQazqFO+jiRMS6lw1uBD4rIGoyz/7Fl2qlYp1UTEXkusF9V7wBQ1Tmb3l72UoyzGFX9vnU49yzR%0Azr9Zp/6DYsLfdqprObtrtZ/bVXWP7dO9GDnPY+bhozbPFzDOzOtt+mM2/5eAxq7cpfp/M/AXVs9f%0AV9U9duy3q+p2W88/2fLtZ1S2r0X/Xcwu4ADjfH0ORp+d5Ptq4Bw5fB5mD2Yu7aHz2rPU2rwkZ+ZG%0AOBAsMh0vAtAfFDkULzAcdpP3zblJQ6GZfqvDbk7JDrC1vI+hTDcAGS8CYG9tmnOLa9gfz7MQVwE4%0AIzPE/mSBHj8PwP76LAB7KpMUgiwA+Ww/CSnl1JxjVPRzTETzDIfdoAkACcp8XGGBKgMZ05dyWqes%0AEVnPTANByEpAl2RMWSDnhRyI5kjtmRoZ8Tmnaz3TSZlVgamnlkb4IhS9DEUvw1xSpcvLMREvENn2%0A836G7rDIQlqjNyia8dZnEBFGM2bJjUlJNKWuMYl9VyUjPnGaMJ2aJavHz1NPYxKbF6A7KLCYVAm9%0AgENVY9KjuX7mkwpnZs202BFNE4qPjzCTVpu6y3sZHq+Yjdpj2T7KaZ2sFzbHOxZ0sb0+xdbq/qYe%0Ad1enGMh0Nc+NWpMbRIA90Sy+jQSc8QL6/AKRZ8YfkXKgPsfqTC+Lab053h6/QOybcUxHC+wPiiSa%0AEnpmk+0j5X1cUjqNB2qNzeQwm1QZCbrYVp0AzHksKUreyzBjbbCeGhmuy5p3gh6vHKA/KLIh08cB%0Am6eSRkRpgnpKrAmbskPcOr+NXCGgz9rbHvHoDYs8Uj3AmqyJkL6Y1llMqkSpGVvqp2QkoMvPsadm%0A5F/x6hSsLQBM1RfoCQvk/QxZz/wp3i9F5qRK3gvpse9DLKR10lSZsHYe5HwW6lXOKI41f2woeBlq%0AGuOrWTtHsn0kmrKlso/+sGTaixaYTirM2XMCx7J9+OIxlu1jIppv6m0mXmQimqfP2uSjlQMoSiVj%0Altw+v8C++gylIEfV6i3nZRgISpTt99Ggm8mkzExcppqaueyLRyg+OT/DVN3oaVw8ZpMKp1md3Da/%0AnVPyIwwEpaYt5fwCUT6h4Ju5XU5q5LyQqXiRPju2TX4P96R1fDzGMn3srU/T7efJeyGDnl0nkgUO%0A1mbZkB8mb89uq2vMkFfiQGzGPxCUSFBGgxI7o2kAVmd6ORDNMR7NWlln2VobpzsokLVRuWeTMqty%0A/U07A5hLq/QHxeZ8JwsPVw/SExRYSGqmXFTm/O5TEIze5rVOKchxqD7H84rrASjmM9TTGEUpBTlG%0Ag24SUmppzGxidLk+N0QljdgTTVHyjd1sKIwwk9bI2T4+t7iWRFMm4oVmualogaFMN3X7vZLW6Q6L%0AFCRgTW4QMOtNRgLqmhDbsZSTGlujBTbmzFri5z0O1mcZzfQ2x3swmkMQBq2OappQTc3aOh7NAVBN%0AIwYz3YxXp3jY2mXWzzAUdjOXlAHYkdTwxWchqVGxtlT0c8zFZQpWj5sLo2yvTrA+O0g1MXnmkioF%0AP8ugb+x4KimzkFRZm+lrykiA7ZUDlJMaFauTgUy3ka2dW5W0To+fpzeTZ8bKqdvPMR2XqduxDgUl%0AFrJVdlQOsDY/ZOvpItaEvqDARLJITRN88XhuYYy51LS1vz5Doim+eM35NpdUyIjfzHPI3rd88RgI%0AjCwBPE/ot2UOpmX6whJdXrZpp+Wk1rxn7aubCO3DmR72xXPUrBwrSZ2H0jpjmcNrAEDoBRy095eh%0AoIuFpEZWAmp2Tvb6eQa8HNuiGYbDbmaSMvNxhcnaLKtzZi5HmpD3QgYy3XRZeee9kNmoQlnN2Bpr%0AT8nPNe/n00mZVFMej8y6WUsj8l6G1WE3vp0nQ2EX00mZsUwvj9TMo0jByzKVLFK2zw61NOIJZjlQ%0Am2negy4srOXO8m66A9NWl2SoJHX6Ml2cHpo/Ba+bf5RT8yOM12eZYRFPhFXZfhJNCexcKnlZBoMi%0Ak/Eiq3yjk23xNImmHIgXAPARzgoHuGbx8eYzz2JSpT/bxZTNk2jKxtwIO2qTTb0V/RzDmR5mkkqz%0A34dqcxSCHPvtOrUuN8DD5f30hkUiu94c0gXm4goZey8ZDEtMpjXG67NstvN0V32aSuoxZp8vxqM5%0APPHoD0o0nrpz9l6fEb/5XJSRgISUHbVJAM7Or+KByjhDYVfTblZnetlbn272eS6pshhXGMp0U7H3%0AhVA8RoIuJpPF5jpR9DKMR/OU7fxblxugnEb0+0VygbnnP16boJ7GzXtCQsqm0hiVtN5cg2MvYSGp%0AkrOy7vKy1L2Y3dWppkwSFE88ElXmI7O+DOd6mUvrzX6fnx9jS3U/WS/Es1KppHWGwq7mun12cS0T%0A8QIHojnW2WeA0Vw/RS9DaPfzHIjn2VObouBnm3M7IwElL8uD5X2MZo0Ozu5aR12Tpv4nonn6gxK+%0AeM32il6Gsp9prjc+HgdiI7PejLG/U7ID7KpPMxr2MJmY55mchAyFXYzbZ4dElYwE+CLNtXwqWWRP%0AUqNon517/ELzeaTPM/N2dzTbvP8OBCUiUqI0JhCf/XZtidKE3rBonsFyQ3Ysc+a5xMpkdaabShrh%0Ai8cTdg2aTSokpM0+D2TN/a2eRs02K2mdgp/lUH2eUpCzY0l5tHqwmSfjBeyrGftrzIlEU3bUpxi2%0Af2s8Uh5nKNNNXg7/mTuZlBkOu8l1Z5iMF4k1YXNmkC3V/RTtuhUnKWfnV/F4bZIzs+alykfrk/ji%0A8UjVPIf64tEV5Ml4AQO2vfFojqnaPKcXVwFQVTPmh2sHm3//jPkldgV51oa9bFncbWzXtlu294AL%0ASht4tHqQvZVJNtq6FpIaI5luusTYe+ynTKQRM2m1+Txd15g7KntNnUEBRdlr7zmN+/KAl+OAzrGz%0APtWck2M3W9szAAAgAElEQVSZPh4u76UrKBj5J3VOyQ1S14TQ2kZZY3ZVDzXvpQ7HSnGOR4fD4XCc%0ACJ2cCWB2LTWTVliXYEJVfqCtvjcukb8TjVd+Pg+8UVXvE5ErMGfBrRQBPqqqn2nrxwaOHFfrtZdh%0AHFsvVNWyiFyPcc504kHgXDFnRKaq+hHgIyKyYK+/A+NMu8A6lna21FVrqSdt+Z5y5L28BqCqqYhE%0AevhVqBQI7O6sTwEXqupuEbmyrb/tr041vp+oXt+sqo8ckdjBu7Rc+8vIWDrk74Rnyx7hYOxgr638%0AIWa36Jus/q9fpv4HMM6Zf1/ieqvuEg7ra6Uybddjq44bdf0mcAA4FzPe6lG1HM1KxthRh8BDIvIj%0AzC7aa0Tkl1T1+ytos7Xeleiuk1yWKtcq507llpNxux100tnx2O1ybaqqfkxEvo05z/I2EfmJJerp%0AVG+zr3a34vuAi1R1WkQ+z/JzQ4BfV9Vrjkg0a2Wntafj2vxksrW876mq+mmn4Wg6GWn8eHIysik7%0A9HR34SljLNv+vtXJw9769NPdhaeM0aD76e6C4wSoNZzPJyEz1kF8MuIt+2fKs5uG8/9kpMvLPq3t%0AN15kORmJWCpY07Of+CRep3VFf2o7HE89LtSqw+FwOJ4qfoQJ/TdozwV7GyYsKkDUEnLyOuAtIjIM%0AzXPR1h+jvAc0du28Hfih/dwF7Ld1t4YEvA74FVu/LyLdmB1Mrb+eXgP8goiUbL6xRp+WoQeYtg6x%0AM4AXLJVRVR/H7N77Izl8hmXjx/1GXQftD/8vB9Yfo+0ToeFknLTjfEvb9cttvy7FhGSc7VDHjVjZ%0AisgmzA64R+gsz19vOBpF5PxjlAd4ldV/HngjZmfYUjK+FWMfp9i6+m16ez+uBX6t8cXuCjwWPcBe%0A+/mKY+T9G+DnROT5LW28U0RGlynTznK2vhJ6MDvcUuBnMbtd4WhZtJc51hg76lBETgW2q+ongW9g%0AwnweDw8Dq0XkIltfl3Witve31VZeBkza3XvLjWsplrO7lfZ5g4icbr//LEZHDwOniDnDFYzulu2/%0AiJymqverOd/1Tkw4XoCLReQUMWc7Xs7hdW0pujGOyFm7y/O1LX3tJN9rMOFhG+e9bhITOneptWep%0AtdnhcDgcDofD4XA4HA6HY0mc49HhcDgcTwmquh/4APAD4D7MmYyNXWFXAVtE5Muq+iDwIeBaEdkC%0AfA9YdYzyi8BZInIXJoxq46y738U4cb6H+fG9wW9gQozejzmP7ywb0vNmEdkqIh9X1WuBrwC32nxf%0A49jOje9idhJuwewgWyoca4NfAgaAx23f/xP4HXvty8CFInInxlnxcOcqThxVncGcR3c/JoznHW1Z%0ApkXkFswZer9IZz4F+FZGVwNX2FCiP8CENL1XRC7HyCPE6Hmr/b5ceTCOln8E7gX+RVXvZAkZ27Ck%0A7wa+LiL3cTj07jeBN9l+vBh4L0auW0TkQcz5hMfiT4GPisjNHHbidURVDwA/A/yZiDwiIg9hzu1b%0A8WvFx7D1lfApjPPzNkz40MauuC1ALCL3ichvtpVZyRiX0uHlwFYxYUjP4PDZhZ1oP+PxY6pat3X8%0AtdXd9zBO8XYbuhKrO8y5jT9n62zX8UpYzu6OiapWgZ8HvmrrSIG/tenvBr4tIj8EWs+AXar//8uu%0AO/dhzl78jk2/1ebbCuwA/vUYfboPExr6AcyZrDfb9KXk+1nMzuu7rT4/g9nN2XHtWWptXqnMHA6H%0Aw+FwOBwOh8PheDaR2uMbnsn/ni24UKsOh8PhOG5UtdQhbSdwdlvaVzDOvPa8v8NhhxuqejWHHUcr%0AKd9o/3fb0j8NfLpD/gPAZR3S3972/RPAJ9rzcfS4NrR8fS0rxO7W+uUlrk0CL1yi6Nkt+a5o+byz%0AcU1Vr2yrr9Ty+cqWzx/COBM68S/tYRU71Fulww45e0beRW3JR411mfKfx4TKbU+vsYSMVfU7HHba%0ANNIe5egdeJd3KHtl2/frseFGVfVWjjwn8Qg761DXrRhnYzvtbbTa0UrnSkc9tl6z5wu2jvkDNj3C%0AnNPXyvUtfT5qjG1yqNBZhx8FPtqe3glV7ejUtOcPdtoh3G5DneZtu45varvekMtODs+PFdld6/jt%0A919r+XwdcD5tqOp3ObxrsTV9aon+/3p7mt1UWlbVTra6wX6c5Gi7uaI9v01fSr7/1/5rp+Pas9Ta%0A7HA4HA6Hw+FwOBwOh8OxFG7Ho8PhcDgcDofD4XA4HA6Hw+FwOBwOh8PxLEZEXmMjcj0uIu/vcD0r%0AIlfb6z8SkQ0t1z5g0x8RkZ9sK+eLyD0i8q0V9UP12bM90+FwOByOZwMi8iOg/ZT7n1XV+5+O/jh+%0AfOwD15+0Je9Q1Tc9Hf15JiEiA5jzANt5pQ1p7PgvwivXvFpnk0oz/EtGAopehrm0SuNvjuGwi0QV%0ARcmY4255vHqQgbCLSloHoJ7G9AQF9lQnm3X3hiUW4ir9mVKz7on6HGPZPippZMppjNc8NhcqaZ01%0AmX4OxQuckRkCYFc8S0UjfDx6/DwAh+IFQi9o9nEwKFLVmMW0Tmjf03x0cR8bi6ubtUekqCrltMZo%0A2APAvvoMngj9QZFqGgOQkDIfVxjNmDy7q1OcXVjNokbMJhWTR1NKXrYZNKffz/NgZT95P0PBM7eS%0AWBPqGuO3vDfaE+TZVT3EutwAAGUrh+logcFMNwABHntrU7yz9BwA7ktnuW32cbozRXqCgs2/yPnF%0ANeyPF0y9fo75pMZCUm22lZCyKuxlfzTDUGCikM+nJlpxwTNHNpe8LFWNKUrI/ngegJwE5LyQOVtX%0ALY3oD4pMxguUfHPs8ER9jtXZXrL26OeHy3sZzvayJuhhZ30KgKlonjW5QTyEgpcB4GA0R29QYFfV%0ALDOn50fYVTtEzgvpsnWPBV3csrCd1VZGqkotjahrTGDtL+MFTNUXOCU/1NT3oaTMXFzGF/N9Ia7Q%0AFRToCvJNOymnNdZk+nho0RyXe1phlIORibKdERNYqK4xBS/btPWMtbOJeJ6ZupH3YLaHbj/HdFzm%0AtOwgAA9VxukPS8xbG+nxC9Q0Zl/1EP0ZI/8uP08tjZrzJuuF5L0M2xfH2VxaDUCqykhQYiJZZDY2%0AdRX8LIN+gQNW3xnx8cVjNqnwpow5xvW78X4O1mfpCswc6fZzlNOIXj/PRGR02x8UmYoXKfjZZj2J%0AphyM5sh4QTNPI39vUAQg0oS5uMyarDmaeU9tivXZQcb8ItPWpsYT07fIzqPpaJFikGUhrjKS7QUg%0AxGO8PsuG3GBzDdhTnSTwgiN0OxJ2MxUvcn7WHL28K1lgb32a+bgMwPrcEA8t7KE3U2qWGwy7qGpE%0A0dpaNY0ppzUGghK5pm4TIk0op3Wydg7U0ogeP8+i1UnOC5iOy3gIvXa+1TVhJl5s2khvUGA2qTAU%0AdDGdlJvynooXGQ3NPB6P5piPK/jiMZbpMzJJjH1mJGCfnQN9mS72V6boCk1bQ5luJupzjGR6WG3n%0A7T3lPazLDdDnmTly9+JunlNYzWxSYSo2kdqHwi4STfFEELvq5SRgbzTDaRljoyLCQ5VxeoICs1aW%0AGS9gPq5wQXEdABU1+hOEycTUPR9X8ETo8U0fD9RnOS03xHg0d8R4RYRD9Tk2FkyE77mkSjWtk2hq%0AdJJEFIMsq8JeYk0A8MVjZ3WS0/PmiPb99VmyXmjrMnY4mulhf32GCwtreaxu5NZYUxr69sVjb32G%0AFKXP6i1RpcfPNe9vPh4T8QIiQlYOB3eYjBYYDM19al9thqFMNzkJGI/MselrMv08UZuk5OeoWrsF%0AM1ca60fd2v363CBq26tpgqo25/t4ZYrV+QEzx+x62+sXqGvSvO82xjQZLbDOzrecBOyoHaLk55p1%0ArQp7KKf1ZhlVZTGp0RsWCeyauCboYmc8y6Bv5vFts48xnOslI0FzDailEcNhF3VNeGhhDwDrCsN0%0Aezn21qcB2JgdoqoxB+J5xkIzl5+oH2IgKDFj7Wg07CYiZSpebOp7LNNLOa2zmNYP6wmPuibNceS9%0ADItpjawXMh0tNPW9vXyATUWzJnZJhnmts7c23bSbM/KreKx6gM25EQDuXdxFb1ii5Oeatj1RnWF9%0AcYRuP8eemrkvzUdlBrM9zfUuLyET0TyrM73NNf+e+Z0M53qpJkbXZ+VX8URkZDFi5+S26gSeCKdk%0AB9kbzQBwQW41359/jHW5IWuTQjWNyXthU06VtE6UJozaNXE+qbApO8R0UmW37WNvWMQXjy77LDEe%0AzeLj4YvXXLcenN3Fxu4xshJQVdPPydosmwqreawybtv3GMv2UfAy1K3c6mnM+qCHrbUDTb1tq06w%0AOT/KhL2/LCRVMl5Af1CkZu06sjpba9eyh8r7WZvrRxBiq+/ZpEx/UKRk+52izCZVfIQnqhPGbrP9%0A5LyAA3Uzb0Yy3UxE8wTiMxiYOTgZLzAUdpGTgH12Dvb4eQ5Gc81nt/m0RlYCFpIqPfaeV9OE8eoU%0A6/NDTVubT2t4SNNuqmnUXPMa947GnHmichAw6+RApptKUm/aSdnOrcazRJefY94+I62zMllMI6aS%0Aw/YfiM9cXKbgZ5v3jj4/z6GkTFYOBzKMSclJwLay0duphRFqmpAVv/mslPEChsPu5r15MOxiIanS%0AGxSa682OykF6wiILcbX5HDSW7WO65bloKOhie/UggfiM2GfOvIRUNW7eS+bjCsP2+XfGplWSGs8r%0Arqdq7w/j0Rzn51bxWDTNiH1OmE8jcuJzIF5orrlRGrOnMskZpTUAzCWV5nNI49l/oj7LxsKq5hwJ%0APJ+DtRmGMj3NejyEqWiBdbkBuux9cD6tUtOE7Qv7Abig51QerxykPyw11xdFWYirvKh4CgB3VfaQ%0A80KyXkiC0VPRy3DfzE76c922zxHnlNYxl1Sb86ac1liMa5SCXHMOpGjzOQbgieokWS884h7cHxQJ%0AxWd7xcy3c4prebCyn9FML/3275m90SyH6nN0h0XKiXmeWp8bZCGpMWXXxP6wxGBQZEdtktTaYH9Y%0AYiQosWj74Fm9DIfdzftS4PnMRmV6Q6Oj2/fdcPgPrpOQ80cvecY7y+4Zv3lJHYiIDzwKvArYgzli%0A6W32KJVGnv8JnKOq7xGRnwHepKqXi8hzgH8CLgZWY46H2qRqjFhE/jdwIdCtqm84Vj/djkeHw+Fw%0AnPSISGLPg9sqIl8VkcJxlu8UmnBJVPX5qnpe4x9w+o/rdBSRXvtwcCJl/0NEek+gXElEPi0i2+xb%0ATXeJyLtOpA/PNETkPBF53Urzq+o1bTr9K2Dvk9CPl4nIi06g3IUi8skTbG9Fb6ettH1VPdQqm5Z/%0Ax+10FJGdIjJoPy+sIP8x8xxH29eLyIVPQj2ftQ/sTxoicoWI/I39fKWIvO/JrN/hcDgcz0zGoxUf%0AGf2s40B99unuwlPGvtrM092Fp4zbZh97urvwlHHv4q6nuwtPGQ3n98lIw/HlcDgcDsA4DR9X1e2q%0AWgf+maOPgLkM+IL9/DXglWLOf7kM+GdVranqDuBxWx8isgZ4PfDZlXbEOR4dDofD8V+BinWEnA3U%0Agfe0XhTDcvfE43I8PkX0AsfleGyMS1Vfp6on8gvIZ4FpYKOqng+8Bug/gXqeFkRkubOszwNW7Hh8%0ACnkZcFyORxEJVPVOVX3vU9OlY/N0t/9MRlV/qfVtQofD4XA4HA6Hw+FwOByOJwMRebeI3Nny790t%0Al8eA3S3f99g0OuVR1RiYBQaOUfavgN8Gu813BTjHo8PhcDj+q3ETcLqIbBCRh0TkU8DdwFoReZuI%0A3G93Rv4JgIh8DMjbHZNftmnvFJHbbdpnbCgDOpVvICJ/LiJ3i8h1IjJk094lIneIyH0i8i+NnZgi%0AMiIi/2rT77M74j4GnGbb/LjN91u2/BYR+X2b1mlcrbvI/s3uXHyg7eHkCETkNMybTR9SNXFeVHVC%0AVRtyKdmx3G3HfFlL+w/bXV9bReTLIvITInKziDwmIo23pa4UkS+IyLW2fz8tIn9q6/quiIm5JyIf%0AtmPcKiJX2bewGrvT/kpEbrHXWuu9SkSuBb4oIjkR+Qdb7z0i8nIRyQB/AFxu5Xm5iBRF5HO2rXta%0AxnNU+RYxrbV9fUREfq9Fdh1lLCbO/t1Wp9eJiaP/HuA3bT9eLCJD1hbusP8uWWJczZ2LInKxlcM9%0A9v+bl9LrMvq+QERusP2+RkRW2fSLrH3dKiIfF5GtNr21/X475i0icpuInNPS589ZXW0Xkfe2tNdx%0ADi3Rt4621iFfp/lQFJFvW5lvFZHLj1Muvh13o95ftumeiHzK6vhbYnYVv8Vea+6clCXWBBFZEJGP%0A2H7dJiIjNr2j/pfp3/GsIcutXZ8W8wfLAw3Z2fSOdtHWh+YfPXsX9xyPeB0Oh8PhcDgcDofD4XjG%0AkKLP+H+qepWqXtjy76qWIXQKw9oePnapPB3TReQNwEFVvet4ZOkcjw6Hw+H4L4OYHXCvBRphTzcD%0AX7S7+SLMGX6vwOyGu0hE3qiq7+fwjsl3iMiZwOXAJTbkZgK8Q0RWdypv2ykCd6vq84AbgIaT6uuq%0AepGqngs8BPyiTf8kcINNfx7wAPB+YJvtx2+JyKuBjRjn4HnABSLykvZxqeoTbWL4BVW9ABOX/b1i%0AzufrxFnAfQ2nYweqmDjwzwNeDvy5iDQeUk4HPgGcA5wBvB24FHgfR+4ePQ0TquEy4EvAD1T1uUDF%0ApgP8jZXR2UAeaI0jX1TVF2F2gn6uJf0C4DJVfTvwqwC23rdhwkl4wIeBq608rwY+CHxfVS+y4/m4%0AiBQ7lReRnG3nYuAdGPm/VQ6H6TxKxmKczX8HvNnq9a2quhP4W+AvbT9usnL7S9uPN3NkGIvWcbXy%0AMPASa8cfBv6Y40CMk/evgbfYfn8O+Ii9/A/Ae1T1hRhb78TvA/eo6jkY/X6x5doZwE9iZPV7IhIu%0ANYeW6eJyttYYw1Lz4TXAPlU919rQd48tkSP4RWDW6uMi4F0icgrw08AG4LnALwEvbC+4gjXhNmsL%0ANwKNEMbL6b8TK15DjiH3D6rqhZg5+1IROecYdtGk9Y+eseKaY3TX4XA4HA6Hw+FwOBwOx1PEHmBt%0Ay/c1wL6l8tjfSXuAqWXKXgL8lIjsxIRufYWIfOlYHVkuBJnD4XA4HCcLeRG5136+Cfh7zEHJT6jq%0AbTb9IuB6VZ0AELO78SXAv7XV9UqMA+gO6/vIAwePUT4FrrblvwR83X4+W0T+CBNGtQRcY9NfAfwP%0AAHuI86yI9LX149X23z32ewnjeNnVNq523isib7Kf19oyxzyLT0Q+CLwVGFbV1Zg3of7YOndSTPiF%0AEZt9R+NMSxF5ALhOVVVE7sc4axp8R1Ujm+5z2CnUmu/lIvLbQAET5vUB4Jv22j8BqOqNItIth8+x%0A/IaqVuznSzHOE1T1YRF5AtjUYYivxjxINc7OywHrjlH+e41zDEXk6zbvnXSW8RBwo42Tj6pOdegD%0AwE8Az2nxq3WLSFeHcbXSg3GIbsS8pRYuUfdSbAbOBr5n2/WB/VaeXap6i833FY50/Da4FOMkQ1W/%0Abx2tPfbat1W1BtRE5CDGRpaaQ0uxlK2Nt+RZaj7cBPyZ3W34LevcPR5eDZzT2M2IkfVGO+avWsf8%0AuIj8oEPZ5daEOtA4a/MuzMHvsLz+O3E8a8jPsrTc/7uY3bkBsAp4DkbWR9nFMn3hPckQQ2mdeRvl%0AeNLzOeDDeVHME6FJmxIYTWBVHANw5tgkU5OrKddDrs9mjRCiCnHiMTIS8rXFIQBChbM0ppya9yZH%0ApcbeYBWHRBhLjU88pymzXsAqrQEwT0Bah9W5kJmq2VS7K1iFBwwmMffaPp2hfaQJDFEHwI+UQibi%0A294gq2Oji0xhFb1xwnBQbY73R36RTUnMbjX1vObUOo9sH+SawLR1Wa1OPfWY8DNU1NTzkjXC7vEc%0Ajwa9rE2MDFLg9ozPC6pmHPkkBv8Uxobm+Ot5E916c2LauDQ0UbPDTMKNCwMcLI5wxWqjli/vW4un%0A8IbSFA/OmeVwQ7jILflVRPYVkud63fx+7ybmalluyxh5X5jWeSzJMJKUABhK6ixqNxHCeGjGEgks%0ACpyhvRDBQ1mf12RmuLXeS8HWfX52mh9Vh/CBBd+0f2o9ZncY8OKSWfL+sd7LqyoR+/0hNsoiALfl%0AVjPpKa+PywAsBpvZ5mXZUIsY6zEyuWdhA91xyoLncfGgMduvT5/CtJfyu765PcZ1j+8WenhDJaWL%0ACIBHoiJvyJ5Dn7W3Lon5TDbl56shoY0S9IiX5dXrxhkfL5rxDyyw7eAoa3rm2Tdnpl8pG7GYBEyl%0AIYGaF4YfynqcWlfm8kZHr+w9yHdnTuPUesxo1ozl8XoXpSSh2zP92Zfm2JSd44cyzMWBOaL2Timx%0A2085PxFmE2Mn/8fLUI59un1Tbn+SY8b3ODUzjNgXlvuyVW6t91K2K353Al2psqHUzVyUAeDGXMhg%0AKpwbh0Avu7wcEXB2usB/huZFgUtqVW7MZvn5dfv4e3ty8V9oL6NrPbbtNWMbzFaYqvTxiJdlo5qz%0AtAppzDiDdFvZrupewPOVL1c3sd7Om0KqbM4UOVjP8/wXmSX7m7esZYNX46xzjB4fuXsdd5FnQzXh%0Atpzp9/vqxjYjO28yYcqEZqmHQiYx45/3PF5+unL9E4PWbmPW9mepVEO2x8aWH8sIgwkUZBCvbsrt%0ADQZ4TdHne7Gx0TcP7+ejk+dyimY4vWZs4q4QXlOtc79v3jPyPRhJUwpRSs2uz9O+z6X9B7nl0HoO%0A2D37pyUpNwYpr6+YtsZK82ydH6HsCRcXzBz4t9oIbyxOcVPZyHYgTlntVblZCpyWGlsuJgkH/CFe%0AUJoAitwwN8Rl5+zm8fsHeFTNMeWjaczeIOAFhSm+GpwNwKXViFt71vOSmlkD143MMH1oNXO1LBk1%0AcynIruFWSpxRNbYV+qexN85yMOjl3NisgY9Kho2Rub5+wK45uYg/mVrLJXWjo1KaEvkbGU7rrB40%0A51B+d36I1/RPcNe0kf8Lx8b59wOrOKMesTM08u7zlNVUWbdmGuhm164+diR5npsLeKBubGtYu9kZ%0AhKwNYn7kGeG+QRZ42OoVoBwKG+Mae5MM5+ZNH+crWQaGBtgyZdramPcZWjvPjx5dxaUvMLr90n2r%0A2F0c5vKoyr3+eqOnKGbe89njG91eXK/ikWe/ZDlkX/wfSVIkgcnA3INS4AVZYWutm+d1Gd2mibA9%0AOoWuOAa/j1uyWV4Wlbk6zPBGGTZ9qseE0s2s+pyaM2vAI/UuNvkLPJ6Omra8OqN983xjcZDXhdMA%0AjC8UeSzMkLePBwd7TuVFUYV/DgLenTE6+WHUy5vP2M3Ubp/7Z81vhl6sbMmNMGbXlucHs3wtt4G1%0AsXDIFOMl9QqlrLBQM+vdXUGeNISXyhzfxejkklqVrmwXj9e7+LnChZzXN0mlkuHmuIeB2Nj7vVll%0ALPH4idIk45E56no+Dnju2oP85eQGAH66GvPDbA9v7UvZN5U3+u7u47bFfubtWvbq4iG+XB3koqif%0AnH3/8TENOTeuMqMhO3xjE8UU5nzYHpo16MU1n2lfOCOusna1uWdePzGC5kfZ4ps8r6gKZfEYkW4G%0AiuZ+Xq6F3JDfzGu9Wehez+1RDz2Jko9TBn0zl7zSKn7oF7k0WWRLxjyXjOeVn/Lm+M/EPPJursV4%0AMsRuAp7vm/MUe09fzccmB/joy42NPPY9n8l0DZuGp3j4oCl3xmjCD6aHGYxS6mLWhUxVeWvwHOqJ%0Asbc536M7TflRBi5LTb+r6lP1fe4JzFgzPvQm8LLeGn++cCoA76imbPNz3OXHnOn3sjEJuDAp01uq%0AcoNdg0rdq1mXVtnjZTkznAfgFn8dw7GShCZPT5oQRsqDmZDT6kaWB4OAcaAvZ+4l7/YWuT/ZzD6E%0ATamxpdGgynScJainfCVvdHma5lgVw2jN1pPtY68PF1YjHswaI7gwqbIzzXHpsLlvXDU1zJt1ke94%0AJTZkTfCNOzMxwxpwvgxCBBdduJ+779zA5jWT3LzP6GhA+1lfnOVb5T7Osn0KUyWUXqZj01bZEwbi%0AhOFcmR+mxt4vSsvszqzmjIzRY6UWIl6BbwRFzjImwVqvyl1BnlGUicDMrxcwz5a0i2LWzOW1UsEX%0AZZ/m2dxt1qm9s130+VX6+s1zwuxMnptkhHv8Km+omkk5EXhE/gDzdqvQS+sVctmYahywdszUc/WB%0AAS5OS1yVTfiz9ca+vrttDaujmAdK5k/yWVFiUTIqFAumT0MJ7A6UFydGt91BjfF4iNt9n3NrZi4X%0AggEmvYBXXbSHH9xr9HtWdoaDUR9bQ3N/LqUwnR/gRXGZemw6+rif45APr7dr4uPz6/ETpSQJs57R%0Amy/K/jRgU2zs+Hu5fp5XVS4+NeW27aXm+HtjZVPocx1GbwWFJ3LreE/PJAD/PHMqby5McvPcqWTs%0APq7XvnQ3N9061Fyn++KU3mCUJBU2rjJ9enD/AKGvPCYhJftKbV+SUBaPQt7IKK0L1xe7eZc/z3zF%0AyGkhCfl/pZSzEzP+Kwf7uGFuiEsKU0zMmfuyl8Jk6WLKnrGHgSRhbxJQ8eC5kRmvB9yXzzEUKwX7%0AzFEkZpGAsmcVHg5TF2EgibkrZ9a74UTYHNe4q2juJafUU1549jw7HunhDvtcsFa7uaVLeV0lZrjb%0A2Nf3oj52ZmL+W2LaOnV4mm37S/SEIfdh5B0JbKxG7A2M/W/WMl1Fj7lKlp4uM5aH5nuphB4D9m8X%0AxzOeO4CN9oXpvcDPYDYDtPIN4OeAW4G3YF7CVxH5BvAVEfkLzG+mG4HbVfVW4ANgol8B71PVdx6r%0AI87x6HA4HI7/ClTsDp8m9of0xdakFdYlwBdU9QNt9b1xifydaIQ5+DzwRlW9T0SuwJz3t1IE+Kiq%0AfqatHxs4clyt116GcWy8UFXLInI9xsHWiQeBc8WcEZmq6keAj4jIgr3+Dowz7QLrPNzZUletpZ60%0A5STB5mIAACAASURBVHvKkc8eNQBVTUUkUlVtzWd3Fn4KuFBVd4vIlW39bQ8X0fh+onp9s6o+ckRi%0A2866Jdprfl9GxtIhfyc8W/YIB2MHe23lDzG7Rd9k9X/9Cto5onrgAbursbXNdmf3cuXbaYy11RYS%0AjP47zqFlWM7WWvtw1HwAEy4Uc57nR0XkWlX9gxW226j311X1miMSRV6/RP72skvRau8NucDy+u/E%0A51n5GrLU2nUKZjfyRao6LSKf57DNHmUXTyZnjk0+VVU/7VxWqz/dXXjKeCi7ZGTkZz1DAwvHzvQs%0AZZe31O3+2c/QSfxD2A1zQ093F54ydu1a6WPGs49b7Is0JyPn9Z289+7bo55jZ3qWsjE5eX/+vejC%0AZd+LczgcjuNCV/SzzTMXVY1F5NcwLyX7wOdU9QER+QPgTlX9BmYzxj+KyOOYnY4/Y8s+ICL/D/N7%0AYAz8qn2R+YRwoVYdDofD4TD8CBNicNCee/Y2TFhUgMiGHQS4DniLiHl1Wcz5duuPUd7DvEUE5k2j%0AH9rPXZidZSFHhpq8DvgVW78vIt3AvM3f4BrgF0SkZPONNfq0DD3AtHWInQG8YKmMqvo4ZvfeH8nh%0Ac+AazohGXQetI+jlwPpjtH0iNH4lnbTjfEvb9cttvy7FhMOc7VDHjVjZisgmzC7GR+gsz19vOBpF%0A5PxjlAd4ldV/HngjcDNLy/hWjH2cYuvqt+nt/bgW+LXGFxE5wmG+BD2YN9kArlhB/nYeAYZE5IW2%0AzVBEzlLVaWBeRBpj+JklyrfK6GXApKrOLdPeUnNoKVZiax3ng5hwp2VV/RLwZ5iwo8fDNcCvyOEz%0ARzeJCcH7Q+DNYs56HKGzw2+5NWEpjlf/x7OGLCX3boxTe9aO5bW2jo52cYz+OBwOh8PhcDgcDofD%0A4XiaUNX/UNVNqnqa3USAqn7YOh1R1aqqvlVVT1fVi1V1e0vZj9hym1X1Ox3qvl5VO0XCOoqT95UX%0Ah8PhcDiOA1XdLyIfAH6Aca79h6r+u718FbBFRO5Wc87jh4BrRcTDnA35q6p62zLlF4GzROQuYBbr%0AMAN+F+OceAITXrThgPoN4CoR+UXMbqhfUdVbReRmEdmKCVH6W2LObLvV+soWgHey9Dl8YEKZvkdE%0AtmCcCkuFY23wS8DHgcdFZApz9uLv2GtfBr4pIncC92LOGXxSUdUZEfk7jGx2YkJGtDItIrdgHCe/%0AsEQ1nwL+Vkw41xi4QlVrNjTm+8WE4P0oZtfgX2H0LLa9NyxTHozz6R8xZ1p+RVXvtPmOkrGqTthQ%0All+3dnMQE17zm8DXROQy4NeB9wL/ny0fYJx67zmGqP4UE2r1fwPfP0ZegFeKyJ6W72/FOHU/KSZE%0AamBl8QDmzMC/E5FFzE7KTs7dK4F/sH0uY0J2LImqPthpDmHmQSeOaWuqeu0S8+F0zHmdqW3nV5br%0AG/BtEYns51sxc3UDcLe1iwmMk/lfMCFjtwKPYubxEbI5xpqyFMer/+NdQ5Zau+7B6Hs7xoGOqtbF%0AhJjtZBcOh8PhcDgcDofD4XA4HB1xjkeHw+FwnPSoaqlD2k7M+WWtaV/BnGPXnvd3OOxwQ1Wv5vCZ%0AjSsp32j/d9vSPw18ukP+A8BlHdLf3vb9E8An2vNx9Lg2tHx9LSvE7lr75SWuTQJLhWA8uyXfFS2f%0AdzauqeqVbfWVWj5f2fL5Q8CHlmjnX9rDRnaot0qHXYD2jMWL2pKPGusy5T+PCXPZnl5jCRnbt8W+%0A05b2KHBOW9bL2753Gtf12JCqNt5+67mVR9hZh3L5JS6/pEPaA6p6DoCIvB+zC7a9/Sk622t7n1vt%0AYqk5tKHlc8n+f0lba7ObTvNhG4fPPVwWVX3ZEpf+r/13BCLyPlVdEJEB4HaM4++IelawJqCqXwO+%0AZj9P0ln/n8faW9v8ON41ZCm5X9GeZtPvpbNdOBwOh8PhcDgcDofDcVKR6rM71OozCed4dDgcDofD%0A4XAsxevtrr0As6vuiqe3O88oviUivUAG+ENVHX+6O+RwOBwOh8PhcDgcDofD8XQj6ry4DofD4XD8%0Al0ZEfgRk25J/VlXvfzr64/jxEZGfBP6kLXmHqr7p6ejPMwkR+VfglLbk31HVFe2MdCzN+aOX6HDY%0Azd76NAAvzq9jd7pIijKf1AB4bHEfZ5bWcDCaYyzTB8B4NIuPhw2Ty1DQhaJMRPNsyJjjUB+uHiDv%0AZ5ptxZqQkYCJ+iy9odlAOhr2kJBSS2MAev08+6NZCl6Gupoo1KuCLrbVJ1kV9jKXVk05v8S2+iQ+%0AHgAigoewNuxlZ30KgLm4wnC2p9l+lMZ0+Tn21KYYy5px5CWkqjELaY267UO3n2cqXsAXU/dY2EuC%0AkpWA8dgchXqoPs/63CCH4gUAFuIqA5kuZqJFhjOmzZwE5L2Q2cT0OdKEFKWWRmzMDgKwsz6NJx5R%0AGrNg8wXik/czDAUmCu+u2iHm4zLPKa4hY47vZXd9mv+fvfeOk/SoDrWf86aOMz15dmaz0q6kRVnk%0AIGERbHwNIny6ILAFmGQMF0w2AgsMNsFgEy4YgTFgZKyPYMDGIGGBAAsJlHYVV3Hzzk6Ond5U94+q%0A7hmNund2V4DYpZ79zW+nq6vqrTp16lRNnz5VJTdHztHy3VEbp9PLUU1DOr08AB1Ohn3hNK44TTll%0A3YCseIyEMwB0+0UqSZ3JcI5+0+5aGlHy8s3+D3sd3Fsfp88rsqM2DoBSKb7j0+npYOzZuELG8VkV%0AlJiMtEw63CyT8QKVuEZ3oPsyUZ+lw88zWddyHM71sr86ybr8AFnR36/dU5sgRXFKfjUAo/E8sUoY%0Aq82wIT8IQDUNybsZHIQp87yCmyFRKaHS47g66OZApE9TFnPVcWNsV/m6rwkpgXiUnAyeybO9Pk7e%0AzZBz9DXRC0mdghNQURG1JGz2d122l5z47KxPArAh00vKIlNJGaVUUw4AtSSi6GVJ1GLOUzOD7Ipn%0Am/3vdrOMxWVqKqZgxnchrTMbVVDozwHyboaSm+N4v4v7Iz2W95X3c1bnRqbiih5rx6OSRnS5OeaM%0Abs3EZSpxjd6gE4Bev8hCUqfPKzBm2qhQTIbzFL1sc070+53sro0zaOZNn1dgOqniNK+QhvmkysmZ%0AQaNpsDeeZyGpkXF8Rup6Tvb4HZycGWA6rbHbzNMTMv2MxPPNviYqZSGts786yWBWP6/HK1BTMY3P%0AQepphOe4nOD3cHNFn0J+fLafPeE0HUYnPRxcEabiMgVXXz8dpTE9XgFBuLusy20prmUsmqfX0zZp%0AbzjFcZl+doWTVM149/od9Hh5tldGAFif7WNffZqTcoPcXxsDwBWHjOM3ZRY4Huv9bqbTKpVUnwbu%0AICwkNU7KDjASzwOwuzLGluI6ZpNqU7e6/ALlpMaA32n6GxOppGkjAsdjd3mMzqDQlH81rtOb6WQ4%0A6OL+6igAXX6hqYMAoUrwxWUuqVJyc820ahoyWtNrwLr8AL6xM7NGl9YG3RyI5po2YTKcY3N+mIU0%0AJDJ2uuhmGI/myTlBc+4oFA9WRtlSXAtAJQ2Zjau44pAaXa4mIYlKiU09J+ZWsTecIhCP1UEXABNx%0AmXkjn8bceVx+HTdV9zbtXT2NKLk5bpl5kFNK6/TzlWIhqTEXlQEYzvaSkFJwAu6c3wNAxvXZmBts%0AyrboZpmOyxTdLEVXb7OraUQ9jUhU2pTJYKaL+bhKn1nLamlMztHrScNOFN0snjgUHV3PjvoEfX6R%0AXdVx8p4eky6vQM7x2VefpssvNNvd5xXYUZ9ojm+Hm2MqWmDQ2Om8EzAWzTXH9o653ZzUsZphv5N7%0Aanr88+5D/0yopxHnZddxQ3iA+VjLM+v4dHl55pMaQ8YuVtKQHbXxpt18XGE9D0bTjIdzdPuLOueI%0AQ4fpmysOtTTCEWFXVa8Ta7J9lNwsgbhNfVdKNfULoOgEzKV1JqN5Xpg/EYC71AJTSaU5b7LiMRWX%0AybkBPa5+fpeT4ZbKHoqm/wN+J1NJGReHxFjiMI3xxaXfKzZts7b5btOWpIAvDvvCGU7K9ANwd32U%0AIb+L6USP9Xh9huFsb1OG+nkdhCqhnIZNOzjkFXkwnMJb0r/9tUlOK65jtaPbvS0co9PNciDUa1ND%0AFkNBqVlPqBLm03pTj1xx6HCz+OI225QVH08cdtUWdaTk5eny8txn7NRQtoc+t0A5Del19Twpq4iZ%0ApErezNGik+GB2jiB4zX7lnF8TskMsCOaoZLqfWDeyTAWzrIptwqAB2rjrM50E6qEmVjPrx6vyEQ0%0A39xfBeIyFVeYjSsMmjXnwcooJxfWNNfE8XCWHr8D3/Gaa2CCYj6pEqVJs00n5laRF49byvqGh+Fs%0AL3NxhY2ZPu6pHjB5Btldn2quAXnxyTgeO2oTnJAdAOBAPMdsVMF33KbNr6mYe+b2sqag92WdXp7N%0Afg/3RzNkHN2mahpRTUNmIy3/br9ANQ1xxWHI13aqsXYsGJmNRXMM+J0E4jFi1umCm2XI62BHfZIe%0Ar9Ac77wTkDW6UFUxU3GZahoSGJkMBSX2htPNtWw+rpJ3M6z2Otlj6k5USjUNWRWUmDXz2xW9T2/M%0A96KbJVQxgtBn+n8gmmV9ppde0XXfE002948NWYZpzHQ4z5nF9QDcXtlH4HgIQtHYsjhN8B2PKI3J%0Amr3/RDhHJa411/JVfifTSZV1Xon9xib0uXnurY8xZOx9Vjz2hTNU05BeX+8dG2tnY50FvedY5Zea%0Ae75APPaHMxTdLNVUz51uL08gHqOR3nN2ujlyjk+Kaq7VNRUzEc6xzszxRl3TSYWc6GdV0pAUxbBf%0Aau7pD4QzbMkN80A40ZRRv9/JRDTPablhACbTKlNxuak3qzJdVJI6tTSix6wdKYp1Xon7wgnWGl1q%0AjOmwsclzpu+N/RFAyc0xu2QtH4/mybsZjve72Wtk64lDr5sjMuvmd3b/5+Km7Rhky+Djf+udZXeM%0A3nBUjIGzchaLxWKxWB4ZIpKIyFYRuUNEvi4i+cMs/7BjDg+z/MIjKW/q6BKRPzvCsv9lIqMOt1xR%0ARD4rIg+IyK0icrOIvOpI2nAwlFKPU0qdsezn1+p0FJEzROQPHkH5S0Tk07+CdpwnIk88gnLniMgn%0Aj/CZTxaRX4rIdvPz6iOp52Aopa5qMaa/MqfjwXR66XuNuSciG8z9pAerc8U8h9nGnSLSt+T1eSLy%0An0qpC1vI5qqleX5Vbfh1ICLXisg5j3Y7LBaLxfLrJ3CO3UOqJsO5R7sJvzYaTqxjkYYD51ik4aA/%0AFmk4+49FxsNWV9BbLBbLkaGOgn9HC8fuymOxWCyW3yaq5sP9LUAIvHbpm6I52Jr0iByPvyK6gMNy%0APDb6pZT6A6XUzBE88wvANHCiUupM4NlAzxHU86ggIgf7tOwM4Igdj79CzgMOy/EoIp5S6ial1BsP%0A92Eisgp9599rlVKbgScDrxGR5xxuXY8mrXT6V6DvFovFYrFYLBaLxWKxWCyWoxzreLRYLBbLb5qf%0AASeY6Ka7ReQzwC3AWhF5sYjcbiIjPwwgIh8CciZi8gqT9lITMbZVRD4nos8TaVW+gYh8TERuEZFr%0ARKTfpL1KRG4UkW0i8s1GJKaIDIrIv5v0bSYi7kPA8eaZHzX53mbK3yYi7zNprfrVjLwSkW+byMU7%0ADxbpJiLHA48FLlVKn2mhlBpXSjXkUjR9ucX0+blLnr9dRL5g5HCFiFwgIteJyH0i8liT7zIR+bKI%0AXG3a93wR+Yip6wci+jwQEXmv6eMdInK5iD4L0URd/YOI/Ny8t7Tey0XkauArIpIVkX829d4qIueL%0ASAC8H7jIyPMiESmIyBfNs25d0p+HlV8iprWmrfeIyF8tkV1LGYvIs428thnZbUA7wd9s2vEUEek3%0AunCj+XlSm341I+NE5LFGDrea/ze1G1fg9cCXlFK3mDGdAN4OvPMguncwnf+siNxk+vq+JX3dKSLv%0AW6Ifm016j5HPbSJyg4icZtKfZureavrRYfr4U9Oeu0TkH8V8QcDU3ycr6Hsb3d4gIj8zbbtFWkSc%0AiogrIh+Vxfn1GpM+ZNrUiKB+ykFk3ZZDGbODyOpQ587vmfpvN7qdWWFsWrZJRHIi8m+mHVcCuSVt%0AbDf+55o6thm96TiITFvaEvNeS71bJqdXmzbcNFGx11xaLBaLxWKxWCwWi8Xyu451PFosFovlN4bo%0ACLjfBxrHeG4CvmKi+SL0nXRPR0fDnSsiz1NKvZPFiMmLReRk4CLgSUqpM4AEuFhEhluVN88pALco%0Apc4CfgI0nFTfUkqdq5Q6HbgbeKVJ/yTwE5N+FnAn2jH0gGnH20TkmcCJaOfgGcDZIvLU5f1SSu1a%0AJoZXKKXOBs4B3igivbTmVGBbw+nYghpwoenT+cDHRKRxzvsJwCeA04DNwEvQkXVv5aHRo8cDzwGe%0AC3wV+LFS6jFA1aQDfNrIaAva4fGHS8oXlFJPREeCfnFJ+tnAc5VSL0E72jD1vhj4Mnr/8V7gSiPP%0AK4F3Az9SSp1r+vNRESm0Ki8ijfOrHgtcjJb/i2Tx+MmHyVi0s/nzwAvMuL5IKbUT+Efg7007fmbk%0A9vemHS9AR5226tdStgNPNXr8XuBvaM+pwM3L0m4y6dBC99rpvMn/bqXUOeixflrDOWaYMPrxWfTY%0AA7wPuFUpdRpaF75i0t8KvN7U/xS0DoCW8VuAx6D15fkt+nQwfW/FGPAM07aLTJ+X80pg1ozDucCr%0ARGQjWpevMu08Hdi6wrN+3HCo8tCxPJQxaycrWGHuGB39EnCRSfeA1y0p32ps2rXpdUDFtOODaD1s%0A8LDxF+3YvxL4P0aPLjDtaifTlrZkBb1ropS6XCl1jlLqnL78qhZitFgsFovFYrFYLBaLxfK7xLF7%0AYYDFYrFYfpvImQ/+QUc8/hMwDOxSSt1g0s8FrlVKjQOIjm58KvDtZXX9HvqD9xuNny2HdmQcrHyK%0A/iAetJPgW+b3LSLyAfQxqkXgKpP+dOCPAZRSCTArIt3L2vFM83OreV1EOyJ3L+vXct4oIo279taa%0AMpNt8jYRkXcDLwIGlFLDgAB/Y5ydKbAaGDTZdzTuaBSRO4FrlFJKRG4HNiyp9vtKqciku8APTPrS%0AfOeLyNuBPPqY1zuB/zDvfQ1AKfVTEemUxTv/vquUajiungx8yuTbLiK7gJNadPGZwB+JSMMJkwXW%0ArVD+h0qpSdPPb5m8N9Faxv3AT5VSO0xdUy3aANpJc8qiD5dOEelo0a+llNAO0RMBBfht6gY9bq0O%0A5W+ktdK9l9Fa5wH+P9FRnR4wBJwC3Gbea+j5zSw6DJ+MdqiilPqRccqWgOuAj5t58y2l1F7zrF8q%0ApR4EEJGvmfLfWNb2g+l7K3zg0yLScGa104fTROSF5nUJPY43Al80UYXfVkqt5Hg830SVIiLnsejk%0AO5QxaycrWHnubELPw3tN+pfRTvR/MK9bjU27Nj0V45xVSt0mIo3xhdbjr4ARpdSNpsyc6X87me6l%0AtS1pZ2vbcnJmgNfVXT6dzQCwN61QEJ+X17JMuPrPjvNPVuzcUQIpQQT93QscmF7DHidDIdXfs3Aj%0Axelrxpga7+XTEgDwT+5atno5zk3LAOQyEf+QZkkzg7wuSgC4P8mzyV1gLNZBoYUk5vJMwFuIuS/U%0A0/grzHJFro9MNuJ75dUAPDGu0NfXSbWiRe55KV2rKvzTrk4ko21BGCS8JuxkztFBn3sC+HE6yQe8%0AzUSpzpMKXOvXmExrAHw4m5LNR9w1spEvZCoAvLqW5+6MRz6Fx3q6rkyug39JSmTcAQBePjwKQO+z%0A+nnj13Td/7vqcUUu4l2h7ltFuXw1F3Nx1adS198lDVSemjic3jdJoUf35U93FtgdTvHmUKvuFbkc%0AbyHmB3TSq8XGjzMBv5cU6I20/LNOiYKK2fLUCV7xiyIAa508fxT00ZtoU9WdJDz2nBHu/kWJiugT%0AwK/3PHb7dR7nHccvvToATw8DbgwSXh3ou9x2zua4ObuRF3eOMzu7DoCPictYWmGNq5/1Z27MpzyX%0As9IcJyu99PY5VUYY4LieWfIdIQCvnygxEZe55jQtk3/etYY7gwFeUfNYVdR68i53LW8Ps+yNtU4+%0AfUuFt943SDnTzzMSfZfXYJpy5uAY42NFCDr5hOvwkbXTlKcC9k7qPCUJ+efsOp5Rc+h3dN/eLQuc%0AnB3k77r1snD7gX5ShCedvo+ZPfr7MZcxSId4vKyuhb2fPk7NTfPT6gA3ZHW5DvMn+UvCiHHneD2+%0AsUMxTRk2ejO8qcIP71nH7V7Cm4/T96t9e8fxPKtnlJEx3ca3OdM8Jyow4hV4fklP1b+e9/mLtIvu%0Aon7W9+o9xC78xJ1ktVsA4APrJnjf7l6eUfP414xOe3v2DGqRQz7VeuMmiknX4/fP2sPWG/RWY5cf%0A8PN8nb/wtazL1YB62sG/Oz4fymq9zeUjdo4PcZ/vc7aZu9NxhuMGPb5R7gegP9FG9DRnni+7eizf%0AtmaM+3f63JrR4/Ym5dDVFfDX1RzvSYYA2Nw3xTfnC5wT+kAHI27AWZkpdtWHWFB6buXSlO/mYt7W%0AXWB0StuAHWmWM7Iz/P+mbxdnp/hcrcRjIo84r23CWyOXwaGYWw7oNv4wG/PuwQlu2rWR2Mz3DW6Z%0AjJcwWclybYf+zs+TajHXZbv5/UjL+5SL+rn+yiLfzxV5htk9ZBLF6uI826JTAHASOD6b530kvMPX%0AwfdbKHObFHhySW8Py+WAhTBgmg7+K6vH/zVJyLvcHK+v5bg8q23ACztWc2FpjFUv3QjAg58bp1r3%0A+XTW4Y+rWs+2nHKAj+0Y5sxQl3nS8AFgLZ+cGMBH922UkGfVMwxHdRxPz8ta6iIo7nK0Tf6mGuVT%0AQYZd5QFSY0u6iCj4EV/KrgXgeVXFcUPT3DnSR5fodo/EGfpUke1+Bjw4M6lwg+RZlSqOc7S+X0qN%0AP/eO44CrWB/rNm1SFe7Ir+JOJwYgcUB5iudXU854+gQAu6/vJlXStPebvTk6ejupVXwqpv9XBkO8%0AVBb4uAoomLl3Qc3lQNDDhx1tN3fVizyme4LXyokMOvpa+om0yle7MnymsgGAx0Qez964j8/vGeSs%0Abn3Iw3ufNMaen+ephXpOzsUBn8zkWO3keXmk++97CcVCneHXHc/NH9Tz9DNezAe6AyplLVsRxVQl%0Ax2DXAmMz+vuJKhHu9jKMibbBL5dOHrf2AO8fOYl39+kt7ZvGC3x24xzzY9382byW22ujHo6TBcbQ%0AOnHCwBQzMzkiehga0vfi/XR/L6dlPaaq2m59t7efcRXyLq/OF3K63JgKWS0ZBlI9ty4sjbF13OWN%0APVnun9Rz8kHfY5+bcloilIzN+0YuJpP3eHtd25Z1nbNUykWGz1X88gZdDsBF8UFH6/uHVZ7P+EU2%0AqAzX5/WY/EXYSRchf+XWudDT8/SPMlNUaz5vTfXkGnDzPNnp4fy0m3113f9zVZFBx+Njvm7PxfUC%0AriiGnCqvisYBeLNay4bCSbworoKCfXGe/8oWeUWYEKZ6nlSVx5jj8dTBET45odfqA6rOe/MVdk1p%0AW7LX87nwyfv4t59v5B7RevrhVUVGx3IkSutRb3+em+Z6OZ4KWz2d9piwRl05jLo+T9uwH4Cf7Ozg%0AmkzAnkTbzf9FL/d2rmJc1Xm90mtQkCuy6rQF7vvFMACf8BXPjAtcIxVGUz2Xvjgc8pM9q5shJ9cE%0ANV5adbjPD7jK1+vy62s5vpODN3j9nLVKy2RiosDnPJ8/zWp7HyjF2qTK+z3hVEfPr4v9Ge6dX823%0AA92eNxPil/p4Sx02ONpuvJYqu2o5IvJ8MdD6dmmc4fr8Gp4Y6zaG7gZKXp1MNmb7jP4C26mlSd5Z%0AXsWf1/Qa8MOcz9ueUuXvfnECGaXH9szOPgo4PJ8AvB4cR1GuB1zrZzg/1Puw1UOzqLTI/tFOVq/R%0Az79/Xyf7PJ/Pnqr3Lu/Z3cffnDLGldu7eYdZg+bqPtszPdwg8wB8IBcyPZdlTo7jY0rXs8nv42wv%0AzwNOxKjSz3ufF/N2bzOXpVpv56KA088YZXR7ke/Gej/z+LDOXjdDydM6OScu1+bq5HF5k7H5P5o8%0AkTSF+02estfDm4sz9Jxc5cBWXc/IXJHJ1CdLgfXeAgD/lyx/Uk/5nlk7n10L+Xjg89ykxDZf6yTA%0AC7weLhjQp5TUKt3Uax5boxIlpcd21nW4Nlvj0o45PjGv7fkT6y5PO2EfV+7U69QfdY/yikl4vgyy%0Aw9V1vyHu4yon5i15LaMHJ4cYypQp9nahzNp56VyBNdn1XFDVtuytXpaPqPV0uyGbnjKt67mhj27x%0AeXlaY0eobcfWwjAVUt66bgSAG+7tYtTr4XaJeF9B7wv7N83xp9sGeJlZA0oq4e6gmxcdv5ck1M+L%0Aag637V9Hv9S5Fz0HXQceXxrngXFty+/MeGzNFXhx1WfzkB6T4lDIq+/K85dK25/eoMZ91Q4ueM44%0AaUXvn6/82VpyGbjO7IFfT42ZWpbdTh97jfdlGwvkxGOIgBeaNejzhV5OjwNecKaek1M7S3y22sVO%0AN09Fadme5JZ4Swn+cl638QyKPMuZx3EUlVDr24lbJvj23UUuzSZ0lLRO3jmylq9l67zBXM17h9PN%0AxijkxHWTvH9c2+BLe6bZNzLILaL1fyN9bPUdttQVGBn9VzbiuVWX+zK/G26kVB09dyj+tvO7oTEW%0Ai8ViebSpmoiZJuaD7PLSpEOsS4AvK6Xetay+57XJ34rGTuJLwPOUUttE5BL0fX+HigB/q5T63LJ2%0AbOCh/Vr63nlox9YTlFIVEbkW7WBrxV3A6aLvzEuVUh8EPigiC+b9i9HOtLONA2TnkrrqS+pJl7xO%0AeejaXwdQSqUiEinV3GGlgGeitj4DnKOU2iMily1r7/IdWeP1kY7rC5RS9zwkcYkHsAUPe/5BZNzO%0A4bccx5R9iIOxhb4u5a/REW8XmvG/9iD134mOxPzukrSz0ePdjnY6vxHtSDtXKTUtIl/ioePTchTP%0A9AAAIABJREFUGPeExXFvJU+llPqQiHwPfe/mDSJyQeO95XlblG8nl3a8GRhFRyw66Ii75QjwBqXU%0AVQ97QzvIngP8i4h8VCn1lYeVXplDGbOWsjL/H3TutCm7lFZjc7A2PUzuBxn/drreUqbG9rWyJS31%0A7ldJf/fCypmOUj6cbResfvTTnSSPdhN+bXzCPXYPBPpe/ai5IvqwGXGDR7sJvzbK5WO3b2cmlUe7%0ACb825uJjd9wuLB30O0hHNfvi/KPdhF8b1wStttvHBo5jnQQWi8Xy28ix+5eVxWKxWI42foE+KrDP%0A3CP2YvSxqACRiXACuAZ4oYgMQPMetvUrlHeARpTPS4D/Mb93ACOm7qVHCF6DORZR9L1oncC8yd/g%0AKuAVIlI0+VY32nQQSsC0cYhtBh7fLqNS6n509N4HZPE+v4YzoFHXmHEUnA+sX+HZR0LDiTVh+vnC%0AZe9fZNr1ZPQRjrMt6vgpRrYichI6ivEeWsvzDQ1Ho4icuUJ5gGeY8c8Bz0NH7bWT8fVo/dho6mp8%0AAru8HVcDf954YaLyVqIE7DO/X7JC3v8LXNKoV/RRux8GPmLeb6V77XS+E+30mxWRQfQxxiuxVJ7n%0AoY/8nBOR45VStyt9h+hN6CN6AR4rIhtF3+14EYtz55FQQkfkpcDL0MEuy7kKeJ0s3pd4kuh7QNej%0A9f7z6Mjpsx5BG1Yas5ayOsT6twMbROQE8/plLNqjw23T0nZsQR+rCu3HfzswLCLnmjIdoo+5bilT%0A2tuSdnpnsVgsFovFYrFYLBaLxdIW63i0WCwWy28FSqkR4F3Aj4Ft6DsZv2Pevhy4TUSuUErdBVwK%0AXG2OHPwhMLRC+TJwqojcjD7K8v0m/T1oh+UP0R/WN/g/6CNGb0cfhXiqOdLzOhG5w0RZXQ38K3C9%0AyfcNHurAasUP0JGEt6Gjm1Y6nvJPgV7gftP2/wbeYd67AjhHRG5COyW2t67iyFFKzaDvRbwdfWTt%0AjcuyTIvIz9H3JL6S1nwGcI2MrgQuUUrV0eN0iuj79y5Cy8NHj/Md5vXByoN2gv0L+p6/byqlbqKN%0AjM0RvK8GviUi21g8evc/gAtNO54CvBEt19tE5C7gtYcgqo8Afysi19HaidbE6OlLgc+LyHbg58AX%0AlVKN42tb6V47nd+GPur3TvQdm9cdQlsva/QP+BDwJyb9TUa3t6HvA/y+Sb/e5LsD2AH8+yE8YyU+%0AA/yJiNyAPma1VcTkF9BRoLcYffgcOjLwPGCriNyKPgb1E0fYhkMZs8toLasVUUrVgJcDXzdjmaLn%0AyZG06bNA0bTj7cAvzTNajr9SKkQ7iT9lxvOH6C8RtJNpS1vSTu8OVQYWi8VisVgsFovFYrEcTaij%0A4N/Rgj1q1WKxWCy/dpRSxRZpO4Ety9L+Fe3MW573HSw63FBKXcmi4+hQyjee/55l6Z9Ff6i/PP8o%0A8NwW6S9Z9voTtHZ8LO/XhiUvDyUqrVFuDnhNm/cmgCe0KbplSb5Llvy+s/GeUuqyZfUVl/x+2ZLf%0AL0U7H1rxzeXHMLaot0aLiDJzx+K5y5If1teDlP8S+qjc5el12shYKfV9Fh1qjbR7WYwga3BRi7KX%0ALXt9LeYoTKXU9Tz0nsKH6FmLun7Kw/veeK+d7rXT+Uva1LNhye83YY4RNnJvVf8blqeZ4NOKUqqV%0APBr1T3AQfW/o1TLdu4+HyvxdLfKkwF+an6V82fysyLJ5d0hjtixPO1ldtux1u7lzDXAmyzjI2LRr%0AUxX43y26eLDxv5HWEdWtZAptbEk7vbNYLBaLxWKxWCwWi8ViaYeNeLRYLBaLxWKxWCwWi8VisVgs%0AFovFYrFYLI8YUeroCc+0WCwWi+VYRER+AWSWJb9MKXX7o9EeyyNHRJ6FvrtxKTuUUhc+Gu05lrHz%0A57eHE/vPVifmBtlRmwAgcDx8celws80jYUbDOUpenlgl1NIIgH6/g731KQaCEgCzcYX5uEJ/UGI8%0A1FfHZpyAopfFFf29yaKTYXdtkljFbMoPA9DpBOyN5piKFgAouBkG/E521MappyEAJb9ANQkZCroY%0ACWcAiNMYz/E4Lquv6e1wfO6ojlB0s3S4+qrb8WievJthtD4NQI/fQahierwis0lF1+3myTgeC0m9%0A2Yb5qMIZHes5EOnrQVMjh6KbxTVX9o6EMxTdLF1eHoAuJ8ueaIapaIE1GX0drQJmkwoDficAC0md%0AtX6JB8JJPH0NMNPRAt1+kSiN6fV1IO7dC3s5ubiGta5+vbV2gLybIVIJeadxdTJI8/pgmIrLOAiz%0AcYXBTBcAtSRkKpqnnkRsLKwCIEpjAMqJPv26w8tRSep0ewWmYt3/k7ODXDu9nY1FXWasPsNwtpcO%0AZ3HKPlAdYzjTzX3l/QCcVBjGF5c+N88tlT1NXZqPKpyYH2pEYzMZLdDvd5ATfYjPRFIh5/hMRgvk%0A3cX6XYQZM0aJStmUHWQurTMezTfTHBESlVJNtJ70BZ1ML6kncDwEodfNE5E2x22yPseJBa1/e2sT%0AnFPcwJ5olrrR7Q43S+B4TMX6ROmnZdZwfXiAIa+De+tjAGQcn4zjs6N8gO6goynLTjfL9rK+9rXL%0AL9LtFUhRVIy8824GXxxy5grsmopJVMp6r8Roqvs7nVRY63exO5zGMXNntD5Nb9BJt6v1bTSao5LU%0A6fILzMdVQM+JFMVxuUGtb2mdQa+Dm+d2sD6v50msEqppyJpA6+hUUqaS1ElUyolZXe6uyn7OLKzh%0Atsp+cm4AQD2NWJPpwTXfgd7gFrkrmmIimm/aiZwTsCHoYXttFICil0UpxYH6NMPZXt3fNGRN0M18%0AUm/qW7/fwWxcbepkf9BJpBJSlTb1Zmd5lLX5fiZDPSddcenyC3S7+eb8jFVKOa1TMHr6YOUAQ9ke%0ANgTd7I60TTo56GMmrTOWlCk4um8zcQVHHObiSlNvBvxOZuIKRaNLe2pTRGnU7EePl2c+qTMezTEU%0AdDX1NlQJkUoAfeRXIB71NKLk5gDYURunyy/gitPUiaGgi4Wk3rRTnX6BjOMTpTFzZmxzbkC/38FC%0Aqsus97vYXhsj6/jN563ytS3eVZ+g2tS3LAU3Q970tdvNcW9tjHoakTG2pOTlyToeifmMaYNX4sbq%0AHnr9DrKNeRovUEnqbMz2N/s6k1TpdvPsDad0mzK91NMYVxymzdwtOAGJUjxYOQDA6lwfqUopuTkm%0AzPgDHJ/pY9S83lkZZUN+kMlonn5jO6tpyGq/xERSYdjT8200XiAiJW/mUqQSakrbt1SlRt8iXHHo%0A84rNPFUV0elkmTey7HSzlNMQz+h2NQ2JVEI9jVhl1rdIpeQcn7Fojn7z/IQUT1zKZp2ajhaYDcus%0AzvU214VyGtLr5pt5qmlErBISlTbtVKJSim4GB23PGnXvr880nx84HrNJlTCNcYzdXxN082B9vFlP%0AJanT4ebodnPsqE+Y8c+Qcfymrp2SGeBAoteKhqzqaUSXl2cuqTXnwAnZAXaHU801ZnXQxVRsbLUZ%0Ap0A8fMdj2qybXV6BmbhMv9/JhLHTjghdXoFBr8jWsl4XMo6PI0JgdKuWRiQqpcsv0GvsWyAud1cP%0AEBvdHsx00e3mUEpxV0Xb19MK66iqiLmkBsAmv5e9yTxTcZlhMxd2h1P0+x0cCGeZDctGB3tJUcxG%0Auq+n5VdzX32cbq/AtLH5/Ub3G3KM0oRVmS4SldJt5vJCGlJO63jiMmHs0nG5AXwcs9pAj5Nhe32c%0ALi/ftJPj0TypUmw29nYiqdDn5jmQLM6HNV4nO8Kppv1PVUqiUj23It3Gk3KDjMcL+I5HxuwndlXH%0AWZPtY19dz8k/LJ7EjdEYlaROztiAUMVkHJ8ZU0/Ry7LK62RHfaK5Bq4yNm08mqPT6PJkOE/ODej2%0ACgD0uXnuq4+TdXxCo0sFN0uiUvbXJgHoDTqbtq+xBnc5We6tjnKSWaey4jGdVqmkUXN/Mx1XKLk5%0AFFA07X6gNs6GbB8zSbUpk2oa0uUVmmNSTkMOhLPNPWeYxvQHnfjikDF2Yjap4orDTFymy/QlVDGz%0AUYVes5aXkxodbo4U1ZRJIB6T0TwlI4+1fhd3VPdT8vLNeXt8ppc7qwfwHT0e81GFjFlDjzO2s5KG%0AVNKIclJr2uCGDXpgfgSA9YUBSl6OhaRO1diOLdkh7q6PEqV6TnT5BRyEUMXNPcCaTA+7ahMMBV3N%0A/VOPV6CSRk1bfiCcZVNuFfNprWmXskY2B8z+OlEpHZ6WaaPu3qCD+bjafP6ZhTXcXRtlddDdHP/G%0A2K0NuhkzdsIVh1glzT1vVjxilTIazjJs9qqJUiyYeQwwUpvirM6NTMUVAlPOESHvBOyuTxE4XlNu%0AWqZ6jGppSN7JkJA291iTsd4TNvpxcnYV++I5Ck7AjLF3oYrp9zua+5uaiplPqmzJrGJ7ON6UQ4eX%0AYz6ucoL5u2MyqbDa6+TBUOt7yc2xkNappxGrg25A79PH4/lmW++e38vafD+1NGLQrG+NZ+6tTXBi%0AXt+O4eKwL5xms3nWtso+uvwCgXjNvUukEvrcfHNNmEgqTMVlTs0M8kCs9xN9boGppMKkscnbx25c%0A/MPhGOSk/nN+651l947fdFSMgY14tFgsFstRjYgk5n6+O0Tk6yKSP8zyrY4dPJzyCyvnWpFnAZcr%0Apc5Y8nNIThMR+S8R6Vo558PKFUXksyLygIjcKiI3i8irDrvlv4WIyBki8gePoPwlIvLpR9IGpdRV%0AwJuAP1sypofkdBSRc0Tkk4f7TBE5T0RmzXjeLSJ/dbh1mHoe0Zw4jOecJyL/aX5fUebt8iilHrds%0A7qw4f0Rkg4hUje24S0T+UUQOe18sIm86XJtzJJj23mF+b8rNYrFYLMc2R9M9PpZFGh/yH4uckhl4%0AtJvwa2OT3/toN+HXRsOJfizScIZZLBaL5bcL63i0WCwWy9FO1TgatgAh8Nqlb4rmYOvdb8TJsgJd%0AwJ8dToFGv5RSf6CUmjmCZ34BmAZOVEqdCTwb6DmCeh4VRA76F+YZwBE7Hn+FnAc88XAKiIinlLpJ%0AKfXGI3zmz8x4ngO8VETOPoI6fmVzYoVxerR5QCl1Bvq+yVOA5x1BHW8CfiWOx99yWVksFovFYrFY%0ALBaLxWKxHBLW8WixWCyWY4mfASeY6KC7ReQzwC3AWhF5sYjcbiIjPwwgIh8Ccibq6QqT9lIR+aVJ%0A+5yIPpejVfkGIvIxEblFRK4RkX6T9ioRuVFEtonINxtRUSIyKCL/btK3icgTgQ8Bx5tnftTke5sp%0Af5uIvM+kterXThHpM+9/20Qu3ikir24nJBE5HngscKlS+uuvSqlxpVRDLkXTl1tMn5+75PnbReQL%0ARg5XiMgFInKdiNwnIo81+S4TkS+LyNWmfc8XkY+Yun4gos8sEZH3mj7eISKXi+hz0ETkWhH5BxH5%0AuXlvab2Xi8jVwFdEJCsi/2zqvVVEzheRAHg/cJGR50UiUhCRL5pn3bqkPw8rv0RMa01b75ElkYPt%0AZCwizzby2mZktwHtBH+zacdTRKTf6MKN5udJbfq1NBLwsUYOt5r/N7Ub16UopcrAzUavNojIz0z7%0AbjE6h4gMichPZTFi+ClyeHOiGe0rIi8UkS+Z378kIh8XkR8DH24n/3aIyP8SkV+YvP8tIoMt8rST%0A5dNMO7ea8h2HIKsY+DnadrTT/YKIfM+M7x1Gr94IDAM/Nn1FRJ4pIteb8l8XkaJJXzpPzxGRa83v%0Ay8feFZGPyuLcf80KsmqpH6aevzN9uE1E3mDSzxaRnxgdvkpEhkx6O3vVUs7L2vBqEblJRG6aNUes%0AWiwWi8VisVgsFovFcrShjoJ/RwvW8WixWCyWYwLR0UK/DzSOWNwEfMVEf0Xo+/aejo6GO1dEnqeU%0AeieLEZMXi8jJwEXAk0wkVAJcLCLDrcqb5xSAW5RSZwE/ARpOqm8ppc5VSp0O3A280qR/EviJST8L%0AuBN4Jyb6Sin1NhF5JnAi2jl4BnC2iDx1eb+UUruWieEVSqmz0dFubxSRducFnQpsazgdW1ADLjR9%0AOh/4mIg0zpA/AfgEOkpsM/AS4MnAW3lopNzxwHOA5wJfBX6slHoMUDXpAJ82MtoC5IA/XFK+oJR6%0AIjoS9ItL0s8GnquUegnwegBT74uBL6P3Nu8FrjTyvBJ4N/AjpdS5pj8fFZFCq/IikjXPeSxwMVr+%0ALxKRc0z6w2Qs2tn8eeAFZlxfpJTaCfwj8PemHT8zcvt7044XoKNOW/VrKduBpxo9fi/wNxwCZuwf%0Aj9avMeAZZjwvQusg6LG7yuj66cDWQ50Th9CEk4ALlFJvob382/E/wONNn/8NeHuLPO1k+Vbg9aat%0AT0Hr20ExTrbfQ9uOdrr/bGC/Uup0o68/UEp9EtgPnK+UOt84Fi81/T4LuAn4i5Wez0PH/pXArOnX%0AucCrRGTjQcq2049XAxuBM5VSpwFXiHb4fwp4odHhLwIfNPnb2auD6SwASqnLlVLnKKXOKWX7DqG7%0AFovFYrFYLBaLxWKxWI5l7JFOFovFYjnayYnIVvP7z4B/Qkch7VJK3WDSzwWuVUqNA5hIrqcC315W%0A1++hnQA3Gj9bDu20OVj5FLjSlP8q8C3z+xYR+QD6GNUicJVJfzrwxwBKqQSYFZHuZe14pvm51bwu%0Aoh2Ru5f1azlvFJHGPYJrTZnJNnmbiMi7gRcBA0qpYUCAvzHOzhRYDTSiznY07s8TkTuBa5RSSkRu%0ABzYsqfb7SqnIpLvAD0z60nzni8jb0UdV9qCdZP9h3vsagFLqpyLSKYv3WH5XKdVwJj0Z7UhBKbVd%0ARHahHV7LeSbwRyLyVvM6C6xbofwPlVKTpp/fMnlvorWM+4GfKqV2mLqmWrQB4ALglEUfLp1LIvKW%0A9mspJbRD9ERAAX6buhs8RURuRY/bh5RSd4pICfi0iDQch40+3gh80Tikvq2U2tqivnZzYiW+bvQb%0A2su/HWuAK000XgDsaJGnnSyvAz5u5ui3lFJ7D/Kc443tUMB3lFLfN7Jopfu3A38nOtr5P40jeTmP%0ARx/Zep1pVwBcf5DnN1g69s8EThORF5rXJbSO3dumbDv9uAD4RxPNiVJqSkS2AFuAH5r2ucCIyd/O%0AXrWUs1JqvmVjvDzTSZUevwhAj5tnbzjNWDSHa068ng7n2ZwdZGc4hS8uGcdnJJxhc26IHXUdMbkx%0A08eUVyFFMZDRU39L0M8d4Tg5HTDNrtoEPX6RqWiBu8p6mE8rrmMsnG0+P1Ep91b2k3UznJgfAuDB%0A6hg5N6CqIoqu/p5BNgiYiyvNO7lmkyr9fieDXoG90RwAg34noUrYnF8NwEg0w5qgh73hFD2efl7O%0A8ZmKy+ScgMGgRDmtk6iUfdEMtSTSMjFtq6YhsZkiZ+TXcPXkHQzl9WnX+5TCEWEgKBE4+s+1mbhC%0Al5tvlnHF4Y7qCBsyvdxbHQX0t3Pzjs94UiPQgckMZXvYW5+iK5dplptPqgRLTvatqwQfh5wT6DZ6%0ABe5e2MuWjnXMJTUAfMejN+gk42j5dzlZZtDvDbq67pKTZT+KahpSifV7k0mVjcVVVJK6zpvRy93O%0A2kSzb2cV1rIrmmm+3lUbp8svMp1UmmOUkHJOx0Z21CdZ5XcafctRTkNumnsAgNNLGzgQzpJ1fEKt%0A+gTikaDImr7NxRX2R3NU0jqp0t8WLrpZOt0s49E8geeRoignNXJuwLBfAmAiKVNLQ3r9XmaU7ssq%0A817R1L0m28f99QlOyPRxe3V/U77VKGR9Rjvl/yfcT59bICcenZ4+pXmsPkvODQgcj+Ggq6lLd5b3%0AEhh5J+Z7QiP16aYOhSomxaWWxqYfGVxxuLW2n0Ejo5mozOnBAH6gv4c0lpQZyHSxENea4w2QcwNW%0A+13g6+fvi2YouTmm4jIAlaTOQlxjTb6vqVuxSujxik1Z58QncVKUUoxEswAMZ7rZF89zfLafubTe%0ALAewy8x3NyvkHd3/1ab/Pg731ceb8tgfztDjFxnK9jTvKasmIWPRPGWjW77jMhEtkHczrDayraYR%0AsUqYj6vkjZ4OZrs5LujBQdu12bii/0+q5I1M6iqm3+totrHg5bT84wXqqZ7Lu+JZik6GghM0x6fx%0Af6+vl/aseIRpTIebZW9dbw1OyA0y7Oa5N5oGYCGpU01D8m6GyVgfJJB1Atb5JcrmWb1OjgfiaRxx%0A2F7eB8DmwmpqKmY2rlAw8+RAOIsrDsNZPd4Plg/QFRSpJXWeUDwOgDvqBwhVQmj0Zl88T49XIEGR%0AMUvIZLxAl5dnU3aQUdOm/bVJfMel19H6t8fM2USlzTEtuhnCNGb7grbJq7qKnJAdYC6pEZo8k+Ec%0AJ+aHWO3q7x/dH83Q4WQIVdwco/uqo6wKuljj5knNt/rLacgqt0hHx3qtk2lI3gkYi+bpMzZ4Lq2x%0AkIYUHV1Pb6aTPjfPTFwmZ+bSeDTHL6uTnNGxnp1mDNZ4JXaGUySOHr8hr4N7aqN0+0WmI93/Di9H%0AIF5TR0KVMFKbQXmqOQdccagkdbq9vJ6POMylNYpuloWmnnrMxBU2ZQaIjb7siWaYihYYzCxe2X5m%0A5wa6JMNkqm1pLQnZGVdZHWgbGrgegbjEKmE6qTblD1ByMowneu4G4tHjF5vyn4kquDh0urnms0KV%0AkKi0KTdPXHwcAnGbNrjoZkiUIkxjtlb3szk7yEg4Q6eXp2BkMpOWyaQ+c3GFAWODdtYn6fByzTVg%0APG4eltFchxKV0iEe/aZMIC7FTIaC+E37ui+aISseE3GZTblVAIzGeuwb8+6+ygjD2V663VxTJpPR%0APEU329StmbhMp5NlPJ5vzpN90QyBeHS7ecbSKiPRDHknQ9HNst/Ysryb4UA4S5dXaNrOIb/EXZX9%0ArDLjFqM4NbsKB3iwckCPt7jk3UxTjrjgIrjiMmPGNi8+qROQFY+B/DAA91QPMBCUmG/0QzyqaYiX%0Auk1Z5pyAIb/E9preA3T5BSpGFz0TY3J/fYIuL085DXHEQaEYq81wXH4Vk0rvbxbSkIWkxlnBGn5R%0A1t9pPS43yH2VEc4s6vl2fThCVnxyTkDJ6M6d5T2U/AK+o9eEahKiPMXm7ADba2PNsQzEZTA3xM5Q%0Az7dT8sPMJlUcs7fcF+s94mxcodusb9PRApuygzhZnaeahuScgNmkylqz9j4QTjJs9hQ1FeOJy/2V%0AA2zKDzf1Zlc0ji8uI7UpjstrvVkVlNhdn2zawJwbUHCzdBr913pSIVEpx2f7Abi3OqrHDYfjXG3f%0Afx7NEqYxBTeDa9aTyXCejaYMQOKkDHpFHPR+CPT+dX22j14jx53hNK44JCplKtLb66KbpZLUyKHb%0A1J/pQqGopxGuGdu6SpiOFnhcfj0jiZ5XGcejnIb0ZbWMfMfjvvIIq3N9zTmwN54j4/j0eNoG76/P%0AkHV9OtxcU0/31qdwxWE8mqfDrH+euEDEglnLC26GB+vjnJYd4vZI63tfUGAyqTDUWMvNfuH+6oHm%0APJ2JymzM9jOd6LX3lvIePeZJhT6zLozHC7jiMBrPc5yv98a7Yy1vz9V1uuIwE1c4NTfUnAO1pM5w%0Atrdp79cF3UyY5yRmLakkITuqY5yYH2ra5SG3yG21kaZOrMv0sqc+xbpsL7Nm3HJOQCWpN/eqjT3K%0AeDTP3qreKzyr61Rure1r/l3gi0OUJly/8CCdfqHZ7jCN6fU7mnY5VSl1kuaYVNOIx2QGubW2n3sq%0Aej+Zd7NsyPQ2/1bKegHVNKTf72DO2JJOJ0vRyTCY6cY3enJneS/dQQcPhmYPkh1gLq0TiEvN7DEG%0AvAL748U/7TqdDCUvx3ULD3BcTn8EtC+awRWHx+UP9ie8xfJwrOPRYrFYLEc7VRPd1MR8SF5emnSI%0AdQnwZaXUu5bVdzh3vzXOPfgS8Dyl1DYRuQR939+hIsDfKqU+t6wdG3hov5a+dx7aSfAEpVTFHOWY%0AbZUXuAs4XfQdkalS6oPAB2Xx6MyL0c60s43zcOeSuupL6kmXvE556L6iDqCUSkUkUkqppflMZOFn%0AgHOUUntE5LJl7V1+fkTj9ZGO6wuUUvc8JHGJN6UFD3v+QWQsLfK3wjFlH+JgbKGvS/lrdLTohWb8%0Ar13hGT9TSv3hsrQ3A6PoqEYHHdXXcOo+FR2B+i8i8lGl1FeWlW05JwxL+7xc15aPUyv5P+wIVcOn%0AgI8rpb5rZH5ZizwtZQl8SES+h77j8wYRuUAptb3Ncx5Ybjtoo/tKqXtF35f5B8DfisjVSqn3Lysr%0AaIf1i1s8K2bxpJGVZPUGpdRVSzOYsW9FO/1opZMC3KmUekKLer5Ea3vVTs6/EhpOrGORclpfOdNR%0ASpfTbmk5+kmPoqOLDpexpN0yc/TT+OD7WKTXya2c6Sjl/uhIrig/OnCP4cPFNmfbbd+OfkaOYZ08%0Amo7mO1w8OXbXAIvF8psnVceuvfxNc+zuhiwWi8ViWeQXwNNEpE/0/XQvRh+LChCZKCeAa4AXisgA%0AgIj0iMj6Fco7QCM66SXoYyIBOoARU/fSoymvAV5n6ndFpBOYN/kbXAW8Qhbvh1vdaNNBKAHTxiG2%0AGR191RKl1P3o6L0PyOJ9fQ0HWqOuMeN4OR9Yv8Kzj4TGJ9cTpp8vXPb+RaZdT0YfPTnboo6fYmQr%0AIieho+juobU839BwNIrImSuUB3iGGf8c8Dx0JF07GV+P1o+Npq4ek768HVcDf954YSIQV6IE7DO/%0AX3II+dvVMWKO1n0ZOtINo9tjSqnPoyOFzzL5D2VOAIyKyMki4gCNKNBWtJP/wdrb6POftMnTUpYi%0AcrxS6nal7yu9CX0c8OHQUvdFH7dcUUp9Ffg7FmW1dIxvAJ4kIieYMnmjVwA70ZGjoI8sbcdVwOtk%0A8R7Uk+Tgx9K204+rgdeKPoK6oZP3AP0i8gST5ovIqSZ/O3t1JDprsVgsFovFYrFYLBaL5XcY63i0%0AWCwWyzGPUmoEeBfwY2Ab+k7G75i3LwduE5ErlFJ3oe9ou1pEbgN+CAytUL4MnCoiN6MRuEvwAAAg%0AAElEQVSPUW1EQb0H7bD8Ifoetgb/B33E6O3AzcCp5kjP60TkDhN1djXwr8D1Jt83eKgDqxU/QEcS%0A3oaOgmp3HGuDPwV6gftN2/8beId57wrgHBG5Ce2EaBcxdsQopWbQ9yLejj6y9sZlWaZF5OfoexJf%0ASWs+A7hGRlcClyil6uhxOkVEtorIRWh5+OhxvsO8Plh50A7kfwG2At9USt1EGxmbI3hfDXxLRLax%0AePTufwAXmnY8BXgjWq63ichdwGsPQVQfQUfYXYdxGB4BnwH+RERuQB+z2gh7OQ/YKvpo1heg7/OD%0AQ5gTJt87gf8EfsTikZ2taCf/dlwGfF1EfgZMtMnTTpZvMvNoG/p+x++v8KzltNP9xwC/FH0067uB%0AD5j0y4Hvi8iPjR5cAnzNyOoGFh2f7wM+YfrUOIK2FV9ARyTfYmT1OQ5+Qkk7/fgC+mjm24wsXqKU%0ACtEO/g+btK3AE03+dvbqSHTWYrFYLBaLxWKxWCwWy+8w9qhVi8VisRzVKKWKLdJ2ou8yW5r2r2hn%0A3vK872DR4YZS6koWHUeHUr7x/PcsS/8s8NkW+UeB57ZIf8my159g0RG0lOX92rDk5e+3yN8SpdQc%0A8Jo2700ArY5jfMjzlVKXLPl9Z+M9pdRly+orLvn9siW/X4p2arXim8uP92xRb40WUYDmjsVzlyU/%0ArK8HKf8l9NGTy9PrtJGxUur7LHNyKaXuBU5blvWiFmUvW/b6WsyRmUqp63novZUP0bN25Zal37es%0AHe8y6V8Gvtwi/6HOiW+gneLL0y9Z9rpKa/k327tU5sap/50W+ZfmmaC1LN+wPK0VrWzEknpb6f5O%0AFu89XJr/U5h7Qs3rH/Fw3cPcCfmw+0dbjH0K/KX5Wcosi/PrWlbQD3O341+Yn6X1b0XfT7u8He3s%0AVUs5WywWi8VisVgsFovFYrG0wzoeLRaLxWKxWCwWi8VisVgsFovFYrFYLL+zHMt34v6mEWUvzLRY%0ALBaL5ZhFRH4BZJYlv0wpdfuj0R7LI0dEngV8eFnyDqXUwe5Z/J1ERB6DPjJ3KXWl1OMejfYc66zq%0AOlltLq5GmtfFQq+bo6JiXHPDw476BP1+BwUn4O6KPqG3JygSpwlnZ/UpvvMqpqZi5tI6C6k+/bjo%0AZBiP5gnTWJfxi8zGFfr9DrKOvpJ0d32STi9P3vGbz/fEZUd1nJ5AB17HacJsXKHDy+GYdiakuDgs%0AJDUAuvwCSil8x6PbzQEwHi8wG1XoDfSp1xPhHOuzfYxFc5yTXQ3AL6t7qSR1BKHo6WtsXXGoJHXO%0Aza0F4Lb6Abq9PB1OlqqKAJiKy5TcHPPm+TknoJqGeOJST3WeHq+AJy7TSQUAByFFEauEyXAOgGd2%0AbOIXtb1Uk5DA8Zp1JSplS2YQgLvDcTxxGQtnGcx0AZARlw4ny3i8AMBofZqT8sNMJxVmIn0yc2/Q%0AwVxcYXXQTcFcAbu1vPv/sffmYZYlVaHvb+3pzDlnZWVV19QzdNM09IDIYCOIoj4BgdsPEG9fRxzA%0A6/1AUZDbDgjC8yrIBUQuAgo+roBc9TEKNN0y9jxP1TVPWZmV4xn32Xuv90fE2XUq+2TWAEh3Eb/6%0AzlfnxI5xxYoVkWediKAWlvP+vrAwyUOdWYb8EoGY/p7trhB5Qd5vE2GVRhYz4VeYS03eRQl5YjjG%0AN9oHTH9oxmRYo5HFlGxZS2mL5xa3cmPnIDXfyHaDX+HheI5WGpt8vJDN0Qj3NQ/l/X9OYYxYU6YC%0A0//7u4usJC0uKE2xkhrdmuuuMBJWuHthD7XI9PdF1U0UJGQpbZl6BxWOpU0CPJZsH5wTjfJA8zAj%0AobmGdbHbYGtxnEwV37bfF4/FpEkrM3UcCSrEmrDYbTAamjpVvIiiBNSzmIXEyCQUn0baYWM0DIAC%0AHU2YCmrsjY8BIAi+eFwUTQCwszvPsF/iYGeB7YVxABbSFnuaM+yobGSmswjAdGGU88NR7otnAYgk%0AYCVtUfNLub4VvJDpoEpHM8CM25IfUZKQpm1LqhlVv0hmv5w5Gi9R8EI8EdqpyeeS0jSLWZuj3WV2%0AFEw9SxLwYOcoS1a3qkGJ6WiEpbSV69tENERZQva0zWnbY1EVQah4EaG5mhpBONpdpuoXSTD1bKYd%0ACl6Yf2HUTDuUvIiaX2Rf28jtCeVpDnWXGAtMv7WyLqlmJJpiryJmezjKQ51ZLrHjpk3KctYh1Yy2%0AGl1eTpq5HLbZtjWzmKhvnM60F5goDFPyolxOQ36RSHwK9nTsOxr7mCyMkGhKyYsAyFBUlaOxud46%0AEJ+hoJSX14uTasZwUM5t2Vx3hY3RMHtaRwHYUpygnnXYHI7ktjSSAEVZtvYmFJ/drRkuKE/Tsv0f%0AWRkrsGzHQD1pUwkKlD2zpJyNlzmvtIE97TmGwzI9jnYWeVJlS17XRhaToqzYfM4vTDKT1HNdC72A%0AdhrT1ZSmHZPnFMYoeiGH4sV8DDzcPMym4jiBnUvmrb0C2BiaOL54VL2I/V2j652sm+v1gZbRpS3l%0ASYb9EnGWcLRrbOcFxSmjf7bfBKHkRRS9gIK1QTtbMwyHZRbiFQCuqZ3Pbe3DlP0CbWuDQi9gsdvI%0A+6gaFNkcjbC3c4xjHVPWhZVN7Gkd5bLqVu5u7AdgU3GclaRFzfaxqhKJz0rapmrt3a7mETaVxhnz%0Ajd4e6S5R9gtGxrYvf7i0lc8u38/Ta+exv2t0ZylpsrUwzojtt4c6s9T8Igq5XerpW9k3cYoSMJfU%0AubAwyV4ry97YvKRk5un93UVEBEEomuukOZbUqfklmlknt/mjYZWiBMRqTpkf88vMJnViTdgWjuZ5%0AxZowGZj5daa7TKIptaCU51P2CzTTDgvxCuPRUF7vZtrJ57uCF1L1CiymTWp27u5kXUIvyMcrGDtc%0A8SJmuyvHdTCLiWw7toQj7IqP4YvHkJV/VzP2to4yFtXyOWdbcYKltMVSt2nLihmPhjgWL7O1OGn6%0AKV5kJDTlAaSqtLXL4fY8W0omToBHIB6NLM5leTheJPICzonGctmKCCUJ87VCPW1zTmEsn288hPmk%0Ad5uCYdgv0dRuriPjQZXD8SI/XN7GN5r7jL6hjIZVal6BFWsnUs3INCO0st3fmmVHaYqCF1C347SV%0AxSSa5uVnqmwvjLOcthm28t/dMePOFy+3y+dFEzTs+gegIiFH0jrLSZOhwNiSIa/IztYMoWds0YZw%0AiCG/yKHuEhN2Pm9lXep9Y2QmXmJLYYy5pM6ozWchaVLyIipelNvuYb/IgXghX7t0si6RF1DzS3k/%0AHYwXuKg4xayVZ8+2HomXSKwuC8JwWEZV6dqwyAsY8oocjBeMvMMaqWaICL3v3nt1nrTteKB1mNGw%0ASjuLKdj1qyCsJK18LVnxIgoSMp828npnmjEZVNndmWNzZMbSfNJgPKzm8914VONoZ4nzShto2PG+%0As36IzeUJKtYmHOosMBkNcah9jKdUtwFwa30P1aBEwQvzObe3Lp0MzTjd1z7GSFihk3XzPgGzXuvN%0ApRUvop0lLCaN3L70bH9vnVAJCsRZQsELOdo29qYaHi87tfP70fYiF1c3M9c1tn84KDPfrRN5QV6n%0ARhbTSNu53QjExxPJbQMYfa+nHTzxmLXronOKE5S8kCPWbqaacVFxij3xPBfYNdadrYMsxQ2uHjoX%0AgD3xPBcXNnB/Zya375dVt+KLx5Idb42sw6hfpqspx+yc1bNNK2mLbmb0puiHbAiH8vE7FdRoaZdU%0AlTlrp3zxGA0q+dx3WXGaI2mD2e4KW2z/iwj31PdTCUq5XezZsUO2rduLE6SaMeQVWNE477fD8SIb%0AQmNbY005Gi9RC0q5vgfiU/UKuTvupoNfOv7H3lnIuRNPecw7y3bN3f646AN3x6PD4XA4BiIiqb2b%0A7h4R+UcRKZ881QnpVx8VeLrl108e66R5jIjIr59h2s+IyMgZpKuKyHtF5BERuV1EbhWRXz6TOnw3%0AUNWnqerlq15n5HQUkctF5CfPtC4icp2IvPtM0/flc42I/PDJYz4q3ZUi8q4zLG/J9uf9IvLfTzeP%0A0yxvXd1X1c8P6NP/MKejiFwvIq/7TuOcRnlnLH9VvXuArNZ1On43bM/3ku+mbB0Oh8Px2CaQM73e%0A+bFPz6lxNtJzGJyN9By7ZyNbwtP+0+9xw3jwqNtJzhpm7I80HA6Hw/HYwjkeHQ6Hw7EWLfsl/aVA%0ADLy6/6EY1ptHviPH43eJEeC0HI+9dqnqT6rqmfxl/QFgAbhAVZ8C/AQwdgb5fF8QkfW+BbocOGPH%0A43eRa4DTcjyKSKCqt6jqa8+wzJtsf14J/JyIXHGG+TjODCd/h8PhcDgcDofD4XA4HN8zVLPH/Ovx%0AgnM8OhwOh+NUuAk4X0S22x1H7wFuA7aIyMtF5G67M/LPAETkbUDJ7pj8qA37ORH5tg37axHzE+5B%0A6XuIyJ+LyG0i8iURmbRhvywiN4vInSLyyd5OTBGZEpF/suF32h1xbwPOs2W+w8Z7vU1/l4j8oQ0b%0A1K49IjJhn3/a7ly8V0R+ZS0hich5wNXAm9SuBlR1VlV7cqnattxm2/zCvvIfEJEPWDl8VESeJyJf%0AE5GHReRqG+96EfmwiHzB1u9nReTtNq/PiZjzoETkzbaN94jI+0XMeScicoOI/KWIfN0+68/3/SLy%0ABeAjIlIUkb+1+d4uIs8RkQj4I+BaK89rRaQiIh+0Zd3e155Hpe8T0xZb1wf7d66tJWMR+Qkrrzut%0A7LZjnOC/bevxLBGZtLpws309Y412XSMi/2qfXW3lcLv9/6K1+rUfVW0At1q9uqRPp+8SkQts3mvp%0Aer6TTkReKiIfsu93iMg3bN3/uC+OiMg7bF/dLSLX2vBrROSrIvK/ReQhEXmbiLzSlnm31UNEZJuV%0A2V32/602/EMi8i7b7l0i8tL19NM+e6Pts38DLuoLHzge+xGR82yf3yoiN4nIxTb8ZbZtd4rIjU7+%0A3z35y2B7uJ5s3isit4gZf3/Yl/8Vtq23isjnRWR6QP/+ik17SzM+e3dBOBwOh8PhcDgcDofD4Tg1%0AnOPR4XA4HOsiZgfcC4De8ZwXAR+xu4+6mLvmfhSzG+4qEXmRqr6B4zsmXykiTwCuBZ6hqpcDKfBK%0AEdk0KL0tpwLcpqpPBb4K9JxUn1LVq1T1ycD9wC/a8HcBX7XhTwXuBd4APGLr8XoReT5wAcY5eDlw%0AhYg8e3W7VHXvKjH8gqpegdlt9VoRGV9DXJcAd+raP0FqAy+2bXoO8Oci0jub/XzgncBlwMXAK4Bn%0AAq/jxN2j5wE/BbwQ+HvgK6r6JKBlwwHebWV0KVACfrovfUVVfxizE/SDfeFXAC9U1VcAvwFg8305%0A8GHMmuHNwMetPD8OvBH4sqpeZdvzDhGpDEovIr0zp64GXomR/8tE5Eob/igZi3E2/w3wEtuvL1PV%0APcD7gL+w9bjJyu0vbD1egtl1Oqhd/TwAPNvq8ZuBP+UUsH3/Qxj9ejXwTqvTVwIH1tL1k2T7TuC9%0Atv5H+sJ/FiOnJwPPw8i35/h5MvBbwJOAVwEXqurVtu2vsXHejdHpy4CPYsZIj2mMfv00xkEPa+in%0AmN2F/zfwFFunq/ryWWs89vN+4DW2f18HvMeGvxn4cZv2Z04iI8DJn1OX/6Ps4Ulk80ZVvRJjf35E%0ARC4T80OGvwJeavvug8BbVgtPVd+vqleq6pXl6Ow9oszhcDgcDofD4XA4HA7HqXH2HqrvcDgcju+U%0AkojcYd/fBPwvYBOwV1W/acOvAm5Q1VkAMbsbnw18elVez8U4gG62frYScPQk6TPg4zb93wOfsu8v%0AFZE/wRyjWgU+b8N/FPh5AFVNgSURGV1Vj+fb1+32cxXjiNy3ql2rea2I9O7Q22LTHFsjbo6IvBF4%0AGbBBVTcBAvypdXZmwGZgykbf3bt7UUTuBb6kqioidwPb+7L9rKp2bbgPfM6G98d7joj8DlDGHPN6%0AL/Av9tk/AKjqjSIyJMfvsfxnVW3Z98/EOBxQ1QdEZC9w4YAmPh/4GTl+31wR2HqS9F9U1WO2nZ+y%0AcW9hsIwngRtVdbfNa35AHcA4hZ543IfLkIjUBrSrn2GMQ/QCQIFwjbx7PEtEbsf029tU9V4R+Qbw%0ARhE5B+MAelhE1tL19XgGxmEK8HcYZzwY2fyD1ecZEfkqZswsAzer6mEAEXkE+IJNczfGaQXwdIyj%0Aqpfv2/vK/LR1kN8nIj0dXEs/nwX8k6o2bXn/3JfPWuMRG7eKORb3H/v6p2D//xrwIRH53xwf32vh%0A5H968h9kD1+1jmz+k5idxgHGKfpEW4dLgS/a+D5weD1BnlOawMfjkN35uDEa5p7WYUpeRKwJAAUv%0AxBePkgQ8tbKFmaTOStpmPKzyzdYBAC4oTDKXNslQqp5Rl1QzhoMyPkaPmlnMRFhjV2sG3576vaEw%0AgocwEy8DMBHWmPJLROWN7GrPmjjhEPPdFQCKfgRAgMeIX8rbMZvUqQYFjnaXaaRt2zmm3Am/AsCM%0ALnK0u8x4UOXrTfNblfOLGzjSXWZrZKaeRzpzpJoxHtbYmSzk+c9160goLKXGNPni4YtHK4sB6GpK%0A1S8SiU8n6wKwknWY6Szw1Mo2APbE84gIFa+AFw0D8PXWPrYVxllIW6T29y+znUU2Fcf5WmM3ADuK%0Ak8wmKzS6LTaUNwMQic/ueJ6upqaNhWEie6/cM2x5t7YPUfYLrGQdVuiw0a8yWRhhprNAyTd9NJs2%0AGPZLbA2GOZAu5+3dEo5wKDGf62mHhW6DeeoomuvEbi+k4pvfp1S8iHraoeoV2NueA8x9aXelC3ji%0A5W17qDPLWFBh1DcbrXe3ZznaWeTHh5/At60u+eJRFOHB9gwAtaBEyY9YSTu0tZvn3c0Sxktm2thR%0A2kBJQg52F4kzo7eh+ByLVxgJKxQ8M13MJQ02F46fpD5ULJKqUvMLHLb3TcWaUPYLXFk6B4B9yTLT%0AQZWihNStbtVRpsMqsaZE9s67OEvwxeORpvktxFNq2zkYL5KS5XUSBF889lnZxlnC7niW80tTzCRG%0Ax6tegfMq0zTTDsNBmdALeGY4xefaexmyOj/mlxjzy+yL5/Gsni8lTZaSJlv72rfUbdL0/Lz8ql8k%0AEI9jidlMPhJWiCQgQ/O+nEubLKVNmkmbOb8BQCfrMuKX8zhDXpGFtEk9adNJzRhINcP3PK6ubAXg%0AjtYhRsIKsaZM2P5eyIz8FhKT72hQYSocYodfY8Xam5u7+8hU6aetCRvDIY5aO1DwTF9MhUMspE0A%0AAoSJoMoxW8akV2JfskCqWX4vYZwljIQVVpIW9awDwHy3jnd8rmO8METJizhmy+rp0oHufG63Lq9s%0A5a7mQcaiKg/VDwLw1KFzaWUxU4WRXGb1tM1QUM5t6Y5onEPJMgfac2wrTgLG5s52Vzi3NJWX54vH%0Ars4s0/aHIQtpk2baYTI0+p5oRi0os9mvcUf3EADDQZk9zRk2FEao2n4KxSfVLLdTY1GVVDOqQTHX%0AiZIXMRJWubdhxt85xQmW0xaJpozZ++Xuax1mPKzlY7mRtk26oMxha4NW0jZq6zFv+3eqMMqR9jzj%0A0ZDJOxqjKD4ZkNh0AEtpm2OxkXfkBSxqI38PMOyXWEpbjPplnlTaBMD+7hKLSYOhwOjWldEU93SP%0AMRMvM2XLGw7L1JM2tdDE2ZMsM+yXCMWnTZyXPxJWyKyNGvZLhHjU/BJDlXIeNhJV2RfPM1Uwc0Wq%0AGRcUJinZ2w7ubB9CECbD2nE76UecH44xm5l5YzKssbs1S8mPiGy6u+NZNhZGqWdx3k/DQZmUjAPW%0AThS8kGG/xGxSx7M6OB3UWExbJ8yDAN+u7+aSirFd436ZR9qzdEjZENaopx0W0yapZlRCI6PxoMqG%0AoMLBZIUR3+TdzGL2d2a5rLo1z7fkhYx5ZTqYfmtlMRvCIZrWJg8HZSLxmU8auZ2aT+qU/QJbSpNs%0ACozuLmUdVvxOPk/HWcJsGlP0Qq4IzZi4qX2AXcsHuHTIlH+gM894UCUSP5dRI+2QaErZL/BwZ5bN%0A0Si+eEwGNZo2TsWLuKK6nZ2d2XxMpJqx1G3m93lGWUCcJWwtTuZz6LbiBHvbcyS+aetit85EYZhz%0AS1MsWnsTSUDZi5iLlxmPTNsuKE2xt3Mst69jQYUMZSltHb8bNYVHmkcYCs26ZCKsUvULdDTlYMvM%0Ancdkme2lDaReRCOLKUpAyYvYlSwybPW9k3VZTpp0vYS2XXMkmrIhHOKwXc+NR0P4Iox6RWatPVtJ%0AWgwHZS4sGFnf1TpERULubu/PbVIjabGtNEnZi3KbeyBZIpIgnwNXkhabC2OkmlE2h/eY9VVUo23l%0AX/UL7IvnmQ5H8t0zw36RhIzltGXGgRdwMF5gKCgz7Rt7k6kSa8r+zjyTdiwf6S6zGNfZWDTzW8EL%0A2RGO8nA8R9GOpUgCDnSXmLa6VvML7GrPcmVpC/Nq6n0wXsTH42h3KT/2cGNxjJnuMqNhNZdtwQtZ%0ASppcVTJrroe6Zj3Y061zixsAWBYPtfPVdFDjts5CbqebWZeuZEwGVVq2jxpZzN2N/WwpTbJs56pY%0AE1LNcntXEJ/LypvZ313M9X2yOMLB5hxPqNmxHdWYDKqkxYyjqbGXV1S309AuHsJWK8v9aYMhL6Jh%0Ax2nFL1CUgPMKo/lcGYlPU7s0UzMnbglH2JPO8+TSZu5pmz8hRoIKHkLXjokMJZKAdtbliqEdgFnf%0A3Nc8xOWV7bRJ6LG3NZvr+2y8TOQFRF7Akb47Pi8ubuCRzrE8743hMHeu7GFTyfxufFs4yl1Lezm3%0AupGJglk/J5j+8612pWTc3zpCoim7xHz98PTyVr6YPJi3P9WMmbROqhm9v3FjTblneTdTpdFct5bS%0AFjW/yDmR0bdd7aME4uOJ5ON9yDtuUwAOdhdpp12momE22bm74AUcjBcpeeZvl9msxd72HDuKk/ma%0ALxCfol9gIqxxsGPqPRJW6GrGmNXJVDN2t2e5oLQx1yUfYWs0xoL9u6SVxYyGVaaCGh275tjdnsUP%0Avbxvz3Yy9OSRHKeEczw6HA6HYy1adldMjl1UNfqDTjEvAT6sqr+3Kr8XrRF/EL3Z/0PAi1T1ThG5%0ADnPf36kiwFtV9a9X1WM7J7ar/9k1GMfW01W1KSI3YBxsg7gPeLKYOyIzVX0L8BY5fsTjKzHOtCus%0A83BPX179q7is73PGifN1B0BVMxHpqubfqGVAYHcWvge4UlX3i8j1q+q7ehXV+3ym/foSVX3whMA+%0AD9MAHlX+OjKWAfEH4dm0JzgYB+hrP3+M2S36Ytv/N5ykjJtUtX/nKKr6MRH5Fman6edF5JdYQ9d7%0ASfrer9ahQe1cT46nqi9rldGfvlfOevq5Vj98iPXHowcsrrYlAKr6ahF5GkZ+d4jI5T2n9ACc/Afz%0AIU7dHq5lh3dgdqJepaoLYo6g7Y2/e1X16evk+R0xk9RPHulxyiOdue93Fb5nbLRfQp2N7Cht+H5X%0A4XtG/mX1WchoUPl+V+F7Ru/HB2cjPYfR2cjwKife2UT9LP7ieXO0+jerZw89p9rZSHQWz28Oh8Px%0AeMYdtepwOByO74RvYY7lmxBzV9jLMceiAnTtUX0AXwJeKiIbAERkTES2nSS9B7zUvn8F8O/2fQ04%0AbPPuP0LxS8Cv2fx9ERkCVmz8Hp8HfsHuwkJENvfqtA7DwIJ1iF2MOeZxIKq6E7N770/k+N1pvS/w%0Ae3kdtU6F5wDbTlL2mdBzVMzZdr501fPePXXPBJZUdYlHcyNWtiJyIWYX44MMludreo5GEXnKSdID%0A/Jjt/xLwIsyut7Vk/A2MfuywefW2XqyuxxeA3+x9EJFHObkGMAwctO+vO4X4j0JEzgV2qeq7gH/G%0AHFO5lq6D2TX3BBHxgBf3ZfU1zFGacKJO34i5U9MXc+zss4Fvn0YVv74q339fJy6srZ83Ai8WkZLd%0ASfp/9aVZazwCoKrLwG4ReRnk9yY+2b4/T1W/papvBuYwO11PGSd/4PTs4VqyGcI46Jfs7ssX2Dwe%0ABCZF5Ok2figil5xG+x0Oh8PhcDgcDofD4XD8AOIcjw6Hw+E4Y+xRg78HfAW4E3Mn4/+xj98P3CUi%0AH1XV+4A3AV8QkbuALwLTJ0nfAC4RkVsxxwb+kQ3/A4zD8ouYe/p6/BbmiNG7gVuBS+zuqa+JyD0i%0A8g5V/QLwMeAbNt4nONGBNYjPYXYS3oXZJbfWcaw9fgkYB3bauv8b8Lv22UeBK0XkFoyT4IHBWZw5%0AqrqIuRfxbsyRtTevirIgIl/H3JM46D4+MDsmfSujjwPXqWoH009PFJE7RORajDxCTD/fYz+vlx6M%0A8+XvgDuAT6rqLawhY3sE768AnxKROzl+9O6/YBwxd4jIs4DXYuR6l4jch7n772S8HXiriHwNc4Tk%0AmXAtcI+YI4kvxtznN1DXbfw3AP8KfJkTj6z8LeA3RORmjPOpxz8Bd2HGxpeB31HV/jsIT8Zrgf9i%0A6/EqW856DNRPVb0NI/s7gE9ijl7usdZ47OeVwC/aPrwXcz8pmDsT77a6c6Nt5+ng5H969nAtO3wn%0A5vjpezH3OH7NlhtjfrjwZ7bv7sAcm+twOBwOh8PhcDgcDsdZh6o+5l+PF9x+dIfD4XAMRFUfdZaa%0Aqu7B3PnVH/YxjDNvddzf5bjDDVX9OMcdR6eSvlf+H6wKfy/w3gHxZzju0OgPf8Wqz+8E3rk6Ho9u%0A1/a+jy/gFLE7vH51jWdzmHvfBnFpX7zr+t7v6T1T1etX5Vfte3993/s3YRwMg/jk6qMWB+TbZsAu%0AQDV3LF61KvhRbV0n/YcwR0OuDu+whoxV9bPAZ1eFPYTZ3dbPtQPSXr/q8w3YI1VV9RuceG/lCXq2%0AVrpV4W8F3jogfC1d/wTG2b06fDcn6sXbbLgCr7evNeujqtcMemZ150cHlHfdqs9V+/+a+qn22OAB%0A4WuNx+v73u8GfmJAnJ9dHbZG2Tfg5H+68l/LHq4lm+tWh9nwOzA7PR0Oh8PhcHHMKYIAACAASURB%0AVDgcDofD4XA4Tgm349HhcDgcDofD4XA4HA6Hw+FwOBwOh8PhcHzHyONpe6bD4XA4HI8VRORbQGFV%0A8KtU9e7vR30c3zki8uPAn60K3q2qLx4U3/Hdxcn/8c+zNj9XtwfDPNCdA2CmvcDTa+fxSHyM0DMH%0ArRQlYD5pMOSXWEgaAGyORql5ISV7GMuBdIVYU1bSFjW/BMCwX2RfZ57N0SgAu9pH2RiNMJ/UKfvG%0AFC92G1xePoc7m+b61k2FEepph+lwmKW0BUCsKcN+iVgT9rZNPatBkXrSZiys2rJKrGTmdOhMM1On%0A1hyjUY3QMyczX1iY5J6WObF3Y2RO6F1O25S8iFQztoQm7J7WYYaDMtvCEQBuaeyjGhRpph0uKm00%0AckpWCMSnkbYBaKUxI2GFUn5NMlS8iLm0QT1p53Wej+tsKAyT2jrWvALzSYOiH1Ew1wzTzLoUJWDc%0ALwPwSDxH2SuQaMrGcAiApbTNUtrkwsIkAMfSFseSOjW/RCfrAjAWVOhqyrGkTiuNjZyCMqlmFDxT%0Az/luncgLqAUlRm2/Heku44vHhF8BYDap09WU0aBMI4vztqWqzHaXAXhiaZr5tEk7S0gxbetkXSp+%0AkVQz2jZdpspkWKOtiZFjZ5HzS1Pc1zjAReVNRk9aM1SCElus3swkKwz7JdqacKh9DIBtxUmG/RK7%0AOrMEVm6drEvJi+hqmn+eiIYI8PKwYb/EQtrkHNvX++IFPPFQlMWu0e3ICyj7BZqp0adAfJpphwtK%0AUyS233a2ZkiyhInCMBXP6HJCxrhf5u7GfgB2lDawlLRoZXHe3xeXprmzvpfAjq3pwihjfpmd7aNE%0ANmwsqHC0u8y5hUkCe91008qro6ZvIwnIUJbSVt7fjaTDjtIkcWbi7m3PEkiAojy5fA4AC1mLQp+O%0AHkvqFLyQTtbFE/P7ZkUpSUjRC4ltubPdFVppnOezojGNLGYlaVH1i1ZvO6x0m0wWzLgZ8Uu5/m20%0A8q56Ebes7GYorHCB1d098TxLSZOLy+aE7VbW5Ui8xFhYzcvv6e+OwoRpW3yMdtrl6ZVtPBgbnchQ%0AVpIWbdtvG4tjNNI2I36ZrtXJVDMSTRnyi3RtnywlTSbCKgc7CwBsLowy4ZfZEy9Qt+M7EJ+iF9Ky%0AenxhYQMPtGcIPT/vW188LixM8kD7KABxljAZDbGStsjs9zeKUvNLrKQtpiMjJx+PetbhSGcRgJIf%0AUQtKhHjEVm8TTTncnqdo7WZvzIbiUxSjN40sJiVjwq+w09ahFpSYCKrcvrwbgKniKMNBmaPxUm6D%0AFUWQXG9KfmTscmVLXv4j7VkmwxqeuR6ckoTsi+fZEA7xcNPY1Isrm1lKW1S948vsCb/MfNrKbfOI%0AX2J3e5ZMlfNK5rr2me4yo0EZsbreyGI8hKxvTFb8ArPxEuPREKEd7+2sy1xniUuq5qrpuaROyYsQ%0AkdwuD/tlql7E7o6ZN8p+gU3hMPvi+by95xTGSDRlKWnleuSLx0rSYtTOL6N+meWsTaoZM1ZPRsIq%0AR9uLTBaNbk+HI4x4BUYk5N9b+2y9iyx06yS2rKJfwBNhKCiznDRz3R6Pakz4FQ51zRXuFxc2cCBZ%0A5mhsPl9a2sThZIVYEyYDc9vEfNogydLclneyLhnKkF/KL6mfTxosxCtsL08BUPUKFMXncLKSy7Gn%0ACwUvzOtU8EISTXMdnU8aTARVDsWLbC2Yq9t3t+eoBaV8vp0MquzuzDEZDrGraU6431AYoewXaGUx%0AU7beE16JuazFXXUjo4nCcC6DXvk7ChMc6S7nY2vc9kMji/N5qoDPYtbOx23o+QTiMxZU2NWaMX1b%0AnGAlbZFqlq9LxoIyO1tHeYKdyz2EI2ndxLG629Quh9rHSDKj/7WwzHhYI9aEihcBcP/KASaKw8RZ%0AwpVlo4PzWYeD8UI+TnZE43TJWErbeLZXeuutYVufR5pHKPgRo2GVrtWTrdEodzcP5ra1lcWUvIiq%0AX2TG6sR4VGOms8hTK1voWDnNJCsM+cX8OL+FtMmWcISFtMUjtk/OK2+k6IW5bPd35hkJK3Sybm6n%0AH2oeIs4StpQmmQjMOqCrWb4mA4g1oZXGhJ7PsF2r1NM2G8MhDnaNLRsPqiylLepJG8XUqZm0ubiy%0AOV8n9OaRQPx8DuytUXauHGJ71ehunCVMhUPM2DXHaFDhSLxIqhnnl0yclaxDN0vytjXSDpPREPPd%0Aer4O3BqN0chijnaXc53IUPPPyi30AlSVVhbndSpJyOF4keGgnMvgWLzMZGGE80KzVnk4PkYj7eTr%0A0opdjxzozOfp5rt1nls9n4eTBXa3jJ0eC2tsj8a4o2HGxDOq5/GNxh7Go1pu3w/Yfurp0dZolIW0%0ARSRBvjPpYHcxl10vXtUvsL89z2Rk1o7TQY393UUyNJdTKD6hF5BYe99MO4wEFSpelK/5nh1u5LZ0%0AgSPWRo0FFRpZnK8/wIylql9kd2smX88djBeoBaV8Dm+lMVuL41S9At9e2glAMYiYKozmNuJgd5Fh%0Av0TJC5m3NqGTdan5RepZh5Idg6F4NLMuI7YfZ7srZCglL2LJpgs9nx3ROPutTk4EVbOeyWJ8u+ap%0A+EW6WcKx2OhW0S9Q9EO2RePMJnXAzMHtrEvVL1K0OjGfNCh6Efuaph8Lfsjlla3c3zp+w8dkNESq%0AWT7ej3SXaKYdBKEamPHdW9ePSIG72sdvFXlScSOHU1P+zuYRzi1NkaL5OniqMEoz6+Rr4EgCROSE%0ANcDGyPy9cTg27X949lbhLOacsUsf886yA/P3PC76wO14dDgcDscPDCKS2nsB7xGRfxSR8slTnZD+%0A93vvVfVpqnr5qte6TkcRqZ9p3fvyGBGRXz/DtJ8RkZEzSFcVkfeKyCMicruI3Coiv3wmdXisISKX%0Ai8hPAqjq5wf06bpOLxG5TkTe/V2oxzUictr354nIlSLyrtNM8+N2HNwhInURedC+/8h67TmZ/pyK%0Abtr7RQeiqp8HFoFfOg35b7d3RH7HiMi3rBz2ichsn4y2rzV2ReTVIvLzJ8n3OhHZtM7zPxKR550k%0A/XesYw6Hw+F4/NFzap2N9P+44mwj4zH/neUZ0+8QPtvoOZXORno/djgbaZzFbXM4HI7HM87x6HA4%0AHI4fJFrWmXEpEAOv7n8ohvXmxt9f59l/FCPAaTkee+1S1Z9U1cUzKPMDwAJwgao+BXNf39gZ5PN9%0AQUTWu9P6cuAn/6Pqsg7XAKfleBSRQFVvUdXXnk66fgcrcAvwSvt5XQfaKejPmropYn5Cqaqn7Vz9%0Aj6L3YwLgzcDH+5yfe9ZJ8z5V/chJsr4OGOh4FBFfVd+sqv92pvV2OBwOh8PhcDgcDofD4Xgs4RyP%0ADofD4fhB5SbgfLub6X4ReQ9wG7BFRF4uInfbnZF/BiAibwNKdgfUR23Yz4nIt23YX/ecK4PS9xCR%0APxeR20TkSyIyacN+WURuFpE7ReSTvZ2YIjIlIv9kw++0O+LeBpxny3yHjfd6m/4uEflDGzaoXXtE%0AZMI+/7TduXiviPzKWkISkfOAq4E3qZpzVFR1VlV7cqnattxm2/zCvvIfEJEPWDl8VESeJyJfE5GH%0AReRqG+96EfmwiHzB1u9nReTtNq/PiZifw4vIm20b7xGR94uYs4dE5AYR+UsR+bp91p/v+0XkC8BH%0ARKQoIn9r871dRJ4jIhHwR8C1Vp7XikhFRD5oy7q9rz2PSt8npi22rg+KyH/vk91AGYvIT1h53Wll%0Atx3jBP9tW49nicik1YWb7esZa7TrGhH5V/vsaiuH2+3/F63Vrydhk23PwyLy9r569+vPf7PyvkdE%0A/quNcoJu2rp9RUQ+Btxt09X78vsdK887xYyvHi8TM64eEpFn2bjbReQmK7fbZMDuUBHxbbm9sfCr%0ANnxaRG6U47udn3UmQhGRt9i6flNEpmzY9SLyOvv+cvvsLjHjdlREXgpcCXzUll+ycnyziPy7beuH%0AbDxE5Crbd3daGdRO0ifvFZFbrI79YV/4o/JZRz4Dx7B9NtDGrZLLr9g63HKkcfBMROtwOBwOh8Ph%0AcDgcDsf3HVV9zL8eLzjHo8PhcDh+4BCzA+4FWGcIcBHwEbubr4u5Z+5HMbvhrhKRF6nqGzi+Y/KV%0AIvIE4FrgGXaXVAq8UsyRio9Kb8upALep6lOBrwI9J9WnVPUqVX0ycD/wizb8XcBXbfhTgXuBNwCP%0A2Hq8XkSeD1yAcQ5eDlwhIs9e3S5V3btKDL+gqldgnCKvFZHxNcR1CXBnz+k4gDbwYtum5wB/LiK9%0A8+bPB94JXAZcDLwCeCbwOk7cPXoe8FPAC4G/B76iqk8CWjYc4N1WRpcCJeCn+9JX7E66Xwc+2Bd+%0ABfBCVX0F8BsANt+XAx/GrIP6d7d9HHgj8GVVvcq25x0iUhmUXkSKtpyrgVdi5P8yEbnShj9KxmKc%0AzX8DvMT268vsjrr3AX9h63GTldtf2Hq8BLPrdFC7+nkAeLbV4zcDf8qZcTlGt5+Eccpu6X8oIlcA%0A/wV4GvBDwC+LyFNYpZt9snmjqj5xVR4vAF4EPM3K4e19jwNVvRr4rxwfI0eBH7N6di1mbKzmF4El%0AK7OrbL12YPTu83acPhm447QlYsbuN21dbwQGHTX8EeB3VfUyjG3576r6CU7cVdq71Katqs9U1f+3%0Al1iMI/zjwG/Zcp6HGQOwdp+8UVWvxIyxHxGRy9bJZy35DBzDa9m41Y1W1fer6pWqeuXGyubTEqrD%0A4XA4HA6Hw+FwOByOs4/1jh5zOBwOh+NsoyQiPafDTcD/whyBuFdVv2nDrwJuUNVZADG7G58NfHpV%0AXs/FOIButn62EsY5sl76DOMQAONg+5R9f6mI/AnmqMoq8Hkb/qPAzwOoagosicjoqno8375ut5+r%0AGEfkvlXtWs1rRaR3f94Wm+bYGnFzROSNwMuADaq6CRDgT62zMwM2A1M2+m61916KyL3Al1RVReRu%0AYHtftp9V1a4N94HP2fD+eM8Rkd8ByphjXu8F/sU++wcAVb1RRIbk+D2E/9zn6Hkm8Fc23gMishe4%0AcEATnw/8TG8XG1AEtp4k/RdV9Zht56ds3FsYLONJ4EZV3W3zmh9QBzDOoice9+Ey1Lf7rb9d/Qxj%0AHKIXAAqc6eVJX1LVJdue+4BtwP6+588E/klVGzbOp4BnAf88IK9v99q6iucBf6uqTXiUHHrj4laO%0A938IvFtEeg6wtfrust7uQYw8LgBuBj4oZvfsp1X1TByPMfCvffX6sf6HIjIMjKjqV23Qh4F/XCe/%0Ajw8Iuwg4rKo3A6jqss0b1u6T/yRmN20ATANPxPT9oHzWks8BBo/htWzcmvgiPNg9RmRPNz6vvJE7%0AWwepBSW69p6ypnYAc9dQ0QvJUA7E81T8IommAEwGNVLNiCRgb8sUOV0cwxeP+bQBwLnFDXS0S80v%0AsZiYsIIXcl/7CEXfqP580uDSwkb2J8sspU1TRzxmNSGSgGpgfjuQasZYWCVWU8flrM1K0sIXjw3h%0AEAAXVzdzqLPIpG+G4b7uEr54tNLj9wod7SxSDUqMhzUOJSsc6SxSDYq0sphDyQoAGwsjxJowFlRY%0ASM0wbqYdSl6U51XwQo7FK0wXRkntbz6OduaYjkbYWDT1eaB1mGpQpCwhMUZuS2mL6WiYZhbj29+X%0AriQtzilt5KG2kWOcJYwHVR5uzjEZVAHoaMKIX+ZwYjYkx5pQ9CKqXiG/p8xHaGhKxS9S8U25ACtZ%0Ah92NIwBsKo3n8edsn6Sa0Upjhv0SAGNBhZWsw3LaZtQ/fs3ybLLEtsIEAPu7i3n9e+3fWz/KOZUJ%0ABOHC4garQ13m0gZFW5cLShuZTxucW5piX8dMZ5uK49TTNrs7cwCU/QKH40VKXsT5pY2AuRvqcHeJ%0AemL645ziBK00Zlf9CONW3mW/wJH2PLWwzMZwGABFGfXLHLZ9eyxeZjwaYiQo5+3tZAljfomd6ayp%0AcxqzozhJJ0sI7Abiqyrb2Jcs5X3RYzltMxxWADjUWeTC0hSNLOZodznv79Golsf3EXa2jzIZ1hi1%0A5d9a30M1KPFgy/RRxS8Qa0KmmstxIW3RzGLOi8ZZzMz4vD8+wGx3hcnQ5D8SVkk1Y1M0wj2tQwBU%0A/SIjQT5HUfOLtLIunnj5eBcRFrMmO/xx9nfmc7mV/IiHOkYnffGo+EWqfhHfnnZf9CIkFDpZ19QR%0AZTKoMh2OsNf25XQ0wrnlKR5uHObb8QoXVKbxxcMXj1mryxN+hZGwgo9QT9p5eZujUfbGRke2ReNU%0AJeCu9pFcfyeCKn7o0fULtm9XKPohKcqIZ+xGS7sciZsUvJCKFwEQhTW2B0Mc7CwAMNtdYcIvszkc%0A5sG0ncvqWLxM72T/vd0FSn7ElnCEo9a+LSdNjiYNSn5EyY8Y9kukmlH0IspemOvtfLeOoiwmxr51%0ANWXYLxF5Qd5HRztLbC2OE9myE03ZUprM6zLfrbO/OcuW8iTzXSO30POZDkeoZzEjVge3hCN4wJay%0ASVuybR4Pj+tgrAnNtEPZyq3iFfAjj0PdZR5pHAbgsto2mtqlncQs0WIsqDAUlGlrQpqZ8X6gM08t%0AKOUyBFhMmoRewGzHnPjeDRNGwgrzcT3XrY3RMCtpm7qV9bbCBPNpg4oX4YXG3k0Gx2197867cwuT%0AhOJTsrKt+kW6muIjuS3aGFSZSep5u5e6TUpexFhQYX/blO/jsa9zjKnI2IiFpEHVL9LxukwERo5L%0AaZshr8hS2uKq6nYAdsXzXFCZpotp/3zaoCwB+zVmKDB2sp3G+OIRWNlujIY52FmgmXZyO1kNiqjq%0ACffd7erOMxXU6ClAgnI0XmKqMML9jQMAXFjZRCkIme/Nk+JR9kLqfbKsBSUuq25lf7zAEk22FsY4%0AlCzTTDusdE26zaUJQjxKXpTbgKpf5Eh8/JT+VhozR52xoMLh2Ni9sbDKk8MJvtw0y8XZeIlzihMs%0AJA0uqEwD0NE0n08O2lP/D7HEUJ++A5xf2kAzi5mOzJ8CB+NF2lk3tyW+eIgIT4umuatrbElThKWk%0AxY6i0e0D8TxVv0g9Oy5bH2FzOMLdjf15WIYSeQH7u6Y+Va/AYrdB6Pn5OPUQnlTZks9BvbSpZrlu%0AF4MIXzyeVN7MbptX0QsYDsq5TZpPW9TTNnvqM0yVzZ+C9bRN2S/k98COhFWmo2EW0hZVqye7O8c4%0ApzDG0e4yvnikmlHo6bldAxXEZ6owwnIWH2+bZpQkZNI3cRpZzHzaYjltUbFjs551aPalqQZFdoSj%0ARHjc1TFzzrmlKVayDsN+iSN27joWL1MJSkzYMdlKYiIvoOoXT7iHcn+8wBUl84O2+azDgc48gfio%0Alcn2ssm7mZp5azSoUIkiltN2vg4dC8scjpc4pzJhxgGw2a+wM1nMbczBzjw/VNlOQ7t52ZmnhF6R%0AQ12jo1sKYxzpLrG9MJ7P3YtpiwxlYzjMw01j3y6ubGZPe46L7PqiIB4HusuMBmUm7JqnkXV5Unkz%0At9fNb4ILfkTBj1jo1rnXtn88qNJIO/iYOXa2u0LBC9kQDdO1a+WnVrbwpfpOpgoj+XrmYLyAL8JE%0Awdigh7rHGI9q+OJRt/P7uaUNTHsVDmdmvjmcrLCcmLmsJ8vxsMbe1lHOL2+k2Rs7eFSDIpFtf4KS%0AakZXUxZio8u1sMxGf5iddbNOeNHoZXy9tY9iGLBi17w3coSw72abVDMyzZgIqhyytmIkrFDyQqaL%0AY8zb9eR0NMIRazOMjqY80jzCVHGUJw1ty+V0sDVHu2DkOBnUWM7alLyQw701iCpEMByUWLBzZyg+%0AVb/AwdjM3RW/yErSYrFbZ7pgbpcpeSHLVoZg1r9mHVTOZQuQklG0428qGqbkhSylrVxuGUrVL/JI%0A4zA7KhtzGRQlYKpoxraHsL+7yEhYyeeOmkTcsPgAE0XTtwUvZDoaYdwvs8uuZ/Z2jpGpsUsl//hc%0Atbu7mNvy6eIYFS9iNqlzXtmUf3/9AAU/yuf7Y90Vripv5d7ODFORWQcvpS2G/RIbo97XLA7HqeEc%0Ajw6Hw+H4QaJld+7k2C/UG/1Bp5iXAB9W1d9bld+L1og/iN4ZCR8CXqSqd4rIdZj7/k4VAd6qqn+9%0Aqh7bObFd/c+uwTh+nq6qTRG5AeNgG8R9wJPF3BGZqepbgLfI8SMzX4lxpl1hnYd7+vLq9OWT9X3O%0AOHEN0gFQ1UxEunr87IgMCOzOwvcAV6rqfhG5flV9V5810ft8pv36ElV98ITAPg/gAB5V/joylgHx%0AB+HZtCc4GAfoaz9/jNkt+mLb/zecQjmD6O+3lEevF09VlrB2XdeTQ6/8/rJ/G5jB7Fj0MLv0BuX5%0AGlX9/KMeGKfaTwF/JyLv0JPfy7iafr0cJJPTZZBcTkUmefl2t+LrgKtUdUFEPsT6OjZQPtbmDBrD%0AA23cd5PslIbC45MjnTO5TvfxQc/peDZyTnHi+12F7xkV+0XY2UjPOXE20nNin42M2S9Uz0YWkrWW%0AP49/thYeN9e8nzYH4rV+D/j4J13z8JrHP6NnsS1xOByOxzPuqFWHw+FwOE7kW5gjCyfsfWYvxxyL%0ACtC1u6YAvgS8VEQ2AIjImIhsO0l6D+jtNnoF8O/2fQ04bPPuP8rwS8Cv2fx9ERkCVmz8Hp8HfkFE%0Aqjbe5l6d1mEYWLAOsYsxx2UORFV3Ynbv/Ykcv8Oy55To5XXUOiyeg9mJ9d2m52Scs+186arn19p6%0APRNzlOQSj+ZGrGxF5ELMLsYHGSzP1/QcjfYI0fXSA/yY7f8S5vjQr7G2jL+B0Y8dNq/etzer6/EF%0A4Dd7H+xOv5MxDPQu2bvuFOKfKTcCLxKRsj2G9sWYHcSr27AeX8Dobe8+05N9izWM2cWXAa/C7Ixd%0AzeeBX5Pj94JeKObOzm0YHf0bzC7np55iHU8Zq3MLcvz+yFdxfNyfqlwewNzleBWAmHsZ13NwDmEc%0AmEti7px8wUnyGSgf1h7Da9k4h8PhcDgcDofD4XA4zjoy1cf86/GC2/HocDgcDkcfqnpYRH4P+ArG%0AufYZVf0/9vH7gbtE5DZ7z+ObgC+IOS+rC/yGqn5znfQN4BIRuRVYwjrMgD/AOCz3Yo4X7Tkpfgt4%0Av4j8ImaX06+p6jdE5Gsicg/miNLX27vYvmF9ZXXg52z8tfgc8GoRuQvjPFvrONYevwS8A9gpIvOY%0A++J+1z77KPAvInIL5u68B06S12mjqosi8jcY2ezBHJ3Zz4KIfB3jiPmFNbJ5D/A+e5xrAlynqh0R%0A+QrwBjFH8L4Vs2vwLzH9LLa8n14nPRgH8t9h7rT8mKreYuM9SsaqOmuPxvyU1ZujmGM7/wX4hIi8%0AEHgN8Frgf9r0AcbZ9+qTiOrtmKNW/xvw5ZPEPWNU9Ta7u+7bNugDqno7QL9uAv/fOnl8zjpTbxGR%0AGPgMJ977uZr3AJ8UkZdhxtagrQQfwBzNepvtu1mMI/ga4PUi0sWMj58/xaaeLv8ZoyNlYBfmHkww%0AO5rfJyIt4OlrJVbVWESuBf7KOrFbmF2za8W/U0Ruxxw7vAvj8F4vn7XkM3AMq+p9g2wcxk45HA6H%0Aw+FwOBwOh8PhcAzEOR4dDofD8QODqlYHhO0BLl0V9jHgYwPi/i7HHW6o6scZcFfbOul75f/BqvD3%0AAu8dEH8GeOGA8Fes+vxO4J2r4/Hodm3v+/gCThF7R9yvrvFsjrWdKZf2xbuu7/2e3jNVvX5VftW+%0A99f3vX8T8KY1yvnk6uMgB+TbZsAuQHu34FWrgh/V1nXSfwjjWFod3mENGavqZzGOuf6wh4DLVkW9%0AdtXnQe26AXukqqp+gxPvPjxBz9aoyzWrPn+Ivvao6k/3vd/e9/5/AP9jQH6vWBV0w6rn/f37NuBt%0Aa9XH6tZ2+/5hTpTP79nwPRzXpQzjvFztwPywfZ0Sg/p0Vb0/AXzCvr++L/wOBuweVtVPAp/sC9q+%0A6vl1fe9vHpDHCfVZ1SfXMYA18oHB8oE1xvBaNs7hcDgcDofD4XA4HA6HYy2c49HhcDgcDofD4XA4%0AHA6Hw+FwOBwOh8PxA4vy+DnK9LGO6OPoXFiHw+Fw/MciIinmeMsAuB/4z6raPI30v6+qf/odlF8f%0AtEvxNPMYAV6hqu85g7SfsWkXTzNdFXM06fOBZSAD3mfvmHvMIiLfAgqrgl+lqnf3xbkc2KSqnznD%0AMq4DrlTV3zxZ3JPkcw0Qq+rXTzPdlcDPq+prTzPdz2KO0n2u/fxM4N2YtiSnk5dNn48NEdkO/Kuq%0AXrpuojNARH4c+LNVwbtV9cXfYb4nHZvfjfFr8/Exx7r+tqreaMO+APyNqv7jGeR3DfA/MUeHgrmv%0Acwn4mX5df6wiItcDdVX9f77fdVnN1Zt+RNtZzIZwCAAfjwPxPL54PLkwDcDD3XliTZgKavhirpsX%0AhJlkhYmgAsB80qTkhaSasZiaKWdbNM59zUOMRUalmmmHkhcxEpSJMzMEffEoeSGHY3PN62K3zsbi%0AGEUJSDUD4Gh3GV88zi1MEuvxE6mXszZDnrlOtqNdMlV88fJ099cPUA2KjISm/JpfpOoXaGVdEhtn%0AtrsMQMEL87bVkzZjYRV7LDPjftmUl7Y50JkHoORHXFjYwD2tQybvoMSxeJmSX8jz2RyN0s66tK25%0AGfXLNLOYhaSR19ETYSyocnE4xk3NPQB0s5TQ8yn7xrSrKgdac1xS25K3fdKvsJC1czkCHEvqAJxb%0AmATgQLzAeFilkyXU03Yu71YWMx5Ubb812FGY4EC8QCuLAZiORtjVmuHZ1fMB2JksUJaQGSurXvsD%0A8QkwbS17EUtpi8mgSoppW6wph+NFSl6Ut3csqLCQNvHslcOB+KRkNNMOrdSUv604wa7WDGOhOcF8%0Ao9XNB5qH2FQct3knrCQtxsMa813T7omwRiuL2RqNAnA4WaEsISkZbSunUHzKXsTu9iwAQ0GJpaSJ%0ALx5DQdnKPyHwfJLM6NoVxWl2Josc7CywuWDynomXGQkr1LwCc1buqkrNCpqZoQAAIABJREFUL9K0%0AcuxqymhQpuYVWUxbeVgoPl2rx/W0zeZoFF+Eetrp66Muk0GVvfExADaEQyylLTYFRhY7O7Mc6yxz%0AXmWaQ20TZ8rW7YLQXL97e/sQvnhWtibvyWiYo51F/n/23jzOsqOu+39/z3bX7tv7Ovtksq9kD0kI%0AEBHQR0DBCIjGDVEfcHkE9McioCirCLIo+IMgog8qibIIBJEESEIWkpnJnslk9pme6Zleb/ddzlLP%0AH1Xn9pmb2z0zbFmo9+vVr76nbp1avvWtOtX9OVU1mu9r2bHo5PDF5XA4D0DgeBxuzDKU62HQtMFM%0AXGM6rC61o1/GEQeFIjDH2vri0FBxK05OPGbjRVYFvTy0eEDnl4QU3TxjuR5mI22TQb+LipPj9vnH%0AANhYHGGiOcug30Xg6LRrSchkcw7H9Mlev4xSim433/LLuXCBDYVhpiK9q7eIoJQiJmF9oP1mNqnj%0A4tBUMUUnAPT4MhNWObu0uuU3a/wKB6Iq86bdutwCDkJi/qnlIpzp9/Od+h663IJOpznbGgcAim4e%0AR4RmErX8ZjpaJFYJg35Xy07VpEE1qjOW62nFGfMrJECgj+nWcUw8gB6/RJjp1wCnF0Z5pH6IXq+E%0AZ8agyXCes/Oj3FPTR0mvy/Wzo3GYLq/QGjvG/ApNFTNtxm0HoZ6EjAe9NFTYSr+RGXsX4jp5J6CR%0AhDQSHafHK+GLy1xco2JsEpLQ5eTYZtq/xy+zKujlzrntlLyC8cluRIS66f++47EQ1zkpN8jOph5v%0AG0lIv/HF1G61pIkvLn3mGbS7cYTA8Vr+CFBwAnbVDtFjnkFrg34eqh1gPNfbqs+Iq797zPQ1X1wS%0AFBuDfh5tHNZ+Ey1S8YrUkmZrnHDFYSZc4LzCOADbwiNs8PvYEU7Ta54ZANtqE62x/Lz8GLcu7KTb%0AK+Ab364nTWKVsCZYOjZ7Z+MI47leehx93301bb9EKXxH+8SqoI+5pE7e1PdIVGXU78EBqpkxaLI5%0A1/K/+biO57h0O/mWLxccv/VMTP1mojnLSFBp2TpG4SLMxrWWf4/kenHEocuUsewEHIyqNFXE/pq2%0AZdHLc2FpLXUVcSjW/XLALXEwmic0/pdzfACGvTIPmHr2+mXqSZOiSXsmWqDf78JBWofV++KydX4X%0Ap5VXtcpYdnJMhLOtZ/B8VGMg6GZ//Qg/03UqAFtC3aYl0/+n40VcHESE3YuHABgvDFBPmuRNHIA1%0AfoW94Rx5027VuEGPV2QmWmQ20n3nnOI4C0nIEdOXEpWwr3aEC7o3sK1+sOU3J+eG2BvNtsoxGc7T%0ATCIGgu5WuYtujh7TjxaSJkfCeU7JDzOX6LG828kxHdcIzfMWYKI+RdHLt3w0fa6OBJVWn5yI5jjU%0AmCH9n/Km4iiP1Q6ysTiyNL9xAsSMXek4EauENfl+Zs2YWHJyVOM6k83Z1nO55ATMRIstf5+NFnFE%0ACJOYLtPf56MaCsVIUAGgnkSUnIA9jSnKXr5Vl0ONGUZyvRRMG+Qcj4WkyUyo/cgRYTTooRo36Hbz%0AJq2l+VZq/2pcZ31uoNUmRcdnOlpkJqxyalH33cWkSYJqPZcX4jprgj72NKdb5Xysdogev8SAmTut%0AcsvcVN3OcK6HOdP+Q343DsJcUm/Zo+LkeaB2oOWT5xTGORzr+XJKU8XMxfXWnLPHyROIy2xSbz3P%0AYpVweWENW43/AtTjJvUkZGNez/lchJCEHfXDjAX6eeKJy1xSb825zvEHeDCaNmO1Lmfe8VhMQnzz%0AvDnUnOWUwghzcZ1hU997a/vp9cssmrmELy6z0SIDQXcrbMAr44rDjvokIyZ/AfKOz7zx28W4wUX5%0AcTY3DzJi5jOHYz0nTsx4c6A+xWnlVRxozuCZMnW7BapxnVDFrTbZ25hiTa6fSTN3qSVNev0yC3G9%0A9TdN6tPpOFON6pxXWsXecK41V82LT8XNs9s8bxaiBkO5CnlZep4cCGcIkxjF0jl9I0GFUa+LbU3d%0AJhuDfibNOLdonouRihnzK4QqnRdHBOIxFS/9HTAf1ejxS3jitvrlmN/NzuZU65lf8Yv0ukUWzNie%0AtveRqNqyUeB45MU/6m+MwPEIHK81ct6x/2bhacxIz2lPerFsYubBp0QbOE90ASwWi8XypKamlDrX%0ACCJN2s6YE81Kz5KVzmz7cdED/O6J3JDWSyn1whMVHQ3/AEwDm5RS5wHPB/pWvuWJRyl1sVLqXLSY%0Adq75aRdizgVe+AQUr52rgMtO5AYR8ZRSd52o6AiglLoeqIvIK0TEQ585+Lvfj+ho+LH0DaXU1zJt%0Amf78QKLjjxulVIzuwx8REV9EXq6DT1x0NFwFfCq1B/AF4PVPBdHRYrFYLD9ZFN38sSM9RVnIiJ1P%0AN9J/vD8dmX8at1v8NF7lkhUanm7Uk+/3zzGLxWKx/CixwqPFYrFYjpdvAyeJyDoReVBEPgrcDawW%0AkZeLyL0icp+IvBtARN4FFERks4h81oT9sojcYcL+3qxkotP9KSLyfhG5W0S+ISKDJuy3ROROEdki%0AIp8XkaIJHxaRG0z4FhG5DH2G3EaT53tNvNeb+7eKyNtNWKd67RSRAfP9f4jI90TkfhF59XJGEpGN%0AwEXAm82ZcyilJpVSqV3Kpi53mzq/KJP/QyLyD8YOnxWRq0XkFhHZJiIXmXhvE5FPi8iNpnw/LyLv%0AMWl9VUR8E++tpo73icjHxbz6KCI3icjfiMit5rtsuh83K8n+UUTyIvIpk+49IvJsEQmAdwDXGHte%0AIyIlEfmkyeueTH0ed3/GTKtNWR8WkT/L2K6jjUXk+cZeW4zt1qFF8D805bhCRAaNL9xpfp65TL2u%0AEpEvme8uMna4x/w+Zbl2NbwW+Avg7cCd6WrL5dIRkWtF5HpT120i8h4T/ri+Abgi8glT9xtFpGDi%0Anisi3zW+eoOI9Gba8QMi8i3jtxeavLaJyF9kbPdHpp3vE5E/yPjag8vkt1zfWi8it5nv/jyTfkd/%0Abkc697mSiHzZ5HWfiDzuTMsUpdTtwK3A24C/BH4vk/bHROQuU5e3Z8J3isjbM2U7tZPvmOhXmrZ7%0ATEReau4XEXmvKdu9afmMD90sIv8qIo+IyLtE5JWix7Z7RY8BiMhaY5ut5vcaE36diHyoQ37L2lJE%0A3iS6v/w3cEom/ETGwpXG4OVseL6p6/dE5GsiMrpcG1ksFovFYrFYLBaLxfJURin1pP95qmCFR4vF%0AYrEcE9ErvF6A3nYV9D++/9Gs5gvRWzk+B70a7kIRebFS6k9YWjH5ShE5DbgGeKZZZRQDrxSRsU73%0Am3xKwN1KqWcANwOpSHW9UupCpdQ56C1gf8OEfwi42YQ/A7gf+BNguynH60XkecAmtDh4LnC+iFzZ%0AXi+l1K42M/y6Uup84ALgdSLSv4y5zgC2pKJjB+rAS0ydng28X0TSbRJOAj4InA2cCrwCuBz4Y45e%0AIbcR+BngRcA/Ad9USp0F1Ew4wIeNjc4ECsDPZu4vKaUuQ68i+2Qm/HzgRUqpV2CEHZPuy4FPo+cN%0AbwU+Z+z5OeBNwP8opS409XmviJQ63S8i6Wv7FwGvRNv/ZaK3P4UONhYtNn8C+AXTri9TSu0E/g74%0AgCnHt43dPmDK8QvoVaed6pXlIeBK48dvRQtay6KUegz4HPC/gTceZzrnov3+LLRgu7q9b5h4m4CP%0AKKXOAGZMHQD+EXijUupsdP/7s0zaTaXUlcYW/4m2+ZnAtcZ25wO/BlwMXAL8loicd4z8lutbHwQ+%0AZuw7kSnDSv4MwAp97vnAfqXUOcZPv/o4ox/NnwJ/APyzUurRTPiblFIXoPvNs0Tk7Mx3h03ZPgb8%0A8TK+AzCK7ms/i35ZAeDnTXnPAa5G+3YqvJ0D/D66XV8FnKyUugjtd681cT6MHk/OBj6LHp9SOuXX%0A0ZamHX8JOM+U6cJMOsc9Fi43Bi9nQ9EvMfwt8FLTLz8JvJM2ROTVRrS865DZAs9isVgsFovFYrFY%0ALBbLTy7esaNYLBaL5SeYgohsNp+/Dfz/wBiwSyn1XRN+IXCTUmoSQPQKriuB/2hL67loAehOo0sU%0AgEPHuD9BCz2gBbbrzeczRa/q6gHKwNdM+HOAX4HW9oyzYlaIZXie+bnHXJfRosjutnq18zoRSbeo%0AXG3uObJM3BYi8ibgZcCQUmoMfUTBXxrhJQHGgWETfUe63aOI3A98QymlROReYF0m2a8opUIT7rIk%0A2GTjPVtE3gAU0du83g980Xz3LwBKqW+JSLfoczABvqCUqpnPl6NFB5RSD4nILuDkDlV8HvBzIvLH%0A5jqPPjNvpfu/rpQ6Yup5vYl7F51tPAh8Sym1w6Q11aEMoIWh0zOaV7eIdHWoV5YKWhDdBCjA7xCn%0Ahehtha8GqsBaID0cY6V0vqGUmjX3P2Du29Mh+R1KqbSvfQ9YJyIVoEcpdbMJ/zSQ3V70C+b3vcD9%0ASqkDJp/H0Pa7HLhBKbVgwq8HrjD3PS4/83m5vvVMlsTJz7B0buRy/pwVJ5frc98G3id6lfOXMiLg%0AclyJPoux/SzMXxS9QtZDC3qnA1vNd+mY8T20aLcc/2FeFnhARNL+eDnwL2YsOSgiN6PHqzn0itfU%0A3tuBG80996JFQ4BLM3l+BnjPMfJbzpZXoNtx0eT3hUw6JzIWvorOY/ByNkzQtv66ie8Cj1MWlVIf%0ABz4OS2c8WiwWi8VisVgsFovFYvnJxQqPFovFYlmJmlkZ08L8A3ohG3ScaQnwaaXUn7al9+Jl4nci%0A3VPgOuDFSqktInIt+sy240WAv1JK/X1bOdZxdL2y312FFpwuVUotishNaIGtEw8A54g+IzJRSr0T%0AeKeIVM33r0SLaecb8XBnJq1GJp0kc51w9DO7AaCUSkQkVEt7LSSAZ1YWfhR9VuMeEXlbW3nb92ZI%0Ar7/fdv0FpdTDRwW2rXpbJr/W9Qo2lg7xO+GYe48SGDv4a5Y/R68WfYlp/5uOkcfvAfcBb0GfN3ip%0Asf1K6WTbNGb5uVd7vMIxypK9J+sr6bXHym24XH7XsXzf6tQOK/lzSsc+B3orT/SZoX8lIjcqpd7R%0AqbBmFe170ILaJ0XkhUqp/xKR9egVwRcqpaZF5Lq2/NN6rmT7bLy0vNnfx4q/Ul/NkrVfp/xWsuVy%0AfeA6jn8sXG4MXs6Ggha0L10hzaOYixYZCSoE5myrHfXDnJof5sH6BFsaWrNcFfQSK8VEOAeA57gU%0AxGfAK1FLQgBccZgM5ym6uVbaE9EcF5TWsLW2HwBHhLKbYzau4ZpNXA7UJ9lUHMV3dBMM5vQ7FTtr%0AhxjIVQDo8Ur0eUUmo2o6PrAQ13FxeLSq0z65PE6C4r7Z3TyjZwMAV/ecxvZwulWexaTJTLxINaoz%0Anls6wndVrq9VDwfB9R1iEhqxDluMG/R6RUa9LqqJdoOZcIGZpM5IoMs7HS0wGFTo98rUjJAbq4Rq%0A0qDPKxkbCYNeiYiEmVAPcd1ekWpc59ZoNzNN/cgZyFWYCavkHP0+RDOJuKB7AxPhHOtzeuH+3miO%0ANV6FbZF+l6LgBAz6XTy6OMGMVzZlrBKTEIiHKw6DXpl94Qw9XgnH2PGSwioeDKcou3lcc/xzU8Ws%0ALwxxINFl3Dq9g7N711POnFsnIsxFixScAIAERUzCvnCGEb8bgGqsbVVxC0xG89qWKmQxbjBo4kxF%0Aup5Dfjf5QPvA9voko7k+el09xAXi0lQxF5XXs615uJXm/vAITXNG1KpcH2U3R0NFTMf6kXKwMcMp%0AhREmwgUGff1Oy0xcYzZcbNVjb+0wZ5RXMxUtPXK63Dw1FXJqblC3G8LhsMra/EDLb/v8MlNhlXWF%0ASmv0mIlr2naB9q3ZpEFBPKbjGj2mLjlx2NmcpscrAlB2czRVxGRzngFft9tsXGPMr3AwmifvBCQq%0AoZlEHKxPM1AqmTIWiIOEIbfEoq/tPOZ3czCqsi3U7/pUvCKTzTlGg/Q9Jeh286wL+tjZ1HGKTo5N%0Afh+PRtPUTXttzA9ScQtsX5ygnvYLEXr9Mr2uLneX4/NIY5Kc43OoOavr5viMB71smd8JQMkrMJ7r%0ApRo3WJ8fXPKbuM7hUPv6ptwgE3GVqWiB3qCr5X9dXoFxr4vvVncA8MzyRqpxnfPzYwDcXtuDIHS7%0A+ZZfuuLgiu67AGEckze+tb2h/WbAL7O7cYQ1uX72NfXYcFFhFY95M+w210N+N7fNbefk0hin5fQ7%0AJvfXJyi6uVb9J6N5bqnvZU3Qx5Cj27aRhCQohnP63bmZcIE+v5tet8AjtYMtv2mqiENmLAU9vhWC%0AgDlzBt+w302MYkd9stV2BSeg13VZ7evrqXiRBVWn3+/iSDjf8tNNuUHuXtjFleWTdDnDefZEcy3/%0A3x/OMhJUmIvrrb47HdfodvOttPeEM1SMf8Zmqno4nGfQ76LkBPQ4eSajKnPRImU3T+DpDjAf1xj0%0Au1gd9HLY9KfVfoXb5x+jP+g2bRu12qrs6XaLSeiWPMpRre8AZpM6Y75+BiQmXjOJGDDjm4OwJ5xh%0A0tR/Va6PHifHtsZhHPOILjg+w/le8vpEA/aFMwwFFWKlCM3YsTOeQkSoxU1qQH/QhVKKRxqTKPMY%0A31AYIlYJM7UqDWfpPbU1uX5uqW4HYFNxlF3hDHPRYivtspunyyu07P9QeJh63KDbK3Cwof2t4pdY%0AFfRRU2HLBwLHY6I5S2CeU91ekTCJ6PNKrbFqR32S4aBC2dHP3BkWiUlwcKiadOpJyFCuwqwZEytu%0Agb2NKbycy6Lp77649HtlXEmYiRZbbVBXESXjIwXxyYvLA/N7OLeyXtuyMU3e8Zkydd0dH+H0wij7%0AoznO7lrbstF0UmcurjNgnoO7m1OsC/qomufkwVD7Z4+To8cvmXI3Kbl5di/q96x6At3mgbitOUCk%0AYtaVhqkbn1IoJsI6geMxZZ6lFb9IrBIqfomdiQ7bvnCAsUI/3cZuLg4iQk5cXlA5DYCtzUnG/Z7W%0A2ZEPLexjsjHDWL6fiqP99mBzDhFhxO8mMfG2N45QdHPkRPeJalJnVXGAvLhcWFgNwC0LOzgULxCb%0ATXaqcYOSm6fgJHjm+ZI3PlZLQhyEohMQejFZaiqi3y2yL5pjPtLt2x90E6uEUc/0d6WoxU1iFBOR%0AHnMG3BKSE4rp/ELFPLdrE1uah1ibG2il74vD5uou+sy4/Oz8Wu4JJxn2lsbphbhBX9BF+vJa2m7z%0Axt8KbkBBfPZF0/SbsbPo+MRKsb8x02qj+aTBmcUx7lvU87k+v0xf0MV0uEAup8uZ2mvAT99PhSNh%0AlaaKmDF9whWHs/OjHIq1H88nDQpOwOF4Ac/McetJxIhfwRe3NVfb35gmcDzWmPlVXjz2h7PEKqHH%0A+EmXV6Ds5Og2fWIiWeSc4ioiFPV46eW9haTZmidMRQuIJ5TdPP3m+X734h5OKYzwwOJ+hs18dzqs%0A4onbGvvqcZOym6fi5llwdNoVt8CD4RQDru4jDvBAc44ur9Camx+oT3Fl9yZW5/qYN3PVbnGZj2qt%0AMf2BaIrZqEY9CVtjcNnJsZiErfG57ObZH85Si/WcGaDo5piLFhEztlbcApPJLI0kbI0lsVfkcFht%0A9WOAUa+Lg3GVHtNvfBxuXthB2cvzcE2/75rGT/MfzvcyG9fo98qteaAvelwLHK81no0HvUxFCy27%0ADfrdPFTdy+riYCvOpvwwkYrZYeYAF5TWsDuaZdgrc9jULfWDcfMMdAOHWCXsbBxpzZUD8ViT78NF%0A2BfqOc/mmR3Md422xqR7a/vxxGVjboBFM3cCOBIvPROqcZ1ur8ihxgyr8rq/jRS6qcYN6ipqPbv2%0AhDM0k4gzCnrTnu/ObWcvMF7ob80fty9O4DkeOU/3ETezOeaweeYmSrXmlD8JJE/j835/3NitVi0W%0Ai8Xyg3I7emu+AdHnhb0cvS0qQGi26wP4BvBSERkCEJE+EVl7jPsd4KXm8yuA75jPXcABk3a6VWCa%0Ax++Y9F0R6QbmTfyUrwG/LiJlE288LdMKVIBpI4idit62siNmC8i7gL+QpfPT0n/ip2kdMsLCs9Er%0A4H7YpP/RPWzq+dK279Oz6i4HZtMVeW18C2NbETkZvYrxYTrb87Wp0JjZynO5+wF+yrR/AXgxcAvL%0A2/g2tH+sN2ml/+FvL8eN6C1QMfGOEsyXoQLsM5+vXSmiiIwAfwS8QSn1VXPfb55oOhmyfaMjpl2m%0AZekcwlex1DeOh28BLxaRohHuXoJeZbgSy/WtW9DbfdIWfjz+3LHPid5meVEp9U/A+9Bbgi7HW4F/%0AVUo9hN4i+AOmX3WjheVZs3LwBceoHzzed5bjW+jtcV3RW/5eCdxxHPel3MrRNvvOCnFheVt+C3iJ%0AiBTMKt7/lbnnRMbC5cbg5Wz4MDAoIpea+L6InHEC9T8mnuP+MJN7UuEc97sbTz0GzT/rn46syojI%0ATzeSZXeAf+qzyQi7T0fSFwuejkxG1WNHeorSHxzPNOOpScU9nnfjnpqop/E/m4tG6Ho6UvGLT3QR%0ALBaLxdIBKzxaLBaL5QfCbDf4p8A3gS3oMxn/03z9cWCriHxWKfUA8GbgRhHZCnwdGD3G/QvAGSLy%0APfRKp3Q11FvQguXX0efrpfw+eovRe9FbK55htvS8RUTuE5H3KqVuBP4ZuM3E+3eOLUJ8Fb2ScCt6%0Addty27Gm/CbQDzxqyv7fLJ0J+FngAhG5Cy0UPNQ5ie8fpdQM+lzEe9Fb1t7ZFmVaRG5Fn3X3G3Tm%0Ao4BrbPQ54FqlVAPdTqeLyGYRuQZtDx/dzveZ65XuBy3AfAbYDHxeKXUXy9jYbMH7auB6EdnC0ta7%0AX0SLMZuNMPc6tF23it7S9DXHYar3oFfa3YLeRnIl/hp4T7olMPqswTcZIfRE0klp9Y1jxPtV9NmC%0AW9HnDXZcEdgJpdTd6BVxd6D7yz8ope5Z8aaV+9bvicidaIEs5Zj+vEKfOwu4Q/R2zm8C/qJTgUTk%0AdLRo+k6T3ma0mPlGpdQW9Bau96PPILzlGPWDx/vOctyA3rJ1C/A/aNF5YoX47bwO+DXTdq9C23Al%0AOtrStOPnMP2Fo8XjExkLlxuDO9pQKdVEv7TwbtP3NgOXnUD9LRaLxWKxWCwWi8VisfwEYrdatVgs%0AFsuyKKUet6xBKbWTtjPWlFL/jBYW2uO+kSXBDaXU51gSjo7n/jT/t7SFfwz4WIf4B4EXdQh/Rdv1%0AB4EPtsfj8fVal7k8npVU6X1zwG8v891h9NlvnTgzE+/azOed6XdKqbe1pVfOfH5b5vOb0SJDJz7f%0Avt1ih3TrdFi9Z85YvLAt+HF1XeH+69BiWHt4g2VsrJT6CvCVtrBHgLPbol7T4d63tV3fhNkKVSl1%0AG0efW3mUn7Xd1+5De1g6F7FjOu11VUr9bObzUX2Do9v+fZnPm+mwwlYpdVWnOnX47q/Romn23p0r%0A5Ldc39rB0X77LhO+rD+3+WanPredpTMJl8UIZie3hb0u8/naZe5bl/l8F2Yb0g6+8+22+8rmtwJe%0Ab36y39/E8vZufWfs/JwO5bq27TrNbyVbvhMjvLaFn+hYuNwYfG17mAnfjF7pabFYLBaLxWKxWCwW%0Ay9MapZ6+q99/3NgVjxaLxWKxWCwWi8VisVgsFovFYrFYLBaL5QdGrIprsVgsFsv3h4jcDuTagl+l%0AlLr3iSiP5QdHRH4aeHdb8A6l1EueiPL8pCEiNwDr24LfqJQ65spIyxPPFePPVbPxIgBDfjfNJGIx%0AaQIwFVYZCLpZ7/eytbYfgLzjE6oYXx+HS79fJhCXpopbb5ruqE8ymutlyC0BsK2hdzuOVEzZ1cfZ%0A1pIm/V6ZiltgW/0gAIlSuOIw3ZwH4NmVU9haP8CQ340r+t3LWCVEKmF/YxqA80qr2BvOUY3rrTL5%0Ajsfh5hxREjFeGACg5ATEKiEQvXlMl+OzvXGENUEvmxd2A5BzAk4uDLO9rss7ElQoOQF7mtMte40H%0APexqHGmVp+IW8cRhb2OKgrt0FtPaoJ8+J8eEsW1DhdSTiMnmHAAnF4apqZDJcJ7RoAeAI2EV3/Ho%0AcvQjanfjCEU3R7dbYMqcq1ZwApoqwsWhx9PnI+2uH+Hy8nr2xTpONW6QoJiPavjmTM5APAa9MhPh%0AXKutq0mDUMUsxnpH7aKbo+j4LJj2B1iMG5yUG+RANN9qww1BHwtJyBFTt8nGDGP5fmJzHuFkc471%0AhUFilXDElDtMYkaCCrvrR7Td/CIDXpndjSMkxm/6/DJNFVFxC1STRqvd6klEjE7bE5cht8TO5lSr%0A3F1egYIT0EhCU7cudpv26Ha0v80nDRyESMUt/1sT9BGSsG3xAACbiqPMxXVy4tHl6jZ4rD5JohQN%0AY5OyVzC+4rfOBC04AYNeiSljj4WkSZ9bYkd9ko15fY7hRDhH3g14tLqfiysnAbCjcZghv7tlt131%0ASfqDbuajGmvzA6227fFLrbwONqbJuQFFN0fO8VttUnELDDq6bLujOVyEQ+EcXaa8gXj0uUUeqh1o%0AnYk54BZZUCFVY8eQhJlwgXW5fkJj7wPNGYpurnVmYcENGPK7W74K4ItLn1ukS3weauq+0236uZhy%0A721McVZxnM0Le1phBVe32UDQDUA9bnJ+fpRHwml6zXl0O5pH6HGLrfQeqR1kPNdLU8Utu0UqJkHh%0AidvyiYWoxtrCIIvGJ6bNWFaPmwz6eqf+qWiBI805un09TjWSkLW5AabjxdaZcem5eJPhPMN+91F1%0AypvxZi5pcMj0qy4Tv5Y0W2OdjuvRNOUMzH3VpEHZyTHR1Ed2j+d6iVTMweZcy5c3FUaopeNxpNtg%0A0O9iX2OakvHR0aDCvuYMBSegYHxCoSiI38prKq6xvzFNxS8y5uud1w9HCxxqzjKa62XM0zbZFc4Q%0AqZhNgfa/I0mNQ+EcfV6pddbcgeYsC3GDdcZHExTVuEEgbqvf9nklJpqzDPjllv/ta07jitNqt5lm%0AlbFCP4F4hKZfrvV7cBDur+sd0vOOT4Ji3O9hrxmHq3Gd0aCHwPh3OfvWAAAgAElEQVRfM4mYj+v0%0A+2Vqxm6LcYO8G3CoMcuafH+rDD1OjumkrvOPawCESdTyCUFoqJA99SkAyl6eEb/CdLxIzjw7EhS1%0ApNnqf4ebc616pWP5oXCOsptnsjlLv/Hvcb+HiWiOww3d3meUVrG7qfMZ9fV9E+EsO6sH+al+fTTz%0AtsZhZsIqBTfHkPG/vOMzE9eYj2qMmfyKTsBMXKPH+F9DRcwnDY4051lt+nuoYg6Fc1QjXe+KXyLn%0A+Ax6XXSldYkX6XOLrfF+Ia4jCIHjtcrd7ZeYqE0xXOilz9N9J1aKiptnLta23deYptcvMeR3tcaX%0AmgrpdYs8sLBX+3FQoc8rUXYC9ke6//S6RfY1p+n2ii0/cRBccehz9fPu4doEvuMy4ldaz6pIxUw2%0AZzm1OA7AVLyAIJScoDUv2FGfZCiotHyt1y0yG9cou7nW+DoR6jq6OK1+NxJUmGjOtsbNhxb2cVJx%0AhF6nwIPGT8eDXkSEmWix1R6LSRNHHOomnVVBL4tJk1ipVhn6vCKNJKJprifDObq9Ikea86wvDLZ8%0ASbe77n/760fYVBxlIWmy3u8FYHc0e5Q/TEULOOKw3u9ldzTbslEgHtW4Tq+ZO1ScPAejKrOm3Itx%0AncDxKbv5Vp84GM4xlrE1oMdfEg7WdZ8czvdyqDHTKleaXy1utp65/X4XJ/m9PNw80gorOAHT0QKO%0AaPsPekt5npUfAWB7OM1MuNA6D1IpxVxUo8cvteZh3U6erfO7eGblJHaaceKs3BA7olnun98DwGWV%0ATRyI5hn1upg2fX8+rpOgGDBnYO+sH8Z3XApO0Orf1bjO+twAs3GNWXNfZJ4/P13cCMAd4UF8HGbi%0ARTzjb7FKcJDWPO2x2kE2FUdRZp6b+lufV2o9p3xx8cVhKlqglHl+RCqmID4HmjO63bziUb4VJnFr%0Afr0u0H56X20/a/MDFETX44HF/fq54Ab0m/o6IgTi8WjtYGv+WnRzCNIaS6bjRVwcBrxSa7zyxMVB%0AWnOAgw1drj6/3DpPXESIVNIaZyMVt+qdN2WajhbIGzun/e3SwmomkhoP13TfOqs4zqONSfJO0Kpv%0AOmdMn9PdXpGNXi+3Lexk0Iy3TRURq4Q9C5OsKw8D+rkw21zg9PKqVt0C8ZiJFlifM3Ou5hQn5QaZ%0AMuVeSBqs9XuZSeqt9j/UmOH00iomw/lWXutzA7gIVVPGporZUTvIhsIwW2Z3AnBJ78lsnd/F6qLu%0A2644ep4uLnXjAwN+F0nmzNqmimgmEQUnoGrGV0eEHrfInvphes25xH1eCaVUawzr8Up6Lp4fpKki%0AU5cmd+y/+el7mD0w0H3yk14sOzz3yFOiDeyKR4vFYrFYvk+UUhcrpc5t+/m+RUcReZOI3G/OKdws%0AIhevEPc1IvIr329emXTWmbMZf2BE5CoR+aGdAScijoh8yJzPea+I3Cki7aJU+z3vEJGrv988lVJf%0AU0qdiz7Dca9p0x9IdBSRF5tzCn+gMorIJSJyu/GNB0XkbceIPyYi//59FLlTWjeJyAU/hHR6ROR3%0Al/teKfWStC8BJ5nPP7DoaMr/cMZ2r/5B0zTpXiUiX/phpLVM+j8nIn/yo0r/R0X6T82UVHTMkoqO%0AKanomCUVHVNS0TFLKjpmSdperExFxyyp6JiSio5ZUtExS8kJjrpORccsqeiYkoqOWVLRMSUVHdtZ%0AG/Qfdd1Q4VHXqeiYJSvkwJLomCUVHbOkQl5KKjpmSUXHlFR0zJKKjllSESclFR2zTJp/OLWujeiY%0AJRUdU1LRMUsqOmZpt38qOmZJRcelumnRMUsqOqakomOWVHTM8lj9aN9NRccsqeiYkoqOWVLRMcuO%0AxuGjrlPRMUsqOqakomOWVHRs3WNExyyp6JhloO06FR2zpKJjq65GdMySio5ZujP/MIUl0TFLKjqm%0ApKJjllR0TElFxyyp6JhlwQgrKdMdxrJUdExJRccsWbumSJtts6JjynKiY5ZUdExJRccsWdExJRUD%0AUlLRMUsqOqakomOWVHTMsis8Op1UdMySio4pqeiYJRUdU1LRMUsqOmZZa8S3lFR0zJKKjimp6Jgl%0AFR2zpC+ctPKPj/YRWBIdU1LRMUsqOqakomOWVHTMMt5Wt6zomJKKjimp6JglFR2zFNvGyVR0zJKK%0Ajimp6JglFR1TUtExSyo6Zonbnt2p6JglFR1TUtExSyo6ZnHa8k9Fxyyp6JiSio5ZUtExm9dsmx3T%0Af9hnyT63YEl0zJKKjimp6JglFR2z9HlHj5up6Jilvf+lomOWVHRMSUXHLKnomKXiHO2jqeiYJRUd%0As7SPZano2J5fllR0zJKKjimp6JglFR1TUtExSyo6ZjkrN3TUdSo6ZklFx5RUdMySio4r1S0VHbPE%0AmXkqLImOWVLRMSUVHdtpz6/S5iOp6JglFR1TUtExSyo6Zmmfc6aiYxavbc5/sK3tYUl0zNahfZzM%0Aio4plxZWH3Wdio5Z2v9WSEXHLKnomKV9PpuKjlnax+RUdMySio7ZvNp9JBUds1zSe9TpIy3RMcty%0AomOWVHTM0j6WpqLj0XU5evyxWI6FPePRYrFYLJYnASJyKfCzwDOUUg0RGQCC5eIrpf5umXQ8pdr+%0A4/rj4yqgCtz6Q0rvGmAMOFsplYjIKmBhpRuUUm/tFC4irlJtf039+Hgx8CXgAVi+jMfBp4FfVEpt%0AEREXOGWlyEqp/cBL28OfYB/pAX4X+OgTkPcrlVJ3iUgfsF1ErlNKHfXX0xPsJ49DKfUF4Avt4U9w%0AG1osFovFYrFYLBaLxfK0o12Ytnz/2BWPFovFYrE8ORgFDiulGgBKqcNKqf0islNE3i0id5ifkwBE%0A5G0i8sfm800i8pcicjPw+yKyVkS+YVZOfkNE1ph4wyJyg4hsMT/p6kRXRD5hVlveKCIFE/+3zCrD%0ALSLyeREpmvBBc32n+XmmiKwDXgP8oVlVdkWneOb+Z5k4m0XkHhF5/KupSzY5oJR+1VAptVcpNW3S%0AqIrI+0XkblPHQRN+nYi81HzeKSJvFZHvAC8TkXNF5LvGLjeISK+Jd5KI/Lep590istHkXxaRfxeR%0Ah0Tks2JeQzZp3mlWYn48E75RRL4qIt8TkW+LyKnGxj8HvNfUd2NbGTumtQxDwAFji1gp9UDGFz4j%0AIv8jIttE5LdMeGs1q4hcKyL/JiJfBG4UzXtlaTXpNWkmIvIGE7ZFRN6Vyf9lxgcfEZErMnl829jt%0A7oxPISKvN3XbKiJvN8HvAjYaW7xXRMqm/e42eb6oU8U7pSUiJRH5sinnfdk6HIMyWsCOTTpV0atQ%0AbwcuXaF9j9tPROS5oreNTcv/UyJyvYi4pv1Tu/+h+f4mEfkbEbnVfHdRpt0+bD5fJyJ/LSLfBN4t%0AIheZ+PeY36eYeK6IvM+kv1VEXmvCzxeRm41/fk1ERk34cffz47SvxWKxWCwWi8VisVgslp9grPBo%0AsVgsFsuTgxuB1UbU+aiIPCvz3ZxS6iLgw8DfLHN/j1LqWUqp95t4/6iUOhv4LPAhE+dDwM1KqXOA%0AZwD3m/BNwEeUUmcAM8AvmPDrlVIXmvgPAr9hwj8IfEApdaGJ+w9KqZ3A35nwc5VS3+4Uz9z/x8Dv%0Ame00rwAev0+V5l+B/2VEqveLyHmZ70rA3UqpZwA3A3+2TBp1pdTlSqn/C/wj+rzAs4F7M/d81tT/%0AHOAyjLgHnIfecvV0YAOQCi8fNnY5EyigV6oCfBx4rVLqfFPHjyqlbkWvWHu9scv2tvItl1YnPgA8%0ALFo0/W0Rye5tdDbwM8ClwFtFZKzD/ZcCv6qUeg7w88C5wDnA1WhhdFREXoBeoXmxscd7Mvd7xg//%0AIGO7Q8BPmXa4BuNrIvI8tF9dZPI5X0SuBP4E2G5s8XqgDrzE3P9s4P2p0JeyQlrPB/Yrpc4x9vvq%0ACrYD+KyIbAUeBv48s7KxBNxntk7+Dsu3yYn4yf8Ap4kRxIFfAz5lyj+ulDpTKXWWCUspKaUuQ68I%0A/eQydTgZuFop9X+Ah4ArlVLnAW8F/tLEeTX6nMzz0jFARHzgb4GXGv/8JPBOE/+4+3mnAonIq0Xk%0ALhG5a2Jh3zLFtlgsFovFYrFYLBaLxfKTgt1q1WKxWCyWJwFKqaqInI8W4p4NfE6Wznb7l8zvDyyT%0AxOcyny9FC0sAn2FJPHoO8CsmvxiYFb3qb4dSarOJ8z1gnfl8poj8BXp7zDKQnrV3NXB6Rh/qls6r%0AFpeLdwvw1yLyWbTosbdThZRSe80qrueYn2+IyMuUUt8Akkyd/wm4vqNVTBwRqaDF2ZtN+KeBfzPl%0AGVdK3WDyrJv4AHekZRORzcYu3wGeLSJvAIpAH3C/WYV2mUkzzfvoAy4687i0gC8uY493GJs9D3gF%0A8HL09rYA/6mUqgE1U5aLgM1tSXxdKZUeOnE58C/GDw6KXi17IfAs4FNKqUWTZ/aQitTGWR/xgQ+L%0AyLnoFYTpwRPPMz/3mOsyWjzc3VYmAf7SCIkJMA4MAxOZOMul9W3gfSLybuBLRuxeiXSr1UHgVhH5%0AqlJqlyn35zPxOrXvTZyAnyilviMinwF+WUQ+he6TvwJ0ARtE5G+BL6NfOEj5F5P2t0SkW0SOPshJ%0A828ZwbQCfFpENgEK3Rag+93fpVuxKqWmRORM4Ezg66bMLkvC6Qn1c6XUUYfbKKU+jhbduWL8uWo2%0AXuxQbIvFYrFYLBaLxWKxWJ7cKLvV6g8NKzxaLBaLxfIkwQgKNwE3ici9wK+mX2WjLXP7SmcfHmvm%0AlD0lPUav8gK4DnixOVPwWpZELge41AhdLeTxu4R2jAe8S0S+DLwQ+K6IXK2UeqhjwfXWs18BviIi%0AB9Gr8b7RKeoydVvxTEi08LUc7XbxzCrDjwIXKKX2iMjbgDy6rjNmFedxsUJay2JWTH5MRD4BTIpI%0Af/pVe9QOt2dtsVy9ZZl7YckeMUtzyD8EDqJXTjroFYxpOn+llPr7oxLXW/JmeSUwCJyvlApFZCeP%0At0HHtEx656P96K9E5Eal1DuWKXsLpdSkiNwNXAzsQq+KTbddXa5NTshPzOdPoUXkOlowjIBpETkH%0A+Gng94BfBH49LVp7UTvklW3DPwe+qZR6ibHrTSa8UxsKcL9S6tIOaV7HCfTzlXhDPESXijgc6eNp%0A9/mC48CGJKYnCQGYrXts6Bng0FyJ4d4qAFtn+7hs1QG+ukcvEL28fISFhYD7cmdwrj8LwNgpc9yz%0AeS2rK1r3nJovcLdXYH0zZn1+DoBtC93gdDPm6iLXY5fdxTxeU/EH7jgAh8McY7lF7k26KCTaTIk/%0AwoZokVu9VQCsThImfIdH3YiLlQ47qzjDIwsV3Fjfc2fewVewIRSGlB4ydyY+V5S0Xnx2Qx/BOZDz%0AiBOH21VJ14MKp5ZmObxQZJ/bC8BQHPGY+GwKtSutX634zsQIiw6c3tRdaqBngR3TFbodbce5xOdA%0AbhX5WLXqMSg9bCFP0R1kXaTTSmJh3h1g0dEuvF7VcL1u5iOfkqvLeDjO8YjjstofAqBciylJF0M9%0AS5vjbJ1dxYhqMNo7z78v6GFn0OtnU9jgPl9fV2I4qzDLTD3PNke/d1FEMZ40WTWk23H7oRJ5yXND%0A3uMXm+kRqx7f9PtZw2oALumd5J4jA3jeGP2hjtNULqduiLlp1xiFKAGgy+3jrsDnBej2PyIb6MvX%0AKRabNBu6Gz5U72ZYNanGrvY/12U0bjJSWUAcreF/iQ28Ys0+7t42wm05bafBxOG53gx+UbdRrebz%0ADdXNaWFEXbRdGo5wOBBObeo2UQjduRK7ogKReR6ui+vc4uV5br4PgGtG97N7dy+bvQLd5hWCGRdi%0AgfFQsTrUvjs8JMzPVnio3q1t61TYn3h4Tj8XdR/WbZJcwKqoxsmX6SHzn+8a5uQwoq/Qxb2qrP2k%0AABuaMeu7fJqhtkE1DDgYjHPB0CEA7js4wP2ey1n1mF5z7O0uyRNTpjfWhTypL6DY1eT2vSOsMkNC%0AT+8wdyz0Qea02dEoZFvg8/xhnfbuQ2UeCHL0OwOckdc+cJuzhtOjOvsj7SNrnBLXBznWxy4bG9qW%0AZ58+wcyBLjbParud7FephR7XlwY4LdL1eFlwOmcEc8SJw2RD98FeGsyogPXFGQCuXxjlzHrEWN5h%0AoaHHJU8lHHI3MYFOZzBOKKmYWcfj0UC329pQMUREIdCV2ywFVicxrqNa9e1xQh5JClzRr/iPubUA%0A/NL4fm7duZ45pdO5eiTkPw6PcF6zwZoRXaY9E2MUVMTuqAjAACHduQb7w37G8roeW6NuColiztPp%0APKt7kt1HKsSZR9H6/hlypYhtu0eIYu2TQ4UCn5QCz6nruq3NlygWm+yarvBlM7P7bXeeL0SjjJh6%0AXDGs760tOlSjEQAekSLFWDHtCleWjgDwxcUeLo3zeEEFgMCLcZ2EB9U4ZXcUgFN7p7hhrovXxNon%0AV/fNMjHt89/5EueGepy46sJ93HbrIENeDlyoxR6remb58swQl4h+xHWVGjwwN0wSCb3oMfVW1+NF%0AMscu2QDATt/lnLCBl09wzSNvX5zn9O4ZxNF+7DoJ09EorpOwEOp3cxYaHmvKip3VLvqNv39XivpZ%0AFWl/H0rq1GKPm3IBp5hhaiY/zjODGR6s6frvCIS1UYm1UuMuV7fl2UmDDWNHmJ/KAwH3V3s5tTtP%0AreGzy7T3MzfWuWfbICNBjYdNP+2NYu4vjPPMSL+44zkJ96kylw941Grab+Ogl1uTbjaZPuJQYt1o%0AgY9Vu3mVeU/JV4r1ssB2WU+jW9vpGcEUN6oNbNC7y1NSMbXIZc51WJPo58TduTynN8OWfz0a9DAr%0AMJRAZFxuvROxGDncmxPwRlgbCad4i4yNz1Kd0X35wfkeulRMfyB4osfpg9EQ+zyfkxM9buxRefq8%0AUfa6PuXiegAuHp9g774Kmz3tpBclVfbFFR4rjnKaeZbSgDPWTHLnnlXkY/MMCMo86uY53zNjS1Th%0AsaCLa/1ZdjR12ls8j+eref5LtK2fFy3yFSlydqmbS+rabzbm5vhWc4ifW70P6Gfr9mFOGzzMR6fG%0AOdWMm5MuXNJosDU/gG9mWBuikC5C9ig9Tg029bPltmQjZ5rp2kwUcO45E+x9WM8B/HIepQQq63nY%0AjO/1RFgIKpwWNagqnd+CM8BqVWNX+ieZghlPOK3ZoKr0fWP5RabqeRwzL7ktn+OiesithRF6E91w%0Ar3jmHrZ+t5sdnp5f7fEUl9dDYn+E/zSz1d9I6twdlzkb4T5Pz5UqYcLd+T5GzNhyWTJPTA/7kwIP%0A53TYeVHI57yY32zq9piPh2mKw91lh5FYjE+Ck4Dv9HOWmc/d1hzlEn+WrQ3dl/rjiFNW52g2PP6z%0AtgaAq5N5CkWXyIz3344qvKDvILdMDuM3dH1HcqNsiFyUAAG8cPgAj+7p50ASsCbRc6cjMsB05HB+%0AELPqYl3fr393FYuO0Ofqci8iVKKYsfwih3JnAxDWhc35Ls6v6X6Tp5cw349qCIui7b9GLTAT9RMj%0ANM1mgpu6pnk4OoU9vi73PW6Dn6t75FDsSLTBT4sLhMrhUV+PSeUE6hEMeGM8z8wB9jGMq2CPr9O9%0ARFUp5kL2hacRN7VtF8VhR+BwpVvgQTPHrCQJe3yHk5vm2ZUf4YXuDLc3eygaIWWXJwzKKKfFOq/p%0AOKBAzB2FgCsa2m7FIOQGp8xb8g43m3eLLw5rPJo7nYYZE3wFY1FEQSK2u3rMH3P1WLSY6HIHKiFO%0AhJLqZsrR9X1MhILfy7N9/Uw8sFCirhz6/T5u9bW/10ThI1xSb1A3z+ptwQANgfPMGLhhZIojR0pE%0AboU166YBuGXHGIGo1l+ju/08f+SUKIURjzl6TGyIcEFxhqnFAn1FbYOHahUqUcSqov4b43OcxvOa%0AdR5xCoSmvtf8YolPfH2Y9foEGCq5mCSEw+4gRTMPv/SsfWy7v8RdOf2829SImHJ7mPZgteknk16F%0AB3IRP69GqLh6DH44WkeAYtD8HVBNfD5bCPmdpuL2sn6+ntNosHqdxz1H9HgzVijSjB3OvuwQkw/q%0AueqB6TI7/BxropCSq+10MMmzLXBYHeoyVh3hotwsc7UcC5H2Sc/r5wg+65Uetw6GBSIZIBclxM6w%0A8ROX0915dibpZj4Wy/Fht1q1WCwWi+VJgIicYlYupZyLFkVAb2GZ/r7tOJK7Ffgl8/mV6FV6oAW7%0A3zH5uSLmL6fl6QIOmG0aX5kJvxH435myp2LbvLlnxXgislEpda9S6t3AXcCpnTIXkWekW4aKiIPe%0ATjS1iQO81Hx+RaaOHVFKzaJFnytM0KvQ287OAXtF5MUmn1x6xt0ypKLYYREpp2Uw6ewQkZeZdMQI%0ATPB4u6yY1nKIyM9ktiHdhBa5Zsz1i0Qkb4TIq4A7V0oL+BZwjfGDQeBK4A50m/26LJ3z13eMdCos%0AncP5KjB/HepVc79u6oWIjIvIEI+3RQU4ZETHZwNrO+TRMS3jG4tKqX8C3ofePviYmLqdB7Rvewsr%0At++J+AlKqf3AfuDNaHEPERkAHKXU54G3tJX5GhPncmDW+OxKVIB0b9NrM+E3Aq8REc+k14feXnZQ%0ARC41Yb6InGHin2g/t1gsFsuPiWd1Tz7RRfiRUYufvu/B31/tfaKL8CNjbbTSu1hPbbZuH36ii/Aj%0AY4/39F3B88LhA8eOZLFYLJYfO0/fmZ7FYrFYLE8tysDfmu0VI+BR9FltPwvkROR2tNj28uNI63XA%0AJ0Xk9cAk+nw5gN8HPi4iv4EWrX6Hpe0WO/EW4Ha02HcvS4LR64CPiD4vz0OLWK9Br+76dxF5EfDa%0AFeL9gRGZYuAB9IrGTgwBnxCRdMvSO9DnV4Je+XWGiHwPmGVJnF2JXwX+zghGj7Fkl1cBfy8i7wBC%0A4GXLJaCUmjGrDe8FdnK0wPdK9GrEN6O3vfy/wBbz+xMi8joy4uIx0urEq4APiMgi2kdeqZSK0+0+%0A0Vt3rkGfX7i/w+rCLDegt//cgl4d9wal1ATwVSMw3SUiTeC/gP9vhXQ+CnzeCK7fxKzIU0rdKCKn%0AAbeZ8lWBX1ZKbReRW0TkPnS7vxv4oojchd4a9nErX5dLCzgJfTZlgm6331mhnKDPOqyht8C9Tin1%0AvQ55rdQmx+0n2TyBQaXUA+Z6HPiUEdIB/jQTd1pEbgW6WVoFuRLvQW+1+kfoMyVT/gG95e1WEQmB%0ATyilPiwiLwU+JHrbYQ99Xuz9nHg/t1gsFovFYrFYLBaL5WlHcswNwyzHixUeLRaLxWJ5EmBEkMva%0Aw43Q8hGl1Nvb4r8t8/mqtu92os9EbM/jIPCiDtmfmYnzvsznjwEf65DOYToIfUqpR9CrErN0ivfa%0ADmV4HEqprwJfXeH7t6BFk2zYtZnP69q+2wxc0iGdbTzeXo+xtHUlSqn/nfn8ZvQqtvZ0dgDP7xB+%0AC3B6Jihbxo5pdUIp9UsrfP2IUurVbfF3YtpWKXUdZtWduVbA681Pez7vAt7VFnZV5vNhzBmPxnbZ%0ANv/TTLwPAh/skP4r2oI6bf+JUmYPsuXT2s7SeYQr0t5HlsvHXC/XvifkJ4bLgU9kvt/C8iszP6+U%0AygqRR7Vb1rfN9W0snakJpi+YLV3/yPxk429Gr2ylLfyE+rnFYrFYLBaLxWKxWCwWy0pY4dFisVgs%0AFovFYvkhY1bjLgD/54kui8VisVgsFovFYrFYLBbLjwtRyi4ftVgsFovF8sQhImcBn2kLbiilLn4i%0AyvNEIyIfAZ7ZFvxBpdSnnojyPJUQkRuA9W3Bb1RKHdfKSMsPxlWrrlaxUoQqBiAmIUpiim6OPlcf%0Aibm7OYUrDiVH76DsilBPIspujlgl+j6V4IvLbFwDoN8r44owG9dbcSIV0+eV2NecpsstAHBOMMiW%0A5mS6UpyZcAHfcQmTGN/Rx48O+d00k4iaCgGouAXunnmMk7rGUGZbnZITIAixSqiYtL87u42LKyex%0Ar6mPVT07P8K9jYMopRjx9XG5e5rTrMn1sbsxBcC5+THuWNxNn1+mkej8RvxudjaO4JrdditekbKT%0AY29zikFf73I7F9dpJCHNJGJtfgCAbYsHCByfiqftWHQCqkmDcb+H+aTeaoNHFyc4qTgCwGQ4z4hf%0AQUSYaOojQ1cHvdRVhC8u+5rTAAz6XXji0kwiAIa9MrvCGUJzDeA7HvWkyaG6rv+a4hALcZ1APPq8%0AEgBlJ2Bnc4peU8ac+MQkKKWYjhcBcBDKbo6FpNnKr9stsL8xTX/QZa7zRCpm2NXlAJiJFig4AXVj%0AR99xuSg/zr54gWrSNPWdY31ugNtnHmWo0APAqlwfU9ECkfFJT1zKTo6ZeLGVf9HNMR/VOKs4DsAj%0A9UP44jIVzrM2PwjAVLRAl1dg1NNl3BPOoJTCd7yWnWajRf4fe+8dJflRHfp/7jd1np48s2m0Qass%0AIUAgmWwQYLBNsDFIPHg4YI4f+PCzH+89eBxsgx/G2D4GB7CNjQkmCixMMAJEsoQkFJE2KK9Wm2d2%0Acuj4TfX7o6p7Wr0zOytZwyK5Pnv2THd1hVu3btX3232/Vffs3ChzSb19RNOYV2YyqbZtuezm8MXl%0A4cYU20zd1TSk4ATMt+zdzVNXEWd4Ze4JdXy/PjfPUtqkz81xxIxbyc2Rotp9qychgeORcwImzXgP%0AB2WONKYZM23FpEyHi2zO9FNJmwBtO2+9z4pPzvHpcQJmjEwHG9MMBCWeEgxzb6TtezJcoOzl6TXj%0AfV/1KK44jGWHONKY1raV6SXtmEdlN8tC0mAiWqASG534hfa8PGLmztm5UUKVcMDUc1ZuhBTIistk%0AUgWgmUZU4gZbMjoUcUJKIB4T0QLHajMAbCuOUokbbDPzaCFpkHN8DjVm2JTpa/d/Iakz6BXbdjoX%0ALnFWfiMzcUXbtpthKlrijMwA07Fufy6qEKYROTfTtjUApRSHmrr97dlhJqIFRv0yP1ncD8CW/BBL%0AcZ1eX8+bSqzXtX6/SM2MAcBUY4ENOV2nKw7b/X5SFLNmTBlLVBoAACAASURBVOaSGjknaOcfdgvs%0Arh2lPyjSZ9bb6bhCwckw6OYZj5d0e0mDfq9AYmx0g1dkd+0YPV6OaqLbH/JLnOGVOZ5qfUQq4d7K%0AEcbyw2zztd72R7NkxccVwcVp5zvYmCLv6nDJJS+Hg9BMo/aaV3QzTIQLjGUGAFhKm+TFJ1QJDbMu%0AB+Ix3pxjOCgDkHN8JqNFerw8k01t21uzg+yrT/C0whlMJHqc5qMqI0EPC8a2ElLqSchYZoBpM5a+%0AuFSSBnkzbkNeCVeEStIkQl9fqkmDkpsjK177eqKU4lg4zzlZHQNwPF4iVDEb/TKHQm23BTfLfFRt%0Aj20taRKmMefmRtnX1HP53MwID0dzZHUYZnxxCcTlcDiHL/o6NRUusCHbTzON2uurJy5HmrNsCPTa%0AtmfxIBvzA7g4JCxfO/NuhoKxi343z61L+zmnsInJaBGAXjfPZLRIPWkyYuZAn5tnJq6wNdDvD0UL%0AbPJ6aKiYKaO3uajKWbkRGkqvd+PhPMN+DxEpOzxd7r5wil4vz21z+wAYyPZQ8nLk3Ux7ndrslRmP%0Al9js93DU2GTBCZiJKviO1sliXGPY7+HeyhG2FfT1LErj9lgADHpFjkeL+OJSN9eA1Py2uSM7RNWk%0ALSUNHHHY7GtbOhTOsRjXKXrZ9rrUWoOXEn0tLblZQpUw0Zxvt1f28zgIU2Zt3ZnfQKJSco7P/bWJ%0Adp5EpTTTiCFzX5CimImW2nM1VDHDfg8Fcw0HmItr9HuFdvuhitkc9BGrlCWT51hjhp35DRxqzLTv%0AVeI0ZjBTJic+APNJjbKbJxCX0Ohb9ydD01ynUlRbN637ko1+mWoatu2vpiJ6nCyuCJPR8rqRdzOc%0AHQwyler5NRtX2R70E5n7soW0wWxcJe9kqJi+jAZlHISCkXE6qdFQETnx29fFwPGoxA1qSYMw0XJu%0Ayg0wEy4ymNHjtt3vZ1f9KFGa4Bg7GPBL+OISG/v3cKinIb7j0fqdu7XutObEYtIgVDHnBEMcN9eS%0Ao+Eco0GZ2bhKYOalIw7NNGKLmRMHmjMU3SzHm3Ocld8I6OvRsXiRHkevd/dVj3JRcYy6ipg114lK%0ArPUWpjFn57Qt3107ytMLY+37m4ITsM0rs7t5vG3L2zNDPNycbs//iXABR4Sn5jbxUKTvAaI0ZlPQ%0Ay4y5bs1HVY7X5zirtGl5LYkWGTXr6L62nRY4KzPM3fXlaCtZ1ydVqm0TretZqx9DfgmlFItpo73e%0AH2vMcEFxC2UJmDQy9Ls5Dkbz9Jq5VU8jGioiEI/AyDQeztPnF8mY9xPhAolK6fUL7WvXg7VxLilu%0AZc7c3zoIE9ECZ2aG2vaWkDKX1NlfGWckp8ep3yuwENfbehzLDHCoOcMZmcH2OtnrZLhh4UFGsstx%0AeGOVMOqXGTbt726ME6UJo0G5fa10EGbjSvt7SJQmnJ0fZSJapGi+0xxpznJhflP7PiUjLi4Oh5uz%0A7Xu+StpkxCu2rwmtdnKO315v56Mqo0EvrgiJseWGitjslZk2uq6mTYa8EnNJjWGv2NZ3j5NhzszR%0A6UjXtyXo47hZbyeb87jiMBSU2/dv9TSiljQZ8JfryYpHpJL2ujTgF8mJz8FQ39/snvjxkzfYL9BT%0A2P4z7yxbrO5/QoyBs3YWi8VisVj+ayIiAyJyl/k/ISJHO94Ha9fwmNq8VEQ+/BjL/oqInPM4ynK5%0AiCgReVNH2jNM2u+tUfazIvIq8/oGEzcQEfmOiJQ68yql9iilLu76f2lXfdtF5GRHjT4mOvrzose7%0A7seKUuptLT0AlwBbf9pORxHpF5E14/mJiCci82vle5Rtj4hIbGKRPiqUUq9ewZYed6ejiBwx8Vh/%0AaoiIIyLv+mm2ud64svb3pQGvuGaex0rrR8f14OLsxrXbN1/414Mp82PhejCWH14zT8b8yLgetJzI%0A68EDjck18xyOHtcl7xEMuOtnE60fZ09Gdh3HrWycUetBcgp9W0gaa+Z5rLR+pF0PXFn7J5tht7Bu%0A7UcdDozHm6UOR+tq5Jz1s8khr7R2psdILVm7by3nwHrQv45ryXi49ho4kO1Zt/YH1/G+oHQK69TO%0A/IZ1az9U8dqZHiOnErOsZpz/60HLYbIeeKfw0/biOl4D7qseXbe6T4X5qLpudbceijtdODwhfCuP%0AiShdv+try+losZxurOPRYrFYLJZVUErNdDiA/gH4cIczI3y82xMRTyl1i1Lq9x9jFb8CPG6OR8Me%0AoNPhdwWw67FWppR6qVLqsfwivr1LjseLK4EbzN91RUSeSEfc9wNrOh7XidcBP8aOSTcO8KRyPFos%0AFovFYrFYLBaLxWJ58mEdjxaLxWKxPAZE5E0icqvZ/fh3ZjeSJyLzIvJBEdklIj8WkWGTf0REviIi%0At5tyl5n094vIx0Tku8AnzS7Dr5rPSiLyaRHZIyK7ReRV3TvMROQKEfm4iDwXeDnwYSPTVhHZaXYY%0A3iEi14vIWR1l9hoZf7hGV/cDPSIyKPqMoxcD7R1kIvI0EbnFyHe1iJTX0Ft7p5iI/IYpt0tEPmnS%0A2jslzfvW43ofBH7e9O3tRg8fMrrcLSJvNvk3mR2Wd5k+PusksjjArwJvAl7W2sUqImeasv8sIneL%0AyLdEJGs++x0Ruc3I/GURyT3K8c11jOlPROR5Jt+bReTfzHjdLyLvWUHeHhH5gSm3W0R+yaSXjIy7%0AjNyv6dD1n4jIzUbmp4nItSLykIj89snqNPo+2+jxgyfJ1y3juzrG5A9PJt9JuBL4PWC7iIyaOk42%0At15pbPBO079WelFEPmXkuVNEfrlD118UkX8HviV67n7IyLanQ3+Xi8gPReSrInKPiHxU5MQteiLy%0ADdFz7O4OO/RE5DOmvr0i8naTfoNp60emzkvMuD8oIu89WZ1mTEpmTP7lJPkQkV80Y7VLRK5dQx87%0AjDx3mrou7ajnhPG0WCwWi8VisVgsFovlyUiq1M/8/ycKT6SnvC0Wi8Vi+ZlARC4AXg08SykVi8g/%0AonfjfQkoA9cppd4lIh8CfhPtMPgb4M+VUjeLyFbg34ELTJVPBZ6nlGqIyOUdTb0XmFJKXWgcHqse%0A7aiU+pGIXAP8q1Kq5bj8IfBmpdRDIvJs4CPAS4A/Al6glDoup3Zc5NXAa4B7gVuAznN4Pgu8RSl1%0Ag4h8APgD4H+tVaGIPAV4J1qHsyKy1jll7wJ+VynVOr71rcCkUuqZIpIBbjYOliuBbyil/kxEXOBk%0AZyk+D7hPKbVfRG4EfgH4uvnsbOBKpdQeEfkK8Crgi8CXlVL/YGT4IPDrwN9z6uP7TiA0Y3o+cI2I%0A7DT5nmnKhMBtxjG2t0PeOvBKpdSSca7daNp5OXBAKfUyI1en8/eAUuoyEflb4J+B5wBF9K7VfzpJ%0Ane8CzjS7fRERf5V8bUTk5cAYcCkgpm/PAracRD666tgK9Cml7hCRfwVea3QLq8+t64GvK6WU6ONh%0A34G2rT8Evq2U+nUR6QNuEe0ABvg54GKl1JyIvA44D3gKMGR0f73Jd6n57DDwXeCVwFe7xH6TseE8%0AcLuIXA2cBQwqpS40/eqcZ3Wl1HNF5B2mrqcDC8B+EfkrpdT8KnW+Cz2fL16j7QzaJp+rlDrYMbdW%0A08c48GJjn+cAnwYuXW08lVI3dY3ZW4C3AOzsPYeR/NpHjFosFovFYrFYLBaLxWJ58mIdjxaLxWKx%0APHouB56B/qEftHPrsPmsrpT6lnl9B/DcjjJnd2yY6hOzWw74mlJqpcATl6MdXiilFDAnp3g0pHF0%0AXAZc3dFmq+yNwL+IyJeBr5xCdVcBnwEeAL4AvNC0MQBklVI3mHyfNvlOhRcCVymlZgFafx8FLwHO%0AleW4j2VgJ3Ab8DHROxS/qpQ62bGwV6KdiZi/V7LseNynlNpjXt8BbDWvLxKRP0Y7gUssO99OdXyf%0AA/wFgFLqbhE5BpxpPvuOUmoOQPSu1+fwSMejAH8mIs8BUmCLiAwCu4EPGkfoN5RSN3aUafVnD+Ap%0ApapAVURSESminZwr1dnNam13Bvp5CfAy4E7zvoh2wN1yEvm6uRJtb6DH5KMsOx5Xm1tjwJdE747M%0AoO20LY8sx0XMmrwA17Z0jdbz55VSCTAhIjegY2uGwM1KqQMAIvJFk7fb8fj7IvIK83ozsAPYh7aH%0AvwauAa7tyN85JnuUUsdN/QdM+flV6rxrBX2tlG8L8EOl1EF4xNxaTR9TwEfMwwCxqaOdnxPH8xGO%0AR6XUPwL/CPCCzZer5An0BKbFYrFYLBaLxWKxWCyWxx/reLRYLBaL5dEjwCeUUn/wiETtFOyM/Ziw%0AfK0V4JndsSGNo2q1iPACdP+Kn5r0FtmTlJ3u2h3V4rfRu5h+CdglIhd1OGFOQCl11Oy4fD7wVozj%0AsUuOR8tKfQPt+HAAzI7F1e5VBHirUur7J3wg8gLgF4HPicifKqU+t0IeH71r9eUi8kemzV4RKZgs%0AzY7sneP4L8DLlFJ7zdGWl3XIcyrjezKddeuj+/1/RztYn2Z22h5BO37vFZFL0Dsf/0JE/l0p9YGu%0AfqRdfUpNn65Yqc4VZFux7a48ArxfKfXP3YVPIl83VwIDIvIm836jiGxDO/ZXm1sfBT6glLrG7Bhu%0AOdYEeJVS6qEuWZ7H4zQmpr3nAZcpperGaZlVSs2IyEVox93b0Uf6vsUUO+mYrFZnt2Anybfa3FpN%0AH+9H6/cNgA9UOvKvOJ6rkSjFg9VjXFDS/t2paAlfXObjKrVEdzXnBATiknV8DjSmASi4GYpuhkSl%0AAIQqYX/9OEUvx0RTL00bsv08LRjhxrp+xkOhmIhiMo7PUlIH4FhaZ8grcjCcAcAR4dLsZn5cP0zJ%0A1c8B3Fc9SpKmlPw8S7Eu9/y+c9hbP9buR182z2xcbcsDcH5pC5V0ebjubk7STCMKbpZQJQDEKmE6%0ArjLoF3k41j75gaBEM40oe7p9VxwCx2PIL+GaqBcLSZ0Br0jJ0cPcSGNiSSh7eUr6BGiGgjKzUYWi%0Am2nrNlWKaWfZlKtJgy25IaaiJWqxftbhOIIjwmigNxofDufYGPSylDYJzHMs/W6eAh7zoqfYrtpR%0ALs2Psas5TsHVMuXFxxeX/mKhLXfJybCUNjkW6r6WTB8rSZOmo3XiIFSS5edqYhSLieLizCg31Q4C%0AsAhkXZ+MkaeeRjgIdzcmcMzDHGEa00xCBoIeSkamqbTBdFJFzBTOOQHTSZXn953DTFJr11VPQuZD%0AbdbloMB8VOUp+c0cjObadefcgGPRIoGjZSg4GUIV02fsZipaopGElHyfoqPHwBeXpbRJztFj5PgO%0AiUpxEcpGxpqKcWU5ukklbeKibWDJ2FMtaVJJGoRp3NZBTEqiVFvXD9UnmW0ssqU4RDXW5QThWH2G%0AHYUNABTdLK449Lt5zi3ojc431g4xEPQAMBdpHeTcAFccNno6fTFtUk312LstfauYmSRhNtb2FTge%0AZ/r93FA7SI+XB6DPL3JBMMTtjaMAnFPYxGxcJef4/FxxOwC7G+P44jLo5vlJTc/dM7PD9HqtSy1k%0AHJ9AXGbTKsPGTmeSGodrU5xp+nZP7aiRPcO2jH42xnXzHFWKY+F8277nkzpjQT+euACMeKW2fcya%0A/m/K9JGotD1vl5J6W4bW2BayGR5uTJF1fQCayqPfKzIeLtBvZB/OFTkczpFxfA419JozEpSJSen1%0AC0a3jbZ9bCuM6r6FS5yX30hC2ra/jOMzEy21bSVReo3qcZfXhF31o+1+tvJUkgZlN8e0sffA8ajE%0A2pZaeepJSFPFNNPlwyqmOtpyEM7NjeIgTJr15EhzlsDx8HE4bmxgJNuHKw73NSfbctclZEdmkMOR%0AXgMGvSIlL88OM0aTSZX9lXE25gZomPYzjs8FuQ3sruk1d2t2kFDFNFXcXpNmoiVKXo5A3Pa6m3MC%0AGknIttwQAA9Uj3FBcQsHwll8M2+LXpamStgc9AFwMJwhcDxm4ypbTNpi0mivIbOJ7ttCVGMsO8BM%0Aay1zc7gIRSdgPNZhyYe9IjuyQ+2+iogeg7TJZEOnjeWH6fULTDYXAL3+D/klsrjtuewAURpTVQ0y%0AjrYvT1xGg3J7Hm7ODpJzfJpp1LblRKWcl9tA1ejx6eUdPFA7Rq9fJG/stuzmGI/mcXEYN+HUN2T7%0ACdOYqYaWqbeQxxWHM3OjTJm+VcSl6Ga4o6LX5LPyGymKT68TtNuPVMKB5gxlL0+vV2ApqbOUNCi6%0AWe6oH9F1+wX21ycpB3k2Z/QatJQ0OMfv5yGjtyUVMuIVebA5Td5cz8bDeYb8Ek0zJytxnQG/xI7C%0ABupGJ7FKGPXKlN1se0zqSUjsuMvXMr9ANQ2ZiBZb99844jDg5lk0dlRys0QqYcQr8XBT34Pk3UzH%0AetBARCg6GfqDYvs+IBCPrOMhmV4WzTVtMa7RTEJGMtq2AApuwES00F5LY5WyEFapObpMyc9zvtfP%0A3fFsu79Dfom7Fh7mgp4xJsKG0ckCZ2YGmTf3N+flNzGX1BkNyu25G6uUxaSO6+j3/V6BpkpwEY6Y%0A+6usm+FIYxrPWf46NdNYZEO+v63/Q+Esm4N+joSzRKmWqS+XYzpevr/YEPQyFS0xkVRZMDLVkiaH%0AooX2vdRsc5Gzips4Hi5Q9vV1Yj6uMRdVcUTaa3G/X2QhqVNP9Nhu9MtU4gZFL0fgazlzTsA5+Y0c%0ANXbzYDjNQlilNygSt+wkaZB1fBxxSEgpORma4pAXnwfr4wBcUNzCQtLgaDjHWKBtMiLlWLJEzcyl%0APr+IJy6euDhGt1EaM+L3cDjU9wmB4zEfV/Edn14z31L0NdoVhwuK+r63riLm4hpDXsnYm76H2Fc5%0A1j6DZyAocVftCDtzI4C+572lfphhv4eFWK/lefEoulmONPWzg2PZAYpOhjvrR9vX4FG/h0raJCMu%0AWzMDAIwEPeSdgJqZN2OZAaaiJUIVUzT3aIlKubcxQWT6P5TpZdArkCjFkVC3d6Q5S69fIFEpyjxQ%0AmHE8esi216kzcsOMhwvcG1U4w6zLs8Y2WnOkljbb65xv1pKSl2MxrrXTL8htYCapc7Q517aJvJfl%0A3sZxcm7wiO8PB8JZKub+tuzn8cRlU36QghmTRKn2tbXV116vwGS02G5v1+IBzi1uZsDNM5/quhQK%0AVxz+Y0E/u3pJz3Yebk6Tc4L2XK6lIdsyg+3+D7sF9jbG2Rz0MxPr+4swjShJwKFE281kXGdrdpCi%0AlyVU+rp8oHacAxxna36EyNwrhyphPqy1xx/0fWAlDqma/rviMOcE7TWxljQZVwmeuByL9Poeq4RF%0Ap0HBCdr3Cy4Oh8M5cq6+F3leaSdH4kVqadi+d2l9L3moNgHAdmObs3G1bVtzSZ2SG7DJP5XDsiyW%0AZWyMR4vFYrFYHj3fA17b2hkmIgMiMnYKZd7WeiMiKzkEu7kW+F2TX0SkTymVonc+7hQdo/DVHfmX%0A0LvwMI7EcRF5tSnvmB1NANuVUjejj0WdAzadgix/ALzTtI9pYxqoy3IcxTcC151CXaD1cUXrGMiO%0A4yAPoI+exPTN7e6b4TvAW1s7QEXkbNHxE88AJswurE+hjzldiZcAtymltiiltiqlxoBvAK9YJX+L%0AAnpXnA+8vqs/pzK+1wP/zeQ5F9iA3h0H8BIR6TXHZr4SvTO1kzL6eNlYRF6MGTcR2QRUlFKfAT4E%0APG2NPqxZJyfqe7V8nXwH+K2W81ZENouODXpK8onIeYCrlNpkxmQrenfoFSvl75Kt5Rx/U0f6d9BO%0Av1b9q9nC9WhbdEVkBHg2cLv57DIRGTNO8NcCN3SVLQOzxvF3PnonNCIyBIhS6svoo40f7ZicUKdS%0A+htrx67nFfOh7eaFZi50zq3V9FEGxs2u6jex7IhdcTwfRT8sFovF8p+kYZyIT0a2Zp+8l5SBoLR2%0ApicorYd9nozIiaG8LU8ASsbxZLFYLI8H6gnw74mCdTxaLBaLxfIoMUdwvg/4nojsRjsIR9Yo9jbg%0A2SKyW0TuQe86XIv3ASMishd9zGLraMl3At8Gvg8c6cj/BeDdInKX6Fh5VwC/IyK7gLvROxwBPiwi%0Ae9BHPX5PKdV5nOeKKKVuUEp9fYWP3mjq242Ohff+U+gXSqndwJ8D14vIXZjjR4GPAS8WkVuBi1ne%0AEXYn4IrILhF5u8n3IHCX0c/fo3fAvQi9i/NOtPPub1cR4Urg37rSruaRzsSV+EPgVnS8v3s60k91%0AfP8WyBn9fw747x27JG8APm/6+gWlVPfRmp8BniUitwO/hu4/6NiEtxk9/h9gtd2EK7Fineb4z9tF%0AZI85InW1ttsopa4B/hUdb3MPOuZp8VHI93oe25i815S7Djjekf4+IG/6cLfJtxL/CtyHjnv5PeB/%0AKqUmzWc3AX+JnisPsHxMaotvmjZ2oW3jFpO+hWXb/ifg3Wv04VTqBB2nc7eI/Mtq+czY/Q/ga+az%0A1o7f1fTxEeDNInIzcAZmzp1kPC0Wi8VisVgsFovFYrFYVsUetWqxWCwWyymglHpv1/vPo51E3fR2%0A5PkiJoagUmoKeM0K9b6n6/330M4PlFJLaMded5mrWI6D15l+PXBuV/JLV8i31q6+E2RZTWal1E/Q%0Ax7Z253lDx+vndLze3PH6E8AnusqNA8/sSHqPSQ+BF3Q18y6Wj9VscUKdK9EpX0faV1iOeXlxR/oH%0AO15/BO2o6S57quNbRx9buhLHlVJXduWPMTZlnGEn6BrtfL5mhbY7df3x1T5bpU6UUq/rSloxH4+0%0A+Q+hdzV2cmAl+VZo7z0rpP0EuHCFdjrn1tVoB2V32SorOIBX0EUK/M9VxKoqpX5thTo69XfCHDOc%0AsMOyay48Yn51frZanUqpdwDvOIV830Q7JjvTVtPH/SzrGMycM5+tNJ4Wi8VisVgsFovFYrFYLKti%0AHY8Wi8VisVgsFovFYrFYLBaLxWKxWCyW/7Kk6olzlOnPOqKsMi0Wi8Vi+S+NiLycE4+/3KeUOmEH%0A3xMRczxo98NWr1dK3bNSfsv6IyJfB7rjov4vswvQ8gTl77a8QWUUlBP9/cJTimO+w9OTGnGqIzxc%0AlXXpVx7Pa0QALIrHs84/yoN3D9FQOqRrIAlZN+EuKTAaJwDkVUoDh0lP5zlP1TiaZhnzahyJ8wCc%0AVVjglkYfw6ZMj0Q4QE25+OjwtPcFGV57yWEeulWHvrybAhMevMKb41BFx+QKSPFEcb+XITHhng67%0AKWdHDlsTffrzt7I+z6+npEBRdHux0pm/mtN/x1KfWHRsi7Obuv0lx2Fz0mRseIF7JwcAGPHrHEgK%0ALLi63M9l5pioFFgSjz60ng64GYbjmHM3TQNw3fFR5lx4VlLlJzoMJwsuXNIIqYrW0YCEKCXcHGR5%0ARthsy/igH/DczBw3NvsAmHQVFzdSBl2dx3cTqpFPX77BLaHeaDxjou0+1YxbRlKm8Tm3NM/uiq7n%0AsC9cGjaoKo+9Gb3kjsaQVcuRSKY8YTRKOTO7xHwjC8A9foY5B57S0LHsFMKIX+c6p8iZodZbKELF%0AETbEOk8KLDkuGaXYkVsCYFezTEYp8mlKr2g5r856nJl4DMRaAgcopwkuCjFSJQhL4rLT1PNQvURB%0AJUQsx/oa9hv8m5enqBy2Ri37hkKakDW25aDY2L/E3EKefWibfMhX/Fwjps/Xur1HFXlmYZY7K33U%0AHGn3JRG40akB8Jamw1eyHv9f7wzHjvdonShhqK/CrQuDHPbbYtGXwkWxjrfWm29wpFJi0vU4x6kA%0AUI89Cn7EPYm27VRgR9LgkJOhJ9Fyj+UrfD3t4WFpcobScbIubqYsOC6LZtwviJo85Ga4gCr3ou3N%0AVbAlbbbtfsbxCUUopikZEw560G9wJM63x8jzEm6r9TMQJ0z4uvLhOKGgEu7MBAzpqYSvFGNpExGt%0A6+07Z6jNBRyaLFPwtA3sU3kWHaFoIk8f8BUviWtsu2CWh/bouXWzl+fCZkjJi9in8u1xiwVGEm0j%0AYwMLzMwXGE+zbPb0GByJ8+RVymHfa8t43uAsrpfy/Wl9sr6jIFBQMcFrehNF0xHG4iY/ygYAnBNq%0Ae5vwvLa+syple/881y3p+IYXqyr1xONeL0POTJQLnCVy2Yhji3rcZh2PUISGA2ORlvvBwOe8sMkB%0AL8NYrE9sH8rXub/Rg2d+43FR7Cgs8v2wj6yp21PgK8inWp5EhFlXyCkYMGvn4cClKnBxU7d1T+Dz%0AjKRGf7lGaUDb8r8d3MTGKCUWYc6sXfd7CS+tp9wfaCPdHKW4KBwFOXTdD/sBo1FCbGLpndM7x/hc%0AEV8UkbGlb+U8rlRV9kY9zJi7t+1hQoow4WmF96SKTKq4LQsXhbrcQJIw57iU06Td/1nHw1eKKVOu%0A31yfqmb+jcYxkQgJwjk987q/i72UVMJQtk6a6nx70xKb45CGiVYUisOO3BKZbMSueW1vZ2cWuSkp%0Ac3lpStvRTA8NXGZcj6fm5gA4VCmxtbzIPYu93JvRdQ8nwoSr2GguONuikBlH6/CSYX3y+9VzIzy1%0AGfF1c315TSMmcFLul3x73EoSM43PoLluTErAHRnF05pCwegkEoeMSrkj67Ix1nX90nmHeXDvIHd5%0AOV3OUeQRzm6m5MxcnnNcmo607dhFtdfIlm63RxFL4hKJcH5uAYD76mWGVUgp0DZ6PSXObCbMeC77%0AfD0Wr4irBF7CDUkZgOf58zxQ62FbUOX2VM+BX9gwzjXjG3hxn9bH1EyRfCbioXqJiqPbPyNtMI/P%0AhaPTzM7o+Z4NYr4V9XFZ2ADggJPluRvHuf7Yhvb6VkxhOI65LasTzglhTOqMDC9x97iep/dmXM6I%0AFHcHcLZWL4NJzKZihdTY7XfiXs5vxjhARbRMC66Dr6Bk5tuc67Dg6jnYWrsigfPTGmGq2x/tW+Km%0AxUEcMLNG3/P8yMuTVbTXiQ1RzFHf46JUr1u5IOK2uMyWKMYz16Ul8SiqhL2Z5QvHmc2kbSsAm5wG%0At7p5zg9D7szotev5aYXJKMuAq8ct48dUmwHTBCy4tbpHZgAAIABJREFUyxG7Fhx4RqLbn08CzhyY%0AY/9MHw8EeuKeESVsyVT5UaqvZanAS7Oz3Fzt5wKpmLoT/iMuU3dgyIS07UtSjvgOGyPdjwnfIZ/C%0AUU/xi+jryU1pD2eECecOzwBwx/QQADOeMG9E3BYqimnKucMziKMV99n5YZ7RSLjb3KeMxNCfxGwt%0ALjFZ0XYT4XDA99lq1tt5x+Pc3AK3hL0MxFqmRddhOI7ZlK8CcGtU5qmyxFyYbesnBXZumGXXxBA7%0AC3pO7Kr3sjltMlDQ1+4fNfs4L25w0Mm27SQxtjMW6/ZnHY+tTo1jSY6SDvnOrkxAPtX3NZf5uu7D%0AtQI/yAl9Sivgle4Cexpl9vtwQVP331eptlFH29tmqVPMhtwY9nJBrOfJkvK4K+vx2h49326aGabq%0A6LbONzFeJ1SG/YHDplhxfrAIwPVJmaNuym/l9ZjcMj9ERikO+8KouQ979sYJbj8ywv5Ay7g1Uox7%0AwsvLUxye0nayJ8hQdeB5YZ25VNukoKg5Lo65vk36DhdGDY5JhkVzDWrNo/68ljGKXe6JS0x48IYd%0AhwH41gNb2O8rXpVo+1sMA8aGF7hudhizJLIzarIkHpuDGvVI28kPgyznNxWjjtbRsTRLXqXUxGnP%0Aic1xRF4S7vG0DUQCO8OIhjgkZr0c86vcSImxKG3fB26nTjN1mWN5nu4PHJ4ZNnjQ1XXtSBoMFOrc%0A2tD33DMuDCR6Tjy7oefplqFF7pwZZIvo/t/g5bksbNBXqLNU1/d3+8hTSFNuy8Kg+W52hrnXPmzG%0A5Klhk75cg8+oIm/t1d87Zmfy7EpLVM3c+t3Dn31SB8TN5c74mXeW1esHnxBjYGM8WiwWi8XyU0BE%0ABkzsxbtEZEJEjna8D9apzUtF5MNr5VNKXaOUurjzP/B5ETnncZTlchFRIvKmjrRnmLTfW6PsZ0Xk%0AVeb1DSJysXn9HREprdW2UuqSrr79CnDRf65HJ8h4RER+2JW218T4W3c6dfTTRER+U0RGTyHfI+RT%0ASr2i2+ZO1ekoIm82dvP8jrRfM2nrrgMROfOnNa5d7W4XkSt+2u2uJ4tyeg9fuds4UNaDsdRfO9M6%0AMiDh2pkeIxlJ163uU2E9W3+ovuYlZV15S3P9vp6np/nnCc9L1s70GDngn97fh3qT9Wt/1jm96+Q9%0AwfqtZef0zq1b3afCqHmQYT04MtOzbnWfCpPr89UC0E7H08nUzPqFmz5n/S6dp8Ro39LpFWAdWc9r%0AUMvpeLq4NSqf1vbXk5tmhk+3COvGYrh+6+Tp5gYvf7pFsFgA63i0WCwWi+WnglJqpsPx9Q/Ahzsc%0ALo/711wR8ZRStyilfv8xVvErwOPmeDTsATodJ1cAux5rZUqpl5o4mI+W7V1yPF70ishGABG5EFi/%0AX7R+dvhNYE3H4zqwB+iMh/mfsqUnCOtltxaLxWKxWCwWi8VisfyXRyn1M///iYJ1PFosFovFcpoR%0AkTeJyK1m9+PfiYgjIp6IzIvIB0Vkl4j8WESGTf4REfmKiNxuyl1m0t8vIh8Tke8CnzS7DL9qPiuJ%0AyKdFZI+I7BaRV7Xa6JDjChH5uIg8F3g58GEj01YR2Wl2GN4hIteLyFkdZfYaGX94QuceyX6gR0QG%0ARUSAFwPf6Wj/aSJyi5HvahE56eOjZpdhr3n9G6bcLhH5pEl7xC47EXOmD3wQ+HnTt7cbPXzI6HK3%0AiLzZ5N9kdljeZfr4rDX692Xgteb1lcAXOtq+SUQu6Hh/i4icv9K4mM/fYNL2isgHTFrLJj4sIj8R%0Ake+KyMAKenmfiNxmyv6D0TUi8vsico/R0WdN2vtF5FMicq2IHDB28Zem7DdF9Ja0leoUkdcBFwNX%0AGR0Fq7XdJd8zROQ6Y0vfEpGR1eQ7Cf8BPMvopAd9bOteU89LReTLHe29TES+ZF7/otHdLhG51qQN%0AisjXjf7b42R082kR+aGIPCgiv7lCX3aIyI9E5E7Tn0tN+gm20zF+f2Fk+I7oXcnXich+0Ucer1on%0AJ9rtavkQkXcb+9klIn9i0labw68UbY93GjtorTNFYxu3ms9+eY0xsVgsFovFYrFYLBaLxWKxjkeL%0AxWKxWE4nxsnxauBZZjekx/KupjJwnVLqKcCP0bvLAP4G+HOl1CVoR9fHO6p8KvDLSqk3djX1XmBK%0AKXUh8BTgutVkUkr9CLgG+H2zI/MA8I/AW5VSTwf+L/ARk/2PgBcZGV99Cl2+GngN8DzgFjCBaDSf%0ABd6hlLoIuB/4g1OoDxF5CvBO4AVGjnesUeRdwA9N3/4GeAswqZR6JvAM4G0iMga8AfiGGZenALvX%0AqPfLpm+gHbff7Pjsn4FfN/KeB6CUupsVxkVENgPvB34ePZ7PFpFfMvWUgZuVUk9D28RKOvprpdQz%0AgAtN/l8w6f8HuNjo6Hc78m8z8v4q8Hng20qpC9AnGv7CanUqpa4C7gJe17Fzd7W2MX3PAH8N/Kqx%0Apc8C/28N+VYiRTsfL0fb3Vc7PvsucJEsO2V/A+2IHwX+Hni1aaM1z/4fcIuxu/cCn+qo60LgZcCz%0AgT9uOUk7GAderJR6KvDf0HMTVredMnCtGb/QtPci4NeAP16jzm67XTGfcRC+DHim6edfmvKrzeHr%0AgctMPV9hef78IdoWngm8EPhLEVkOXGMQkbeIfgji9hsqD3Z/bLFYLBaLxWKxWCwWi+W/GKc3YIDF%0AYrFYLJbL0c6u283msBxw2HxWV0p9y7y+A3huR5mzOzaT9YlIzrz+mlKqsUo7rwJQ+myGudZutrUQ%0AvavwMuDqjjZbZW8E/sXsMPvKKVR3FfAZ4AH0jsAXmjYGgKxS6gaT79Mm36nwQuAqpdQsQOvvo+Al%0AwLmyHD+vDOwEbgM+ZpwtX1VKrXWU5xRQNfXsBjrH4YvAXSLyLrQD+ZMmfaVxeSHwA6XUNICIfB7t%0AqP02+vjW1m6+z6Idhd28SET+N5AFBtG28y3gbuCzIvI1Humou0YpFYvIHiPHd036HmDrGnWeatst%0AzgXOB75nbMkFjpjPVpNvNb6IdhqPoB2V7zPyp0ZnrxeRzwFPR+9AfQXacXfQ5GvZyXOAXzRp15pd%0Afq3gf18186khItej5+p9HTJkgI8Y53cM7DDpJ9iOmW/1Lv0udOh+6xp1drNavsuBTyil6q1+rjGH%0Ax4AvGcdsBj03Qc+LlxmbBT2mYx2fY+r/R7RTk7/b8gZ1mkM/WSwWi8VisVgsFovF8piwX2gfP6zj%0A0WKxWCyW04ugnQSP2LlmnBSdsR8Tlq/bgt7NFHaVAaiepJ3uO6jUpLc4YTdTR9lps3urm98GLgV+%0ACdglIhcppeZWqQel1FHRgj4feCvG8dglx6Nlpb6BdsY4ACLisvp9j6B3gn3/hA9EXoB2Sn1ORP5U%0AKfW5NWS5CvgoesdbG6VUVUT+A+38+lX0EaWryX4yXXTnfcR7Ecmjd7I9zej6/SyP60vRen8l8B5Z%0APvq1af6mPNLmUsBbo85Tbbuzb7uVUs/tLr+SfEqpZEUtaH6Mjpe6pJR6SB55qusn0LtrQTulE2N3%0AK9lJt747359U3+jdgYfR4+0DFQCl1A+6bQdtG9367dS9d7I6V2C1fKvZ1Gpz+KPAB5RS14jI5eid%0Ala0yr1JKPbRK+yfwifggZTdHVXQ3Z+MKF2U28ol4joQUgEzoA/B9z6Wh9IbnjQ/2sCd+iMsKWwF4%0AMJqhKBnGwyO4og9oOSMzwES0SL+jfcLzcY26CulVBXAXAXAbwoi3xIRRRdEJqKuIhbhOydWmOBNW%0A+NQtOTb7CdPJhC6XOHymscCwr+XOisfRaB5iyDqBljv1uB7wPC1PNQy5Klmk7OUpe/q5j+PhIkN+%0ACRXBDWlraGGjX+aHvu7/geYM/X6RhckazXQGgAvdTTScOZYSXeZTDRCvQV1FzIQ6jO2Z/ghTskTx%0AuO7HqLfEkXiRT6cRGUefmN1ohvxHpsyD9eNszw4DMBEtUE5y/E00pevJjSIifKoRstnTJre3Ps41%0AfpGJpq6n7Ofp9wvM12ucFejxurN+lG3ZQf4+Psr5hc0AJCrl0OIseVfrO5v4fIY6GdenEWpdZhyf%0AwPGYDBcAONsfZcatUUoyzDk6TRJhk/TwBZlu6+x8d4R7mvvJGf0/XJ1ge3EDiZsyF+n2chKwEFUp%0Aqbx+7y5QT0MUil5X20m9GXKLE5B1dV8PNWfo9QvUkiZDfgmAubhGrBJKzRw4Wt+xShj2S1TMmCzE%0AdeZqS+S9LNsyg9oG0wZzSYUhv8f01WN8dp5EzRA4Zjo34Y7MAA2zlC2k8/zVUsyoD/vqk0bugOnm%0AAj1+gWpOh8x9uDHODyYU/aaaStoku+iTyjFyqR6TXifD/niW2NTdWIwoegvMh1UGgpIZyxyzcZVN%0AfkJo8iVOyqiTsifV9j8Ul0jUJIF43BGNA/DRxixPKW1lIakDsDPTz33RIZbiOpsz/QD4OOyLJhkO%0A9KnotaRJmMZsCvqYiPTYeolLwc1QqTfwHNfYQJb70inqkbaRXq+Ag+ClTltvtTQEF/pdPbf23rPI%0AWHaAIKjoz4Cj4QECx2M0KDNR1+1dlxlgaa/DqKfXliU1xWecGhl8XFk0Y1Cnx8kRuVof5aUch+Ij%0AnJsb5c7KwbYNpihyKgPAmdlhZuZClFLU0/0AbAn6mI6rpKlCiV5yK1GDWCW4db1OzIcVBjNl+ikw%0ATw2AatKkb77AeEM/YzaYKZNxfHoky0ysbdtNHdKKwjVzy8XhcH2KnYUNuL7TTvtKoCiIz6FE33b1%0ARnkOhIfYmd+gbUs89iwco+zNt/VfdDIkpISO7n8laVByclSTBnlX97dIhjCJuTFb4EB4FIBrvBLz%0Ai03Ugu7roDdH6CcUxOfehralzdLPl+Nxzgs2AXBclnDFoehkWEr0s1iSCvNplcGgB5ZgsrnAlmxE%0AohRVs26qhuLracSmTBNX6f7OmNPyi2Ta45hxfCQSvofuy2BQYCJaZHOmD4DppEqsEpaSOqVU21LO%0A8dnm93Jn41j7ap93Mpzh9zJd06G5U2+K8XCesXSAffXjAAwEJQLPo2yuJbNxjXo9xG+4VBK9lveE%0AeRQLfGQmBBZwxSFRKVu9AT5c0/Y3mxwjno7ZkmvgxFqAubjKJumjaQ4BabgxCSkz4fKaX09mGfBL%0AVOpaj/szg+xvThGIh+toHZXcLKFK6HNzzCR6PW02I653AsajOaOjHuaiCgNRiZrR91/uVvgyQRrp%0AsT0nM8zu+jFGgh6ONnW5vGRwU6d9vWuomGYa4SBM1vS1Y1NukFG3yJIKqTR03eJUmQ4X2cmIsbdx%0ADsfTFMjRDHV/vywuzUbEYKB19CXlUwpgs5PntkjPyT99uEKipvgiIyhH5zta0bIFSq8bS1GNcwub%0AUTMuh5rHABhVZWrpYb4g+ho8G1YYPlZmIX6AMVcfjNGUiFmpsiHt5QYPFpI6481ZBo73kPG0bTej%0AiO1BPwejef7dxNbqDfKEjZgRrwjArvp9FL0sI16JilmnDjWmGAh62rruc4vEcYKL004ruFnODwY4%0AlCzRWNQ6mYkfJExjcm5gxj8kSDwGvGJ7nYz9hMONWUYzvQBMVReZCx/g/NIWFmK9dvd7BRJSanFk%0A2s9T8Zrsr05wSc92AO6rjxM2I7blhmnEeg58LKowEJRIlNZbtdGg3ysyHS2xLdDXwIlokT7J82n9%0AnBtHmzP0ThcZ8mMqse6b57j0pjlSpmgmuu4vVRV97hxXmwl4+9x+zi5u5Awps7t1XyYOYRQz1dBr%0A+3Z3lEBcsqnH1xK9ls5Hx+jxckRTCVChnoRkXZ+omVD0su16cr5P70KWn1S1LT27WGRXNuFgpO22%0Ax8lyNJ6jVM/RF+i1JFIJhxozPMXc7xyJFiiEAQ6TTCgtUyb1CVwPCYWaWQO2BH3U/TkGXX1fsrcx%0AjowLYxmfJNR2k/UWOBYvkm3oa3nemeHP4gnKXp6Mo9M2eCWqKiKX0WO9rznFU4NNTDlzzJn+V5sN%0ALslt5vuL97MlNwRAQ2apVBv0+voe6MeqBN4899cm2BBoOwlVQiAu86YeFCTVlAGvjtKXCVIUzTDi%0Au3M5ZtOHdbkkZizo51OOHtsDteOc62+mz8/yF2adyDgVkiTlG3Wdx5FFSm6OhWYNx3xP2zY5wFE5%0AzGK9bvIIJPCluR6Om7ZG0jJzYZWr3QDP00IlKqXkZKiZ7w6jUuQqr8GY18MNFV0ucDwUivqCbv/s%0A/Eam0mlKSZZ/urtm6rmXYpLlwcwQCxn9s0ltLmWn3+Sm+iFdj3hEKsEJhV4zlkvNBl91XHKix8jx%0AFjnWnKfs59no6vvAo+mCnjPa1BnyS7iB0FAxFTPf3cRhiw9zfoOqWSd8HHJ+QL+jr28PR/NkU4+v%0AuArX6K0UZKk1I5aUvndYbNTo8fLM16rckNXjn10MuDu+nx3ZITDz8stOnUqlwaCv16mjzYP0+gXi%0ARtL67YiFuMamTB/3LuhngXuDIrl6QMmt8u0JXY8ndcpuDUfpMmsdTWSxtLBHrVosFovFcnr5HvBa%0AERkEvfPPHPO5Vpm3td6IyErOhG6uxdwjiqZPKZWid9jtFBGHRx6VugSUAIwjcVxEXm3KO2aXFcB2%0ApdTN6CM/54BNpyDLHwDvNO1j2pgG6rIcR/GNnOQ42C6+B1whIv1Gvn6TfgC92w3TN7e7b4bvAG+V%0A5XiGZ4tITkTOACbMjq5PoY89XYurgT9HH/fZzcfRjrmblDLfWlcYF+BmdCy/ASPTFSzrwgd+xbx+%0APdDaIdoih3ZiTYtICe3kbDleNyulfgD8b2AIyJ9Cf1at09Cpy5Pla3EPsElEnmnkCkTHunzU8pkd%0Aov8XePcKnx0GptFOtE+Z5BuBF5px7bST69FHlWIcb0eUUi0H/qtEJGPm53OB27uaKgPjRpY3YX7G%0AfIy2c9I6OdFuV8t3LfBbrV3QItK/xhwuA60HAt7UUf93gLe33ojIo+mDxWKxWB4H3CfxTzaTzYW1%0AMz1BaT0082SkoeLTLcK60XrY4slIn3uqt/1PPOpJuHYmi8VisfzUsTseLRaLxWI5jSil9ojI+9BH%0ATzromIe/Axw7SbG3AX8vIr+Bvpb/kA5H5Cq8D/g7EdmL3j35B8DX0bERvw0cQjuFMib/F9BHRb4D%0AfRToFabN9wIB+pjPXcCHRWQb2ulxrVJq7yn0udtZ1uKNpo0csA8dm29NlFK7ReTPgetFJEYf7/lb%0AwMeAr4nIi9HOmNYWpDsBV0R2oWMvfhR9hORd5sm/SfSuuxcB/1NEIvRuskfsYlxFlgXgz6C9A7Xz%0As1tEpMbyMauwwrgopb4uIn+IjmEo6FiB3zROyAXgaSLybmAWeF1XGzMi8mlgL3AQHUcTtJ183jgE%0AHeDPlFJL3TKu0qfV6sT05eMiUgeeiT4id6V8rbqaIvIa4G+MLB46BuG+leQ7Bdm+eZKPPw/0KKUe%0AMHmPi8j/QNuEoOfYy9CxDD8pIrvR49xpd7ehj4rdAvyRqaPT+fcR4F9F5Eq0A7xlY4/adk6hzm67%0AXTGfUurfjVPxdtP+N9DzfbU5/F7g39BH3t4KbDDtvQ/4K3MMrIMeo1c+in5YLBaLxWKxWCwWi8Xy%0AhEEpe9Tq44V1PFosFovF8lNGKfXervefZ+VYfb0deb6IjmmHUmoKeM0K9b6n6/330A4JjBPnjSuU%0AuQp9BGR3+vXoeHydvHSFfK9YQe4T6JRlNZmVUj9BH9vanecNHa+f0/F6c8frT6CP1+wsN452hrV4%0Aj0kPgRd0NfMulo+YbHFCnavRKUtH2j6Wj1RFRLagD1/5fkee1cblM6wS41Ip9W66dvl16WilvgA8%0Ae4W6OvUf80ib6/xsxTqVUl8CvtSRtFq+Tvl+go6ruKZ8K6GU+vgq6d3OvecA/9SV55vAN7vSpoFf%0AXqW5+5RSv9OVvz2uSqn7gQs7Pm7Z2Gq2s5p+27o/SZ0r2e0J+UzePwH+pEvu/aw8h69m+VjazvQq%0A+ihli8VisVgsFovFYrFYLJZT5sl7/oPFYrFYLBbLzwhmd+pNwLuVfYRu3RGRu4Cz0Tt3LRaLxWKx%0AWCwWi8VisVgsPyXE/vZlsVgsFovl8UJEXg58oCt5n1LqhB2aT0RE5HZOPDHi9Uqpe06HPE9mROTN%0AnBi7/nql1NtXym85/bxg8+WqkjSpJvp02MvyW7hm7m5Gcn1knQCArHgU3QyTkT5J1xOX+biKKw4l%0ANwdAzvHxxaWahpTdLAD1NKKSNsmJD8BS0gAgIW2XC8Rl0M2j0N9vdteOUXAzlNwsM3HF1B2QqJSz%0AMkMcinV8scSEm03N34zjE6kEgMW4BkDJy1FwAkqOlmd/c4ozMgPU04jJaBGAUb/MVLxExtEybvX7%0AOBIvMuDmORTOApB3MkyFi4xlB9rlAvEY8IvMm7Z8x6ORhJTcLIGjl5tmGnOoMYVjQnkOZsosRDW2%0AZgfb8m9wi6QoHginCU0MrlG/TCON2nGrBr0iRSdgNqnjmqOWE6U42pxlc0aHPZ2KlvAdHRK3kUQA%0A9Hg5UhTTJiZbxg04J7eB6aRKbHQVp0m7H3ORDpNa9vOEaUzN2ES/X2Q2qtDrFwjT5ThhJS+HZ56J%0APdSY4uz8RuaSGvOmnryb0eOSxnhGtmYascnvZcqMbYpi0Cuye+kgOwob2rY0ES60ZRz2e5iMFunx%0A8vjitsd/Kam3Y7JlHJ+lWL8f9csA3FM5wnnFzSSkBDocMBPRAktRjacWzwBgX3OKRKVszwxxPNb2%0Afabfz2Raa49RJW3ywOJRhnO9jGUGAIhUwiavxK3VQ2zJ6jFYiOvk3QxHGtO6r0nEpT072NecYkPQ%0A2x6nrUE/99TH2zoMxGM2qrAjOwRANQ1xxaGa6vhXjTQkUSmNJCLn6jkZOB79XoHZuMomX9fdVDHT%0AcYXzg2EAbq8fYUd2iOm4SmrmV6pStvi9HI7mjcw1zswOE4jbttOJpMLF/hB3RVMMuwWjg5AUxf/P%0A3pmHy1GV+f/z3iU7SSABIggGUUDEKIuIioqKuygqLrgMLqPO5jLo/GZxAXd0cENlHEUUHXFHZBxB%0AlE1FEUICCUsUJawCsmZfbu59f3+c0zeVSnffqr5Vqa7u7+d53udWVX+7zvutc7pO33O6qqbHzwnA%0AVAZZ71u4K+4LYJehmePPN9zso2zyLcwfmsmWeCxXbryXfabtyu2bwmdr5uBURn2MQRtgvynzAVjt%0Am/nLyCrWbNnAYTP2AuAPm+9jz+G53DWyKu57C0M2yBYfZWQstJNGW9gjHuvNvgXD2DA2wh7Ds0P5%0Am+5nwfBs7hx5iL+svx+Ap83dn+k2xIrN94ZjMrI+HN/hWUyJ7W2zj7Lb4EzWx8/oyo33MmVgiIVT%0A5/GHDXeHdjplDlNskBVr7wTgkTMX8NfNq9h76jwe2LJu/HgP2gB7T503fr56YMs6pg9OGW9v0wem%0AjNdFo95GfJRhGxzXTBsYYqoNs2FsMwPxnDBjYAp3j6xm5sBUHozljfoYwwODzBuaFep28yr2mroL%0A022IzbH8lZvuY97wTgzH47d+bIS/bLyfx87ci9s2hWO06/BODNoAM2Of8McN9zB3eCZTbYh1Y+E8%0AsWB4NuvHNjPFhsbb7hjOgyNrx+tm9tAMhhlghDFmxH5h1sAUlq27nYXTQ7v968hq5g3NYv/hXbhu%0AJHyWBth6i/lGndy9eRXTBoZZEOv2ni1ruH/zauYOzxo/d82fMpv7N69h3pRwt/U7N9zH7OGZzB+e%0AxfqxcJ7caWAqD46uZ3bst0bduW9kDfdseJBFc8J5Ysyd9WObWTu6kZ2Hw7HcNDbCrIGp7DYUPiNX%0Arb2FR0zblY2+hZF4nhweGGLmwJTx+t9zylyuW3s7j5yxO2tjjkM2yO5Ds1g1tnG8r1w7tpl7Nq9i%0Az6k7A3BHPNdfcf8feeTsBaHdbFrDgBmPmRVu3vHn9XczNDDEzsOzxvvFB0fWMWd4xni7mTU4jYe2%0ArGPm4LTx8+ucwelsGBvhlvX3sN/MPcaP7dzhmePHfYoNcvfmVTxq+m5siMft/i1reczU3blvdP24%0AZuWm+9hpaDpb4mdy2mBoyw+MrGVTfF9jv3Pid4D1PsIWH2X+4EwejH3emtENzBycxsbYjqbYEEM2%0AyPyhmeNt6+7Nq5gzNGN8P3MHprLet3DnyEPj58R7t6xli49y96YHeURsX+tHN7FxbIRdh0ObWDW6%0AgSkDQ8wfnMkGDzmuHd3E3KEZ3LX5oVhvO/PnDX9lzvCM8Vv57TY8mzs2P8AUG2JDzGnQBpgxOJU1%0AW4KP6QNTmDowzAMja9l7Wug77tr8EEM2OF7+nZseZHhgkJmD0zh4OPQBS0fCuWhqbOs7DUzjrpFV%0A7Dk8h42x3jb5CKu2bGDO0HRu2xg+p7OGpjFtYAo7DYQncPxh/V/YY9o8ptnWf4EGzFg/NjLeT+86%0AZTb3bl7Nohl7jJ/f7tz8EMM2yNyhGdy49o5QBwNDPHrGw7gnfgfaY3gOa+Nn4lFTw7n7vtH1zB6Y%0Aymg8b/1lZBV/3fQQ86bMZo/YL68e28S9m1ePt8ndps5hp4Gp/GXzQzy4OfTB86fOYc2WDcyfMnu8%0Anc4amMpDo+sZi8d/56GZbBjbzK5Ds1gbj//Bw/P50arreFjsk8dwdh3aiZUb72XmYDgm60Y3MWVg%0AiJ2HZvKXTQ8CsO/03bgvthUI582pA8NsGN3MrKFp4+WP+tj499JRH2PKwBAzB6dx+4ZQX9MHpzJk%0Ag+w3LfbBa1Zy0Ky9+evIau7fHI7boll7c//oembY8PixHLZBZgyG75kQPiODNsAMG+bu2OfNGJzK%0AFBsa7xPWjW5k3tAs1o5tGj/f7TY8m7Vjm7hr4wMsiOeO6QNTGDQb/9ysH93EvKFZ3LnpQfabvjsA%0Ad4+sZrNvYW48l+08OJ0HRzdw16YH2Wlo+rjfnYamj3+OdxmayerRjTjOHevDeXrBtJ0ZGhhkug3T%0AmLEYsgHWjm0ab2+7TZnD3Zse4sAZe7B07S0DorKcAAAgAElEQVSxDcxl09jI+PfLBVPmjvePaxLP%0Ab509NIPZA9O4c/OD27SBWbFuR90Z8VFGGWPtlvD/xoAZe0/ZZfzcsnZ0I6tH1rFw+m7jfeBew3PY%0A7KMsXXsrADOHpjN3eCY7D04f14z6GPeOrGHO0Azu3hTOC/vPWMB9W9aNP4d17dgmdh6czl+3rGVq%0A/MxNHRjimlUr2WNG+PzPG5rFurHNrB/dNP597r5Nq9h3xgLu3ryKWbEfgnA+WRv/b9o99nMzbZib%0AN4fP+5SBIdaPbmIonicWTV3AdZvuYcbgVGbHc8CDoxuYNTiVW+P30pvuvXri57XUmOEpe3b9ZNnI%0A5jtrUQe64lEIIURbzOxSM3teatu7zez0qnLKg5kdZmanFbSvW8xsfpPtf2dmf5NzX0eZ2e9S24bM%0A7B4ze1ir93UbZnaGmR3YWHf3n7n7E1Ix4aSjmb3RzL7Y4rXfFpjvN8zs7altx5rZz7K8390Pa+Jv%0Ah046mtkeZvbDgvZ1qZkd1mT7S8ys2e1ak5qWddZBHivNbP/U5oOAs1PHumsnHbMcsxz7Wtti+4fN%0A7OgiyugGGv/g9iILh3euOoXSmBoHOHqRqYnJsF6jMfDeizQGgnuRR85cUHUKpfHHDfdUnUJpjPbw%0AD/yTA9q9xtyB3j2XNH441YvsNnVO1SkIIYRogiYehRBCTMR3gNektr2GDLcwtMBAatsOHWl298V5%0AJis6yc/dv+zu38z5tl8BDzezhYltRwPXxWcTToiZDbVb3xG4+99mnXjrND93f0on72tBx+25QbqN%0AVNCm/5LnCtIO2/R57n5K3vdNgu+SqJd43jiOJs8fbUaTOtnu3FM2eY5Zp/m5+wfj81KFEEIIIYQQ%0AQgghuhJNPAohhJiIHwIvNrOpAHGibA/gN2b2L2Z2lZktM7MPNV43sxvjFZFLgL3MbG28Uuf3wJOT%0AVw7GKxIvjcuzzOzrZrY87vMVcfvxcdt1ZvbJRmJxv580s6vN7Jdmdni8gutmM3tJ1BxlZj+dYP/p%0A/J5tZkuj7syG98i/mNmVMR4V33+ymb03Lr81HpNrzexHZjaj2UF19zHgB8CrE5vHJ8DMbF8zuyB6%0A+7WZHRC3f8PMPmNmlwCfjGV/xcwuBL6ZvgrNzH5qZkfF5eeb2ZKY20Vx2y5mdm48HleY2aKEp7PM%0A7MJYXy83s0/FY3KBWbiHkyWumGux/3R+0xJ1sNTMnpnwv1fc9x/M7KRkPSfq76JYxnIze2lC8/pY%0AJ9eY2X9b68m2XwIHWLyqNNbP0cC57fbTog1/0Mx+A7wydRzmm9ktcXnQzE5NtLl3xO1N21jc78fN%0A7HdmttjMDjGzn5vZn83s76JmoZldN8H+0/k9IdbvMjP7sZklL8d6vZn91sLn6/D4/vF2ZGbHmNnv%0AY76/NLPd0wfVzHaN7f2qGE+N258Rj+U18f07taiX9ITw04Fb3P3W6PE/beu55u1x30eZ2SVmdjaw%0A3FqcexI5Hmdm34jLu8fjcG2Mp8TtJ8bjcJ2ZvTtxvFdYuLr3OjP7tpkdbWaXm9lNLY7ZdvtvkV/T%0Ac1vcx6djW7/IzHaN275hZsfF5Q/GY3Kdhc+Yxe2PivV0bXz/vnH7dufruP1cC+eZ683sbYntz43t%0AcImZ/cDMZrWoOyGEEEIIIYQQQohxNPEohBCiLe5+P3Al8Py46TWEq5CeAzwaOBx4AnComT09avYH%0AvunuB7v7rcBMwpV8T3L337Qp7gPAKnd/nLsvAi42sz2ATwLPiuU80cyOjfqZwKXufiiwBvhozOtl%0AwIez7D+xn+vc/UnAYuAbwKvd/XGE5/n9fWIfq939cOCLwOealHGOuz/R3R8P3Ai8pY3f8cmWOPH0%0AQuBH8bWvAO+I3t4LJG9tux9wtLu/J64fCrzU3V/bqqA4cfFV4BUxt1fGlz4ELI3H4z+A5JWb+wIv%0AAl4K/A9wSTwmG+L2LPtP5/ePAHE/xwNnmVnj3j+HA68j1PMrbftbgG4EXubuhwDPBD5tgccQJnCf%0A6u5PAEbjfrbD3UeBc4BXxU0vib7WTLCfZm14o7sf6e7fbVZW5G3APsDB8Rh/O/r9Bq3b2O3u/mTg%0A11F3HHAEzdv0dvtPHq9Eft8E/jVqlgMnJXQz41Wl/wCc2aSM3wBHuPvBhCsT/18TzeeBz7r7E4FX%0AAGfE7e8F/jEez6cR2s52uPsyYMzMHh83Ja9CfQvhc/tE4InAW81sn/ja4cD73L1xu9/0uacVpwGX%0AxbZ6CHC9mR0KvAl4EuF4v9XMDo76R0WPi4ADgNcCR0Z//5Fl/+n8gBHan9uWxLZ+GdvWV4MvxnPN%0AQcB04MVx+7eBL8WynwLcZWbPpfX5+s3xPHMY8E4zm2fhhyHvJ5xnDiGcF09sdiDN7G0WJskX/2Xd%0Anc0kQgghhBBCCCFE1+M1iLqww2/JJoQQopY0Jsh+Ev++mTDw/lxgadTMIgxs3wbc6u5XJN4/ytYJ%0AtXYcTeKqJ3d/MA6OX+ru9wKY2bcJV0OdC2wGLojy5cAmdx8xs+XAwiz7b5Lf/sBKd/9jXD+LMFnW%0AmGT8TuLvZ5uUcZCZfRSYSzgmP29l1t2vsnAV3/7AY4AroudZhAmDH8SLmACSV13+IE6gNTjP3ZtO%0A6CQ4AviVu6+MZT8Qtx9JmCjC3S+Okw6NB2Wcnzieg2x7rBdm3H86vyOBL0TNCjO7lTCRCvCLONGN%0AmZ0TtYsT+zHg47FNjAF7ArsDzyZMbl4Vj9d04K9tjsV3gP8kTCS9hq2Tre3206wNZ7kN6NHAl919%0AS/T8QJxca9fGzot/lwOz3H0NsMbMNprZ3In2n84v1udcd78sUd4PErrvxPf+ysxmNynj4cD3LFwl%0AOgVY2cLngYn2OtvC1Y2XA5+Jn9tz3P2OJu9N5vEaM7ueMNn9wbj9ucCixpV+wBzCuWYzcGWjzUXS%0A555WPAv4GxifjF5lZkcCP3b3dTDeBp9GqI+V7r48br8euMjdvc25ptn+d07l90Ran9vG2Nq+/ocw%0AWZ7mmWb2/4AZwC6EydNLgT3d/cex7I1x38+l+fn6V4TJxpfF7XvF7fOBA4HLY51OAbZ5Jm0Dd/8K%0A4YcSHPXwo33t6KZmMiGEEEIIIYQQQvQJmngUQgiRhXMJkweHANPdfYmZvQ74hLv/d1Jo4Vas61Lv%0A35iaKNvC1qvuk0+6N7b/AY/RmhF3b+jHgE0QbmNqzZ8n2Gz/6fzalUfq/c329Q3gWHe/1szeCBw1%0Awf4az7Z7DFsnNQeAh+JVYs1IH9/kevLYwtbj28p7M78NXfJ4po91+vi22n86v3bHN/3+9PrrgF2B%0AQ+OE6C0Efwac5e7/3mbfSS4HHhYnAJ/C1snodvtJt2Fofdwn06YhHncSbTqx3ulxb8dEx/0LwGfc%0A/TwLt+09uck+BoAnN5kAP8XM/o9wNe8VZna0u69okcd3gAsJV/gtc/fGpK8Rrv7dZhI/5tLus5D2%0AMo32tKuXdD0k6yjP9+msn4U029RJvGr2dOAwd7/dzE5m62ehGUbz8/VRhEnjJ7v7+jhx2djPL9z9%0A+Bw5cukdvzQze1ucjGxL0bq8+1xaQY5leVGO3Vd21V7+WIMcqzyOSzLu87oaHMebanC873jguq7P%0AsR8/W9dvuLUyL1Ucx7KO9401yLGbdXn3ee0OyvG0EvZZpq6ssu+oQY5VHu/bHuj+HKsqu85s2Xxn%0Anv/TRRt0q1UhhBAT4u5rgUsJt2FsTI79HHizxed+mdmeZrZbxl3eQriyDOLVdpELgX9qrMQrhH4P%0APMPCc/MGCbfnvIzOaLb/NCuAhRaf3wi8IVXeqxN/m10BtBPh1obDtLjdZ4rvAK8nXCF1HoC7rwZW%0AmtkrY55mW29BORG3AE8wswEz24twa0Virs+weItKM9slbv9VI884CXFfLD8vrfafJlnefsDewB/i%0Aa8+x8MzJ6cCxhAnCJHOAv8ZJx2cCj4jbLwKOa7S/uI9H0II4gfp9wpV/P2tcFZZ3PyluYWubPi6x%0A/ULg7yxOhMfjMlEby0Oz/W+Du68CHjSzp7Uo79XxvUcSbmm6KrWLOUDjHpontMkj+dl6Qvy7r7sv%0Ad/dPEq5ePaCVEXf/M3A/cApbzzMQzjV/b1ufK7qfmc1stZ8U95jZY8xsgHAL5gYXEW9va+EZkrMJ%0AbfNYM5sR9/8ywu1uO6HZ/tO0O7cNsLUdvZZwu9skjUnU++I5+DgYP3fcYfGWrWY21cJzTFudr+cA%0AD8ZJxwMIVy4DXAE81bY+x3ZG/Lxm4W0TS0rRVVl2P3qpsuxeyrGXvFRZtnLsTl2VZSvH7tRVWbZy%0A7E5dlWUrxx2rq7LsfvRSddlCaOJRCCFEZr4DPJ5whR7ufiFwNvA7C7cb/CFh0i0LHwI+b2a/JtzC%0AssFHgZ3N7DozuxZ4prvfBfw7cAlwLeG5Zz/p0MN2+08L4iTUmwi3OV1OuKLpywnJVDP7PfAu4J+b%0AlPEBwoTCLwgTTG1x9xuA9cDFHm/xGHkd8JaYZ+PWk1m4nHArzOXAqcCSWM69hC+K58R9Nm7jeDJw%0AmJktI0z4tJpYmshHq/2nOR0YjMf2e8Ab3b1x9dhvgG8B1wA/cvfFqfd+O+a6mHB8VsSybyA8j+7C%0A6OMXwMMmSHmb9jyJ/TQ4lTA59lvCbSobnEG4/fCyeFxem6GN5WG7/bfQnQD8Z/T1BLZ9XuSDMe8v%0A0/yZpCfHXH8N3Ndi/+8ktiMzuwH4u7j93YnP2wbg/An8fIcwOfnjlMcbgCVmdh3w32S/yvDfgJ8S%0Anud6V2L7uwi3Kl0OXA081t2XEK5YvpLwGT7D3ZfSGdvtPy2Y4Ny2DnismV1N+FHCh1PvfYjwTNXl%0AhCvSr0q8/AbC7VOXAb8FFrQ5X18ADEXtRwgTjo3P8xuB78TXrqDNpLEQQgghhBBCCCFEA91qVQgh%0ARCY8PDPMUts+T3hOXpqDUrpZqfVfs/W5fsnta2ky8eXuZxMGzdPbZyWWT272mrtfSrhas93+0/ld%0ABBzcRLcwLn4otf3kxPJ/Af+Vfm873H27qxk9PLfu+U22v7FV2XHdaXGlpbufT2rix8MzAbeb1Gx1%0APNOvuftRE+w/vZ+NhAmNdHnfIEz6NMu7UZf3AU9uofke2Z652NAvpcltKVvtp0kbWZhaXwEsSmx6%0Af9y+BTgxRlI/URvb7pgkXruP+Blrs/90ftew9Wq25Paj0tvSZcfJsO0m+1Oa+9h6NXBS845m+2+F%0Au3+W1LNT3X0M+I8YSS6N0dDdwvbnnh8SJtnS5dxD83b/GeAzqW3b7Df5GUy+ljoeTfffJL+Jzm0f%0ASG1Plv1+YjtLaW4iTFamt7c6X7+gyTbc/WLCcyiFEEIIIYQQQgghMqMrHoUQQgghhBBFkfW5H0Xr%0Aqiy7H71UWXYv5dhLXqosWzl2p67KspVjd+qqLFs5dqeuyrKV447VVVl2P3qpumwhsHBhhBBCCCHK%0AwszeB7wytfkH7v6xKvLpF+ItcaemNr/B3ZdXkY8AM3sc4Xa6STa5+5OqyEcIIYQQQgghhBBCFIsm%0AHoUQQgghhBBCCCGEEEIIIYQQk0a3WhVCCCGEEEIIIYQQQgghhBBCTBpNPAohhBBCCCGEEEIIIYQQ%0AQgghJo0mHoUQQgghhBBCCCGEEEIIIYQQk2ao6gSEEEIIIYQQAsDMFrn7sg7eNwvYD7jZ3R+aQLuL%0Auz+QZ9/uvrbJ9l2BhwNbgJVpTRlezGwAwN3HzGwKcBBwy2T9lOjlSOBw4Dp3vzD1mgGvBBz4IfAs%0A4KXACuDL7j6Wt7yMOb0T+LG7357zfV3nZTK08lOEFzN7k7t/PbG+L/AyYC9CG7sJ+I67ryrOUctc%0ADgfc3a8yswOB5wMr3P1nGd+/jZe4bYf7KaNe4rbSvJjZPsDBwA3uviL12qTqJe4jdzszs5cAF7r7%0AxqK8FOGnQy+dnsvK9vIcd/9FYn1W3EfSy4XJNtupl/jedufmBQQzd8d+7mnAH9z9+rK8TMbPBF52%0AeL2U4aXK/rKXvHRK2d9lern/r8pLr9WL6C90xaMQQgghhBCiUMzs/NT6LDP7sJldb2arzOxeM7vC%0AzN6YeutSM/uTmX0kDhK02v/pieUjgRuATwPLzeyFideeamY3xnKfZGa/ABab2e1m9uSMdm5IlX2g%0Amf0S+B3we+CMWO43zGxOiV6OBe4C7jSzlwK/Bk4FlpnZMRm9bOOnBC9XJpbfCnwR2Ak4ycz+LSX/%0AEvAq4A3At4C/AxYDTwc+m8WImX0wtf5MM/uimf3EzH5kZqeY2aNSb/sI8Hsz+7WZ/UMcjK6lFzP7%0AjJk9NeP+s/qZtBfgQ4my3gl8GZgGPBGYThjo+p2ZHdWJHzObn1p/vZmdZmZviwN0je0nAacB/2Vm%0An4ieZwH/Zmbvy+slj5+ivVBwvZTk5dzE8kuBi4FjgJ8kz/UF1cs2fnK0s+8Bd5jZt8zshWY2OBkv%0ABfrpxEvWc9mO9vK1xP5eBVxCGPD/J8KExxuAa8zscXm9xH1mOpeZ2dsJfdsVZvb3wE+BFwPnmNlb%0ASvSS2U8OL1XVS+FeKKG/jNuq6P+LOC+X2v/v6O8ydHAuK6G/rOy8nNVLTj9d/71MiJa4u0KhUCgU%0ACoVCoVDkCuCQFnEocFdK+xPgjYSr6k4EPgA8GjgL+HhCt5RwFd/HgD8B1wL/BixM7W9JYvkS4JC4%0A/EhgceK1K4HHAU8G7gOOTOR+eUJ3Yot4D/BAquwrgP3j8uHAWXH5rcAPS/SyFFgA7AOsTuTwiKQu%0Aj58SvCxNLF8F7BqXZwLLU9rl8e8wcD8wJa4PpbVt2uBtieVTgK8Dryf8Ivw/o4+lwCtTXgaA5xIG%0AYu8FLgBOAHaqmZd7CYNPtwKfAg5us/9MfrJ6AZa1iOXApuT+gMG4PAO4NC7vncwpjx+2/cy8H/h5%0ArL8fAJ9Nlx3LXQ3MjtunA8vyesnjpwwvRdZLSV6S7/ktsE9cng9cm7deymhnhM/QzoTP00XAPYQB%0A2Gd04qWMdpbTS95zWVFezmsR/wusS3mekSjv53F5EfDbvF7ynsuij3nAWmBB3L4zcE1ZXiZRNxN5%0A2eH1UpaXLOeydkGiv4zrlfT/RXhJ+8nhpZPzciHfZSj+XFZof5nzM1OJlzx+qqqXvH4UimahW60K%0AIYQQQgghOuEq4DLAmrw2N7W+0N2/EZc/Y2ZXuftHzOxNhCvw/iO+5u5+HfA+4H0WbpP0GuDXZna7%0Auz+lSVmz3X1JfPPNqStYht19OYCZ3evuv4m6JWY2PaH7OGFwZ0uT/afvEjPd3f8Q93OlmX05Ln/V%0AzP45oSvaC+5+d/RyWyKHWy3egrUDP0V7GTCznWMZ5u73xjevM7N0LlviayOxPWyO61vMbLQhMrPV%0ATTxAaHfJOnyRuz8uvue7wGXu/i9m9kPC1aE/SHgZAy4ELjSzYeAFwPGEK0gbV0DUwcsd7n6YmT2a%0AUB//E9vMdwi3zPpjYp9Z/WTyAuwOPA94sImX36a2DQGjwFTClRa4+23x2CfJ6id5znk58LTo42xg%0ASdKLu48C683sz+6+Opa9wcyStybL4yWrn8K9xHKKrJeivXhyv+6+Mu7vvtTxzlovef1k8eLu/iDw%0AVeCrFm7F+SrgFDN7uLvvldNLHj9leMlyLivDy9MIEyPp25Ab4UcsyfUNcXkdsFvc3zIzm92BF8h+%0ALhtx9/UJL3dH3YNmljwmRXvJ4yfzebmieinFS9xeVH8J1fX/Wc/LVfb/hX+XofhzWdH9JVR3Xs7z%0AvazK/r/o72VCNEUTj0IIIYQQQohOuBF4u7vflH7BzNLPz1lnZke6+28s3Bb0ARh/VmHyH+9tJjHd%0A/UrgSjN7D+GWQg0OMLNlUb/QzHaOg4kDhF8EN0hOsv17KqcpieUlwLnufnUTL3+b2vRnM/sA4WqZ%0AlwPXRN0w2/5/VbQXzGwgDpq9ObFtMOUlj5+ivcwBro56N7MFHp6tNSu9D+Bui8+bdPfnJ/JbAGxO%0A6B4Cnuju9zTxkmxnY7b1+Z17EH7p3hhkbtfGRohXhdi2k9F18OJx+02EW8h9xMwWEQZRfwYkb82W%0A1U9WLz8FZrn7NU28XJpYPQO4ysyuILSVT0bNrsTzQAd+ppvZwYTP96C7r4vvG0kNwm02sxlx8uHQ%0ARH5zgOTAY1YvefwU7aXoeinDy+Pj4LoBUxNtbAqxDUey1kseP1m9pD//dxNux3eamT0i8VJWL3n8%0AlO2l1bmsDC9XAOvd/bImXv6QWP0ZcIGZXUaY4PlB1OySyj+rF8h+Lhszs+G4rxcl8pvGtt8NivaS%0Ax09WL1XVSxleiu4vobr+P6uXPH6K7v/L+C5T9Lms6P4Sqjsv5/leVlX/X8b3MiGa411w2aVCoVAo%0AFAqFQqGoVwDHEW/T2eS1Y1Priwi3PX0I+A2wX9y+K/DOhO61Gct+RCqG4/b5wMsTupcQbyeWev++%0AwP9LrO8PzG9R1u6p9bmE2w39lHDr0Z3i9jnAEQV4mdLCyxOBaU3evxB4fWrb/sTbabXzU7SXNh5n%0AEG/vl0E7E9gtsf5R4PAW2k8mll9NuBXUhcBthKsGGm3s7IRuvx7ysjRP7pPxk/aSs4zHEs4XB0yg%0Ay+SHcEviZDwsbp/Htrcnntri/fOBx03imE3op2gvZdRL0V7avH8u8OQuqZejivRSlp+MXiZ7LttR%0AXl4IvBd4TmLbQLKsyXqJ+9jmXEa4beBwE92ewNFleSmobtJeKqmXMry00XXUX8b1rur/m52Xs/rJ%0A4WWy5+WOv8vkLKeS/rLC83Lmesnjp4p6KaKdKRTm7gghhBBCCCFEGZjZCe5+VtHasjGz3dz9r0Vr%0AM+5vnrvfX9T+diTxF/mHEwZ3HfgLcKXn+MfTzA5w9xUdlL0L4dmYf3L3h9roBmD8itsphOdX3uLh%0ACoN2+/8Hdz89Qx6zgP2Am9vlMcE+JvTS+AV8jn3uDax294fMbCFwGLDCw21009rDgL0It/i6qVl9%0AZK3rHLpcfprkM0gYbFyf2FZqXbfSFuBlgPBDg/VxfZG7L8v43jz1PKG2g3a2O4m69iZX+LR576SO%0AWyckri6aSPcSdz+vqH2a2aOAxwM3uvsNeXVmNjfr+cXMhtx9S1yeBRxAOD81zTFe+fJwwud/Zas6%0AyVrX3dImiq7rHdUmyqjrMtrEZPv/Tvv++N7K+/8i+v64n0L7/zx9QtTv0P6/jL4/bi/7u17hfX8i%0A71L7/xy6Hd4nix6jyllPhUKhUCgUCoVC0dsBLClCC5yfWJ4NfAL4Fqmr8YDTE8sLgP8CvkT4BfHJ%0AwHLg+8RfFkfdLqmYB9wC7Azsktp/Ji3w/MTyHOBrwDLgbLa96vAU4tWWhH/8bwb+RPjF+zOSxwZ4%0AP7BvhuN4GOHX0/9DGDz6BbCK8FzOgzvQzQI+DFwfX7+XcEu3N6bKfW7M/XzCrZzOAC6I256box3c%0A1mRbsytXtrtKdSIdcCxwD3AX8FLg98DFwB3AMQndial4D3BfY71NmzuScJXCJcDtwAsTr02B8OPf%0AuP7MuN8XpPaXVbcoxzH9N2AlsAL42/j3a7FOT0zongEsBn5JeE7QT4HLgUuBvfLWdYFtYrtf5VdU%0A15m1qffNAg4B5nZY16PxmH0EOHCy9ZxXmzhfvAw4pkV9HEw4L9wY288v4z6vIHE+yfPZJ1wtfwXh%0As/QVYOfEa1d2oHtKzO964EmEc97N8X3JqzJfnopXAHc31lM5vj+xfCDwx3hcbwGelHjtErae698Q%0AdWcQ+qR3dKDbEo/xW9LtKpXfG4H7435eEP1eFD0fn9IeGPf5J8It/H4fvXwDmJOxrg9J6J6QRVdS%0Am3hqkXVdcZsotK5LahOTPten6zpuy9T3Z9FScJ9Axr4/vl5J/0++PqHr+n866PtLqutC+/6cdV1o%0A/5+nTSTe07b/VyhaReUJKBQKhUKhUCgUit4N8t12aEX8Bz0dhwJ3JXQ/IkzYHUt4Ps+PiLdVIjF5%0AGQc43hH/yV4G/Cvh9mvvAH6S0I3Ff8KTMRL/3pzKMZM2lccZhNtsPQL4Z8LzFxuvLU8sX0J4BhCE%0AX80nbxu5EjiVMLB1ZdzPHi2O45WEwcTjCQNgx8XtzwZ+14HuJ4SByocTBlk+ADwaOAv4eEJ3I7Cw%0AST77EK7gSG47rUV8gfAr7IbumYSBonsJtx5bmHhtSQe6pYQJ6X2A1cTbBce6SR7vNcD3gA8CJ8V4%0AsLGc8pLc/yXEAXXCFQvJfV5LHCQH/gX4LWEy+RfAKR3oMg1GRe31wHTCRPka4q14Cbfqui51fBqv%0A7QP8OC4/B7gwb13naRMT5H9bYrnKus6kJftkdNa6Xkq4WuNjsc6vJZzXFqbyy1TPOdtE1sHoa0hM%0AqiS2HwFcm1hPD+AmB3IfSL33N8DzCbcFfW/Med/GMelAdyXwOODJhEHjI+P2Q4DLE7ot0eeZwNdj%0ArIl/z2zz+f8/4qAx4Sqf3yZeSx7Tq4B5cXkGsKwD3XLgxcC3CZNIPwFeA0xP5beccHvBxuegcVx2%0AT+4vbruCrZ+Tw4Gz4vJbgR92UNdVtolC6zqh+3o7XUltotC6LqlNZO0TCu3782gpuE8gY98ft1XS%0A/5OvT+i6/p8O+v6S6rrQvj9nXRfa/+dsE5n6f4WiVVSegEKhUCgUCoVCoejdSA8GTKB1wi+SL2kS%0AGxK6a1Lve1/8R3geqUGmxHL6qolrEsvvJUxSPi6xbWWLHDNpU3mk802WvQIYistXpHTLW+zvacDp%0AhKstLgHelnpfO99LO9Bdm3rtqvh3gHBrpsb2mxpeUvophFuGJbetAd4GnNAk7kuWBTw2Lh8Xyzii%0ASY5Zdcnl9ABL8hjvDfwQ+CTxOaGkJqFbvO/qNscxOfCzmDhoDAzReuKhnS7TYFTULot/B4G/AgMt%0AykvufzDl7fq8dZ2zTWQdkK6yrjNpyT4ZnbWu04OqhwOfIQxmJicyMtVzzjaRdTD6pmbHLL6WbBMb%0ACYPlJzWJh1LvS587n9mob9qfY1vpkqfr5OMAACAASURBVG0i/WOIpO6JhCvA/h7GH1G0soW3pvtv%0A1h6BPRNtYlri+F/fgS5Z7nTgVcA5hImp5LPgkv3NX5q1gcR6+lyfLOOGDuq6yjZRaF1X3CYKreuy%0A2gTZ+oRC+/48WgruE8jY96fLYwf2/3TQJyT0O6T/p+C+v6S6LrTvz1nXhfb/OdtEpv5foWgVQwgh%0AhBBCCCFEeVgO7Ubg7e5+03Y7Mbs9sTrVzAbcfQzA3T9mZncAvyLc1qjBQGL5m6ldjr/m7qea2XeB%0Az8ZyTiJMgm5HDu1uZnYiwf9sMzN3b+iSeX0J+JmZnQJcYGafIwwoPptwtUizHH4N/NrM3kH45//V%0AhFvONdhoZs8l3OLVzexYdz/XzJ5B+JV8Xt06MzvS3X9jZscAD8Q8xuLzexqcCVwVj0+jvvYiXJnx%0AtZSNqwgDHL9N+zOzkxOrU9z9+ljeD83sRuAcM/s3tj3uWXUk2s6bE9sGCYNhxH3cBhxnZi8FfmFm%0An03nmeAAM1tGqOuFZrazuz8Yn9MznNCtNrODPDxD5z5gGrCBMMg00IHOo+Z9wPvM7HDCsf61md3u%0A7k9JaJeY2dmEX7RfBJxlZhcAzwKSz5dbbGZfi5qXEn7VjpnNIAxSNcha13naxJsIVzhtYnuOTyxX%0AVtc520WD2e6+JL7/5lh+g6x1vc151N2vBK40s/cAT0+8lLWe82gH3f3euHwb4YoR3P0X8XzV4Hwz%0A+z/CuTZZ139D+LHGeLmEq76vTh8oM/vb7TfZHHdfFcu8xMxeQbjKfZcOdMlj+u+pspJt4iozew7h%0A6viLzexfadEnAI80s/MIdfRwM5vhW581lvz8/zNwoZn9iHDFycXxeD+NcNVcXt14m3D3DYRbiH/f%0AzOYQ7gbQ4DYz+wSwE7DCzD5N6GOOJtyGMMmfzewDhPbwcmIfZGbDsM34Yda6rrJNFFrXFbeJouu6%0AjDaR9VxfdN+fS1twn5C174fq+v88fcJk+v+9Cd9FJ+r/m+kK7/tj3oXVdQl9P1TX/+dpE1n7fyGa%0A0viVjhBCCCGEEEIUjpl90d3/KaP2fODd7v6HJq8d6+7nxuVPEX5p+8uU5vnAF9z90XH9w8Cn3H1t%0ASvcowm2MjmtSzjGEgZyF7r5ggnxbas3spJT8dHe/18wWxJz+JqE9inAVxX6EAYfbgXOBr7v7SNR8%0A191f0y6fxP4eD3yKcFvYf477PgG4E3hrY8Avh24R4Xax+wHXAW929z+a2a6E50Gdlij7MYQBqz0J%0AgyV3AOe5+zaDGWa2C7AxMRjbysti4MXufndi28MJt3va1913yql7IuFK0o2pchYSbsX3P01ymAF8%0AiHDLwKc3ef0RqU1/cfcRM5sPPN3dz4m6RYTnkl4bdU8FLiM8s+wz7n52Tt1Sdz+4ST4Wy70ssW0I%0AeCVhcO6HhF/Mv5YwkPQld18XdcOEW+gdGMs/091HzWw6sJu735rY54HAS5i4rrPqLiY8G63ZgPRK%0Ad98nLldW11m1ZraecBWKAQuBvRMD0svc/aCoy1rXr20sT5BTpnrOozWzM6OmMRh9p7ufGP0vcfcD%0AEvt8Ic3r+mcJzf6E22c2BjOT+e/u7vck1l9LuKrkipRub+AD7v7WnLqXAL9Mn3fMbF/gFe7+qSY5%0A7QF8DjjM3R/Z5PVnpDZd7e5rzWx3wu2rv5TQziEc48a5/g7Cbb9XpPY5oc7M3uvup6bzaZLfbOAf%0ACXX4ReB5hIH+24CPuPtdCe1c4D/Y+vk/xd3XxHwekzy+ZvYCmp/rx+s6qy62ifvd/b4m+XfaJgqv%0A66y6ottEAXV9K/DRRl1n1UVtnjYxYf9fdN+fR1t0n9Ck77/L3Ten+/6oraT/z9kn5On/s37Xy9Im%0ACu374/bS+v8i+v6oLbv/fxJh4jbdp2fSRW3m/l+IZmjiUQghhBBCCNExcSDt44TnDb4gTjI82d3T%0AVzPl0k5Q5gnuflZZujjIsq+HXyG33V8ebRVeurXsrJjZ0cC97n5tavsc4J/c/WN5dFVj4Rfvz2Xb%0AQeafu/tDeXVZB6PqQo4B6a6v66yT0VGbqU1URZ7BaNG/mNlu7v7XHa0rqextJjsnqyspx64/3pOh%0AzXl+LvCPyfN8Hm2V9HL/b2bz3P3+TnQF9P2Z6nkyOWbV5ZmMjvqO+v8d4SVuV/8vJod3wf1eFQqF%0AQqFQKBQKRT0DOJ/wvKFr4/oQiWcTdqqdoMxMz42sSqccm9d9njaVt00UEVnLrYOXsn0Ds4FPEH6t%0Af3xKd3peXUm+kmW/NmOOLXV5tf3mBVgA/Bfh9tHzgJOBZYTbQj5sAt3ytC6PdgfptvNSxj6LPo5R%0Ad3oOL2lts33u0iRuAXYGdilAN6+ZLo92ErpJeany+OwgL63Kfn5ieQ7hLgnLgLOB3dvovtZMV9J5%0ANFn23FZlN9Fl8dJyf1VGnhyz1g1wCjA/Lh8K3Ex43uKtwDPy6lrkPS+jv6a6VNmHxbL/NEGOh2X0%0A0lI3GS+ttN3kJa8fhSJ5z2AhhBBCCCGEyMt8d/8+4XaduPsWtn0+YKfadmR9bmRVuirLrjLHGWZ2%0ASJM4FHjCNjtsrmuqbZlUuDVvLl3WcvPkV5WXPLoSfH+d0C5+BBxvZj8ys6nxtSM60GFms83sE2b2%0ALQu3U0y+dnpeXars12TMsZ0uszanl1Oi7vhWujp4Ab5BeD7U7cAlhGdVvRj4NfDlCXQvaqLLo90R%0AumZeytjnZHStyr0xh5e0ttk+7wOuTsWehGc1Li5At7iFLo+2U91kvVR5fHaEl1Zlfzyx/GngbuAY%0AwjMd/7uN7q5mOgu3zm8szzGzr5nZMjM728LdM+hAmyz71FZlN9Fl8dJuf5lzLFqXJ0cy1g3wIt96%0AW+RTgVd7eMTBc+L7culiHzg/Lh9mZjcDvzezWy1x2+KsuiZl/2cs+1ET5NjQTeSlpS5Pjjm0lXjJ%0A60eIplQ986lQKBQKhUKhUCjqG8ClhF/AL4nrRwCXTVY7QZm6mrA7c3TgYsKAdTo2pLSjWbTAIS3i%0AUMItrPLqspabSVexl0y6MnwD16T2/z7gchKf7zy6+NqPCL/EPxY4L65PTbfBHLoycsy6z370sjSx%0AfFursrLqythnP+ZYkpf3AhcAj0tsW5nUl6GrsuxeyrEkL+3OQ9dMUncG8FHgEYTnUZ/bpuyW2pJz%0AbKmbRI5F6/Lk2M73CmAoLl+R0i3vQJdcvgR4YlzeD1icV1dSjoV6yem7Ei95/SgUzWIIIYQQQggh%0AhOicEwmD0fua2eXArsBxBWjb0Y9XE9Yhx43A2939pu12YHZ7atONGbVXAZe1yGFuB7qs5WbV5dEW%0A7SWrLk+OWXVTzWzA3RtXL3/MzO4AfgXM6kAH4Vmpr4jL55rZ+4CLzewlHerKyDGrth+9JO+o9c02%0Ar2XVlbHPfsyxcC/ufqqZfRf4bDwvnET44ck2FK2rsuxeyrEML8BuZnYioT+abWbm7g3dQAe6JIe5%0Ae+OK+8+a2QktdBNpi86xEy95/BShy5NjVu2XgJ+Z2SnABWb2OeAc4NnANR3ohs1syMNdUKa7+1UA%0A7v5H23oVfh5dGTkW7SWPtiovef0IsR2aeBRCCCGEEEJ0jLsvibfb2Z8wWPEHdx+ZrHYCLu9yXZVl%0AV5njpbQebHtHav3kjNqiJ8yylptVl0dbtJc8k6NZc8yq+1/gWcAvGxvc/Swzuwf4Qgc6KH5yrYwc%0As2r70ctPzGyWu6919/c3NprZo4A/dqArY5/9mGMZXnD3O4BXmtkxwC+AGTShaF2VZfdSjiV4+Sqw%0AU1w+C5gP3GtmC9h2MiOrrowJs6JzzKrLk2PRujw5ZtK6+xfMbDnw94Qr34bi33MJV17m0lHChFnR%0AOZbgJbO2Qi95/QixPd4Fl10qFAqFQqFQKBSKegXw8nbRqTbqdwe+Bpwf1w8E3tItOuU4cdkTtJ0T%0Acmi/AOzf4rVjE8vHZdEVnWOVXor2XIbvPDrgU8DRTV57PnBTYj2TruK6/r9+81JxjoXusx9znIwX%0AYDpw0I7WVVl2L+VYhpfJtjPC5MZJidg1bl8AfDOlPSmrtuAcM+uy5li0rmjPJR6fo4DvAUuB5cDP%0AgLcBwyltJl0dvBTtpwwvZRxzRX9F5QkoFAqFQqFQKBSK+gXw9TZxZqfaqD8feBVwbVwfIvXckSp1%0AynHisidoO2U8h/KEgnVVPlOzaC+ZdGX4Luk4qq7r7aUOz6vtuxx7yYty7CsvJ+TIMZO2x/q3Qj3X%0Aoa5r8p0nT46F1mGV7VbRf9HuntNCCCGEEEII0RR3f1ObeHOn2sh8d/8+0Li13xZgtIt0ynHisttR%0AxnMo31WwrspnahbtJasO6vFsUtX15Mut0ksdnlfbjzn2kpcqy+6lHOvgJU//VtU5qsr+rWjPebRV%0A1XUdvvP0a7sVfYYmHoUQQgghhBAdY2bzzOw0M1tiZleb2efNbN4ktevido/vOwJY1UU65Thx2e3w%0AErRFD6RkLbcOXvIMHhXtu4zjqLqefLlVeqkyxyrbbbfn2Eteqiy7l3Ksg5cyJsx6qX8r2nMebVV1%0AXYfvPP3abkWfMVR1AkIIIYQQQoha813gV8Ar4vrrCM8COXoS2hOB84B9zexyYFfC8+zSVKVTjhOX%0A3Y46DLhUeUVIHQaPemlytJfqug5eeulqq17KsZe8VFl2L+VYBy91+EFIv06E1eGHNd3uJY+2Du1W%0A9BmaeBRCCCGEEEJMhl3c/SOJ9Y+a2bGT0br7EjN7BrA/4R/fP7j7SLfolOPEZU/A5SVoix5IyVpu%0AHbzkGTwq2ncZx1F1Pflyq/RSZY5Vtttuz7GXvFRZdi/lWAcvZUyY9VL/VrTnPNqq6roO33n6td2K%0APsPcNSkthBBCCCGE6AwzOxVYDHw/bjoOeKy7n5RXa2Yvb1eWu59TpU45Tlx21O8OfBzYw91fYGYH%0AAk9296+l35tH2w4z+6K7/1NWXdZy6+Alj65o32Ucx6J991Jd18FLlTlW2W67Pcde8qIc+8fLRGQ9%0Ahya13eolj5+y+o48frq1rrvhO09RXpLabvWS14/oM9xdoVAoFAqFQqFQKDoKYA0wBmyJMRa3rQFW%0A59ECX28TZyb2U4muyrLrkGNCfz7wKuDauD4ELG/RfjJpgd2BrwHnx/UDgbdMQpe13Dp4yaQrw3dJ%0Ax1F1XW8vVeZYZbvt6hx7yYty7Csvefq3Ss5ROY9jJf1/L9V1zjbR1V56rd0qFOmoPAGFQqFQKBQK%0AhUKhUPROAFfFv0sT266ZjLaEAZes5dbBS57Bo0J9l3QcVdf19lJljlW2267OsZe8KMe+8lLGhFkv%0A9W+Feq5DXedsE13tpdfarUKRjgGEEEIIIYQQYhKY2SIze4mZvbwRk9Ga2TwzO83MlpjZ1Wb2eTOb%0A1y065Thh2evido/vOwJY1SzHHNr57v59wlWyuPsWYHQSuqzl1sFLVl2eHKvS5fHTj3VdBy9V5lhl%0Au+32HHvJi3LsHy95+reqzlFV9m9Fe86jraqu6/Cdp1/brRDbMFR1AkIIIYQQQoj6YmZnAouA64n/%0AkBL+iT1nEtrvAr8CXhHXXwd8Dzi6S3TKsb3uROA8YF8zuxzYlfA8z2Zk1RY9kJK13Dp4yTN4VLTv%0AMo6j6rreXqrMscp22+059pIX5dg/XsqYMOul/q1oz3m0VdV1Hb7z9Gu7FWIbzN2rzkEIIYQQQghR%0AU8zsBnc/sEitmV3t7oemti1298O6QaccM5U9BOwPGPAHdx9Ja/JozewQ4AvAQcB1xAESd1/WiS5P%0Ajt3uJY/nMnyXoFNd19hLlTlWqatDjr3kRTn2h5ec553KzlFV9W9leC7JdyX9Zbd76UDb1e1WiDSa%0AeBRCCCGEEEJ0jJl9Dfi0u99QlNbMTgUWA9+Pm44DHuvuJ3WDTjk211mbW+wCuPv4la15tIn3THog%0AJWu5dfCSR1e07zKOYypf1XXNvFSZY5Xttttz7CUvynHH6qouO5FDIRNm3eBlohyL1vVqXXfrd548%0AOWbVdoOXiXIUohWaeBRCCCGEEEJ0jJk9Hfhf4G5gE+EfUnf3RZ1qzWwNMJOtt2MdANbFZXf32VXq%0AlGNzHfAjWuPu/uZEbl/Poi1hwCVruZl0OfdZ5eBxob5LOo6q69a6OnipMscq221X59hLXpTjjtVV%0AnGMZE2a91L8V6jmPtqq6rsl3nr5st0K0QhOPQgghhBBCiI4xsz8RnhOynK0TUrj7rZPRCgHlDKRU%0ARZWDR3Wgl3z3oxchhCiKMibMqkT9f2t6yXO/tlshWqGJRyGEEEIIIUTHmNnF7v6sErSLgIXAUGNb%0As1/WVqVTjq11ZjYPOAk4knAl5G+AD7v7/U32l1lbJFnLrYOXPBTtu4zjWDS9VNd18FJljlW2227P%0AsZe8KMf+8VIGveQlK6preekmL6J/GKg6ASGEEEIIIUStWWFmZ5vZ8Wb28kZMRmtmZwJnAq8Ajonx%0A4m7RKccJy/4ucG/UHReXv9csx6xaM5tnZqeZ2RIzu9rMPh8HTTrS5cix673k8FyG78KPo+q63l6q%0AzLFCXR1y7CUvyrFPvOTp3yo8R1XWv5XguQzfVfWXXe8lp7br260Q2+HuCoVCoVAoFAqFQtFRAF9v%0AEmdORgvckLHsSnTKcULd1U22LZ6MFvgF8AFgnxjvB345CV3WcuvgJZOuDN8lHUfVdb29VJljle22%0Aq3PsJS/Ksa+85OnfKjlH5TyOlfT/vVTXOdtEV3vptXarUKRDVzwKIYQQQgghOsbd39Qkmj7zI4f2%0Ad2Z2YIbiq9JVWXYdcrzEzF5jZgMxXgX83yS1u7j7R9x9ZYyPAnMnoctabh28ZNWV4buM46i6rreX%0AKnOsst12e4695EU59o+XPP1bVeeoKvu3oj2X4buq/rIOXvJo69BuhdgGPeNRCCGEEEII0TFmNg14%0AC/BYYFpje7MJxaxaM3s68L/A3cAmwILMF3WDTjlOqFsDzATG4qYBYF1cdnefnVdrZqcCi4Hvx9eO%0AAx7r7ielys6qy1puHbxk0pXhu6TjqLqut5cqc6yy3XZ1jr3kRTn2lZc8/Vsl56iK+7dCPVd5fHrs%0AO09ftlsh0mjiUQghhBBCCNExZvYDYAXwWuDDwOuAG939XZ1qzexPwInAcrb+Q4y739oNOuU4cdlF%0AU8ZASlVUOXhUB3rJdz96EUKIoihjwqxK1P+3ppc892u7FSKNJh6FEEIIIYQQHWNmS939YDNb5u6L%0AzGwY+Lm7P6tTrZld3Oz9TfZXiU45Zip7EbAQGGpsc/dzJqstkqzl1sFLHor2XcZxLJpequs6eKky%0Axyrbbbfn2EtelGP/eCmDXvKSFdW1vHSqE6JThiaWCCGEEEIIIURLRuLfh8zsIMJtOBdOUrvCzM4m%0A3NZzU2Njk3+Gq9IpxzY6MzsTWARcz9ZfRzvQbNAjj7awgZSs5dbBS05dob7LOI45/fRVXdfBS5U5%0AVtluuz3HXvKiHPvHS9Rmnhyp4hxVZf+WVddrdd3t33ny5JhVW5d2K0QSTTwKIYQQQgghJsNXzGxn%0A4APAecCsuDwZ7XTCxNZzE9ua/TNclU45ttcd4e4HNsmnGZm0JQykZM2x673kHDwq2nfhx1F1XW8v%0AVeZYoa7KsvvRS5Vl91KOXe+lpB9R9Ez/VoLnPNpK6roO33n6td0KkUYTj0IIIYQQQoiOcfcz4uJl%0AwCOL0Lr7mzKWXYmuyrLrkCPwOzM70N1vKFBb9EBK1nLr4CXPgGLRvss4jqrryZdbpZcqc6yy3XZ7%0Ajr3kRTnuWF2VZZcxYdZL/VvRnvNoq6rrOnzn6dd2K8Q2aOJRCCGEEEIIkRszOwZY5u63xvUPAq8A%0AbgXe5e4rO9HG16cBbwEeC0xrbHf3N3eDTjlOWPZZhAGNuwlXSFqQ+aJ0jjm0RQ+kZC23Dl7yDB4V%0A7buM46i6rreXKnOsst12e4695EU59o+XMibMeql/K9pzHm1VdV2H7zz92m6F2AZNPAohhBBCCCE6%0A4WPAEQBm9mLg9cDxwMHAl4HndagF+BawIm7/MPA64MYmOVSlU47tdWcCbwCWs/WWTK3Iqi16ICVr%0AuXXwkmfwqGjfZRxH1XW9vVSZY5Xttttz7CUvyrF/vJQxYdZL/VvRnvNoq6rrOnzn6dd2K8S2uLtC%0AoVAoFAqFQqFQ5Arg2sTymcC/JtaXdKqN25bGv8vi32Hg4m7RKccJdU3zaZFjJi3wJ+AlwD7AIxox%0ACV3WcuvgJZOuDN8lHUfVdb29VJljle22q3PsJS/Ksa+85OnfKjlHVdy/Feq5DnWds010tZcy6rDK%0AdqtQpENXPAohhBBCCCE6wcxsFrAeeDZweuK1aZPQAozEvw+Z2UHA3cDCLtIpx/a6FWZ2NvC/hF9G%0AA+Du50xCe5u7n9fk/Wmy6rKWWwcvWXV5cqxKl8dPP9Z1HbxUmWOV7bbbc+wlL8qxf7zk6d+qOkdV%0A2b8V7TmPtqq6rsN3nn5tt0JsgyYehRBCCCGEEJ3wOeAaYDVwo7svBjCzg4G7JqEF+IqZ7Qx8ADgP%0AmBWXu0WnHNvrphMGMZ6b2OZAs8GMrNqiB1KyllsHL3kGj4r2XcZxVF3X20uVOVbZbrs9x17yohx3%0ArK7KssuYMOul/q1oz3m0VdV1Hb7z9Gu7FWIbzN2rzkEIIYQQQghRQ8xsT2A3wq1Ux+K2hwHD7n5b%0Ap1oh0pjZ15tsdnd/cye6KinaSx0856GXfPejFyGEKIo85506nKPU/7emlzz3a7sVIo0mHoUQQggh%0AhBCFYmYHuPuKvFozO4bw/MBb4/oHgVcAtwLvcveVVeqU48Rlx9enAW8BHkviVrotBlwya4ska7l1%0A8JKHon2XcRyLppfqug5eqsyxynbb7Tn2khfl2D9eyqCXvGRFdS0v3eRF9A8DVScghBBCCCGE6Dku%0A7FD7MeBeADN7MfB64M2E23p+uQt0ynHisgG+BSwAngdcBjwcWNNEl1lrZtPM7B/N7HQzO7MRnepy%0A5Nj1XnJ4LsN34cdRdV1vL1XmWKGuDjn2khfl2Cde8vRvFZ6jKuvfSvBchu+q+suu95JT2/XtVojt%0AcHeFQqFQKBQKhUKhyBXAaS3iC8DqTrSE27A2ls8E/jWxvqRqnXKcuOy4bWn8uyz+HQYubtGOMmmB%0AHwAfAf4MnECYsP78JHRZy62Dl0y6MnyXdBxV1/X2UmWOVbbbrs6xl7wox77ykqd/q+QclfM4VtL/%0A91Jd52wTXe2l19qtQpEOXfEohBBCCCGE6IQ3AdcBV6diMbC5Q62Z2SwzGwCeDVyUeG1aF+iU48Rl%0AA4zEvw+Z2UHAHGBhE10e7aPc/QPAOnc/C3gR8LhJ6LKWWwcvWXV5cqxKl8dPP9Z1HbxUmWOV7bbb%0Ac+wlL8qxf7zk6d+qOkdV2b8V7TmPtqq6rsN3nn5tt0JsS9UznwqFQqFQKBQKhaJ+AVwMPKXFays7%0A0RJu3/knYAlwQWL7wcBFVeuU48Rlx+1/C+wMPAO4Gfgr8PYW9Z9JC1wZ//4KOAiYD9w8CV3Wcuvg%0AJZOuDN8lHUfVdb29VJljle22q3PsJS/Ksa+85OnfKjlH5TyOlfT/vVTXOdtEV3vptXarUKSj8gQU%0ACoVCoVAoFApF/QLYBZhRgnZPwoTWQGLbw4C9u0GnHCcuu6T2VvhASlVR5eBRHaKXfPejF4VCoSgq%0A8px36nCOUv+/445NHbz0oh+FIhmVJ6BQKBQKhUKhUCjqF8DsNq+lJ60ya9voDuhmnXJ0gGOARyTW%0APwhcC5wH7JN6X2ZtkZG13Dp4qdJ3Gcex2z2r3XZvjlW2227PsZe8KMf+8VJG9JKXoj332vGRl+70%0Aoui/qDwBhUKhUCgUCoVCUb8AliSW07f6XNKptk15t3WzTjk6wDLila3Ai4E/AocSfin989T7MmlL%0AGHDJWm4dvOQZUCzUd0nHUXVdby9V5lhlu+3qHHvJi3LsKy9lTJj1Uv9WqOc61HXONtHVXnqt3SoU%0ArWIIIYQQQgghhMiPJZZ3afNaZq2ZndamrLlV65TjhGW7u6+Pyy8HvubuVwNXm9k/pN6bVfsx4IiY%0Ax4uB1wPHE277+mXgeTl1Wcutg5esujJ8l3EcVdf19lJljlW2227PsZe8KMf+8ZKnf6vqHFVl/1a0%0A5yqPTy995+nXditEUwaqTkAIIYQQQghRS7zF8kTr7V57E3AdcHUqFgObu0CnHNvrzMxmmdkA8Gzg%0AosRr01I5ZtU2HSBx9zOAXTvQZS23Dl6y6srwXcZxVF3X20uVOVbZbrs9x17yohz7x0ue/q2qc1SV%0A/VvRnsvwXVV/WQcvebR1aLdCNEVXPAohhBBCCCE6YTczO5Fw1Vtjmbie/mc0q/Yq4Dp3/226MDM7%0AuQt0yrG97nPANcBq4EZ3Xxw1BwN3pd6aVWtmNgtYTxggOT3x2nYDKRl0Wcutg5esujJ8l3EcVdf1%0A9lJljlW2227PsZe8KMf+8ZKnf6vqHFVl/1a05zJ8V9Vf1sFLHm0d2q0QzfEuuN+rQqFQKBQKhUKh%0AqFcAJ7WLTrSE27DOyFB2JTrlmKnsPQm3YBpIbHsYsHcnWuDNwJ+AJcAFie0Hk3heaFZdnhy73Use%0Az2X4LkGnuq6xlypzrFJXhxx7yYty7A8v5DvvVHaOyqGrrP/vlbrO47nbvfRau1UoWoW5O0IIIYQQ%0AQghRNWY2291Xt3htb3e/rUqdcpy47FaY2QHuvmIiXTOtme0J7AZc6+5jcdvDgOGU70y6yebYTV4m%0A6zmPnx2hU13X20uVOXabrg459pIX5bhjdTui7DznnW47R+2I/m1Hec6jLbuu6/Cdp1/brRDN0MSj%0AEEIIIYQQIjdmdlq71939nXm1ZrbE3Q+Jyxe5+7MT+0i+VolOOU5cdivM7DZ333siXR5tCQMuWcut%0Ag5c8A4qF+i7pOKquJ19ulV6qzLHKdtvVOfaSF+W4Y3UV51jGhFkv9W+Fes6jraqua/Kdpy/brehv%0A9IxHIYQQQgghRCdcnVj+EOG2C8Pw+QAABuZJREFUqZPVWmJ5lzavVaVTjm10bSaYDZi7zYYc2jZc%0ACGQZIBnXZS23Dl7y6Ir2XcZxnIC+rus6eKkyxyrbbbfn2EtelOOO1VVddhuynkO30Xapl21yLFrX%0AR3XdFd958uSYVdulXrbJUYhWaOJRCCGEEEIIkRt3P6uxbGbvTq5PQustltu9tiN1yrG97k3Ae4BN%0AbM/xqfVM2hIGUrLm2PVecg4eFe278OOoum6ty5FjZV6qzLFCXR1y7CUvynHH6ioru6QfUfRM/1aC%0A5zzaSuq6Dt95+rXdCtEKTTwKIYQQQgghJkue5ze00+5mZicS/qFtLBPXd+0CnXJsr7sKuM7df5vK%0ABzM7ObUpq7bogZSs5dbBS54BxaJ9l3EcVdetdXXwUmWOVbbbbs+xl7woxx2rq7LsMibMeql/K9pz%0AHm1VdV2H7zz92m6FaIqe8SiEEEIIIYSYFJbxOX8Tac2s3e1acfcPValTjhPqdgE2uvv6dvo8WjO7%0AGHh/iwGSle6+T05d1nLr4CWTLmeOleiiVnVdby9V5lhlu+3qHHvJi3LsKy95+rdKzlEV92+Fes6j%0Araqua/Kdpy/brRCt0MSjEEIIIYQQIjdmtoatVy/OABr/wBrg7j67E62oL2Y2291Xt3htb3e/La+2%0AhAGXrOXWwUuewaNCfZd0HFXX9fZSZY5VttuuzrGXvCjHvvJSxoRZL/VvhXrOo62qrmvynacv260Q%0ArRioOgEhhBBCCCFE/XD3ndx9doyhxPJOnppIzKo1s9PaRdU65Thh2Zcm3nNRqsmcm1rPqt3SasDD%0AzPbuQJe13Ky6PNqivWTV5cmxKh2ortvpspabVZdHW4ccq9LVIcesOuXYPzlm1VVZdp7+rapzVFZd%0Anhyr6jvyaIvW9dJ3nn5tt0I0RROPQgghhBBCiG7h6kS8JLV+dRfolGN7nSWWd0nlZG3W22kvHd9Y%0AzEBK1nLr4CWrLk+OVelAdV13L1XmWGW77fYce8mLcuwfL5eObyxuwqyX+resul6q66y6MnJUu53Y%0AjxDbMVR1AkIIIYQQQggB4O5nNZbN7N3J9W7QKccJy/YWyxOtt3ut6IGUrOXWwUuewaOifZdxHFXX%0ArXV18FJljlW2227PsZe8KMf+8VLGhFkv9W9Fe86jraqu6/Cdp1/brRBN0cSjEEIIIYQQohtJ//Pb%0Abboqy+7WHHczsxMJgxGNZeL6rh1qix5IyVpuHbzkGTwq2ncZx1F1XW8vVeZYZbvt9hx7yYty7B8v%0AZUyY9VL/VrTnPNqq6roO33n6td0K0RRNPAohhBBCCCGEKIKvAjs1WQY4o0Nt0QMpWcutg5c8g0dF%0A+y7jOKqu6+2lyhyrbLfdnmMveVGO/eOljAmzXurfivacR1tVXdfhO0+/tlshmmLumqAWQgghhBBC%0AVI+ZrWHrL2hnAOsbLwHu7rOr1CnHicsuGjM7qd3r7v6hPLoqKdpLHTznoZd896MXIYQoijznnTqc%0Ao9T/t6aXPPdruxWiFZp4FEIIIYQQQggxaczstHavu/s7O9EWSdZy6+AlD0X7LuM4Fk0v1XUdvFSZ%0AY5Xttttz7CUvynHH6qouu2h6yUtWVNfty5aX1johikC3WhVCCCGEEEIIUQRXJ5Y/BLT7pXQmbQkD%0AKVlz7HovOQePivZd+HFUXbfW5cixMi9V5lihrg459pIX5dgnXkr6EUXP9G8leM6jraSu6/Cdp1/b%0ArRCt0BWPQgghhBBCCCEKxcyWuvvBk9Wa2QmJ1e0GSNz9rDy6TnLsVi+deJ4oxyp1qut6e6kyx27Q%0A1SHHXvKiHHesbkeXnee80w3nqB3dv5XpOY92R9Z1Hb7z9Gu7FaIVuuJRCCGEEEIIIUTR5PmFa0tt%0AapDm3a0GObLqOsyxK7106LltjlXqVNf19tJh2YXk2CW6KsvuRy9Vlt1LOXallzznnS45R+3Q/q1k%0Az3m0O6yu6/Cdp1/brRCtGKg6ASGEEEIIIYQQIgNlDKRWRZWDx3Wgl3z3oxchhCiKMibMqkT9f2t6%0AyXO/tlshxtEVj0IIIYQQQgghJo2ZrWHrwMQMM1vdeAlwd5/dibaKHOvgJQ9F+y7jOBZNL9V1HbxU%0AmWOV7bbbc+wlL8qxf7yUQS95yYrqWl66yYvoP/SMRyGEEEIIIYQQXUl6gARY33iJNgMprXRVUrSX%0AOnjOQy/57kcvQghRFHnOO3U4R6n/b00vee7XditEKzTxKIQQQgghhBBCCCGEEEIIIYSYNHrGoxBC%0ACCGEEEIIIYQQQgghhBBi0mjiUQghhBBCCCGEEEIIIYQQQggxaTTxKIQQQgghhBBCCCGEEEKI/9+e%0AHQsAAAAADPK3HsTe0ghgE48AAAAAAADAFhzxgdgm2gLu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标题 1"/>
          <p:cNvSpPr txBox="1">
            <a:spLocks/>
          </p:cNvSpPr>
          <p:nvPr/>
        </p:nvSpPr>
        <p:spPr>
          <a:xfrm>
            <a:off x="318861" y="-14446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Heatmap</a:t>
            </a:r>
            <a:r>
              <a:rPr lang="en-US" dirty="0" smtClean="0"/>
              <a:t> for HE0</a:t>
            </a:r>
            <a:endParaRPr lang="en-US" dirty="0"/>
          </a:p>
        </p:txBody>
      </p:sp>
      <p:pic>
        <p:nvPicPr>
          <p:cNvPr id="1030" name="Picture 6" descr="D:\360MoveData\Users\ge\Desktop\he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40" y="893358"/>
            <a:ext cx="9358539" cy="5816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46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Heatmap</a:t>
            </a:r>
            <a:r>
              <a:rPr lang="en-US" dirty="0" smtClean="0"/>
              <a:t> for HE1</a:t>
            </a:r>
            <a:endParaRPr lang="en-US" dirty="0"/>
          </a:p>
        </p:txBody>
      </p:sp>
      <p:pic>
        <p:nvPicPr>
          <p:cNvPr id="6146" name="Picture 2" descr="D:\360MoveData\Users\ge\Desktop\h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53" y="1478188"/>
            <a:ext cx="9365051" cy="534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73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638800"/>
          </a:xfrm>
        </p:spPr>
        <p:txBody>
          <a:bodyPr>
            <a:normAutofit/>
          </a:bodyPr>
          <a:lstStyle/>
          <a:p>
            <a:pPr marL="0" indent="0">
              <a:buNone/>
            </a:pPr>
            <a:r>
              <a:rPr lang="en-US" sz="2400" dirty="0" smtClean="0"/>
              <a:t>1. Kolmogorov-Smirnov (KS) Test:</a:t>
            </a:r>
          </a:p>
          <a:p>
            <a:pPr marL="457200" indent="-457200">
              <a:buAutoNum type="alphaLcPeriod"/>
            </a:pPr>
            <a:r>
              <a:rPr lang="en-US" sz="2000" dirty="0" smtClean="0"/>
              <a:t>Calculate p-value.</a:t>
            </a:r>
          </a:p>
          <a:p>
            <a:pPr marL="0" indent="0">
              <a:buNone/>
            </a:pPr>
            <a:r>
              <a:rPr lang="en-US" sz="2000" dirty="0" smtClean="0"/>
              <a:t>Below is the head of first 10 trails of the p-value list for 149 microbes:</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b.</a:t>
            </a:r>
          </a:p>
          <a:p>
            <a:pPr marL="0" indent="0">
              <a:buNone/>
            </a:pPr>
            <a:r>
              <a:rPr lang="en-US" sz="2000" dirty="0" smtClean="0"/>
              <a:t>The Null hypothesis states that the microbe's abundance is not altered since the difference between the abundance in the two data sets for the very same microbe is not statistically significant.</a:t>
            </a:r>
            <a:endParaRPr lang="en-US" sz="2000" dirty="0"/>
          </a:p>
        </p:txBody>
      </p:sp>
      <p:sp>
        <p:nvSpPr>
          <p:cNvPr id="4" name="标题 1"/>
          <p:cNvSpPr>
            <a:spLocks noGrp="1"/>
          </p:cNvSpPr>
          <p:nvPr>
            <p:ph type="title"/>
          </p:nvPr>
        </p:nvSpPr>
        <p:spPr/>
        <p:txBody>
          <a:bodyPr>
            <a:normAutofit/>
          </a:bodyPr>
          <a:lstStyle/>
          <a:p>
            <a:r>
              <a:rPr lang="en-US" dirty="0" smtClean="0"/>
              <a:t>Task 2:Statistical Analysis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23526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965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586</Words>
  <Application>Microsoft Office PowerPoint</Application>
  <PresentationFormat>全屏显示(4:3)</PresentationFormat>
  <Paragraphs>131</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Mini Project II: Unsupervised Stool Sample Analysis in Hepatic Encephalopathy</vt:lpstr>
      <vt:lpstr>Task 1:Data Cleaning and Visual Inspection</vt:lpstr>
      <vt:lpstr>PowerPoint 演示文稿</vt:lpstr>
      <vt:lpstr>PowerPoint 演示文稿</vt:lpstr>
      <vt:lpstr>PowerPoint 演示文稿</vt:lpstr>
      <vt:lpstr>PowerPoint 演示文稿</vt:lpstr>
      <vt:lpstr>PowerPoint 演示文稿</vt:lpstr>
      <vt:lpstr>Heatmap for HE1</vt:lpstr>
      <vt:lpstr>Task 2:Statistical Analysis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II: Unsupervised Stool Sample Analysis in Hepatic Encephalopathy</dc:title>
  <dc:creator>ge</dc:creator>
  <cp:lastModifiedBy>ge</cp:lastModifiedBy>
  <cp:revision>8</cp:revision>
  <dcterms:created xsi:type="dcterms:W3CDTF">2020-03-16T03:13:18Z</dcterms:created>
  <dcterms:modified xsi:type="dcterms:W3CDTF">2020-03-16T04:31:16Z</dcterms:modified>
</cp:coreProperties>
</file>