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1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C293654-0103-4E3F-A2C2-8D1F983926D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4/13/2020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FC62E92-6537-4437-A365-490013A4E8D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3B0A774-34F9-4473-BFA4-9FF55E3DC39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4/13/2020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C808B3-884D-458A-A060-23197DCB666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Mini-Project 3 Checkpoint 1</a:t>
            </a:r>
            <a:br/>
            <a:r>
              <a:rPr lang="en-US" sz="3200" b="0" strike="noStrike" spc="-1">
                <a:solidFill>
                  <a:srgbClr val="000000"/>
                </a:solidFill>
                <a:latin typeface="Calibri Light"/>
              </a:rPr>
              <a:t>ECE/CS 498DS</a:t>
            </a:r>
            <a:br/>
            <a:r>
              <a:rPr lang="en-US" sz="3200" b="0" strike="noStrike" spc="-1">
                <a:solidFill>
                  <a:srgbClr val="000000"/>
                </a:solidFill>
                <a:latin typeface="Calibri Light"/>
              </a:rPr>
              <a:t>Spring 2020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Cameron Ge (jg8),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Zinan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Zhao (zinan2), Anna Kalinowski (avk2)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87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Task 1 – DNS Traffic Analysis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8080" y="1636200"/>
            <a:ext cx="8905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 (a) Provide the IP address of the attacker-controlled DNS server: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838080" y="2403720"/>
            <a:ext cx="8905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 (b) Provide the IP address of the legitimate DNS server: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871560" y="3244320"/>
            <a:ext cx="4091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2. Histogram of the length of DNS queries: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3640" y="1969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Task 0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522440"/>
            <a:ext cx="954720" cy="554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503640" y="1248839"/>
            <a:ext cx="9793440" cy="5030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0.6.(a) Which http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pcap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file represents legitimate activity, and which represents attacker activity?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The http </a:t>
            </a:r>
            <a:r>
              <a:rPr lang="en-US" dirty="0" err="1">
                <a:solidFill>
                  <a:schemeClr val="accent1"/>
                </a:solidFill>
              </a:rPr>
              <a:t>pcap</a:t>
            </a:r>
            <a:r>
              <a:rPr lang="en-US" dirty="0">
                <a:solidFill>
                  <a:schemeClr val="accent1"/>
                </a:solidFill>
              </a:rPr>
              <a:t> file represents attacker activity. It contains HTTP layers that have #</a:t>
            </a:r>
            <a:r>
              <a:rPr lang="en-US" dirty="0" err="1">
                <a:solidFill>
                  <a:schemeClr val="accent1"/>
                </a:solidFill>
              </a:rPr>
              <a:t>cmd</a:t>
            </a:r>
            <a:r>
              <a:rPr lang="en-US" dirty="0">
                <a:solidFill>
                  <a:schemeClr val="accent1"/>
                </a:solidFill>
              </a:rPr>
              <a:t> strings in their Content-Type headers. The legitimate http2 file has no such HTTP layers and no evidence of #</a:t>
            </a:r>
            <a:r>
              <a:rPr lang="en-US" dirty="0" err="1">
                <a:solidFill>
                  <a:schemeClr val="accent1"/>
                </a:solidFill>
              </a:rPr>
              <a:t>cmd</a:t>
            </a:r>
            <a:r>
              <a:rPr lang="en-US" dirty="0">
                <a:solidFill>
                  <a:schemeClr val="accent1"/>
                </a:solidFill>
              </a:rPr>
              <a:t> strings.</a:t>
            </a:r>
            <a:endParaRPr lang="en-US" sz="1800" b="0" strike="noStrike" spc="-1" dirty="0">
              <a:solidFill>
                <a:schemeClr val="accent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0.6.(b) Are there any Content-Type headers in legitimate activity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pcap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file? If there are, list those Content-Type headers.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accent1"/>
                </a:solidFill>
                <a:latin typeface="Arial"/>
              </a:rPr>
              <a:t>The legitimate file is the http2.pcap file.  It has no Content-Type headers.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Task 1 – HTTP Traffic Analysis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0104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00" b="0" strike="noStrike" spc="-1">
                <a:solidFill>
                  <a:srgbClr val="000000"/>
                </a:solidFill>
                <a:latin typeface="Calibri"/>
              </a:rPr>
              <a:t>Task 1. 1. a Report the </a:t>
            </a:r>
            <a:r>
              <a:rPr lang="en-US" sz="1900" b="1" strike="noStrike" spc="-1">
                <a:solidFill>
                  <a:srgbClr val="000000"/>
                </a:solidFill>
                <a:latin typeface="Calibri"/>
              </a:rPr>
              <a:t>UNIX timestamp </a:t>
            </a:r>
            <a:r>
              <a:rPr lang="en-US" sz="1900" b="0" strike="noStrike" spc="-1">
                <a:solidFill>
                  <a:srgbClr val="000000"/>
                </a:solidFill>
                <a:latin typeface="Calibri"/>
              </a:rPr>
              <a:t>of the first attempted scan on the vulnerable server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9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00" b="0" strike="noStrike" spc="-1">
                <a:solidFill>
                  <a:srgbClr val="000000"/>
                </a:solidFill>
                <a:latin typeface="Calibri"/>
              </a:rPr>
              <a:t>Task 1. 1.b What is the </a:t>
            </a:r>
            <a:r>
              <a:rPr lang="en-US" sz="1900" b="1" strike="noStrike" spc="-1">
                <a:solidFill>
                  <a:srgbClr val="000000"/>
                </a:solidFill>
                <a:latin typeface="Calibri"/>
              </a:rPr>
              <a:t>IP address </a:t>
            </a:r>
            <a:r>
              <a:rPr lang="en-US" sz="1900" b="0" strike="noStrike" spc="-1">
                <a:solidFill>
                  <a:srgbClr val="000000"/>
                </a:solidFill>
                <a:latin typeface="Calibri"/>
              </a:rPr>
              <a:t>of the vulnerable server?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9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9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00" b="0" strike="noStrike" spc="-1">
                <a:solidFill>
                  <a:srgbClr val="000000"/>
                </a:solidFill>
                <a:latin typeface="Calibri"/>
              </a:rPr>
              <a:t>Task 1. 1.c What is the </a:t>
            </a:r>
            <a:r>
              <a:rPr lang="en-US" sz="1900" b="1" strike="noStrike" spc="-1">
                <a:solidFill>
                  <a:srgbClr val="000000"/>
                </a:solidFill>
                <a:latin typeface="Calibri"/>
              </a:rPr>
              <a:t>port</a:t>
            </a:r>
            <a:r>
              <a:rPr lang="en-US" sz="1900" b="0" strike="noStrike" spc="-1">
                <a:solidFill>
                  <a:srgbClr val="000000"/>
                </a:solidFill>
                <a:latin typeface="Calibri"/>
              </a:rPr>
              <a:t> of the vulnerable server?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9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711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Task 1 – HTTP Traffic Analysis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743040" y="1313640"/>
            <a:ext cx="10515240" cy="566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2.a Provide a list of the Content-Type headers sent to the vulnerable server from the provided HTTP packet capture. For each Content-Type header, provide its length as well.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711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Task 1 – HTTP Traffic Analysis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461960"/>
            <a:ext cx="10515240" cy="566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2.b Fill in the blanks in the table below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3" name="Table 3"/>
          <p:cNvGraphicFramePr/>
          <p:nvPr/>
        </p:nvGraphicFramePr>
        <p:xfrm>
          <a:off x="1803240" y="2117880"/>
          <a:ext cx="8127720" cy="4350960"/>
        </p:xfrm>
        <a:graphic>
          <a:graphicData uri="http://schemas.openxmlformats.org/drawingml/2006/table">
            <a:tbl>
              <a:tblPr/>
              <a:tblGrid>
                <a:gridCol w="17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3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Command Name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Present in the attack?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Interpretation of the command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whoami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Displays the name of the current user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wget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insmod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ssh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lsmod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87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Task 1 – Host Logs Analysis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47640" y="1531440"/>
            <a:ext cx="8905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1.a Provide a list of kernel modules added or removed from the system: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647640" y="4398480"/>
            <a:ext cx="8905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1.b What is the attacker-controlled kernel module?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87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Task 1 – Host Logs Analysis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47640" y="1531440"/>
            <a:ext cx="8905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1.c How did you verify that the module was loaded onto the server?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87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Task 1 – Host Logs Analysis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647640" y="1531440"/>
            <a:ext cx="8905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2. What is the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file name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that contains the internal hostnames?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87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Task 1 – Host Logs Analysis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95160" y="1522080"/>
            <a:ext cx="10105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3. Do you observe any evidence that the attacker extracted the internal host names via HTTP in the logs? (If yes, report the log line. If not, briefly explain why not. 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429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1 ECE/CS 498DS Spring 2020</dc:title>
  <dc:subject/>
  <dc:creator>James Cyriac</dc:creator>
  <dc:description/>
  <cp:lastModifiedBy>Ania K</cp:lastModifiedBy>
  <cp:revision>52</cp:revision>
  <dcterms:created xsi:type="dcterms:W3CDTF">2020-01-30T21:31:06Z</dcterms:created>
  <dcterms:modified xsi:type="dcterms:W3CDTF">2020-04-14T01:29:49Z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