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7"/>
  </p:notesMasterIdLst>
  <p:sldIdLst>
    <p:sldId id="811" r:id="rId2"/>
    <p:sldId id="787" r:id="rId3"/>
    <p:sldId id="847" r:id="rId4"/>
    <p:sldId id="848" r:id="rId5"/>
    <p:sldId id="849" r:id="rId6"/>
  </p:sldIdLst>
  <p:sldSz cx="10058400" cy="75438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2" userDrawn="1">
          <p15:clr>
            <a:srgbClr val="A4A3A4"/>
          </p15:clr>
        </p15:guide>
        <p15:guide id="2" orient="horz" pos="4326" userDrawn="1">
          <p15:clr>
            <a:srgbClr val="A4A3A4"/>
          </p15:clr>
        </p15:guide>
        <p15:guide id="3" orient="horz" pos="2216" userDrawn="1">
          <p15:clr>
            <a:srgbClr val="A4A3A4"/>
          </p15:clr>
        </p15:guide>
        <p15:guide id="4" pos="124" userDrawn="1">
          <p15:clr>
            <a:srgbClr val="A4A3A4"/>
          </p15:clr>
        </p15:guide>
        <p15:guide id="5" pos="64" userDrawn="1">
          <p15:clr>
            <a:srgbClr val="A4A3A4"/>
          </p15:clr>
        </p15:guide>
        <p15:guide id="6" pos="6212" userDrawn="1">
          <p15:clr>
            <a:srgbClr val="A4A3A4"/>
          </p15:clr>
        </p15:guide>
        <p15:guide id="7" pos="6272" userDrawn="1">
          <p15:clr>
            <a:srgbClr val="A4A3A4"/>
          </p15:clr>
        </p15:guide>
        <p15:guide id="8" pos="1614" userDrawn="1">
          <p15:clr>
            <a:srgbClr val="A4A3A4"/>
          </p15:clr>
        </p15:guide>
        <p15:guide id="9" pos="1203" userDrawn="1">
          <p15:clr>
            <a:srgbClr val="A4A3A4"/>
          </p15:clr>
        </p15:guide>
        <p15:guide id="10" pos="1266" userDrawn="1">
          <p15:clr>
            <a:srgbClr val="A4A3A4"/>
          </p15:clr>
        </p15:guide>
        <p15:guide id="11" pos="1681" userDrawn="1">
          <p15:clr>
            <a:srgbClr val="A4A3A4"/>
          </p15:clr>
        </p15:guide>
        <p15:guide id="12" pos="5993" userDrawn="1">
          <p15:clr>
            <a:srgbClr val="A4A3A4"/>
          </p15:clr>
        </p15:guide>
        <p15:guide id="13" pos="316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ert Ossers" initials="RO" lastIdx="11" clrIdx="0">
    <p:extLst>
      <p:ext uri="{19B8F6BF-5375-455C-9EA6-DF929625EA0E}">
        <p15:presenceInfo xmlns:p15="http://schemas.microsoft.com/office/powerpoint/2012/main" userId="S-1-5-21-2683081729-3328917401-2008515712-26824" providerId="AD"/>
      </p:ext>
    </p:extLst>
  </p:cmAuthor>
  <p:cmAuthor id="2" name="Kevin Catale" initials="KC" lastIdx="1" clrIdx="1">
    <p:extLst>
      <p:ext uri="{19B8F6BF-5375-455C-9EA6-DF929625EA0E}">
        <p15:presenceInfo xmlns:p15="http://schemas.microsoft.com/office/powerpoint/2012/main" userId="S::kcatale@1113.nerdio.net::2dacacf2-4198-4aea-ab1d-1b5349e52747" providerId="AD"/>
      </p:ext>
    </p:extLst>
  </p:cmAuthor>
  <p:cmAuthor id="3" name="Christopher Foster" initials="CF" lastIdx="1" clrIdx="2">
    <p:extLst>
      <p:ext uri="{19B8F6BF-5375-455C-9EA6-DF929625EA0E}">
        <p15:presenceInfo xmlns:p15="http://schemas.microsoft.com/office/powerpoint/2012/main" userId="S::cfoster@procyonpartners.net::2b27d12b-4aae-4b96-912f-5bf386a6e92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A37C"/>
    <a:srgbClr val="35627D"/>
    <a:srgbClr val="C5A43B"/>
    <a:srgbClr val="1B487B"/>
    <a:srgbClr val="212B58"/>
    <a:srgbClr val="D9E5EB"/>
    <a:srgbClr val="FF9900"/>
    <a:srgbClr val="C9DAE2"/>
    <a:srgbClr val="004E95"/>
    <a:srgbClr val="E8E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1" autoAdjust="0"/>
    <p:restoredTop sz="94681"/>
  </p:normalViewPr>
  <p:slideViewPr>
    <p:cSldViewPr snapToGrid="0">
      <p:cViewPr varScale="1">
        <p:scale>
          <a:sx n="83" d="100"/>
          <a:sy n="83" d="100"/>
        </p:scale>
        <p:origin x="96" y="402"/>
      </p:cViewPr>
      <p:guideLst>
        <p:guide orient="horz" pos="382"/>
        <p:guide orient="horz" pos="4326"/>
        <p:guide orient="horz" pos="2216"/>
        <p:guide pos="124"/>
        <p:guide pos="64"/>
        <p:guide pos="6212"/>
        <p:guide pos="6272"/>
        <p:guide pos="1614"/>
        <p:guide pos="1203"/>
        <p:guide pos="1266"/>
        <p:guide pos="1681"/>
        <p:guide pos="5993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6E01479-04B6-47F6-BA33-7167A52375BE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198BC32-DCDB-4FA3-B6A0-71F1926DE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78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850A64-B9C5-40AA-BFA7-4B2350E5E642}"/>
              </a:ext>
            </a:extLst>
          </p:cNvPr>
          <p:cNvSpPr/>
          <p:nvPr userDrawn="1"/>
        </p:nvSpPr>
        <p:spPr>
          <a:xfrm>
            <a:off x="0" y="-1"/>
            <a:ext cx="10058400" cy="1005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47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7DF06B-822F-4986-9B84-4410810AE924}"/>
              </a:ext>
            </a:extLst>
          </p:cNvPr>
          <p:cNvCxnSpPr/>
          <p:nvPr userDrawn="1"/>
        </p:nvCxnSpPr>
        <p:spPr>
          <a:xfrm>
            <a:off x="0" y="7332812"/>
            <a:ext cx="100584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0485BAE-B7E1-4672-9485-F6648D17AEEE}"/>
              </a:ext>
            </a:extLst>
          </p:cNvPr>
          <p:cNvGrpSpPr/>
          <p:nvPr userDrawn="1"/>
        </p:nvGrpSpPr>
        <p:grpSpPr>
          <a:xfrm>
            <a:off x="1914772" y="406558"/>
            <a:ext cx="3093770" cy="778109"/>
            <a:chOff x="6043557" y="881478"/>
            <a:chExt cx="2006593" cy="5046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F1F7A4A-CAD7-4985-B2D2-262C32E73434}"/>
                </a:ext>
              </a:extLst>
            </p:cNvPr>
            <p:cNvGrpSpPr/>
            <p:nvPr userDrawn="1"/>
          </p:nvGrpSpPr>
          <p:grpSpPr>
            <a:xfrm>
              <a:off x="6043557" y="881478"/>
              <a:ext cx="505452" cy="504675"/>
              <a:chOff x="7139510" y="464355"/>
              <a:chExt cx="430170" cy="429509"/>
            </a:xfrm>
          </p:grpSpPr>
          <p:sp>
            <p:nvSpPr>
              <p:cNvPr id="24" name="Freeform 2">
                <a:extLst>
                  <a:ext uri="{FF2B5EF4-FFF2-40B4-BE49-F238E27FC236}">
                    <a16:creationId xmlns:a16="http://schemas.microsoft.com/office/drawing/2014/main" id="{7A445DC6-661C-40A6-AFBA-C64B4A505EC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182474" y="507253"/>
                <a:ext cx="344241" cy="343712"/>
              </a:xfrm>
              <a:custGeom>
                <a:avLst/>
                <a:gdLst>
                  <a:gd name="T0" fmla="*/ 304 w 1314"/>
                  <a:gd name="T1" fmla="*/ 1155 h 1314"/>
                  <a:gd name="T2" fmla="*/ 406 w 1314"/>
                  <a:gd name="T3" fmla="*/ 1215 h 1314"/>
                  <a:gd name="T4" fmla="*/ 507 w 1314"/>
                  <a:gd name="T5" fmla="*/ 1314 h 1314"/>
                  <a:gd name="T6" fmla="*/ 364 w 1314"/>
                  <a:gd name="T7" fmla="*/ 1264 h 1314"/>
                  <a:gd name="T8" fmla="*/ 239 w 1314"/>
                  <a:gd name="T9" fmla="*/ 1186 h 1314"/>
                  <a:gd name="T10" fmla="*/ 255 w 1314"/>
                  <a:gd name="T11" fmla="*/ 1118 h 1314"/>
                  <a:gd name="T12" fmla="*/ 1131 w 1314"/>
                  <a:gd name="T13" fmla="*/ 1138 h 1314"/>
                  <a:gd name="T14" fmla="*/ 1014 w 1314"/>
                  <a:gd name="T15" fmla="*/ 1229 h 1314"/>
                  <a:gd name="T16" fmla="*/ 881 w 1314"/>
                  <a:gd name="T17" fmla="*/ 1293 h 1314"/>
                  <a:gd name="T18" fmla="*/ 852 w 1314"/>
                  <a:gd name="T19" fmla="*/ 1237 h 1314"/>
                  <a:gd name="T20" fmla="*/ 961 w 1314"/>
                  <a:gd name="T21" fmla="*/ 1187 h 1314"/>
                  <a:gd name="T22" fmla="*/ 1059 w 1314"/>
                  <a:gd name="T23" fmla="*/ 1118 h 1314"/>
                  <a:gd name="T24" fmla="*/ 77 w 1314"/>
                  <a:gd name="T25" fmla="*/ 852 h 1314"/>
                  <a:gd name="T26" fmla="*/ 127 w 1314"/>
                  <a:gd name="T27" fmla="*/ 961 h 1314"/>
                  <a:gd name="T28" fmla="*/ 196 w 1314"/>
                  <a:gd name="T29" fmla="*/ 1059 h 1314"/>
                  <a:gd name="T30" fmla="*/ 129 w 1314"/>
                  <a:gd name="T31" fmla="*/ 1075 h 1314"/>
                  <a:gd name="T32" fmla="*/ 50 w 1314"/>
                  <a:gd name="T33" fmla="*/ 950 h 1314"/>
                  <a:gd name="T34" fmla="*/ 0 w 1314"/>
                  <a:gd name="T35" fmla="*/ 807 h 1314"/>
                  <a:gd name="T36" fmla="*/ 1293 w 1314"/>
                  <a:gd name="T37" fmla="*/ 881 h 1314"/>
                  <a:gd name="T38" fmla="*/ 1229 w 1314"/>
                  <a:gd name="T39" fmla="*/ 1016 h 1314"/>
                  <a:gd name="T40" fmla="*/ 1137 w 1314"/>
                  <a:gd name="T41" fmla="*/ 1131 h 1314"/>
                  <a:gd name="T42" fmla="*/ 1155 w 1314"/>
                  <a:gd name="T43" fmla="*/ 1011 h 1314"/>
                  <a:gd name="T44" fmla="*/ 1214 w 1314"/>
                  <a:gd name="T45" fmla="*/ 908 h 1314"/>
                  <a:gd name="T46" fmla="*/ 1314 w 1314"/>
                  <a:gd name="T47" fmla="*/ 807 h 1314"/>
                  <a:gd name="T48" fmla="*/ 196 w 1314"/>
                  <a:gd name="T49" fmla="*/ 255 h 1314"/>
                  <a:gd name="T50" fmla="*/ 127 w 1314"/>
                  <a:gd name="T51" fmla="*/ 353 h 1314"/>
                  <a:gd name="T52" fmla="*/ 77 w 1314"/>
                  <a:gd name="T53" fmla="*/ 462 h 1314"/>
                  <a:gd name="T54" fmla="*/ 21 w 1314"/>
                  <a:gd name="T55" fmla="*/ 433 h 1314"/>
                  <a:gd name="T56" fmla="*/ 85 w 1314"/>
                  <a:gd name="T57" fmla="*/ 300 h 1314"/>
                  <a:gd name="T58" fmla="*/ 177 w 1314"/>
                  <a:gd name="T59" fmla="*/ 184 h 1314"/>
                  <a:gd name="T60" fmla="*/ 1186 w 1314"/>
                  <a:gd name="T61" fmla="*/ 239 h 1314"/>
                  <a:gd name="T62" fmla="*/ 1264 w 1314"/>
                  <a:gd name="T63" fmla="*/ 364 h 1314"/>
                  <a:gd name="T64" fmla="*/ 1314 w 1314"/>
                  <a:gd name="T65" fmla="*/ 507 h 1314"/>
                  <a:gd name="T66" fmla="*/ 1214 w 1314"/>
                  <a:gd name="T67" fmla="*/ 406 h 1314"/>
                  <a:gd name="T68" fmla="*/ 1155 w 1314"/>
                  <a:gd name="T69" fmla="*/ 303 h 1314"/>
                  <a:gd name="T70" fmla="*/ 1137 w 1314"/>
                  <a:gd name="T71" fmla="*/ 183 h 1314"/>
                  <a:gd name="T72" fmla="*/ 462 w 1314"/>
                  <a:gd name="T73" fmla="*/ 77 h 1314"/>
                  <a:gd name="T74" fmla="*/ 353 w 1314"/>
                  <a:gd name="T75" fmla="*/ 126 h 1314"/>
                  <a:gd name="T76" fmla="*/ 255 w 1314"/>
                  <a:gd name="T77" fmla="*/ 195 h 1314"/>
                  <a:gd name="T78" fmla="*/ 239 w 1314"/>
                  <a:gd name="T79" fmla="*/ 128 h 1314"/>
                  <a:gd name="T80" fmla="*/ 364 w 1314"/>
                  <a:gd name="T81" fmla="*/ 49 h 1314"/>
                  <a:gd name="T82" fmla="*/ 507 w 1314"/>
                  <a:gd name="T83" fmla="*/ 0 h 1314"/>
                  <a:gd name="T84" fmla="*/ 881 w 1314"/>
                  <a:gd name="T85" fmla="*/ 21 h 1314"/>
                  <a:gd name="T86" fmla="*/ 1014 w 1314"/>
                  <a:gd name="T87" fmla="*/ 85 h 1314"/>
                  <a:gd name="T88" fmla="*/ 1131 w 1314"/>
                  <a:gd name="T89" fmla="*/ 176 h 1314"/>
                  <a:gd name="T90" fmla="*/ 1011 w 1314"/>
                  <a:gd name="T91" fmla="*/ 159 h 1314"/>
                  <a:gd name="T92" fmla="*/ 908 w 1314"/>
                  <a:gd name="T93" fmla="*/ 99 h 1314"/>
                  <a:gd name="T94" fmla="*/ 807 w 1314"/>
                  <a:gd name="T95" fmla="*/ 0 h 1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14" h="1314">
                    <a:moveTo>
                      <a:pt x="255" y="1118"/>
                    </a:moveTo>
                    <a:lnTo>
                      <a:pt x="304" y="1155"/>
                    </a:lnTo>
                    <a:lnTo>
                      <a:pt x="353" y="1187"/>
                    </a:lnTo>
                    <a:lnTo>
                      <a:pt x="406" y="1215"/>
                    </a:lnTo>
                    <a:lnTo>
                      <a:pt x="462" y="1237"/>
                    </a:lnTo>
                    <a:lnTo>
                      <a:pt x="507" y="1314"/>
                    </a:lnTo>
                    <a:lnTo>
                      <a:pt x="433" y="1293"/>
                    </a:lnTo>
                    <a:lnTo>
                      <a:pt x="364" y="1264"/>
                    </a:lnTo>
                    <a:lnTo>
                      <a:pt x="300" y="1229"/>
                    </a:lnTo>
                    <a:lnTo>
                      <a:pt x="239" y="1186"/>
                    </a:lnTo>
                    <a:lnTo>
                      <a:pt x="183" y="1138"/>
                    </a:lnTo>
                    <a:lnTo>
                      <a:pt x="255" y="1118"/>
                    </a:lnTo>
                    <a:close/>
                    <a:moveTo>
                      <a:pt x="1059" y="1118"/>
                    </a:moveTo>
                    <a:lnTo>
                      <a:pt x="1131" y="1138"/>
                    </a:lnTo>
                    <a:lnTo>
                      <a:pt x="1075" y="1186"/>
                    </a:lnTo>
                    <a:lnTo>
                      <a:pt x="1014" y="1229"/>
                    </a:lnTo>
                    <a:lnTo>
                      <a:pt x="950" y="1264"/>
                    </a:lnTo>
                    <a:lnTo>
                      <a:pt x="881" y="1293"/>
                    </a:lnTo>
                    <a:lnTo>
                      <a:pt x="807" y="1314"/>
                    </a:lnTo>
                    <a:lnTo>
                      <a:pt x="852" y="1237"/>
                    </a:lnTo>
                    <a:lnTo>
                      <a:pt x="908" y="1215"/>
                    </a:lnTo>
                    <a:lnTo>
                      <a:pt x="961" y="1187"/>
                    </a:lnTo>
                    <a:lnTo>
                      <a:pt x="1011" y="1155"/>
                    </a:lnTo>
                    <a:lnTo>
                      <a:pt x="1059" y="1118"/>
                    </a:lnTo>
                    <a:close/>
                    <a:moveTo>
                      <a:pt x="0" y="807"/>
                    </a:moveTo>
                    <a:lnTo>
                      <a:pt x="77" y="852"/>
                    </a:lnTo>
                    <a:lnTo>
                      <a:pt x="100" y="908"/>
                    </a:lnTo>
                    <a:lnTo>
                      <a:pt x="127" y="961"/>
                    </a:lnTo>
                    <a:lnTo>
                      <a:pt x="159" y="1011"/>
                    </a:lnTo>
                    <a:lnTo>
                      <a:pt x="196" y="1059"/>
                    </a:lnTo>
                    <a:lnTo>
                      <a:pt x="177" y="1131"/>
                    </a:lnTo>
                    <a:lnTo>
                      <a:pt x="129" y="1075"/>
                    </a:lnTo>
                    <a:lnTo>
                      <a:pt x="85" y="1016"/>
                    </a:lnTo>
                    <a:lnTo>
                      <a:pt x="50" y="950"/>
                    </a:lnTo>
                    <a:lnTo>
                      <a:pt x="21" y="881"/>
                    </a:lnTo>
                    <a:lnTo>
                      <a:pt x="0" y="807"/>
                    </a:lnTo>
                    <a:close/>
                    <a:moveTo>
                      <a:pt x="1314" y="807"/>
                    </a:moveTo>
                    <a:lnTo>
                      <a:pt x="1293" y="881"/>
                    </a:lnTo>
                    <a:lnTo>
                      <a:pt x="1264" y="950"/>
                    </a:lnTo>
                    <a:lnTo>
                      <a:pt x="1229" y="1016"/>
                    </a:lnTo>
                    <a:lnTo>
                      <a:pt x="1186" y="1075"/>
                    </a:lnTo>
                    <a:lnTo>
                      <a:pt x="1137" y="1131"/>
                    </a:lnTo>
                    <a:lnTo>
                      <a:pt x="1118" y="1059"/>
                    </a:lnTo>
                    <a:lnTo>
                      <a:pt x="1155" y="1011"/>
                    </a:lnTo>
                    <a:lnTo>
                      <a:pt x="1187" y="961"/>
                    </a:lnTo>
                    <a:lnTo>
                      <a:pt x="1214" y="908"/>
                    </a:lnTo>
                    <a:lnTo>
                      <a:pt x="1237" y="852"/>
                    </a:lnTo>
                    <a:lnTo>
                      <a:pt x="1314" y="807"/>
                    </a:lnTo>
                    <a:close/>
                    <a:moveTo>
                      <a:pt x="177" y="184"/>
                    </a:moveTo>
                    <a:lnTo>
                      <a:pt x="196" y="255"/>
                    </a:lnTo>
                    <a:lnTo>
                      <a:pt x="159" y="303"/>
                    </a:lnTo>
                    <a:lnTo>
                      <a:pt x="127" y="353"/>
                    </a:lnTo>
                    <a:lnTo>
                      <a:pt x="100" y="406"/>
                    </a:lnTo>
                    <a:lnTo>
                      <a:pt x="77" y="462"/>
                    </a:lnTo>
                    <a:lnTo>
                      <a:pt x="0" y="507"/>
                    </a:lnTo>
                    <a:lnTo>
                      <a:pt x="21" y="433"/>
                    </a:lnTo>
                    <a:lnTo>
                      <a:pt x="50" y="364"/>
                    </a:lnTo>
                    <a:lnTo>
                      <a:pt x="85" y="300"/>
                    </a:lnTo>
                    <a:lnTo>
                      <a:pt x="129" y="239"/>
                    </a:lnTo>
                    <a:lnTo>
                      <a:pt x="177" y="184"/>
                    </a:lnTo>
                    <a:close/>
                    <a:moveTo>
                      <a:pt x="1137" y="183"/>
                    </a:moveTo>
                    <a:lnTo>
                      <a:pt x="1186" y="239"/>
                    </a:lnTo>
                    <a:lnTo>
                      <a:pt x="1229" y="300"/>
                    </a:lnTo>
                    <a:lnTo>
                      <a:pt x="1264" y="364"/>
                    </a:lnTo>
                    <a:lnTo>
                      <a:pt x="1293" y="433"/>
                    </a:lnTo>
                    <a:lnTo>
                      <a:pt x="1314" y="507"/>
                    </a:lnTo>
                    <a:lnTo>
                      <a:pt x="1237" y="462"/>
                    </a:lnTo>
                    <a:lnTo>
                      <a:pt x="1214" y="406"/>
                    </a:lnTo>
                    <a:lnTo>
                      <a:pt x="1187" y="353"/>
                    </a:lnTo>
                    <a:lnTo>
                      <a:pt x="1155" y="303"/>
                    </a:lnTo>
                    <a:lnTo>
                      <a:pt x="1118" y="255"/>
                    </a:lnTo>
                    <a:lnTo>
                      <a:pt x="1137" y="183"/>
                    </a:lnTo>
                    <a:close/>
                    <a:moveTo>
                      <a:pt x="507" y="0"/>
                    </a:moveTo>
                    <a:lnTo>
                      <a:pt x="462" y="77"/>
                    </a:lnTo>
                    <a:lnTo>
                      <a:pt x="406" y="99"/>
                    </a:lnTo>
                    <a:lnTo>
                      <a:pt x="353" y="126"/>
                    </a:lnTo>
                    <a:lnTo>
                      <a:pt x="304" y="159"/>
                    </a:lnTo>
                    <a:lnTo>
                      <a:pt x="255" y="195"/>
                    </a:lnTo>
                    <a:lnTo>
                      <a:pt x="183" y="176"/>
                    </a:lnTo>
                    <a:lnTo>
                      <a:pt x="239" y="128"/>
                    </a:lnTo>
                    <a:lnTo>
                      <a:pt x="300" y="85"/>
                    </a:lnTo>
                    <a:lnTo>
                      <a:pt x="364" y="49"/>
                    </a:lnTo>
                    <a:lnTo>
                      <a:pt x="433" y="21"/>
                    </a:lnTo>
                    <a:lnTo>
                      <a:pt x="507" y="0"/>
                    </a:lnTo>
                    <a:close/>
                    <a:moveTo>
                      <a:pt x="807" y="0"/>
                    </a:moveTo>
                    <a:lnTo>
                      <a:pt x="881" y="21"/>
                    </a:lnTo>
                    <a:lnTo>
                      <a:pt x="950" y="49"/>
                    </a:lnTo>
                    <a:lnTo>
                      <a:pt x="1014" y="85"/>
                    </a:lnTo>
                    <a:lnTo>
                      <a:pt x="1075" y="128"/>
                    </a:lnTo>
                    <a:lnTo>
                      <a:pt x="1131" y="176"/>
                    </a:lnTo>
                    <a:lnTo>
                      <a:pt x="1059" y="195"/>
                    </a:lnTo>
                    <a:lnTo>
                      <a:pt x="1011" y="159"/>
                    </a:lnTo>
                    <a:lnTo>
                      <a:pt x="961" y="126"/>
                    </a:lnTo>
                    <a:lnTo>
                      <a:pt x="908" y="99"/>
                    </a:lnTo>
                    <a:lnTo>
                      <a:pt x="852" y="77"/>
                    </a:lnTo>
                    <a:lnTo>
                      <a:pt x="80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47"/>
              </a:p>
            </p:txBody>
          </p:sp>
          <p:sp>
            <p:nvSpPr>
              <p:cNvPr id="25" name="Freeform 3">
                <a:extLst>
                  <a:ext uri="{FF2B5EF4-FFF2-40B4-BE49-F238E27FC236}">
                    <a16:creationId xmlns:a16="http://schemas.microsoft.com/office/drawing/2014/main" id="{DC470ACA-9F4F-467D-BED1-AC58BD058B4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139510" y="464355"/>
                <a:ext cx="430170" cy="429509"/>
              </a:xfrm>
              <a:custGeom>
                <a:avLst/>
                <a:gdLst>
                  <a:gd name="T0" fmla="*/ 649 w 1640"/>
                  <a:gd name="T1" fmla="*/ 1277 h 1642"/>
                  <a:gd name="T2" fmla="*/ 760 w 1640"/>
                  <a:gd name="T3" fmla="*/ 1306 h 1642"/>
                  <a:gd name="T4" fmla="*/ 880 w 1640"/>
                  <a:gd name="T5" fmla="*/ 1306 h 1642"/>
                  <a:gd name="T6" fmla="*/ 993 w 1640"/>
                  <a:gd name="T7" fmla="*/ 1277 h 1642"/>
                  <a:gd name="T8" fmla="*/ 821 w 1640"/>
                  <a:gd name="T9" fmla="*/ 1642 h 1642"/>
                  <a:gd name="T10" fmla="*/ 489 w 1640"/>
                  <a:gd name="T11" fmla="*/ 928 h 1642"/>
                  <a:gd name="T12" fmla="*/ 523 w 1640"/>
                  <a:gd name="T13" fmla="*/ 1001 h 1642"/>
                  <a:gd name="T14" fmla="*/ 574 w 1640"/>
                  <a:gd name="T15" fmla="*/ 1067 h 1642"/>
                  <a:gd name="T16" fmla="*/ 640 w 1640"/>
                  <a:gd name="T17" fmla="*/ 1119 h 1642"/>
                  <a:gd name="T18" fmla="*/ 715 w 1640"/>
                  <a:gd name="T19" fmla="*/ 1152 h 1642"/>
                  <a:gd name="T20" fmla="*/ 489 w 1640"/>
                  <a:gd name="T21" fmla="*/ 928 h 1642"/>
                  <a:gd name="T22" fmla="*/ 1235 w 1640"/>
                  <a:gd name="T23" fmla="*/ 1236 h 1642"/>
                  <a:gd name="T24" fmla="*/ 964 w 1640"/>
                  <a:gd name="T25" fmla="*/ 1138 h 1642"/>
                  <a:gd name="T26" fmla="*/ 1034 w 1640"/>
                  <a:gd name="T27" fmla="*/ 1096 h 1642"/>
                  <a:gd name="T28" fmla="*/ 1095 w 1640"/>
                  <a:gd name="T29" fmla="*/ 1035 h 1642"/>
                  <a:gd name="T30" fmla="*/ 1137 w 1640"/>
                  <a:gd name="T31" fmla="*/ 965 h 1642"/>
                  <a:gd name="T32" fmla="*/ 386 w 1640"/>
                  <a:gd name="T33" fmla="*/ 597 h 1642"/>
                  <a:gd name="T34" fmla="*/ 346 w 1640"/>
                  <a:gd name="T35" fmla="*/ 705 h 1642"/>
                  <a:gd name="T36" fmla="*/ 332 w 1640"/>
                  <a:gd name="T37" fmla="*/ 822 h 1642"/>
                  <a:gd name="T38" fmla="*/ 346 w 1640"/>
                  <a:gd name="T39" fmla="*/ 937 h 1642"/>
                  <a:gd name="T40" fmla="*/ 386 w 1640"/>
                  <a:gd name="T41" fmla="*/ 1045 h 1642"/>
                  <a:gd name="T42" fmla="*/ 386 w 1640"/>
                  <a:gd name="T43" fmla="*/ 597 h 1642"/>
                  <a:gd name="T44" fmla="*/ 1640 w 1640"/>
                  <a:gd name="T45" fmla="*/ 822 h 1642"/>
                  <a:gd name="T46" fmla="*/ 1276 w 1640"/>
                  <a:gd name="T47" fmla="*/ 993 h 1642"/>
                  <a:gd name="T48" fmla="*/ 1305 w 1640"/>
                  <a:gd name="T49" fmla="*/ 881 h 1642"/>
                  <a:gd name="T50" fmla="*/ 1305 w 1640"/>
                  <a:gd name="T51" fmla="*/ 761 h 1642"/>
                  <a:gd name="T52" fmla="*/ 1276 w 1640"/>
                  <a:gd name="T53" fmla="*/ 650 h 1642"/>
                  <a:gd name="T54" fmla="*/ 407 w 1640"/>
                  <a:gd name="T55" fmla="*/ 408 h 1642"/>
                  <a:gd name="T56" fmla="*/ 677 w 1640"/>
                  <a:gd name="T57" fmla="*/ 504 h 1642"/>
                  <a:gd name="T58" fmla="*/ 606 w 1640"/>
                  <a:gd name="T59" fmla="*/ 547 h 1642"/>
                  <a:gd name="T60" fmla="*/ 547 w 1640"/>
                  <a:gd name="T61" fmla="*/ 607 h 1642"/>
                  <a:gd name="T62" fmla="*/ 503 w 1640"/>
                  <a:gd name="T63" fmla="*/ 677 h 1642"/>
                  <a:gd name="T64" fmla="*/ 407 w 1640"/>
                  <a:gd name="T65" fmla="*/ 408 h 1642"/>
                  <a:gd name="T66" fmla="*/ 1151 w 1640"/>
                  <a:gd name="T67" fmla="*/ 716 h 1642"/>
                  <a:gd name="T68" fmla="*/ 1118 w 1640"/>
                  <a:gd name="T69" fmla="*/ 640 h 1642"/>
                  <a:gd name="T70" fmla="*/ 1066 w 1640"/>
                  <a:gd name="T71" fmla="*/ 575 h 1642"/>
                  <a:gd name="T72" fmla="*/ 1001 w 1640"/>
                  <a:gd name="T73" fmla="*/ 523 h 1642"/>
                  <a:gd name="T74" fmla="*/ 927 w 1640"/>
                  <a:gd name="T75" fmla="*/ 489 h 1642"/>
                  <a:gd name="T76" fmla="*/ 821 w 1640"/>
                  <a:gd name="T77" fmla="*/ 0 h 1642"/>
                  <a:gd name="T78" fmla="*/ 993 w 1640"/>
                  <a:gd name="T79" fmla="*/ 364 h 1642"/>
                  <a:gd name="T80" fmla="*/ 880 w 1640"/>
                  <a:gd name="T81" fmla="*/ 337 h 1642"/>
                  <a:gd name="T82" fmla="*/ 760 w 1640"/>
                  <a:gd name="T83" fmla="*/ 337 h 1642"/>
                  <a:gd name="T84" fmla="*/ 649 w 1640"/>
                  <a:gd name="T85" fmla="*/ 364 h 1642"/>
                  <a:gd name="T86" fmla="*/ 821 w 1640"/>
                  <a:gd name="T87" fmla="*/ 0 h 1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640" h="1642">
                    <a:moveTo>
                      <a:pt x="596" y="1255"/>
                    </a:moveTo>
                    <a:lnTo>
                      <a:pt x="649" y="1277"/>
                    </a:lnTo>
                    <a:lnTo>
                      <a:pt x="704" y="1295"/>
                    </a:lnTo>
                    <a:lnTo>
                      <a:pt x="760" y="1306"/>
                    </a:lnTo>
                    <a:lnTo>
                      <a:pt x="821" y="1310"/>
                    </a:lnTo>
                    <a:lnTo>
                      <a:pt x="880" y="1306"/>
                    </a:lnTo>
                    <a:lnTo>
                      <a:pt x="936" y="1295"/>
                    </a:lnTo>
                    <a:lnTo>
                      <a:pt x="993" y="1277"/>
                    </a:lnTo>
                    <a:lnTo>
                      <a:pt x="1044" y="1255"/>
                    </a:lnTo>
                    <a:lnTo>
                      <a:pt x="821" y="1642"/>
                    </a:lnTo>
                    <a:lnTo>
                      <a:pt x="596" y="1255"/>
                    </a:lnTo>
                    <a:close/>
                    <a:moveTo>
                      <a:pt x="489" y="928"/>
                    </a:moveTo>
                    <a:lnTo>
                      <a:pt x="503" y="965"/>
                    </a:lnTo>
                    <a:lnTo>
                      <a:pt x="523" y="1001"/>
                    </a:lnTo>
                    <a:lnTo>
                      <a:pt x="547" y="1035"/>
                    </a:lnTo>
                    <a:lnTo>
                      <a:pt x="574" y="1067"/>
                    </a:lnTo>
                    <a:lnTo>
                      <a:pt x="606" y="1096"/>
                    </a:lnTo>
                    <a:lnTo>
                      <a:pt x="640" y="1119"/>
                    </a:lnTo>
                    <a:lnTo>
                      <a:pt x="677" y="1138"/>
                    </a:lnTo>
                    <a:lnTo>
                      <a:pt x="715" y="1152"/>
                    </a:lnTo>
                    <a:lnTo>
                      <a:pt x="407" y="1236"/>
                    </a:lnTo>
                    <a:lnTo>
                      <a:pt x="489" y="928"/>
                    </a:lnTo>
                    <a:close/>
                    <a:moveTo>
                      <a:pt x="1151" y="928"/>
                    </a:moveTo>
                    <a:lnTo>
                      <a:pt x="1235" y="1236"/>
                    </a:lnTo>
                    <a:lnTo>
                      <a:pt x="927" y="1152"/>
                    </a:lnTo>
                    <a:lnTo>
                      <a:pt x="964" y="1138"/>
                    </a:lnTo>
                    <a:lnTo>
                      <a:pt x="1001" y="1119"/>
                    </a:lnTo>
                    <a:lnTo>
                      <a:pt x="1034" y="1096"/>
                    </a:lnTo>
                    <a:lnTo>
                      <a:pt x="1066" y="1067"/>
                    </a:lnTo>
                    <a:lnTo>
                      <a:pt x="1095" y="1035"/>
                    </a:lnTo>
                    <a:lnTo>
                      <a:pt x="1118" y="1001"/>
                    </a:lnTo>
                    <a:lnTo>
                      <a:pt x="1137" y="965"/>
                    </a:lnTo>
                    <a:lnTo>
                      <a:pt x="1151" y="928"/>
                    </a:lnTo>
                    <a:close/>
                    <a:moveTo>
                      <a:pt x="386" y="597"/>
                    </a:moveTo>
                    <a:lnTo>
                      <a:pt x="364" y="650"/>
                    </a:lnTo>
                    <a:lnTo>
                      <a:pt x="346" y="705"/>
                    </a:lnTo>
                    <a:lnTo>
                      <a:pt x="337" y="762"/>
                    </a:lnTo>
                    <a:lnTo>
                      <a:pt x="332" y="822"/>
                    </a:lnTo>
                    <a:lnTo>
                      <a:pt x="337" y="881"/>
                    </a:lnTo>
                    <a:lnTo>
                      <a:pt x="346" y="937"/>
                    </a:lnTo>
                    <a:lnTo>
                      <a:pt x="364" y="993"/>
                    </a:lnTo>
                    <a:lnTo>
                      <a:pt x="386" y="1045"/>
                    </a:lnTo>
                    <a:lnTo>
                      <a:pt x="0" y="822"/>
                    </a:lnTo>
                    <a:lnTo>
                      <a:pt x="386" y="597"/>
                    </a:lnTo>
                    <a:close/>
                    <a:moveTo>
                      <a:pt x="1254" y="597"/>
                    </a:moveTo>
                    <a:lnTo>
                      <a:pt x="1640" y="822"/>
                    </a:lnTo>
                    <a:lnTo>
                      <a:pt x="1254" y="1045"/>
                    </a:lnTo>
                    <a:lnTo>
                      <a:pt x="1276" y="993"/>
                    </a:lnTo>
                    <a:lnTo>
                      <a:pt x="1294" y="937"/>
                    </a:lnTo>
                    <a:lnTo>
                      <a:pt x="1305" y="881"/>
                    </a:lnTo>
                    <a:lnTo>
                      <a:pt x="1308" y="822"/>
                    </a:lnTo>
                    <a:lnTo>
                      <a:pt x="1305" y="761"/>
                    </a:lnTo>
                    <a:lnTo>
                      <a:pt x="1294" y="705"/>
                    </a:lnTo>
                    <a:lnTo>
                      <a:pt x="1276" y="650"/>
                    </a:lnTo>
                    <a:lnTo>
                      <a:pt x="1254" y="597"/>
                    </a:lnTo>
                    <a:close/>
                    <a:moveTo>
                      <a:pt x="407" y="408"/>
                    </a:moveTo>
                    <a:lnTo>
                      <a:pt x="715" y="489"/>
                    </a:lnTo>
                    <a:lnTo>
                      <a:pt x="677" y="504"/>
                    </a:lnTo>
                    <a:lnTo>
                      <a:pt x="640" y="523"/>
                    </a:lnTo>
                    <a:lnTo>
                      <a:pt x="606" y="547"/>
                    </a:lnTo>
                    <a:lnTo>
                      <a:pt x="574" y="575"/>
                    </a:lnTo>
                    <a:lnTo>
                      <a:pt x="547" y="607"/>
                    </a:lnTo>
                    <a:lnTo>
                      <a:pt x="523" y="640"/>
                    </a:lnTo>
                    <a:lnTo>
                      <a:pt x="503" y="677"/>
                    </a:lnTo>
                    <a:lnTo>
                      <a:pt x="489" y="716"/>
                    </a:lnTo>
                    <a:lnTo>
                      <a:pt x="407" y="408"/>
                    </a:lnTo>
                    <a:close/>
                    <a:moveTo>
                      <a:pt x="1235" y="408"/>
                    </a:moveTo>
                    <a:lnTo>
                      <a:pt x="1151" y="716"/>
                    </a:lnTo>
                    <a:lnTo>
                      <a:pt x="1137" y="677"/>
                    </a:lnTo>
                    <a:lnTo>
                      <a:pt x="1118" y="640"/>
                    </a:lnTo>
                    <a:lnTo>
                      <a:pt x="1095" y="607"/>
                    </a:lnTo>
                    <a:lnTo>
                      <a:pt x="1066" y="575"/>
                    </a:lnTo>
                    <a:lnTo>
                      <a:pt x="1034" y="547"/>
                    </a:lnTo>
                    <a:lnTo>
                      <a:pt x="1001" y="523"/>
                    </a:lnTo>
                    <a:lnTo>
                      <a:pt x="964" y="504"/>
                    </a:lnTo>
                    <a:lnTo>
                      <a:pt x="927" y="489"/>
                    </a:lnTo>
                    <a:lnTo>
                      <a:pt x="1235" y="408"/>
                    </a:lnTo>
                    <a:close/>
                    <a:moveTo>
                      <a:pt x="821" y="0"/>
                    </a:moveTo>
                    <a:lnTo>
                      <a:pt x="1044" y="387"/>
                    </a:lnTo>
                    <a:lnTo>
                      <a:pt x="993" y="364"/>
                    </a:lnTo>
                    <a:lnTo>
                      <a:pt x="936" y="347"/>
                    </a:lnTo>
                    <a:lnTo>
                      <a:pt x="880" y="337"/>
                    </a:lnTo>
                    <a:lnTo>
                      <a:pt x="821" y="332"/>
                    </a:lnTo>
                    <a:lnTo>
                      <a:pt x="760" y="337"/>
                    </a:lnTo>
                    <a:lnTo>
                      <a:pt x="704" y="347"/>
                    </a:lnTo>
                    <a:lnTo>
                      <a:pt x="649" y="364"/>
                    </a:lnTo>
                    <a:lnTo>
                      <a:pt x="596" y="387"/>
                    </a:lnTo>
                    <a:lnTo>
                      <a:pt x="8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47"/>
              </a:p>
            </p:txBody>
          </p:sp>
        </p:grpSp>
        <p:sp>
          <p:nvSpPr>
            <p:cNvPr id="26" name="Freeform 4">
              <a:extLst>
                <a:ext uri="{FF2B5EF4-FFF2-40B4-BE49-F238E27FC236}">
                  <a16:creationId xmlns:a16="http://schemas.microsoft.com/office/drawing/2014/main" id="{53A39DA0-3533-4BA0-8BA2-AE68E62FFE9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5851" y="975999"/>
              <a:ext cx="1381155" cy="203507"/>
            </a:xfrm>
            <a:custGeom>
              <a:avLst/>
              <a:gdLst>
                <a:gd name="T0" fmla="*/ 1219 w 5271"/>
                <a:gd name="T1" fmla="*/ 313 h 777"/>
                <a:gd name="T2" fmla="*/ 1200 w 5271"/>
                <a:gd name="T3" fmla="*/ 121 h 777"/>
                <a:gd name="T4" fmla="*/ 372 w 5271"/>
                <a:gd name="T5" fmla="*/ 373 h 777"/>
                <a:gd name="T6" fmla="*/ 531 w 5271"/>
                <a:gd name="T7" fmla="*/ 235 h 777"/>
                <a:gd name="T8" fmla="*/ 388 w 5271"/>
                <a:gd name="T9" fmla="*/ 98 h 777"/>
                <a:gd name="T10" fmla="*/ 3921 w 5271"/>
                <a:gd name="T11" fmla="*/ 119 h 777"/>
                <a:gd name="T12" fmla="*/ 3778 w 5271"/>
                <a:gd name="T13" fmla="*/ 339 h 777"/>
                <a:gd name="T14" fmla="*/ 3863 w 5271"/>
                <a:gd name="T15" fmla="*/ 617 h 777"/>
                <a:gd name="T16" fmla="*/ 4084 w 5271"/>
                <a:gd name="T17" fmla="*/ 698 h 777"/>
                <a:gd name="T18" fmla="*/ 4307 w 5271"/>
                <a:gd name="T19" fmla="*/ 617 h 777"/>
                <a:gd name="T20" fmla="*/ 4392 w 5271"/>
                <a:gd name="T21" fmla="*/ 339 h 777"/>
                <a:gd name="T22" fmla="*/ 4250 w 5271"/>
                <a:gd name="T23" fmla="*/ 119 h 777"/>
                <a:gd name="T24" fmla="*/ 1772 w 5271"/>
                <a:gd name="T25" fmla="*/ 81 h 777"/>
                <a:gd name="T26" fmla="*/ 1559 w 5271"/>
                <a:gd name="T27" fmla="*/ 186 h 777"/>
                <a:gd name="T28" fmla="*/ 1507 w 5271"/>
                <a:gd name="T29" fmla="*/ 483 h 777"/>
                <a:gd name="T30" fmla="*/ 1673 w 5271"/>
                <a:gd name="T31" fmla="*/ 673 h 777"/>
                <a:gd name="T32" fmla="*/ 1905 w 5271"/>
                <a:gd name="T33" fmla="*/ 684 h 777"/>
                <a:gd name="T34" fmla="*/ 2091 w 5271"/>
                <a:gd name="T35" fmla="*/ 524 h 777"/>
                <a:gd name="T36" fmla="*/ 2074 w 5271"/>
                <a:gd name="T37" fmla="*/ 219 h 777"/>
                <a:gd name="T38" fmla="*/ 1873 w 5271"/>
                <a:gd name="T39" fmla="*/ 85 h 777"/>
                <a:gd name="T40" fmla="*/ 5186 w 5271"/>
                <a:gd name="T41" fmla="*/ 20 h 777"/>
                <a:gd name="T42" fmla="*/ 4583 w 5271"/>
                <a:gd name="T43" fmla="*/ 758 h 777"/>
                <a:gd name="T44" fmla="*/ 3740 w 5271"/>
                <a:gd name="T45" fmla="*/ 20 h 777"/>
                <a:gd name="T46" fmla="*/ 1097 w 5271"/>
                <a:gd name="T47" fmla="*/ 20 h 777"/>
                <a:gd name="T48" fmla="*/ 1281 w 5271"/>
                <a:gd name="T49" fmla="*/ 74 h 777"/>
                <a:gd name="T50" fmla="*/ 1328 w 5271"/>
                <a:gd name="T51" fmla="*/ 283 h 777"/>
                <a:gd name="T52" fmla="*/ 1264 w 5271"/>
                <a:gd name="T53" fmla="*/ 422 h 777"/>
                <a:gd name="T54" fmla="*/ 1328 w 5271"/>
                <a:gd name="T55" fmla="*/ 649 h 777"/>
                <a:gd name="T56" fmla="*/ 1260 w 5271"/>
                <a:gd name="T57" fmla="*/ 756 h 777"/>
                <a:gd name="T58" fmla="*/ 1230 w 5271"/>
                <a:gd name="T59" fmla="*/ 527 h 777"/>
                <a:gd name="T60" fmla="*/ 779 w 5271"/>
                <a:gd name="T61" fmla="*/ 437 h 777"/>
                <a:gd name="T62" fmla="*/ 483 w 5271"/>
                <a:gd name="T63" fmla="*/ 31 h 777"/>
                <a:gd name="T64" fmla="*/ 622 w 5271"/>
                <a:gd name="T65" fmla="*/ 235 h 777"/>
                <a:gd name="T66" fmla="*/ 463 w 5271"/>
                <a:gd name="T67" fmla="*/ 440 h 777"/>
                <a:gd name="T68" fmla="*/ 4084 w 5271"/>
                <a:gd name="T69" fmla="*/ 0 h 777"/>
                <a:gd name="T70" fmla="*/ 4378 w 5271"/>
                <a:gd name="T71" fmla="*/ 109 h 777"/>
                <a:gd name="T72" fmla="*/ 4482 w 5271"/>
                <a:gd name="T73" fmla="*/ 448 h 777"/>
                <a:gd name="T74" fmla="*/ 4304 w 5271"/>
                <a:gd name="T75" fmla="*/ 723 h 777"/>
                <a:gd name="T76" fmla="*/ 3993 w 5271"/>
                <a:gd name="T77" fmla="*/ 767 h 777"/>
                <a:gd name="T78" fmla="*/ 3735 w 5271"/>
                <a:gd name="T79" fmla="*/ 594 h 777"/>
                <a:gd name="T80" fmla="*/ 3714 w 5271"/>
                <a:gd name="T81" fmla="*/ 227 h 777"/>
                <a:gd name="T82" fmla="*/ 3950 w 5271"/>
                <a:gd name="T83" fmla="*/ 21 h 777"/>
                <a:gd name="T84" fmla="*/ 2781 w 5271"/>
                <a:gd name="T85" fmla="*/ 15 h 777"/>
                <a:gd name="T86" fmla="*/ 2996 w 5271"/>
                <a:gd name="T87" fmla="*/ 182 h 777"/>
                <a:gd name="T88" fmla="*/ 2906 w 5271"/>
                <a:gd name="T89" fmla="*/ 191 h 777"/>
                <a:gd name="T90" fmla="*/ 2606 w 5271"/>
                <a:gd name="T91" fmla="*/ 84 h 777"/>
                <a:gd name="T92" fmla="*/ 2372 w 5271"/>
                <a:gd name="T93" fmla="*/ 281 h 777"/>
                <a:gd name="T94" fmla="*/ 2439 w 5271"/>
                <a:gd name="T95" fmla="*/ 617 h 777"/>
                <a:gd name="T96" fmla="*/ 2757 w 5271"/>
                <a:gd name="T97" fmla="*/ 687 h 777"/>
                <a:gd name="T98" fmla="*/ 2941 w 5271"/>
                <a:gd name="T99" fmla="*/ 475 h 777"/>
                <a:gd name="T100" fmla="*/ 2947 w 5271"/>
                <a:gd name="T101" fmla="*/ 658 h 777"/>
                <a:gd name="T102" fmla="*/ 2598 w 5271"/>
                <a:gd name="T103" fmla="*/ 772 h 777"/>
                <a:gd name="T104" fmla="*/ 2301 w 5271"/>
                <a:gd name="T105" fmla="*/ 562 h 777"/>
                <a:gd name="T106" fmla="*/ 2304 w 5271"/>
                <a:gd name="T107" fmla="*/ 219 h 777"/>
                <a:gd name="T108" fmla="*/ 2547 w 5271"/>
                <a:gd name="T109" fmla="*/ 15 h 777"/>
                <a:gd name="T110" fmla="*/ 1984 w 5271"/>
                <a:gd name="T111" fmla="*/ 36 h 777"/>
                <a:gd name="T112" fmla="*/ 2192 w 5271"/>
                <a:gd name="T113" fmla="*/ 276 h 777"/>
                <a:gd name="T114" fmla="*/ 2128 w 5271"/>
                <a:gd name="T115" fmla="*/ 634 h 777"/>
                <a:gd name="T116" fmla="*/ 1851 w 5271"/>
                <a:gd name="T117" fmla="*/ 774 h 777"/>
                <a:gd name="T118" fmla="*/ 1548 w 5271"/>
                <a:gd name="T119" fmla="*/ 697 h 777"/>
                <a:gd name="T120" fmla="*/ 1405 w 5271"/>
                <a:gd name="T121" fmla="*/ 389 h 777"/>
                <a:gd name="T122" fmla="*/ 1548 w 5271"/>
                <a:gd name="T123" fmla="*/ 81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271" h="777">
                  <a:moveTo>
                    <a:pt x="779" y="98"/>
                  </a:moveTo>
                  <a:lnTo>
                    <a:pt x="779" y="358"/>
                  </a:lnTo>
                  <a:lnTo>
                    <a:pt x="1095" y="358"/>
                  </a:lnTo>
                  <a:lnTo>
                    <a:pt x="1135" y="357"/>
                  </a:lnTo>
                  <a:lnTo>
                    <a:pt x="1169" y="347"/>
                  </a:lnTo>
                  <a:lnTo>
                    <a:pt x="1198" y="334"/>
                  </a:lnTo>
                  <a:lnTo>
                    <a:pt x="1219" y="313"/>
                  </a:lnTo>
                  <a:lnTo>
                    <a:pt x="1235" y="289"/>
                  </a:lnTo>
                  <a:lnTo>
                    <a:pt x="1244" y="257"/>
                  </a:lnTo>
                  <a:lnTo>
                    <a:pt x="1248" y="222"/>
                  </a:lnTo>
                  <a:lnTo>
                    <a:pt x="1244" y="188"/>
                  </a:lnTo>
                  <a:lnTo>
                    <a:pt x="1235" y="161"/>
                  </a:lnTo>
                  <a:lnTo>
                    <a:pt x="1220" y="138"/>
                  </a:lnTo>
                  <a:lnTo>
                    <a:pt x="1200" y="121"/>
                  </a:lnTo>
                  <a:lnTo>
                    <a:pt x="1172" y="108"/>
                  </a:lnTo>
                  <a:lnTo>
                    <a:pt x="1140" y="101"/>
                  </a:lnTo>
                  <a:lnTo>
                    <a:pt x="1102" y="98"/>
                  </a:lnTo>
                  <a:lnTo>
                    <a:pt x="779" y="98"/>
                  </a:lnTo>
                  <a:close/>
                  <a:moveTo>
                    <a:pt x="85" y="98"/>
                  </a:moveTo>
                  <a:lnTo>
                    <a:pt x="85" y="373"/>
                  </a:lnTo>
                  <a:lnTo>
                    <a:pt x="372" y="373"/>
                  </a:lnTo>
                  <a:lnTo>
                    <a:pt x="415" y="371"/>
                  </a:lnTo>
                  <a:lnTo>
                    <a:pt x="452" y="363"/>
                  </a:lnTo>
                  <a:lnTo>
                    <a:pt x="481" y="349"/>
                  </a:lnTo>
                  <a:lnTo>
                    <a:pt x="504" y="329"/>
                  </a:lnTo>
                  <a:lnTo>
                    <a:pt x="518" y="304"/>
                  </a:lnTo>
                  <a:lnTo>
                    <a:pt x="528" y="273"/>
                  </a:lnTo>
                  <a:lnTo>
                    <a:pt x="531" y="235"/>
                  </a:lnTo>
                  <a:lnTo>
                    <a:pt x="528" y="198"/>
                  </a:lnTo>
                  <a:lnTo>
                    <a:pt x="520" y="166"/>
                  </a:lnTo>
                  <a:lnTo>
                    <a:pt x="505" y="142"/>
                  </a:lnTo>
                  <a:lnTo>
                    <a:pt x="486" y="122"/>
                  </a:lnTo>
                  <a:lnTo>
                    <a:pt x="459" y="109"/>
                  </a:lnTo>
                  <a:lnTo>
                    <a:pt x="427" y="101"/>
                  </a:lnTo>
                  <a:lnTo>
                    <a:pt x="388" y="98"/>
                  </a:lnTo>
                  <a:lnTo>
                    <a:pt x="85" y="98"/>
                  </a:lnTo>
                  <a:close/>
                  <a:moveTo>
                    <a:pt x="4084" y="79"/>
                  </a:moveTo>
                  <a:lnTo>
                    <a:pt x="4052" y="81"/>
                  </a:lnTo>
                  <a:lnTo>
                    <a:pt x="4019" y="85"/>
                  </a:lnTo>
                  <a:lnTo>
                    <a:pt x="3985" y="93"/>
                  </a:lnTo>
                  <a:lnTo>
                    <a:pt x="3951" y="105"/>
                  </a:lnTo>
                  <a:lnTo>
                    <a:pt x="3921" y="119"/>
                  </a:lnTo>
                  <a:lnTo>
                    <a:pt x="3890" y="138"/>
                  </a:lnTo>
                  <a:lnTo>
                    <a:pt x="3863" y="161"/>
                  </a:lnTo>
                  <a:lnTo>
                    <a:pt x="3839" y="186"/>
                  </a:lnTo>
                  <a:lnTo>
                    <a:pt x="3817" y="219"/>
                  </a:lnTo>
                  <a:lnTo>
                    <a:pt x="3799" y="254"/>
                  </a:lnTo>
                  <a:lnTo>
                    <a:pt x="3786" y="294"/>
                  </a:lnTo>
                  <a:lnTo>
                    <a:pt x="3778" y="339"/>
                  </a:lnTo>
                  <a:lnTo>
                    <a:pt x="3775" y="389"/>
                  </a:lnTo>
                  <a:lnTo>
                    <a:pt x="3778" y="438"/>
                  </a:lnTo>
                  <a:lnTo>
                    <a:pt x="3786" y="483"/>
                  </a:lnTo>
                  <a:lnTo>
                    <a:pt x="3799" y="524"/>
                  </a:lnTo>
                  <a:lnTo>
                    <a:pt x="3817" y="559"/>
                  </a:lnTo>
                  <a:lnTo>
                    <a:pt x="3839" y="591"/>
                  </a:lnTo>
                  <a:lnTo>
                    <a:pt x="3863" y="617"/>
                  </a:lnTo>
                  <a:lnTo>
                    <a:pt x="3890" y="639"/>
                  </a:lnTo>
                  <a:lnTo>
                    <a:pt x="3921" y="658"/>
                  </a:lnTo>
                  <a:lnTo>
                    <a:pt x="3951" y="673"/>
                  </a:lnTo>
                  <a:lnTo>
                    <a:pt x="3985" y="684"/>
                  </a:lnTo>
                  <a:lnTo>
                    <a:pt x="4019" y="692"/>
                  </a:lnTo>
                  <a:lnTo>
                    <a:pt x="4052" y="697"/>
                  </a:lnTo>
                  <a:lnTo>
                    <a:pt x="4084" y="698"/>
                  </a:lnTo>
                  <a:lnTo>
                    <a:pt x="4118" y="697"/>
                  </a:lnTo>
                  <a:lnTo>
                    <a:pt x="4152" y="692"/>
                  </a:lnTo>
                  <a:lnTo>
                    <a:pt x="4185" y="684"/>
                  </a:lnTo>
                  <a:lnTo>
                    <a:pt x="4218" y="673"/>
                  </a:lnTo>
                  <a:lnTo>
                    <a:pt x="4250" y="658"/>
                  </a:lnTo>
                  <a:lnTo>
                    <a:pt x="4280" y="639"/>
                  </a:lnTo>
                  <a:lnTo>
                    <a:pt x="4307" y="617"/>
                  </a:lnTo>
                  <a:lnTo>
                    <a:pt x="4331" y="591"/>
                  </a:lnTo>
                  <a:lnTo>
                    <a:pt x="4354" y="559"/>
                  </a:lnTo>
                  <a:lnTo>
                    <a:pt x="4372" y="524"/>
                  </a:lnTo>
                  <a:lnTo>
                    <a:pt x="4384" y="483"/>
                  </a:lnTo>
                  <a:lnTo>
                    <a:pt x="4392" y="438"/>
                  </a:lnTo>
                  <a:lnTo>
                    <a:pt x="4396" y="389"/>
                  </a:lnTo>
                  <a:lnTo>
                    <a:pt x="4392" y="339"/>
                  </a:lnTo>
                  <a:lnTo>
                    <a:pt x="4384" y="294"/>
                  </a:lnTo>
                  <a:lnTo>
                    <a:pt x="4372" y="254"/>
                  </a:lnTo>
                  <a:lnTo>
                    <a:pt x="4354" y="219"/>
                  </a:lnTo>
                  <a:lnTo>
                    <a:pt x="4331" y="186"/>
                  </a:lnTo>
                  <a:lnTo>
                    <a:pt x="4307" y="161"/>
                  </a:lnTo>
                  <a:lnTo>
                    <a:pt x="4280" y="138"/>
                  </a:lnTo>
                  <a:lnTo>
                    <a:pt x="4250" y="119"/>
                  </a:lnTo>
                  <a:lnTo>
                    <a:pt x="4218" y="105"/>
                  </a:lnTo>
                  <a:lnTo>
                    <a:pt x="4185" y="93"/>
                  </a:lnTo>
                  <a:lnTo>
                    <a:pt x="4152" y="85"/>
                  </a:lnTo>
                  <a:lnTo>
                    <a:pt x="4118" y="81"/>
                  </a:lnTo>
                  <a:lnTo>
                    <a:pt x="4084" y="79"/>
                  </a:lnTo>
                  <a:close/>
                  <a:moveTo>
                    <a:pt x="1806" y="79"/>
                  </a:moveTo>
                  <a:lnTo>
                    <a:pt x="1772" y="81"/>
                  </a:lnTo>
                  <a:lnTo>
                    <a:pt x="1738" y="85"/>
                  </a:lnTo>
                  <a:lnTo>
                    <a:pt x="1705" y="93"/>
                  </a:lnTo>
                  <a:lnTo>
                    <a:pt x="1673" y="105"/>
                  </a:lnTo>
                  <a:lnTo>
                    <a:pt x="1641" y="119"/>
                  </a:lnTo>
                  <a:lnTo>
                    <a:pt x="1612" y="138"/>
                  </a:lnTo>
                  <a:lnTo>
                    <a:pt x="1583" y="161"/>
                  </a:lnTo>
                  <a:lnTo>
                    <a:pt x="1559" y="186"/>
                  </a:lnTo>
                  <a:lnTo>
                    <a:pt x="1538" y="219"/>
                  </a:lnTo>
                  <a:lnTo>
                    <a:pt x="1520" y="254"/>
                  </a:lnTo>
                  <a:lnTo>
                    <a:pt x="1507" y="294"/>
                  </a:lnTo>
                  <a:lnTo>
                    <a:pt x="1498" y="339"/>
                  </a:lnTo>
                  <a:lnTo>
                    <a:pt x="1496" y="389"/>
                  </a:lnTo>
                  <a:lnTo>
                    <a:pt x="1498" y="438"/>
                  </a:lnTo>
                  <a:lnTo>
                    <a:pt x="1507" y="483"/>
                  </a:lnTo>
                  <a:lnTo>
                    <a:pt x="1520" y="524"/>
                  </a:lnTo>
                  <a:lnTo>
                    <a:pt x="1538" y="559"/>
                  </a:lnTo>
                  <a:lnTo>
                    <a:pt x="1559" y="591"/>
                  </a:lnTo>
                  <a:lnTo>
                    <a:pt x="1583" y="617"/>
                  </a:lnTo>
                  <a:lnTo>
                    <a:pt x="1612" y="639"/>
                  </a:lnTo>
                  <a:lnTo>
                    <a:pt x="1641" y="658"/>
                  </a:lnTo>
                  <a:lnTo>
                    <a:pt x="1673" y="673"/>
                  </a:lnTo>
                  <a:lnTo>
                    <a:pt x="1705" y="684"/>
                  </a:lnTo>
                  <a:lnTo>
                    <a:pt x="1738" y="692"/>
                  </a:lnTo>
                  <a:lnTo>
                    <a:pt x="1772" y="697"/>
                  </a:lnTo>
                  <a:lnTo>
                    <a:pt x="1806" y="698"/>
                  </a:lnTo>
                  <a:lnTo>
                    <a:pt x="1839" y="697"/>
                  </a:lnTo>
                  <a:lnTo>
                    <a:pt x="1873" y="692"/>
                  </a:lnTo>
                  <a:lnTo>
                    <a:pt x="1905" y="684"/>
                  </a:lnTo>
                  <a:lnTo>
                    <a:pt x="1939" y="673"/>
                  </a:lnTo>
                  <a:lnTo>
                    <a:pt x="1971" y="658"/>
                  </a:lnTo>
                  <a:lnTo>
                    <a:pt x="2000" y="639"/>
                  </a:lnTo>
                  <a:lnTo>
                    <a:pt x="2027" y="617"/>
                  </a:lnTo>
                  <a:lnTo>
                    <a:pt x="2053" y="591"/>
                  </a:lnTo>
                  <a:lnTo>
                    <a:pt x="2074" y="559"/>
                  </a:lnTo>
                  <a:lnTo>
                    <a:pt x="2091" y="524"/>
                  </a:lnTo>
                  <a:lnTo>
                    <a:pt x="2104" y="483"/>
                  </a:lnTo>
                  <a:lnTo>
                    <a:pt x="2112" y="438"/>
                  </a:lnTo>
                  <a:lnTo>
                    <a:pt x="2115" y="389"/>
                  </a:lnTo>
                  <a:lnTo>
                    <a:pt x="2112" y="339"/>
                  </a:lnTo>
                  <a:lnTo>
                    <a:pt x="2104" y="294"/>
                  </a:lnTo>
                  <a:lnTo>
                    <a:pt x="2091" y="254"/>
                  </a:lnTo>
                  <a:lnTo>
                    <a:pt x="2074" y="219"/>
                  </a:lnTo>
                  <a:lnTo>
                    <a:pt x="2053" y="186"/>
                  </a:lnTo>
                  <a:lnTo>
                    <a:pt x="2027" y="161"/>
                  </a:lnTo>
                  <a:lnTo>
                    <a:pt x="2000" y="138"/>
                  </a:lnTo>
                  <a:lnTo>
                    <a:pt x="1971" y="119"/>
                  </a:lnTo>
                  <a:lnTo>
                    <a:pt x="1939" y="105"/>
                  </a:lnTo>
                  <a:lnTo>
                    <a:pt x="1905" y="93"/>
                  </a:lnTo>
                  <a:lnTo>
                    <a:pt x="1873" y="85"/>
                  </a:lnTo>
                  <a:lnTo>
                    <a:pt x="1839" y="81"/>
                  </a:lnTo>
                  <a:lnTo>
                    <a:pt x="1806" y="79"/>
                  </a:lnTo>
                  <a:close/>
                  <a:moveTo>
                    <a:pt x="4583" y="20"/>
                  </a:moveTo>
                  <a:lnTo>
                    <a:pt x="4681" y="20"/>
                  </a:lnTo>
                  <a:lnTo>
                    <a:pt x="4683" y="21"/>
                  </a:lnTo>
                  <a:lnTo>
                    <a:pt x="5186" y="637"/>
                  </a:lnTo>
                  <a:lnTo>
                    <a:pt x="5186" y="20"/>
                  </a:lnTo>
                  <a:lnTo>
                    <a:pt x="5271" y="20"/>
                  </a:lnTo>
                  <a:lnTo>
                    <a:pt x="5271" y="758"/>
                  </a:lnTo>
                  <a:lnTo>
                    <a:pt x="5177" y="758"/>
                  </a:lnTo>
                  <a:lnTo>
                    <a:pt x="5175" y="756"/>
                  </a:lnTo>
                  <a:lnTo>
                    <a:pt x="4668" y="140"/>
                  </a:lnTo>
                  <a:lnTo>
                    <a:pt x="4668" y="758"/>
                  </a:lnTo>
                  <a:lnTo>
                    <a:pt x="4583" y="758"/>
                  </a:lnTo>
                  <a:lnTo>
                    <a:pt x="4583" y="20"/>
                  </a:lnTo>
                  <a:close/>
                  <a:moveTo>
                    <a:pt x="2989" y="20"/>
                  </a:moveTo>
                  <a:lnTo>
                    <a:pt x="3098" y="20"/>
                  </a:lnTo>
                  <a:lnTo>
                    <a:pt x="3100" y="21"/>
                  </a:lnTo>
                  <a:lnTo>
                    <a:pt x="3364" y="365"/>
                  </a:lnTo>
                  <a:lnTo>
                    <a:pt x="3629" y="20"/>
                  </a:lnTo>
                  <a:lnTo>
                    <a:pt x="3740" y="20"/>
                  </a:lnTo>
                  <a:lnTo>
                    <a:pt x="3406" y="448"/>
                  </a:lnTo>
                  <a:lnTo>
                    <a:pt x="3406" y="758"/>
                  </a:lnTo>
                  <a:lnTo>
                    <a:pt x="3321" y="758"/>
                  </a:lnTo>
                  <a:lnTo>
                    <a:pt x="3321" y="448"/>
                  </a:lnTo>
                  <a:lnTo>
                    <a:pt x="2989" y="20"/>
                  </a:lnTo>
                  <a:close/>
                  <a:moveTo>
                    <a:pt x="694" y="20"/>
                  </a:moveTo>
                  <a:lnTo>
                    <a:pt x="1097" y="20"/>
                  </a:lnTo>
                  <a:lnTo>
                    <a:pt x="1124" y="20"/>
                  </a:lnTo>
                  <a:lnTo>
                    <a:pt x="1153" y="23"/>
                  </a:lnTo>
                  <a:lnTo>
                    <a:pt x="1182" y="28"/>
                  </a:lnTo>
                  <a:lnTo>
                    <a:pt x="1209" y="34"/>
                  </a:lnTo>
                  <a:lnTo>
                    <a:pt x="1235" y="45"/>
                  </a:lnTo>
                  <a:lnTo>
                    <a:pt x="1259" y="58"/>
                  </a:lnTo>
                  <a:lnTo>
                    <a:pt x="1281" y="74"/>
                  </a:lnTo>
                  <a:lnTo>
                    <a:pt x="1301" y="95"/>
                  </a:lnTo>
                  <a:lnTo>
                    <a:pt x="1317" y="119"/>
                  </a:lnTo>
                  <a:lnTo>
                    <a:pt x="1328" y="148"/>
                  </a:lnTo>
                  <a:lnTo>
                    <a:pt x="1336" y="182"/>
                  </a:lnTo>
                  <a:lnTo>
                    <a:pt x="1339" y="222"/>
                  </a:lnTo>
                  <a:lnTo>
                    <a:pt x="1336" y="252"/>
                  </a:lnTo>
                  <a:lnTo>
                    <a:pt x="1328" y="283"/>
                  </a:lnTo>
                  <a:lnTo>
                    <a:pt x="1315" y="312"/>
                  </a:lnTo>
                  <a:lnTo>
                    <a:pt x="1297" y="339"/>
                  </a:lnTo>
                  <a:lnTo>
                    <a:pt x="1273" y="363"/>
                  </a:lnTo>
                  <a:lnTo>
                    <a:pt x="1243" y="384"/>
                  </a:lnTo>
                  <a:lnTo>
                    <a:pt x="1208" y="398"/>
                  </a:lnTo>
                  <a:lnTo>
                    <a:pt x="1238" y="408"/>
                  </a:lnTo>
                  <a:lnTo>
                    <a:pt x="1264" y="422"/>
                  </a:lnTo>
                  <a:lnTo>
                    <a:pt x="1283" y="442"/>
                  </a:lnTo>
                  <a:lnTo>
                    <a:pt x="1299" y="466"/>
                  </a:lnTo>
                  <a:lnTo>
                    <a:pt x="1310" y="493"/>
                  </a:lnTo>
                  <a:lnTo>
                    <a:pt x="1318" y="525"/>
                  </a:lnTo>
                  <a:lnTo>
                    <a:pt x="1323" y="562"/>
                  </a:lnTo>
                  <a:lnTo>
                    <a:pt x="1325" y="602"/>
                  </a:lnTo>
                  <a:lnTo>
                    <a:pt x="1328" y="649"/>
                  </a:lnTo>
                  <a:lnTo>
                    <a:pt x="1333" y="687"/>
                  </a:lnTo>
                  <a:lnTo>
                    <a:pt x="1337" y="718"/>
                  </a:lnTo>
                  <a:lnTo>
                    <a:pt x="1342" y="739"/>
                  </a:lnTo>
                  <a:lnTo>
                    <a:pt x="1349" y="750"/>
                  </a:lnTo>
                  <a:lnTo>
                    <a:pt x="1358" y="758"/>
                  </a:lnTo>
                  <a:lnTo>
                    <a:pt x="1262" y="758"/>
                  </a:lnTo>
                  <a:lnTo>
                    <a:pt x="1260" y="756"/>
                  </a:lnTo>
                  <a:lnTo>
                    <a:pt x="1254" y="743"/>
                  </a:lnTo>
                  <a:lnTo>
                    <a:pt x="1248" y="723"/>
                  </a:lnTo>
                  <a:lnTo>
                    <a:pt x="1244" y="692"/>
                  </a:lnTo>
                  <a:lnTo>
                    <a:pt x="1241" y="654"/>
                  </a:lnTo>
                  <a:lnTo>
                    <a:pt x="1240" y="604"/>
                  </a:lnTo>
                  <a:lnTo>
                    <a:pt x="1238" y="562"/>
                  </a:lnTo>
                  <a:lnTo>
                    <a:pt x="1230" y="527"/>
                  </a:lnTo>
                  <a:lnTo>
                    <a:pt x="1219" y="498"/>
                  </a:lnTo>
                  <a:lnTo>
                    <a:pt x="1201" y="475"/>
                  </a:lnTo>
                  <a:lnTo>
                    <a:pt x="1177" y="458"/>
                  </a:lnTo>
                  <a:lnTo>
                    <a:pt x="1148" y="446"/>
                  </a:lnTo>
                  <a:lnTo>
                    <a:pt x="1111" y="440"/>
                  </a:lnTo>
                  <a:lnTo>
                    <a:pt x="1068" y="437"/>
                  </a:lnTo>
                  <a:lnTo>
                    <a:pt x="779" y="437"/>
                  </a:lnTo>
                  <a:lnTo>
                    <a:pt x="779" y="758"/>
                  </a:lnTo>
                  <a:lnTo>
                    <a:pt x="694" y="758"/>
                  </a:lnTo>
                  <a:lnTo>
                    <a:pt x="694" y="20"/>
                  </a:lnTo>
                  <a:close/>
                  <a:moveTo>
                    <a:pt x="0" y="20"/>
                  </a:moveTo>
                  <a:lnTo>
                    <a:pt x="398" y="20"/>
                  </a:lnTo>
                  <a:lnTo>
                    <a:pt x="443" y="23"/>
                  </a:lnTo>
                  <a:lnTo>
                    <a:pt x="483" y="31"/>
                  </a:lnTo>
                  <a:lnTo>
                    <a:pt x="518" y="45"/>
                  </a:lnTo>
                  <a:lnTo>
                    <a:pt x="548" y="65"/>
                  </a:lnTo>
                  <a:lnTo>
                    <a:pt x="574" y="90"/>
                  </a:lnTo>
                  <a:lnTo>
                    <a:pt x="595" y="119"/>
                  </a:lnTo>
                  <a:lnTo>
                    <a:pt x="609" y="153"/>
                  </a:lnTo>
                  <a:lnTo>
                    <a:pt x="619" y="191"/>
                  </a:lnTo>
                  <a:lnTo>
                    <a:pt x="622" y="235"/>
                  </a:lnTo>
                  <a:lnTo>
                    <a:pt x="619" y="280"/>
                  </a:lnTo>
                  <a:lnTo>
                    <a:pt x="608" y="318"/>
                  </a:lnTo>
                  <a:lnTo>
                    <a:pt x="592" y="353"/>
                  </a:lnTo>
                  <a:lnTo>
                    <a:pt x="569" y="382"/>
                  </a:lnTo>
                  <a:lnTo>
                    <a:pt x="540" y="408"/>
                  </a:lnTo>
                  <a:lnTo>
                    <a:pt x="505" y="427"/>
                  </a:lnTo>
                  <a:lnTo>
                    <a:pt x="463" y="440"/>
                  </a:lnTo>
                  <a:lnTo>
                    <a:pt x="417" y="448"/>
                  </a:lnTo>
                  <a:lnTo>
                    <a:pt x="364" y="451"/>
                  </a:lnTo>
                  <a:lnTo>
                    <a:pt x="85" y="451"/>
                  </a:lnTo>
                  <a:lnTo>
                    <a:pt x="85" y="758"/>
                  </a:lnTo>
                  <a:lnTo>
                    <a:pt x="0" y="758"/>
                  </a:lnTo>
                  <a:lnTo>
                    <a:pt x="0" y="20"/>
                  </a:lnTo>
                  <a:close/>
                  <a:moveTo>
                    <a:pt x="4084" y="0"/>
                  </a:moveTo>
                  <a:lnTo>
                    <a:pt x="4131" y="4"/>
                  </a:lnTo>
                  <a:lnTo>
                    <a:pt x="4176" y="10"/>
                  </a:lnTo>
                  <a:lnTo>
                    <a:pt x="4221" y="21"/>
                  </a:lnTo>
                  <a:lnTo>
                    <a:pt x="4264" y="36"/>
                  </a:lnTo>
                  <a:lnTo>
                    <a:pt x="4304" y="56"/>
                  </a:lnTo>
                  <a:lnTo>
                    <a:pt x="4343" y="81"/>
                  </a:lnTo>
                  <a:lnTo>
                    <a:pt x="4378" y="109"/>
                  </a:lnTo>
                  <a:lnTo>
                    <a:pt x="4408" y="143"/>
                  </a:lnTo>
                  <a:lnTo>
                    <a:pt x="4434" y="183"/>
                  </a:lnTo>
                  <a:lnTo>
                    <a:pt x="4457" y="227"/>
                  </a:lnTo>
                  <a:lnTo>
                    <a:pt x="4473" y="276"/>
                  </a:lnTo>
                  <a:lnTo>
                    <a:pt x="4482" y="329"/>
                  </a:lnTo>
                  <a:lnTo>
                    <a:pt x="4485" y="389"/>
                  </a:lnTo>
                  <a:lnTo>
                    <a:pt x="4482" y="448"/>
                  </a:lnTo>
                  <a:lnTo>
                    <a:pt x="4473" y="503"/>
                  </a:lnTo>
                  <a:lnTo>
                    <a:pt x="4457" y="551"/>
                  </a:lnTo>
                  <a:lnTo>
                    <a:pt x="4434" y="594"/>
                  </a:lnTo>
                  <a:lnTo>
                    <a:pt x="4408" y="634"/>
                  </a:lnTo>
                  <a:lnTo>
                    <a:pt x="4378" y="668"/>
                  </a:lnTo>
                  <a:lnTo>
                    <a:pt x="4343" y="697"/>
                  </a:lnTo>
                  <a:lnTo>
                    <a:pt x="4304" y="723"/>
                  </a:lnTo>
                  <a:lnTo>
                    <a:pt x="4264" y="742"/>
                  </a:lnTo>
                  <a:lnTo>
                    <a:pt x="4221" y="758"/>
                  </a:lnTo>
                  <a:lnTo>
                    <a:pt x="4176" y="767"/>
                  </a:lnTo>
                  <a:lnTo>
                    <a:pt x="4131" y="774"/>
                  </a:lnTo>
                  <a:lnTo>
                    <a:pt x="4084" y="777"/>
                  </a:lnTo>
                  <a:lnTo>
                    <a:pt x="4040" y="774"/>
                  </a:lnTo>
                  <a:lnTo>
                    <a:pt x="3993" y="767"/>
                  </a:lnTo>
                  <a:lnTo>
                    <a:pt x="3950" y="758"/>
                  </a:lnTo>
                  <a:lnTo>
                    <a:pt x="3906" y="742"/>
                  </a:lnTo>
                  <a:lnTo>
                    <a:pt x="3866" y="723"/>
                  </a:lnTo>
                  <a:lnTo>
                    <a:pt x="3828" y="697"/>
                  </a:lnTo>
                  <a:lnTo>
                    <a:pt x="3793" y="668"/>
                  </a:lnTo>
                  <a:lnTo>
                    <a:pt x="3762" y="634"/>
                  </a:lnTo>
                  <a:lnTo>
                    <a:pt x="3735" y="594"/>
                  </a:lnTo>
                  <a:lnTo>
                    <a:pt x="3714" y="551"/>
                  </a:lnTo>
                  <a:lnTo>
                    <a:pt x="3698" y="503"/>
                  </a:lnTo>
                  <a:lnTo>
                    <a:pt x="3688" y="448"/>
                  </a:lnTo>
                  <a:lnTo>
                    <a:pt x="3685" y="389"/>
                  </a:lnTo>
                  <a:lnTo>
                    <a:pt x="3688" y="329"/>
                  </a:lnTo>
                  <a:lnTo>
                    <a:pt x="3698" y="276"/>
                  </a:lnTo>
                  <a:lnTo>
                    <a:pt x="3714" y="227"/>
                  </a:lnTo>
                  <a:lnTo>
                    <a:pt x="3735" y="183"/>
                  </a:lnTo>
                  <a:lnTo>
                    <a:pt x="3762" y="143"/>
                  </a:lnTo>
                  <a:lnTo>
                    <a:pt x="3793" y="109"/>
                  </a:lnTo>
                  <a:lnTo>
                    <a:pt x="3828" y="81"/>
                  </a:lnTo>
                  <a:lnTo>
                    <a:pt x="3866" y="56"/>
                  </a:lnTo>
                  <a:lnTo>
                    <a:pt x="3906" y="36"/>
                  </a:lnTo>
                  <a:lnTo>
                    <a:pt x="3950" y="21"/>
                  </a:lnTo>
                  <a:lnTo>
                    <a:pt x="3993" y="10"/>
                  </a:lnTo>
                  <a:lnTo>
                    <a:pt x="4040" y="4"/>
                  </a:lnTo>
                  <a:lnTo>
                    <a:pt x="4084" y="0"/>
                  </a:lnTo>
                  <a:close/>
                  <a:moveTo>
                    <a:pt x="2660" y="0"/>
                  </a:moveTo>
                  <a:lnTo>
                    <a:pt x="2701" y="2"/>
                  </a:lnTo>
                  <a:lnTo>
                    <a:pt x="2741" y="7"/>
                  </a:lnTo>
                  <a:lnTo>
                    <a:pt x="2781" y="15"/>
                  </a:lnTo>
                  <a:lnTo>
                    <a:pt x="2819" y="26"/>
                  </a:lnTo>
                  <a:lnTo>
                    <a:pt x="2856" y="42"/>
                  </a:lnTo>
                  <a:lnTo>
                    <a:pt x="2891" y="61"/>
                  </a:lnTo>
                  <a:lnTo>
                    <a:pt x="2923" y="84"/>
                  </a:lnTo>
                  <a:lnTo>
                    <a:pt x="2952" y="113"/>
                  </a:lnTo>
                  <a:lnTo>
                    <a:pt x="2976" y="145"/>
                  </a:lnTo>
                  <a:lnTo>
                    <a:pt x="2996" y="182"/>
                  </a:lnTo>
                  <a:lnTo>
                    <a:pt x="3012" y="223"/>
                  </a:lnTo>
                  <a:lnTo>
                    <a:pt x="3020" y="270"/>
                  </a:lnTo>
                  <a:lnTo>
                    <a:pt x="3021" y="275"/>
                  </a:lnTo>
                  <a:lnTo>
                    <a:pt x="2936" y="275"/>
                  </a:lnTo>
                  <a:lnTo>
                    <a:pt x="2935" y="272"/>
                  </a:lnTo>
                  <a:lnTo>
                    <a:pt x="2925" y="228"/>
                  </a:lnTo>
                  <a:lnTo>
                    <a:pt x="2906" y="191"/>
                  </a:lnTo>
                  <a:lnTo>
                    <a:pt x="2880" y="158"/>
                  </a:lnTo>
                  <a:lnTo>
                    <a:pt x="2848" y="130"/>
                  </a:lnTo>
                  <a:lnTo>
                    <a:pt x="2810" y="109"/>
                  </a:lnTo>
                  <a:lnTo>
                    <a:pt x="2766" y="93"/>
                  </a:lnTo>
                  <a:lnTo>
                    <a:pt x="2717" y="84"/>
                  </a:lnTo>
                  <a:lnTo>
                    <a:pt x="2660" y="79"/>
                  </a:lnTo>
                  <a:lnTo>
                    <a:pt x="2606" y="84"/>
                  </a:lnTo>
                  <a:lnTo>
                    <a:pt x="2556" y="93"/>
                  </a:lnTo>
                  <a:lnTo>
                    <a:pt x="2511" y="109"/>
                  </a:lnTo>
                  <a:lnTo>
                    <a:pt x="2473" y="132"/>
                  </a:lnTo>
                  <a:lnTo>
                    <a:pt x="2438" y="161"/>
                  </a:lnTo>
                  <a:lnTo>
                    <a:pt x="2410" y="195"/>
                  </a:lnTo>
                  <a:lnTo>
                    <a:pt x="2388" y="236"/>
                  </a:lnTo>
                  <a:lnTo>
                    <a:pt x="2372" y="281"/>
                  </a:lnTo>
                  <a:lnTo>
                    <a:pt x="2362" y="333"/>
                  </a:lnTo>
                  <a:lnTo>
                    <a:pt x="2359" y="389"/>
                  </a:lnTo>
                  <a:lnTo>
                    <a:pt x="2362" y="445"/>
                  </a:lnTo>
                  <a:lnTo>
                    <a:pt x="2373" y="495"/>
                  </a:lnTo>
                  <a:lnTo>
                    <a:pt x="2389" y="541"/>
                  </a:lnTo>
                  <a:lnTo>
                    <a:pt x="2412" y="581"/>
                  </a:lnTo>
                  <a:lnTo>
                    <a:pt x="2439" y="617"/>
                  </a:lnTo>
                  <a:lnTo>
                    <a:pt x="2473" y="645"/>
                  </a:lnTo>
                  <a:lnTo>
                    <a:pt x="2513" y="668"/>
                  </a:lnTo>
                  <a:lnTo>
                    <a:pt x="2558" y="684"/>
                  </a:lnTo>
                  <a:lnTo>
                    <a:pt x="2608" y="695"/>
                  </a:lnTo>
                  <a:lnTo>
                    <a:pt x="2660" y="698"/>
                  </a:lnTo>
                  <a:lnTo>
                    <a:pt x="2712" y="695"/>
                  </a:lnTo>
                  <a:lnTo>
                    <a:pt x="2757" y="687"/>
                  </a:lnTo>
                  <a:lnTo>
                    <a:pt x="2798" y="673"/>
                  </a:lnTo>
                  <a:lnTo>
                    <a:pt x="2835" y="654"/>
                  </a:lnTo>
                  <a:lnTo>
                    <a:pt x="2866" y="629"/>
                  </a:lnTo>
                  <a:lnTo>
                    <a:pt x="2891" y="599"/>
                  </a:lnTo>
                  <a:lnTo>
                    <a:pt x="2914" y="562"/>
                  </a:lnTo>
                  <a:lnTo>
                    <a:pt x="2930" y="522"/>
                  </a:lnTo>
                  <a:lnTo>
                    <a:pt x="2941" y="475"/>
                  </a:lnTo>
                  <a:lnTo>
                    <a:pt x="2943" y="471"/>
                  </a:lnTo>
                  <a:lnTo>
                    <a:pt x="3026" y="471"/>
                  </a:lnTo>
                  <a:lnTo>
                    <a:pt x="3026" y="477"/>
                  </a:lnTo>
                  <a:lnTo>
                    <a:pt x="3016" y="528"/>
                  </a:lnTo>
                  <a:lnTo>
                    <a:pt x="3000" y="575"/>
                  </a:lnTo>
                  <a:lnTo>
                    <a:pt x="2976" y="620"/>
                  </a:lnTo>
                  <a:lnTo>
                    <a:pt x="2947" y="658"/>
                  </a:lnTo>
                  <a:lnTo>
                    <a:pt x="2911" y="692"/>
                  </a:lnTo>
                  <a:lnTo>
                    <a:pt x="2869" y="723"/>
                  </a:lnTo>
                  <a:lnTo>
                    <a:pt x="2824" y="745"/>
                  </a:lnTo>
                  <a:lnTo>
                    <a:pt x="2773" y="763"/>
                  </a:lnTo>
                  <a:lnTo>
                    <a:pt x="2718" y="772"/>
                  </a:lnTo>
                  <a:lnTo>
                    <a:pt x="2660" y="777"/>
                  </a:lnTo>
                  <a:lnTo>
                    <a:pt x="2598" y="772"/>
                  </a:lnTo>
                  <a:lnTo>
                    <a:pt x="2540" y="763"/>
                  </a:lnTo>
                  <a:lnTo>
                    <a:pt x="2486" y="743"/>
                  </a:lnTo>
                  <a:lnTo>
                    <a:pt x="2438" y="719"/>
                  </a:lnTo>
                  <a:lnTo>
                    <a:pt x="2394" y="689"/>
                  </a:lnTo>
                  <a:lnTo>
                    <a:pt x="2357" y="652"/>
                  </a:lnTo>
                  <a:lnTo>
                    <a:pt x="2327" y="610"/>
                  </a:lnTo>
                  <a:lnTo>
                    <a:pt x="2301" y="562"/>
                  </a:lnTo>
                  <a:lnTo>
                    <a:pt x="2284" y="509"/>
                  </a:lnTo>
                  <a:lnTo>
                    <a:pt x="2272" y="451"/>
                  </a:lnTo>
                  <a:lnTo>
                    <a:pt x="2269" y="389"/>
                  </a:lnTo>
                  <a:lnTo>
                    <a:pt x="2271" y="345"/>
                  </a:lnTo>
                  <a:lnTo>
                    <a:pt x="2277" y="302"/>
                  </a:lnTo>
                  <a:lnTo>
                    <a:pt x="2288" y="260"/>
                  </a:lnTo>
                  <a:lnTo>
                    <a:pt x="2304" y="219"/>
                  </a:lnTo>
                  <a:lnTo>
                    <a:pt x="2324" y="180"/>
                  </a:lnTo>
                  <a:lnTo>
                    <a:pt x="2349" y="142"/>
                  </a:lnTo>
                  <a:lnTo>
                    <a:pt x="2380" y="108"/>
                  </a:lnTo>
                  <a:lnTo>
                    <a:pt x="2413" y="77"/>
                  </a:lnTo>
                  <a:lnTo>
                    <a:pt x="2454" y="52"/>
                  </a:lnTo>
                  <a:lnTo>
                    <a:pt x="2497" y="31"/>
                  </a:lnTo>
                  <a:lnTo>
                    <a:pt x="2547" y="15"/>
                  </a:lnTo>
                  <a:lnTo>
                    <a:pt x="2601" y="5"/>
                  </a:lnTo>
                  <a:lnTo>
                    <a:pt x="2660" y="0"/>
                  </a:lnTo>
                  <a:close/>
                  <a:moveTo>
                    <a:pt x="1806" y="0"/>
                  </a:moveTo>
                  <a:lnTo>
                    <a:pt x="1851" y="4"/>
                  </a:lnTo>
                  <a:lnTo>
                    <a:pt x="1897" y="10"/>
                  </a:lnTo>
                  <a:lnTo>
                    <a:pt x="1942" y="21"/>
                  </a:lnTo>
                  <a:lnTo>
                    <a:pt x="1984" y="36"/>
                  </a:lnTo>
                  <a:lnTo>
                    <a:pt x="2025" y="56"/>
                  </a:lnTo>
                  <a:lnTo>
                    <a:pt x="2062" y="81"/>
                  </a:lnTo>
                  <a:lnTo>
                    <a:pt x="2098" y="109"/>
                  </a:lnTo>
                  <a:lnTo>
                    <a:pt x="2128" y="143"/>
                  </a:lnTo>
                  <a:lnTo>
                    <a:pt x="2155" y="183"/>
                  </a:lnTo>
                  <a:lnTo>
                    <a:pt x="2176" y="227"/>
                  </a:lnTo>
                  <a:lnTo>
                    <a:pt x="2192" y="276"/>
                  </a:lnTo>
                  <a:lnTo>
                    <a:pt x="2203" y="329"/>
                  </a:lnTo>
                  <a:lnTo>
                    <a:pt x="2207" y="389"/>
                  </a:lnTo>
                  <a:lnTo>
                    <a:pt x="2203" y="448"/>
                  </a:lnTo>
                  <a:lnTo>
                    <a:pt x="2192" y="503"/>
                  </a:lnTo>
                  <a:lnTo>
                    <a:pt x="2176" y="551"/>
                  </a:lnTo>
                  <a:lnTo>
                    <a:pt x="2155" y="594"/>
                  </a:lnTo>
                  <a:lnTo>
                    <a:pt x="2128" y="634"/>
                  </a:lnTo>
                  <a:lnTo>
                    <a:pt x="2098" y="668"/>
                  </a:lnTo>
                  <a:lnTo>
                    <a:pt x="2062" y="697"/>
                  </a:lnTo>
                  <a:lnTo>
                    <a:pt x="2025" y="723"/>
                  </a:lnTo>
                  <a:lnTo>
                    <a:pt x="1984" y="742"/>
                  </a:lnTo>
                  <a:lnTo>
                    <a:pt x="1942" y="758"/>
                  </a:lnTo>
                  <a:lnTo>
                    <a:pt x="1897" y="767"/>
                  </a:lnTo>
                  <a:lnTo>
                    <a:pt x="1851" y="774"/>
                  </a:lnTo>
                  <a:lnTo>
                    <a:pt x="1806" y="777"/>
                  </a:lnTo>
                  <a:lnTo>
                    <a:pt x="1759" y="774"/>
                  </a:lnTo>
                  <a:lnTo>
                    <a:pt x="1714" y="767"/>
                  </a:lnTo>
                  <a:lnTo>
                    <a:pt x="1669" y="758"/>
                  </a:lnTo>
                  <a:lnTo>
                    <a:pt x="1626" y="742"/>
                  </a:lnTo>
                  <a:lnTo>
                    <a:pt x="1586" y="723"/>
                  </a:lnTo>
                  <a:lnTo>
                    <a:pt x="1548" y="697"/>
                  </a:lnTo>
                  <a:lnTo>
                    <a:pt x="1514" y="668"/>
                  </a:lnTo>
                  <a:lnTo>
                    <a:pt x="1482" y="634"/>
                  </a:lnTo>
                  <a:lnTo>
                    <a:pt x="1456" y="594"/>
                  </a:lnTo>
                  <a:lnTo>
                    <a:pt x="1434" y="551"/>
                  </a:lnTo>
                  <a:lnTo>
                    <a:pt x="1418" y="503"/>
                  </a:lnTo>
                  <a:lnTo>
                    <a:pt x="1408" y="448"/>
                  </a:lnTo>
                  <a:lnTo>
                    <a:pt x="1405" y="389"/>
                  </a:lnTo>
                  <a:lnTo>
                    <a:pt x="1408" y="329"/>
                  </a:lnTo>
                  <a:lnTo>
                    <a:pt x="1418" y="276"/>
                  </a:lnTo>
                  <a:lnTo>
                    <a:pt x="1434" y="227"/>
                  </a:lnTo>
                  <a:lnTo>
                    <a:pt x="1456" y="183"/>
                  </a:lnTo>
                  <a:lnTo>
                    <a:pt x="1482" y="143"/>
                  </a:lnTo>
                  <a:lnTo>
                    <a:pt x="1514" y="109"/>
                  </a:lnTo>
                  <a:lnTo>
                    <a:pt x="1548" y="81"/>
                  </a:lnTo>
                  <a:lnTo>
                    <a:pt x="1586" y="56"/>
                  </a:lnTo>
                  <a:lnTo>
                    <a:pt x="1626" y="36"/>
                  </a:lnTo>
                  <a:lnTo>
                    <a:pt x="1669" y="21"/>
                  </a:lnTo>
                  <a:lnTo>
                    <a:pt x="1714" y="10"/>
                  </a:lnTo>
                  <a:lnTo>
                    <a:pt x="1759" y="4"/>
                  </a:lnTo>
                  <a:lnTo>
                    <a:pt x="180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7153C892-3FBA-4725-8243-23BA3C2C9F5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5851" y="1228158"/>
              <a:ext cx="59208" cy="63301"/>
            </a:xfrm>
            <a:custGeom>
              <a:avLst/>
              <a:gdLst>
                <a:gd name="T0" fmla="*/ 51 w 226"/>
                <a:gd name="T1" fmla="*/ 37 h 241"/>
                <a:gd name="T2" fmla="*/ 51 w 226"/>
                <a:gd name="T3" fmla="*/ 111 h 241"/>
                <a:gd name="T4" fmla="*/ 131 w 226"/>
                <a:gd name="T5" fmla="*/ 111 h 241"/>
                <a:gd name="T6" fmla="*/ 148 w 226"/>
                <a:gd name="T7" fmla="*/ 109 h 241"/>
                <a:gd name="T8" fmla="*/ 160 w 226"/>
                <a:gd name="T9" fmla="*/ 106 h 241"/>
                <a:gd name="T10" fmla="*/ 168 w 226"/>
                <a:gd name="T11" fmla="*/ 99 h 241"/>
                <a:gd name="T12" fmla="*/ 175 w 226"/>
                <a:gd name="T13" fmla="*/ 90 h 241"/>
                <a:gd name="T14" fmla="*/ 176 w 226"/>
                <a:gd name="T15" fmla="*/ 74 h 241"/>
                <a:gd name="T16" fmla="*/ 173 w 226"/>
                <a:gd name="T17" fmla="*/ 59 h 241"/>
                <a:gd name="T18" fmla="*/ 167 w 226"/>
                <a:gd name="T19" fmla="*/ 48 h 241"/>
                <a:gd name="T20" fmla="*/ 159 w 226"/>
                <a:gd name="T21" fmla="*/ 42 h 241"/>
                <a:gd name="T22" fmla="*/ 148 w 226"/>
                <a:gd name="T23" fmla="*/ 38 h 241"/>
                <a:gd name="T24" fmla="*/ 136 w 226"/>
                <a:gd name="T25" fmla="*/ 37 h 241"/>
                <a:gd name="T26" fmla="*/ 51 w 226"/>
                <a:gd name="T27" fmla="*/ 37 h 241"/>
                <a:gd name="T28" fmla="*/ 0 w 226"/>
                <a:gd name="T29" fmla="*/ 0 h 241"/>
                <a:gd name="T30" fmla="*/ 149 w 226"/>
                <a:gd name="T31" fmla="*/ 0 h 241"/>
                <a:gd name="T32" fmla="*/ 175 w 226"/>
                <a:gd name="T33" fmla="*/ 1 h 241"/>
                <a:gd name="T34" fmla="*/ 196 w 226"/>
                <a:gd name="T35" fmla="*/ 9 h 241"/>
                <a:gd name="T36" fmla="*/ 210 w 226"/>
                <a:gd name="T37" fmla="*/ 22 h 241"/>
                <a:gd name="T38" fmla="*/ 220 w 226"/>
                <a:gd name="T39" fmla="*/ 37 h 241"/>
                <a:gd name="T40" fmla="*/ 225 w 226"/>
                <a:gd name="T41" fmla="*/ 54 h 241"/>
                <a:gd name="T42" fmla="*/ 226 w 226"/>
                <a:gd name="T43" fmla="*/ 74 h 241"/>
                <a:gd name="T44" fmla="*/ 225 w 226"/>
                <a:gd name="T45" fmla="*/ 93 h 241"/>
                <a:gd name="T46" fmla="*/ 218 w 226"/>
                <a:gd name="T47" fmla="*/ 111 h 241"/>
                <a:gd name="T48" fmla="*/ 208 w 226"/>
                <a:gd name="T49" fmla="*/ 125 h 241"/>
                <a:gd name="T50" fmla="*/ 194 w 226"/>
                <a:gd name="T51" fmla="*/ 138 h 241"/>
                <a:gd name="T52" fmla="*/ 173 w 226"/>
                <a:gd name="T53" fmla="*/ 146 h 241"/>
                <a:gd name="T54" fmla="*/ 149 w 226"/>
                <a:gd name="T55" fmla="*/ 149 h 241"/>
                <a:gd name="T56" fmla="*/ 51 w 226"/>
                <a:gd name="T57" fmla="*/ 149 h 241"/>
                <a:gd name="T58" fmla="*/ 51 w 226"/>
                <a:gd name="T59" fmla="*/ 241 h 241"/>
                <a:gd name="T60" fmla="*/ 0 w 226"/>
                <a:gd name="T61" fmla="*/ 241 h 241"/>
                <a:gd name="T62" fmla="*/ 0 w 226"/>
                <a:gd name="T6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6" h="241">
                  <a:moveTo>
                    <a:pt x="51" y="37"/>
                  </a:moveTo>
                  <a:lnTo>
                    <a:pt x="51" y="111"/>
                  </a:lnTo>
                  <a:lnTo>
                    <a:pt x="131" y="111"/>
                  </a:lnTo>
                  <a:lnTo>
                    <a:pt x="148" y="109"/>
                  </a:lnTo>
                  <a:lnTo>
                    <a:pt x="160" y="106"/>
                  </a:lnTo>
                  <a:lnTo>
                    <a:pt x="168" y="99"/>
                  </a:lnTo>
                  <a:lnTo>
                    <a:pt x="175" y="90"/>
                  </a:lnTo>
                  <a:lnTo>
                    <a:pt x="176" y="74"/>
                  </a:lnTo>
                  <a:lnTo>
                    <a:pt x="173" y="59"/>
                  </a:lnTo>
                  <a:lnTo>
                    <a:pt x="167" y="48"/>
                  </a:lnTo>
                  <a:lnTo>
                    <a:pt x="159" y="42"/>
                  </a:lnTo>
                  <a:lnTo>
                    <a:pt x="148" y="38"/>
                  </a:lnTo>
                  <a:lnTo>
                    <a:pt x="136" y="37"/>
                  </a:lnTo>
                  <a:lnTo>
                    <a:pt x="51" y="37"/>
                  </a:lnTo>
                  <a:close/>
                  <a:moveTo>
                    <a:pt x="0" y="0"/>
                  </a:moveTo>
                  <a:lnTo>
                    <a:pt x="149" y="0"/>
                  </a:lnTo>
                  <a:lnTo>
                    <a:pt x="175" y="1"/>
                  </a:lnTo>
                  <a:lnTo>
                    <a:pt x="196" y="9"/>
                  </a:lnTo>
                  <a:lnTo>
                    <a:pt x="210" y="22"/>
                  </a:lnTo>
                  <a:lnTo>
                    <a:pt x="220" y="37"/>
                  </a:lnTo>
                  <a:lnTo>
                    <a:pt x="225" y="54"/>
                  </a:lnTo>
                  <a:lnTo>
                    <a:pt x="226" y="74"/>
                  </a:lnTo>
                  <a:lnTo>
                    <a:pt x="225" y="93"/>
                  </a:lnTo>
                  <a:lnTo>
                    <a:pt x="218" y="111"/>
                  </a:lnTo>
                  <a:lnTo>
                    <a:pt x="208" y="125"/>
                  </a:lnTo>
                  <a:lnTo>
                    <a:pt x="194" y="138"/>
                  </a:lnTo>
                  <a:lnTo>
                    <a:pt x="173" y="146"/>
                  </a:lnTo>
                  <a:lnTo>
                    <a:pt x="149" y="149"/>
                  </a:lnTo>
                  <a:lnTo>
                    <a:pt x="51" y="149"/>
                  </a:lnTo>
                  <a:lnTo>
                    <a:pt x="51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84C75313-6C61-44B6-AA27-53E868BF0C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41901" y="1228158"/>
              <a:ext cx="71783" cy="63301"/>
            </a:xfrm>
            <a:custGeom>
              <a:avLst/>
              <a:gdLst>
                <a:gd name="T0" fmla="*/ 136 w 274"/>
                <a:gd name="T1" fmla="*/ 42 h 241"/>
                <a:gd name="T2" fmla="*/ 95 w 274"/>
                <a:gd name="T3" fmla="*/ 143 h 241"/>
                <a:gd name="T4" fmla="*/ 178 w 274"/>
                <a:gd name="T5" fmla="*/ 143 h 241"/>
                <a:gd name="T6" fmla="*/ 136 w 274"/>
                <a:gd name="T7" fmla="*/ 42 h 241"/>
                <a:gd name="T8" fmla="*/ 107 w 274"/>
                <a:gd name="T9" fmla="*/ 0 h 241"/>
                <a:gd name="T10" fmla="*/ 167 w 274"/>
                <a:gd name="T11" fmla="*/ 0 h 241"/>
                <a:gd name="T12" fmla="*/ 274 w 274"/>
                <a:gd name="T13" fmla="*/ 241 h 241"/>
                <a:gd name="T14" fmla="*/ 218 w 274"/>
                <a:gd name="T15" fmla="*/ 241 h 241"/>
                <a:gd name="T16" fmla="*/ 192 w 274"/>
                <a:gd name="T17" fmla="*/ 181 h 241"/>
                <a:gd name="T18" fmla="*/ 80 w 274"/>
                <a:gd name="T19" fmla="*/ 181 h 241"/>
                <a:gd name="T20" fmla="*/ 54 w 274"/>
                <a:gd name="T21" fmla="*/ 241 h 241"/>
                <a:gd name="T22" fmla="*/ 0 w 274"/>
                <a:gd name="T23" fmla="*/ 241 h 241"/>
                <a:gd name="T24" fmla="*/ 107 w 274"/>
                <a:gd name="T2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4" h="241">
                  <a:moveTo>
                    <a:pt x="136" y="42"/>
                  </a:moveTo>
                  <a:lnTo>
                    <a:pt x="95" y="143"/>
                  </a:lnTo>
                  <a:lnTo>
                    <a:pt x="178" y="143"/>
                  </a:lnTo>
                  <a:lnTo>
                    <a:pt x="136" y="42"/>
                  </a:lnTo>
                  <a:close/>
                  <a:moveTo>
                    <a:pt x="107" y="0"/>
                  </a:moveTo>
                  <a:lnTo>
                    <a:pt x="167" y="0"/>
                  </a:lnTo>
                  <a:lnTo>
                    <a:pt x="274" y="241"/>
                  </a:lnTo>
                  <a:lnTo>
                    <a:pt x="218" y="241"/>
                  </a:lnTo>
                  <a:lnTo>
                    <a:pt x="192" y="181"/>
                  </a:lnTo>
                  <a:lnTo>
                    <a:pt x="80" y="181"/>
                  </a:lnTo>
                  <a:lnTo>
                    <a:pt x="54" y="241"/>
                  </a:lnTo>
                  <a:lnTo>
                    <a:pt x="0" y="241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360C0BC9-5B6D-44E7-82DA-CA6B6D228E4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40481" y="1228158"/>
              <a:ext cx="62875" cy="63301"/>
            </a:xfrm>
            <a:custGeom>
              <a:avLst/>
              <a:gdLst>
                <a:gd name="T0" fmla="*/ 50 w 239"/>
                <a:gd name="T1" fmla="*/ 37 h 241"/>
                <a:gd name="T2" fmla="*/ 50 w 239"/>
                <a:gd name="T3" fmla="*/ 107 h 241"/>
                <a:gd name="T4" fmla="*/ 138 w 239"/>
                <a:gd name="T5" fmla="*/ 107 h 241"/>
                <a:gd name="T6" fmla="*/ 156 w 239"/>
                <a:gd name="T7" fmla="*/ 106 h 241"/>
                <a:gd name="T8" fmla="*/ 170 w 239"/>
                <a:gd name="T9" fmla="*/ 99 h 241"/>
                <a:gd name="T10" fmla="*/ 178 w 239"/>
                <a:gd name="T11" fmla="*/ 88 h 241"/>
                <a:gd name="T12" fmla="*/ 182 w 239"/>
                <a:gd name="T13" fmla="*/ 72 h 241"/>
                <a:gd name="T14" fmla="*/ 178 w 239"/>
                <a:gd name="T15" fmla="*/ 56 h 241"/>
                <a:gd name="T16" fmla="*/ 169 w 239"/>
                <a:gd name="T17" fmla="*/ 45 h 241"/>
                <a:gd name="T18" fmla="*/ 156 w 239"/>
                <a:gd name="T19" fmla="*/ 38 h 241"/>
                <a:gd name="T20" fmla="*/ 138 w 239"/>
                <a:gd name="T21" fmla="*/ 37 h 241"/>
                <a:gd name="T22" fmla="*/ 50 w 239"/>
                <a:gd name="T23" fmla="*/ 37 h 241"/>
                <a:gd name="T24" fmla="*/ 0 w 239"/>
                <a:gd name="T25" fmla="*/ 0 h 241"/>
                <a:gd name="T26" fmla="*/ 153 w 239"/>
                <a:gd name="T27" fmla="*/ 0 h 241"/>
                <a:gd name="T28" fmla="*/ 180 w 239"/>
                <a:gd name="T29" fmla="*/ 1 h 241"/>
                <a:gd name="T30" fmla="*/ 201 w 239"/>
                <a:gd name="T31" fmla="*/ 8 h 241"/>
                <a:gd name="T32" fmla="*/ 215 w 239"/>
                <a:gd name="T33" fmla="*/ 18 h 241"/>
                <a:gd name="T34" fmla="*/ 227 w 239"/>
                <a:gd name="T35" fmla="*/ 30 h 241"/>
                <a:gd name="T36" fmla="*/ 231 w 239"/>
                <a:gd name="T37" fmla="*/ 46 h 241"/>
                <a:gd name="T38" fmla="*/ 233 w 239"/>
                <a:gd name="T39" fmla="*/ 64 h 241"/>
                <a:gd name="T40" fmla="*/ 231 w 239"/>
                <a:gd name="T41" fmla="*/ 87 h 241"/>
                <a:gd name="T42" fmla="*/ 222 w 239"/>
                <a:gd name="T43" fmla="*/ 103 h 241"/>
                <a:gd name="T44" fmla="*/ 209 w 239"/>
                <a:gd name="T45" fmla="*/ 115 h 241"/>
                <a:gd name="T46" fmla="*/ 194 w 239"/>
                <a:gd name="T47" fmla="*/ 123 h 241"/>
                <a:gd name="T48" fmla="*/ 194 w 239"/>
                <a:gd name="T49" fmla="*/ 123 h 241"/>
                <a:gd name="T50" fmla="*/ 209 w 239"/>
                <a:gd name="T51" fmla="*/ 130 h 241"/>
                <a:gd name="T52" fmla="*/ 219 w 239"/>
                <a:gd name="T53" fmla="*/ 139 h 241"/>
                <a:gd name="T54" fmla="*/ 225 w 239"/>
                <a:gd name="T55" fmla="*/ 152 h 241"/>
                <a:gd name="T56" fmla="*/ 228 w 239"/>
                <a:gd name="T57" fmla="*/ 170 h 241"/>
                <a:gd name="T58" fmla="*/ 228 w 239"/>
                <a:gd name="T59" fmla="*/ 189 h 241"/>
                <a:gd name="T60" fmla="*/ 230 w 239"/>
                <a:gd name="T61" fmla="*/ 200 h 241"/>
                <a:gd name="T62" fmla="*/ 230 w 239"/>
                <a:gd name="T63" fmla="*/ 213 h 241"/>
                <a:gd name="T64" fmla="*/ 233 w 239"/>
                <a:gd name="T65" fmla="*/ 228 h 241"/>
                <a:gd name="T66" fmla="*/ 239 w 239"/>
                <a:gd name="T67" fmla="*/ 241 h 241"/>
                <a:gd name="T68" fmla="*/ 185 w 239"/>
                <a:gd name="T69" fmla="*/ 241 h 241"/>
                <a:gd name="T70" fmla="*/ 180 w 239"/>
                <a:gd name="T71" fmla="*/ 226 h 241"/>
                <a:gd name="T72" fmla="*/ 178 w 239"/>
                <a:gd name="T73" fmla="*/ 204 h 241"/>
                <a:gd name="T74" fmla="*/ 178 w 239"/>
                <a:gd name="T75" fmla="*/ 188 h 241"/>
                <a:gd name="T76" fmla="*/ 175 w 239"/>
                <a:gd name="T77" fmla="*/ 173 h 241"/>
                <a:gd name="T78" fmla="*/ 172 w 239"/>
                <a:gd name="T79" fmla="*/ 162 h 241"/>
                <a:gd name="T80" fmla="*/ 164 w 239"/>
                <a:gd name="T81" fmla="*/ 152 h 241"/>
                <a:gd name="T82" fmla="*/ 153 w 239"/>
                <a:gd name="T83" fmla="*/ 147 h 241"/>
                <a:gd name="T84" fmla="*/ 137 w 239"/>
                <a:gd name="T85" fmla="*/ 144 h 241"/>
                <a:gd name="T86" fmla="*/ 50 w 239"/>
                <a:gd name="T87" fmla="*/ 144 h 241"/>
                <a:gd name="T88" fmla="*/ 50 w 239"/>
                <a:gd name="T89" fmla="*/ 241 h 241"/>
                <a:gd name="T90" fmla="*/ 0 w 239"/>
                <a:gd name="T91" fmla="*/ 241 h 241"/>
                <a:gd name="T92" fmla="*/ 0 w 239"/>
                <a:gd name="T9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9" h="241">
                  <a:moveTo>
                    <a:pt x="50" y="37"/>
                  </a:moveTo>
                  <a:lnTo>
                    <a:pt x="50" y="107"/>
                  </a:lnTo>
                  <a:lnTo>
                    <a:pt x="138" y="107"/>
                  </a:lnTo>
                  <a:lnTo>
                    <a:pt x="156" y="106"/>
                  </a:lnTo>
                  <a:lnTo>
                    <a:pt x="170" y="99"/>
                  </a:lnTo>
                  <a:lnTo>
                    <a:pt x="178" y="88"/>
                  </a:lnTo>
                  <a:lnTo>
                    <a:pt x="182" y="72"/>
                  </a:lnTo>
                  <a:lnTo>
                    <a:pt x="178" y="56"/>
                  </a:lnTo>
                  <a:lnTo>
                    <a:pt x="169" y="45"/>
                  </a:lnTo>
                  <a:lnTo>
                    <a:pt x="156" y="38"/>
                  </a:lnTo>
                  <a:lnTo>
                    <a:pt x="138" y="37"/>
                  </a:lnTo>
                  <a:lnTo>
                    <a:pt x="50" y="37"/>
                  </a:lnTo>
                  <a:close/>
                  <a:moveTo>
                    <a:pt x="0" y="0"/>
                  </a:moveTo>
                  <a:lnTo>
                    <a:pt x="153" y="0"/>
                  </a:lnTo>
                  <a:lnTo>
                    <a:pt x="180" y="1"/>
                  </a:lnTo>
                  <a:lnTo>
                    <a:pt x="201" y="8"/>
                  </a:lnTo>
                  <a:lnTo>
                    <a:pt x="215" y="18"/>
                  </a:lnTo>
                  <a:lnTo>
                    <a:pt x="227" y="30"/>
                  </a:lnTo>
                  <a:lnTo>
                    <a:pt x="231" y="46"/>
                  </a:lnTo>
                  <a:lnTo>
                    <a:pt x="233" y="64"/>
                  </a:lnTo>
                  <a:lnTo>
                    <a:pt x="231" y="87"/>
                  </a:lnTo>
                  <a:lnTo>
                    <a:pt x="222" y="103"/>
                  </a:lnTo>
                  <a:lnTo>
                    <a:pt x="209" y="115"/>
                  </a:lnTo>
                  <a:lnTo>
                    <a:pt x="194" y="123"/>
                  </a:lnTo>
                  <a:lnTo>
                    <a:pt x="194" y="123"/>
                  </a:lnTo>
                  <a:lnTo>
                    <a:pt x="209" y="130"/>
                  </a:lnTo>
                  <a:lnTo>
                    <a:pt x="219" y="139"/>
                  </a:lnTo>
                  <a:lnTo>
                    <a:pt x="225" y="152"/>
                  </a:lnTo>
                  <a:lnTo>
                    <a:pt x="228" y="170"/>
                  </a:lnTo>
                  <a:lnTo>
                    <a:pt x="228" y="189"/>
                  </a:lnTo>
                  <a:lnTo>
                    <a:pt x="230" y="200"/>
                  </a:lnTo>
                  <a:lnTo>
                    <a:pt x="230" y="213"/>
                  </a:lnTo>
                  <a:lnTo>
                    <a:pt x="233" y="228"/>
                  </a:lnTo>
                  <a:lnTo>
                    <a:pt x="239" y="241"/>
                  </a:lnTo>
                  <a:lnTo>
                    <a:pt x="185" y="241"/>
                  </a:lnTo>
                  <a:lnTo>
                    <a:pt x="180" y="226"/>
                  </a:lnTo>
                  <a:lnTo>
                    <a:pt x="178" y="204"/>
                  </a:lnTo>
                  <a:lnTo>
                    <a:pt x="178" y="188"/>
                  </a:lnTo>
                  <a:lnTo>
                    <a:pt x="175" y="173"/>
                  </a:lnTo>
                  <a:lnTo>
                    <a:pt x="172" y="162"/>
                  </a:lnTo>
                  <a:lnTo>
                    <a:pt x="164" y="152"/>
                  </a:lnTo>
                  <a:lnTo>
                    <a:pt x="153" y="147"/>
                  </a:lnTo>
                  <a:lnTo>
                    <a:pt x="137" y="144"/>
                  </a:lnTo>
                  <a:lnTo>
                    <a:pt x="50" y="144"/>
                  </a:lnTo>
                  <a:lnTo>
                    <a:pt x="50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9B6CA328-730E-4D84-ADCA-2B3E93302F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27011" y="1228158"/>
              <a:ext cx="60779" cy="63301"/>
            </a:xfrm>
            <a:custGeom>
              <a:avLst/>
              <a:gdLst>
                <a:gd name="T0" fmla="*/ 0 w 233"/>
                <a:gd name="T1" fmla="*/ 0 h 241"/>
                <a:gd name="T2" fmla="*/ 233 w 233"/>
                <a:gd name="T3" fmla="*/ 0 h 241"/>
                <a:gd name="T4" fmla="*/ 233 w 233"/>
                <a:gd name="T5" fmla="*/ 37 h 241"/>
                <a:gd name="T6" fmla="*/ 142 w 233"/>
                <a:gd name="T7" fmla="*/ 37 h 241"/>
                <a:gd name="T8" fmla="*/ 142 w 233"/>
                <a:gd name="T9" fmla="*/ 241 h 241"/>
                <a:gd name="T10" fmla="*/ 92 w 233"/>
                <a:gd name="T11" fmla="*/ 241 h 241"/>
                <a:gd name="T12" fmla="*/ 92 w 233"/>
                <a:gd name="T13" fmla="*/ 37 h 241"/>
                <a:gd name="T14" fmla="*/ 0 w 233"/>
                <a:gd name="T15" fmla="*/ 37 h 241"/>
                <a:gd name="T16" fmla="*/ 0 w 233"/>
                <a:gd name="T1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3" h="241">
                  <a:moveTo>
                    <a:pt x="0" y="0"/>
                  </a:moveTo>
                  <a:lnTo>
                    <a:pt x="233" y="0"/>
                  </a:lnTo>
                  <a:lnTo>
                    <a:pt x="233" y="37"/>
                  </a:lnTo>
                  <a:lnTo>
                    <a:pt x="142" y="37"/>
                  </a:lnTo>
                  <a:lnTo>
                    <a:pt x="142" y="241"/>
                  </a:lnTo>
                  <a:lnTo>
                    <a:pt x="92" y="241"/>
                  </a:lnTo>
                  <a:lnTo>
                    <a:pt x="92" y="37"/>
                  </a:lnTo>
                  <a:lnTo>
                    <a:pt x="0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B6AC0582-3972-4925-8409-7F46E20A60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14064" y="1228158"/>
              <a:ext cx="65495" cy="63301"/>
            </a:xfrm>
            <a:custGeom>
              <a:avLst/>
              <a:gdLst>
                <a:gd name="T0" fmla="*/ 0 w 250"/>
                <a:gd name="T1" fmla="*/ 0 h 241"/>
                <a:gd name="T2" fmla="*/ 58 w 250"/>
                <a:gd name="T3" fmla="*/ 0 h 241"/>
                <a:gd name="T4" fmla="*/ 201 w 250"/>
                <a:gd name="T5" fmla="*/ 180 h 241"/>
                <a:gd name="T6" fmla="*/ 202 w 250"/>
                <a:gd name="T7" fmla="*/ 180 h 241"/>
                <a:gd name="T8" fmla="*/ 202 w 250"/>
                <a:gd name="T9" fmla="*/ 0 h 241"/>
                <a:gd name="T10" fmla="*/ 250 w 250"/>
                <a:gd name="T11" fmla="*/ 0 h 241"/>
                <a:gd name="T12" fmla="*/ 250 w 250"/>
                <a:gd name="T13" fmla="*/ 241 h 241"/>
                <a:gd name="T14" fmla="*/ 194 w 250"/>
                <a:gd name="T15" fmla="*/ 241 h 241"/>
                <a:gd name="T16" fmla="*/ 50 w 250"/>
                <a:gd name="T17" fmla="*/ 59 h 241"/>
                <a:gd name="T18" fmla="*/ 48 w 250"/>
                <a:gd name="T19" fmla="*/ 59 h 241"/>
                <a:gd name="T20" fmla="*/ 48 w 250"/>
                <a:gd name="T21" fmla="*/ 241 h 241"/>
                <a:gd name="T22" fmla="*/ 0 w 250"/>
                <a:gd name="T23" fmla="*/ 241 h 241"/>
                <a:gd name="T24" fmla="*/ 0 w 250"/>
                <a:gd name="T2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0" h="241">
                  <a:moveTo>
                    <a:pt x="0" y="0"/>
                  </a:moveTo>
                  <a:lnTo>
                    <a:pt x="58" y="0"/>
                  </a:lnTo>
                  <a:lnTo>
                    <a:pt x="201" y="180"/>
                  </a:lnTo>
                  <a:lnTo>
                    <a:pt x="202" y="180"/>
                  </a:lnTo>
                  <a:lnTo>
                    <a:pt x="202" y="0"/>
                  </a:lnTo>
                  <a:lnTo>
                    <a:pt x="250" y="0"/>
                  </a:lnTo>
                  <a:lnTo>
                    <a:pt x="250" y="241"/>
                  </a:lnTo>
                  <a:lnTo>
                    <a:pt x="194" y="241"/>
                  </a:lnTo>
                  <a:lnTo>
                    <a:pt x="50" y="59"/>
                  </a:lnTo>
                  <a:lnTo>
                    <a:pt x="48" y="59"/>
                  </a:lnTo>
                  <a:lnTo>
                    <a:pt x="48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0BD6DB29-4688-4932-BACE-D74CA45A22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3168" y="1228158"/>
              <a:ext cx="55540" cy="63301"/>
            </a:xfrm>
            <a:custGeom>
              <a:avLst/>
              <a:gdLst>
                <a:gd name="T0" fmla="*/ 0 w 212"/>
                <a:gd name="T1" fmla="*/ 0 h 241"/>
                <a:gd name="T2" fmla="*/ 210 w 212"/>
                <a:gd name="T3" fmla="*/ 0 h 241"/>
                <a:gd name="T4" fmla="*/ 210 w 212"/>
                <a:gd name="T5" fmla="*/ 37 h 241"/>
                <a:gd name="T6" fmla="*/ 52 w 212"/>
                <a:gd name="T7" fmla="*/ 37 h 241"/>
                <a:gd name="T8" fmla="*/ 52 w 212"/>
                <a:gd name="T9" fmla="*/ 98 h 241"/>
                <a:gd name="T10" fmla="*/ 204 w 212"/>
                <a:gd name="T11" fmla="*/ 98 h 241"/>
                <a:gd name="T12" fmla="*/ 204 w 212"/>
                <a:gd name="T13" fmla="*/ 136 h 241"/>
                <a:gd name="T14" fmla="*/ 52 w 212"/>
                <a:gd name="T15" fmla="*/ 136 h 241"/>
                <a:gd name="T16" fmla="*/ 52 w 212"/>
                <a:gd name="T17" fmla="*/ 202 h 241"/>
                <a:gd name="T18" fmla="*/ 212 w 212"/>
                <a:gd name="T19" fmla="*/ 202 h 241"/>
                <a:gd name="T20" fmla="*/ 212 w 212"/>
                <a:gd name="T21" fmla="*/ 241 h 241"/>
                <a:gd name="T22" fmla="*/ 0 w 212"/>
                <a:gd name="T23" fmla="*/ 241 h 241"/>
                <a:gd name="T24" fmla="*/ 0 w 212"/>
                <a:gd name="T2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2" h="241">
                  <a:moveTo>
                    <a:pt x="0" y="0"/>
                  </a:moveTo>
                  <a:lnTo>
                    <a:pt x="210" y="0"/>
                  </a:lnTo>
                  <a:lnTo>
                    <a:pt x="210" y="37"/>
                  </a:lnTo>
                  <a:lnTo>
                    <a:pt x="52" y="37"/>
                  </a:lnTo>
                  <a:lnTo>
                    <a:pt x="52" y="98"/>
                  </a:lnTo>
                  <a:lnTo>
                    <a:pt x="204" y="98"/>
                  </a:lnTo>
                  <a:lnTo>
                    <a:pt x="204" y="136"/>
                  </a:lnTo>
                  <a:lnTo>
                    <a:pt x="52" y="136"/>
                  </a:lnTo>
                  <a:lnTo>
                    <a:pt x="52" y="202"/>
                  </a:lnTo>
                  <a:lnTo>
                    <a:pt x="212" y="202"/>
                  </a:lnTo>
                  <a:lnTo>
                    <a:pt x="212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3A43D6F1-44FE-4CC2-8911-23990B9244C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799174" y="1228158"/>
              <a:ext cx="62352" cy="63301"/>
            </a:xfrm>
            <a:custGeom>
              <a:avLst/>
              <a:gdLst>
                <a:gd name="T0" fmla="*/ 51 w 239"/>
                <a:gd name="T1" fmla="*/ 37 h 241"/>
                <a:gd name="T2" fmla="*/ 51 w 239"/>
                <a:gd name="T3" fmla="*/ 107 h 241"/>
                <a:gd name="T4" fmla="*/ 138 w 239"/>
                <a:gd name="T5" fmla="*/ 107 h 241"/>
                <a:gd name="T6" fmla="*/ 157 w 239"/>
                <a:gd name="T7" fmla="*/ 106 h 241"/>
                <a:gd name="T8" fmla="*/ 170 w 239"/>
                <a:gd name="T9" fmla="*/ 99 h 241"/>
                <a:gd name="T10" fmla="*/ 178 w 239"/>
                <a:gd name="T11" fmla="*/ 88 h 241"/>
                <a:gd name="T12" fmla="*/ 181 w 239"/>
                <a:gd name="T13" fmla="*/ 72 h 241"/>
                <a:gd name="T14" fmla="*/ 178 w 239"/>
                <a:gd name="T15" fmla="*/ 56 h 241"/>
                <a:gd name="T16" fmla="*/ 170 w 239"/>
                <a:gd name="T17" fmla="*/ 45 h 241"/>
                <a:gd name="T18" fmla="*/ 156 w 239"/>
                <a:gd name="T19" fmla="*/ 38 h 241"/>
                <a:gd name="T20" fmla="*/ 138 w 239"/>
                <a:gd name="T21" fmla="*/ 37 h 241"/>
                <a:gd name="T22" fmla="*/ 51 w 239"/>
                <a:gd name="T23" fmla="*/ 37 h 241"/>
                <a:gd name="T24" fmla="*/ 0 w 239"/>
                <a:gd name="T25" fmla="*/ 0 h 241"/>
                <a:gd name="T26" fmla="*/ 152 w 239"/>
                <a:gd name="T27" fmla="*/ 0 h 241"/>
                <a:gd name="T28" fmla="*/ 180 w 239"/>
                <a:gd name="T29" fmla="*/ 1 h 241"/>
                <a:gd name="T30" fmla="*/ 200 w 239"/>
                <a:gd name="T31" fmla="*/ 8 h 241"/>
                <a:gd name="T32" fmla="*/ 216 w 239"/>
                <a:gd name="T33" fmla="*/ 18 h 241"/>
                <a:gd name="T34" fmla="*/ 226 w 239"/>
                <a:gd name="T35" fmla="*/ 30 h 241"/>
                <a:gd name="T36" fmla="*/ 233 w 239"/>
                <a:gd name="T37" fmla="*/ 46 h 241"/>
                <a:gd name="T38" fmla="*/ 234 w 239"/>
                <a:gd name="T39" fmla="*/ 64 h 241"/>
                <a:gd name="T40" fmla="*/ 231 w 239"/>
                <a:gd name="T41" fmla="*/ 87 h 241"/>
                <a:gd name="T42" fmla="*/ 223 w 239"/>
                <a:gd name="T43" fmla="*/ 103 h 241"/>
                <a:gd name="T44" fmla="*/ 210 w 239"/>
                <a:gd name="T45" fmla="*/ 115 h 241"/>
                <a:gd name="T46" fmla="*/ 194 w 239"/>
                <a:gd name="T47" fmla="*/ 123 h 241"/>
                <a:gd name="T48" fmla="*/ 194 w 239"/>
                <a:gd name="T49" fmla="*/ 123 h 241"/>
                <a:gd name="T50" fmla="*/ 208 w 239"/>
                <a:gd name="T51" fmla="*/ 130 h 241"/>
                <a:gd name="T52" fmla="*/ 218 w 239"/>
                <a:gd name="T53" fmla="*/ 139 h 241"/>
                <a:gd name="T54" fmla="*/ 225 w 239"/>
                <a:gd name="T55" fmla="*/ 152 h 241"/>
                <a:gd name="T56" fmla="*/ 228 w 239"/>
                <a:gd name="T57" fmla="*/ 170 h 241"/>
                <a:gd name="T58" fmla="*/ 229 w 239"/>
                <a:gd name="T59" fmla="*/ 189 h 241"/>
                <a:gd name="T60" fmla="*/ 229 w 239"/>
                <a:gd name="T61" fmla="*/ 200 h 241"/>
                <a:gd name="T62" fmla="*/ 231 w 239"/>
                <a:gd name="T63" fmla="*/ 213 h 241"/>
                <a:gd name="T64" fmla="*/ 234 w 239"/>
                <a:gd name="T65" fmla="*/ 228 h 241"/>
                <a:gd name="T66" fmla="*/ 239 w 239"/>
                <a:gd name="T67" fmla="*/ 241 h 241"/>
                <a:gd name="T68" fmla="*/ 184 w 239"/>
                <a:gd name="T69" fmla="*/ 241 h 241"/>
                <a:gd name="T70" fmla="*/ 180 w 239"/>
                <a:gd name="T71" fmla="*/ 226 h 241"/>
                <a:gd name="T72" fmla="*/ 178 w 239"/>
                <a:gd name="T73" fmla="*/ 204 h 241"/>
                <a:gd name="T74" fmla="*/ 178 w 239"/>
                <a:gd name="T75" fmla="*/ 188 h 241"/>
                <a:gd name="T76" fmla="*/ 176 w 239"/>
                <a:gd name="T77" fmla="*/ 173 h 241"/>
                <a:gd name="T78" fmla="*/ 172 w 239"/>
                <a:gd name="T79" fmla="*/ 162 h 241"/>
                <a:gd name="T80" fmla="*/ 164 w 239"/>
                <a:gd name="T81" fmla="*/ 152 h 241"/>
                <a:gd name="T82" fmla="*/ 152 w 239"/>
                <a:gd name="T83" fmla="*/ 147 h 241"/>
                <a:gd name="T84" fmla="*/ 136 w 239"/>
                <a:gd name="T85" fmla="*/ 144 h 241"/>
                <a:gd name="T86" fmla="*/ 51 w 239"/>
                <a:gd name="T87" fmla="*/ 144 h 241"/>
                <a:gd name="T88" fmla="*/ 51 w 239"/>
                <a:gd name="T89" fmla="*/ 241 h 241"/>
                <a:gd name="T90" fmla="*/ 0 w 239"/>
                <a:gd name="T91" fmla="*/ 241 h 241"/>
                <a:gd name="T92" fmla="*/ 0 w 239"/>
                <a:gd name="T9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9" h="241">
                  <a:moveTo>
                    <a:pt x="51" y="37"/>
                  </a:moveTo>
                  <a:lnTo>
                    <a:pt x="51" y="107"/>
                  </a:lnTo>
                  <a:lnTo>
                    <a:pt x="138" y="107"/>
                  </a:lnTo>
                  <a:lnTo>
                    <a:pt x="157" y="106"/>
                  </a:lnTo>
                  <a:lnTo>
                    <a:pt x="170" y="99"/>
                  </a:lnTo>
                  <a:lnTo>
                    <a:pt x="178" y="88"/>
                  </a:lnTo>
                  <a:lnTo>
                    <a:pt x="181" y="72"/>
                  </a:lnTo>
                  <a:lnTo>
                    <a:pt x="178" y="56"/>
                  </a:lnTo>
                  <a:lnTo>
                    <a:pt x="170" y="45"/>
                  </a:lnTo>
                  <a:lnTo>
                    <a:pt x="156" y="38"/>
                  </a:lnTo>
                  <a:lnTo>
                    <a:pt x="138" y="37"/>
                  </a:lnTo>
                  <a:lnTo>
                    <a:pt x="51" y="37"/>
                  </a:lnTo>
                  <a:close/>
                  <a:moveTo>
                    <a:pt x="0" y="0"/>
                  </a:moveTo>
                  <a:lnTo>
                    <a:pt x="152" y="0"/>
                  </a:lnTo>
                  <a:lnTo>
                    <a:pt x="180" y="1"/>
                  </a:lnTo>
                  <a:lnTo>
                    <a:pt x="200" y="8"/>
                  </a:lnTo>
                  <a:lnTo>
                    <a:pt x="216" y="18"/>
                  </a:lnTo>
                  <a:lnTo>
                    <a:pt x="226" y="30"/>
                  </a:lnTo>
                  <a:lnTo>
                    <a:pt x="233" y="46"/>
                  </a:lnTo>
                  <a:lnTo>
                    <a:pt x="234" y="64"/>
                  </a:lnTo>
                  <a:lnTo>
                    <a:pt x="231" y="87"/>
                  </a:lnTo>
                  <a:lnTo>
                    <a:pt x="223" y="103"/>
                  </a:lnTo>
                  <a:lnTo>
                    <a:pt x="210" y="115"/>
                  </a:lnTo>
                  <a:lnTo>
                    <a:pt x="194" y="123"/>
                  </a:lnTo>
                  <a:lnTo>
                    <a:pt x="194" y="123"/>
                  </a:lnTo>
                  <a:lnTo>
                    <a:pt x="208" y="130"/>
                  </a:lnTo>
                  <a:lnTo>
                    <a:pt x="218" y="139"/>
                  </a:lnTo>
                  <a:lnTo>
                    <a:pt x="225" y="152"/>
                  </a:lnTo>
                  <a:lnTo>
                    <a:pt x="228" y="170"/>
                  </a:lnTo>
                  <a:lnTo>
                    <a:pt x="229" y="189"/>
                  </a:lnTo>
                  <a:lnTo>
                    <a:pt x="229" y="200"/>
                  </a:lnTo>
                  <a:lnTo>
                    <a:pt x="231" y="213"/>
                  </a:lnTo>
                  <a:lnTo>
                    <a:pt x="234" y="228"/>
                  </a:lnTo>
                  <a:lnTo>
                    <a:pt x="239" y="241"/>
                  </a:lnTo>
                  <a:lnTo>
                    <a:pt x="184" y="241"/>
                  </a:lnTo>
                  <a:lnTo>
                    <a:pt x="180" y="226"/>
                  </a:lnTo>
                  <a:lnTo>
                    <a:pt x="178" y="204"/>
                  </a:lnTo>
                  <a:lnTo>
                    <a:pt x="178" y="188"/>
                  </a:lnTo>
                  <a:lnTo>
                    <a:pt x="176" y="173"/>
                  </a:lnTo>
                  <a:lnTo>
                    <a:pt x="172" y="162"/>
                  </a:lnTo>
                  <a:lnTo>
                    <a:pt x="164" y="152"/>
                  </a:lnTo>
                  <a:lnTo>
                    <a:pt x="152" y="147"/>
                  </a:lnTo>
                  <a:lnTo>
                    <a:pt x="136" y="144"/>
                  </a:lnTo>
                  <a:lnTo>
                    <a:pt x="51" y="144"/>
                  </a:lnTo>
                  <a:lnTo>
                    <a:pt x="51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34" name="Freeform 12">
              <a:extLst>
                <a:ext uri="{FF2B5EF4-FFF2-40B4-BE49-F238E27FC236}">
                  <a16:creationId xmlns:a16="http://schemas.microsoft.com/office/drawing/2014/main" id="{5D5C3214-B831-4643-A642-00F7223CD1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87798" y="1226066"/>
              <a:ext cx="62352" cy="66964"/>
            </a:xfrm>
            <a:custGeom>
              <a:avLst/>
              <a:gdLst>
                <a:gd name="T0" fmla="*/ 126 w 237"/>
                <a:gd name="T1" fmla="*/ 1 h 255"/>
                <a:gd name="T2" fmla="*/ 163 w 237"/>
                <a:gd name="T3" fmla="*/ 6 h 255"/>
                <a:gd name="T4" fmla="*/ 198 w 237"/>
                <a:gd name="T5" fmla="*/ 22 h 255"/>
                <a:gd name="T6" fmla="*/ 224 w 237"/>
                <a:gd name="T7" fmla="*/ 54 h 255"/>
                <a:gd name="T8" fmla="*/ 174 w 237"/>
                <a:gd name="T9" fmla="*/ 77 h 255"/>
                <a:gd name="T10" fmla="*/ 165 w 237"/>
                <a:gd name="T11" fmla="*/ 56 h 255"/>
                <a:gd name="T12" fmla="*/ 136 w 237"/>
                <a:gd name="T13" fmla="*/ 40 h 255"/>
                <a:gd name="T14" fmla="*/ 96 w 237"/>
                <a:gd name="T15" fmla="*/ 40 h 255"/>
                <a:gd name="T16" fmla="*/ 69 w 237"/>
                <a:gd name="T17" fmla="*/ 50 h 255"/>
                <a:gd name="T18" fmla="*/ 57 w 237"/>
                <a:gd name="T19" fmla="*/ 72 h 255"/>
                <a:gd name="T20" fmla="*/ 69 w 237"/>
                <a:gd name="T21" fmla="*/ 91 h 255"/>
                <a:gd name="T22" fmla="*/ 99 w 237"/>
                <a:gd name="T23" fmla="*/ 99 h 255"/>
                <a:gd name="T24" fmla="*/ 138 w 237"/>
                <a:gd name="T25" fmla="*/ 106 h 255"/>
                <a:gd name="T26" fmla="*/ 178 w 237"/>
                <a:gd name="T27" fmla="*/ 112 h 255"/>
                <a:gd name="T28" fmla="*/ 213 w 237"/>
                <a:gd name="T29" fmla="*/ 127 h 255"/>
                <a:gd name="T30" fmla="*/ 234 w 237"/>
                <a:gd name="T31" fmla="*/ 155 h 255"/>
                <a:gd name="T32" fmla="*/ 234 w 237"/>
                <a:gd name="T33" fmla="*/ 197 h 255"/>
                <a:gd name="T34" fmla="*/ 215 w 237"/>
                <a:gd name="T35" fmla="*/ 229 h 255"/>
                <a:gd name="T36" fmla="*/ 181 w 237"/>
                <a:gd name="T37" fmla="*/ 247 h 255"/>
                <a:gd name="T38" fmla="*/ 141 w 237"/>
                <a:gd name="T39" fmla="*/ 253 h 255"/>
                <a:gd name="T40" fmla="*/ 88 w 237"/>
                <a:gd name="T41" fmla="*/ 253 h 255"/>
                <a:gd name="T42" fmla="*/ 38 w 237"/>
                <a:gd name="T43" fmla="*/ 237 h 255"/>
                <a:gd name="T44" fmla="*/ 9 w 237"/>
                <a:gd name="T45" fmla="*/ 208 h 255"/>
                <a:gd name="T46" fmla="*/ 0 w 237"/>
                <a:gd name="T47" fmla="*/ 170 h 255"/>
                <a:gd name="T48" fmla="*/ 57 w 237"/>
                <a:gd name="T49" fmla="*/ 188 h 255"/>
                <a:gd name="T50" fmla="*/ 81 w 237"/>
                <a:gd name="T51" fmla="*/ 210 h 255"/>
                <a:gd name="T52" fmla="*/ 123 w 237"/>
                <a:gd name="T53" fmla="*/ 216 h 255"/>
                <a:gd name="T54" fmla="*/ 157 w 237"/>
                <a:gd name="T55" fmla="*/ 212 h 255"/>
                <a:gd name="T56" fmla="*/ 179 w 237"/>
                <a:gd name="T57" fmla="*/ 196 h 255"/>
                <a:gd name="T58" fmla="*/ 179 w 237"/>
                <a:gd name="T59" fmla="*/ 170 h 255"/>
                <a:gd name="T60" fmla="*/ 158 w 237"/>
                <a:gd name="T61" fmla="*/ 155 h 255"/>
                <a:gd name="T62" fmla="*/ 125 w 237"/>
                <a:gd name="T63" fmla="*/ 147 h 255"/>
                <a:gd name="T64" fmla="*/ 83 w 237"/>
                <a:gd name="T65" fmla="*/ 141 h 255"/>
                <a:gd name="T66" fmla="*/ 46 w 237"/>
                <a:gd name="T67" fmla="*/ 131 h 255"/>
                <a:gd name="T68" fmla="*/ 17 w 237"/>
                <a:gd name="T69" fmla="*/ 111 h 255"/>
                <a:gd name="T70" fmla="*/ 6 w 237"/>
                <a:gd name="T71" fmla="*/ 75 h 255"/>
                <a:gd name="T72" fmla="*/ 16 w 237"/>
                <a:gd name="T73" fmla="*/ 37 h 255"/>
                <a:gd name="T74" fmla="*/ 45 w 237"/>
                <a:gd name="T75" fmla="*/ 13 h 255"/>
                <a:gd name="T76" fmla="*/ 88 w 237"/>
                <a:gd name="T77" fmla="*/ 1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7" h="255">
                  <a:moveTo>
                    <a:pt x="112" y="0"/>
                  </a:moveTo>
                  <a:lnTo>
                    <a:pt x="126" y="1"/>
                  </a:lnTo>
                  <a:lnTo>
                    <a:pt x="144" y="3"/>
                  </a:lnTo>
                  <a:lnTo>
                    <a:pt x="163" y="6"/>
                  </a:lnTo>
                  <a:lnTo>
                    <a:pt x="182" y="13"/>
                  </a:lnTo>
                  <a:lnTo>
                    <a:pt x="198" y="22"/>
                  </a:lnTo>
                  <a:lnTo>
                    <a:pt x="213" y="35"/>
                  </a:lnTo>
                  <a:lnTo>
                    <a:pt x="224" y="54"/>
                  </a:lnTo>
                  <a:lnTo>
                    <a:pt x="229" y="77"/>
                  </a:lnTo>
                  <a:lnTo>
                    <a:pt x="174" y="77"/>
                  </a:lnTo>
                  <a:lnTo>
                    <a:pt x="171" y="66"/>
                  </a:lnTo>
                  <a:lnTo>
                    <a:pt x="165" y="56"/>
                  </a:lnTo>
                  <a:lnTo>
                    <a:pt x="154" y="46"/>
                  </a:lnTo>
                  <a:lnTo>
                    <a:pt x="136" y="40"/>
                  </a:lnTo>
                  <a:lnTo>
                    <a:pt x="114" y="38"/>
                  </a:lnTo>
                  <a:lnTo>
                    <a:pt x="96" y="40"/>
                  </a:lnTo>
                  <a:lnTo>
                    <a:pt x="80" y="43"/>
                  </a:lnTo>
                  <a:lnTo>
                    <a:pt x="69" y="50"/>
                  </a:lnTo>
                  <a:lnTo>
                    <a:pt x="61" y="59"/>
                  </a:lnTo>
                  <a:lnTo>
                    <a:pt x="57" y="72"/>
                  </a:lnTo>
                  <a:lnTo>
                    <a:pt x="61" y="83"/>
                  </a:lnTo>
                  <a:lnTo>
                    <a:pt x="69" y="91"/>
                  </a:lnTo>
                  <a:lnTo>
                    <a:pt x="81" y="96"/>
                  </a:lnTo>
                  <a:lnTo>
                    <a:pt x="99" y="99"/>
                  </a:lnTo>
                  <a:lnTo>
                    <a:pt x="117" y="103"/>
                  </a:lnTo>
                  <a:lnTo>
                    <a:pt x="138" y="106"/>
                  </a:lnTo>
                  <a:lnTo>
                    <a:pt x="158" y="109"/>
                  </a:lnTo>
                  <a:lnTo>
                    <a:pt x="178" y="112"/>
                  </a:lnTo>
                  <a:lnTo>
                    <a:pt x="197" y="119"/>
                  </a:lnTo>
                  <a:lnTo>
                    <a:pt x="213" y="127"/>
                  </a:lnTo>
                  <a:lnTo>
                    <a:pt x="226" y="139"/>
                  </a:lnTo>
                  <a:lnTo>
                    <a:pt x="234" y="155"/>
                  </a:lnTo>
                  <a:lnTo>
                    <a:pt x="237" y="176"/>
                  </a:lnTo>
                  <a:lnTo>
                    <a:pt x="234" y="197"/>
                  </a:lnTo>
                  <a:lnTo>
                    <a:pt x="226" y="215"/>
                  </a:lnTo>
                  <a:lnTo>
                    <a:pt x="215" y="229"/>
                  </a:lnTo>
                  <a:lnTo>
                    <a:pt x="198" y="239"/>
                  </a:lnTo>
                  <a:lnTo>
                    <a:pt x="181" y="247"/>
                  </a:lnTo>
                  <a:lnTo>
                    <a:pt x="162" y="252"/>
                  </a:lnTo>
                  <a:lnTo>
                    <a:pt x="141" y="253"/>
                  </a:lnTo>
                  <a:lnTo>
                    <a:pt x="122" y="255"/>
                  </a:lnTo>
                  <a:lnTo>
                    <a:pt x="88" y="253"/>
                  </a:lnTo>
                  <a:lnTo>
                    <a:pt x="59" y="247"/>
                  </a:lnTo>
                  <a:lnTo>
                    <a:pt x="38" y="237"/>
                  </a:lnTo>
                  <a:lnTo>
                    <a:pt x="20" y="225"/>
                  </a:lnTo>
                  <a:lnTo>
                    <a:pt x="9" y="208"/>
                  </a:lnTo>
                  <a:lnTo>
                    <a:pt x="1" y="191"/>
                  </a:lnTo>
                  <a:lnTo>
                    <a:pt x="0" y="170"/>
                  </a:lnTo>
                  <a:lnTo>
                    <a:pt x="54" y="170"/>
                  </a:lnTo>
                  <a:lnTo>
                    <a:pt x="57" y="188"/>
                  </a:lnTo>
                  <a:lnTo>
                    <a:pt x="67" y="200"/>
                  </a:lnTo>
                  <a:lnTo>
                    <a:pt x="81" y="210"/>
                  </a:lnTo>
                  <a:lnTo>
                    <a:pt x="101" y="215"/>
                  </a:lnTo>
                  <a:lnTo>
                    <a:pt x="123" y="216"/>
                  </a:lnTo>
                  <a:lnTo>
                    <a:pt x="141" y="216"/>
                  </a:lnTo>
                  <a:lnTo>
                    <a:pt x="157" y="212"/>
                  </a:lnTo>
                  <a:lnTo>
                    <a:pt x="171" y="205"/>
                  </a:lnTo>
                  <a:lnTo>
                    <a:pt x="179" y="196"/>
                  </a:lnTo>
                  <a:lnTo>
                    <a:pt x="182" y="181"/>
                  </a:lnTo>
                  <a:lnTo>
                    <a:pt x="179" y="170"/>
                  </a:lnTo>
                  <a:lnTo>
                    <a:pt x="171" y="162"/>
                  </a:lnTo>
                  <a:lnTo>
                    <a:pt x="158" y="155"/>
                  </a:lnTo>
                  <a:lnTo>
                    <a:pt x="142" y="151"/>
                  </a:lnTo>
                  <a:lnTo>
                    <a:pt x="125" y="147"/>
                  </a:lnTo>
                  <a:lnTo>
                    <a:pt x="104" y="144"/>
                  </a:lnTo>
                  <a:lnTo>
                    <a:pt x="83" y="141"/>
                  </a:lnTo>
                  <a:lnTo>
                    <a:pt x="64" y="138"/>
                  </a:lnTo>
                  <a:lnTo>
                    <a:pt x="46" y="131"/>
                  </a:lnTo>
                  <a:lnTo>
                    <a:pt x="30" y="123"/>
                  </a:lnTo>
                  <a:lnTo>
                    <a:pt x="17" y="111"/>
                  </a:lnTo>
                  <a:lnTo>
                    <a:pt x="8" y="96"/>
                  </a:lnTo>
                  <a:lnTo>
                    <a:pt x="6" y="75"/>
                  </a:lnTo>
                  <a:lnTo>
                    <a:pt x="8" y="54"/>
                  </a:lnTo>
                  <a:lnTo>
                    <a:pt x="16" y="37"/>
                  </a:lnTo>
                  <a:lnTo>
                    <a:pt x="29" y="24"/>
                  </a:lnTo>
                  <a:lnTo>
                    <a:pt x="45" y="13"/>
                  </a:lnTo>
                  <a:lnTo>
                    <a:pt x="65" y="6"/>
                  </a:lnTo>
                  <a:lnTo>
                    <a:pt x="88" y="1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599980" y="1874395"/>
            <a:ext cx="7232231" cy="368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89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20755" y="310622"/>
            <a:ext cx="7618702" cy="3634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13F8D314-6E3C-4B33-9379-2214DF38A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11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20755" y="310622"/>
            <a:ext cx="7618702" cy="3634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13F8D314-6E3C-4B33-9379-2214DF38A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850A64-B9C5-40AA-BFA7-4B2350E5E642}"/>
              </a:ext>
            </a:extLst>
          </p:cNvPr>
          <p:cNvSpPr/>
          <p:nvPr userDrawn="1"/>
        </p:nvSpPr>
        <p:spPr>
          <a:xfrm>
            <a:off x="0" y="-1"/>
            <a:ext cx="10058400" cy="1005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4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7DF06B-822F-4986-9B84-4410810AE924}"/>
              </a:ext>
            </a:extLst>
          </p:cNvPr>
          <p:cNvCxnSpPr/>
          <p:nvPr userDrawn="1"/>
        </p:nvCxnSpPr>
        <p:spPr>
          <a:xfrm>
            <a:off x="0" y="7332812"/>
            <a:ext cx="100584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0485BAE-B7E1-4672-9485-F6648D17AEEE}"/>
              </a:ext>
            </a:extLst>
          </p:cNvPr>
          <p:cNvGrpSpPr/>
          <p:nvPr userDrawn="1"/>
        </p:nvGrpSpPr>
        <p:grpSpPr>
          <a:xfrm>
            <a:off x="1914772" y="406559"/>
            <a:ext cx="3093770" cy="778109"/>
            <a:chOff x="6043557" y="881478"/>
            <a:chExt cx="2006593" cy="5046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F1F7A4A-CAD7-4985-B2D2-262C32E73434}"/>
                </a:ext>
              </a:extLst>
            </p:cNvPr>
            <p:cNvGrpSpPr/>
            <p:nvPr userDrawn="1"/>
          </p:nvGrpSpPr>
          <p:grpSpPr>
            <a:xfrm>
              <a:off x="6043557" y="881478"/>
              <a:ext cx="505452" cy="504675"/>
              <a:chOff x="7139510" y="464355"/>
              <a:chExt cx="430170" cy="429509"/>
            </a:xfrm>
          </p:grpSpPr>
          <p:sp>
            <p:nvSpPr>
              <p:cNvPr id="24" name="Freeform 2">
                <a:extLst>
                  <a:ext uri="{FF2B5EF4-FFF2-40B4-BE49-F238E27FC236}">
                    <a16:creationId xmlns:a16="http://schemas.microsoft.com/office/drawing/2014/main" id="{7A445DC6-661C-40A6-AFBA-C64B4A505EC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182474" y="507253"/>
                <a:ext cx="344241" cy="343712"/>
              </a:xfrm>
              <a:custGeom>
                <a:avLst/>
                <a:gdLst>
                  <a:gd name="T0" fmla="*/ 304 w 1314"/>
                  <a:gd name="T1" fmla="*/ 1155 h 1314"/>
                  <a:gd name="T2" fmla="*/ 406 w 1314"/>
                  <a:gd name="T3" fmla="*/ 1215 h 1314"/>
                  <a:gd name="T4" fmla="*/ 507 w 1314"/>
                  <a:gd name="T5" fmla="*/ 1314 h 1314"/>
                  <a:gd name="T6" fmla="*/ 364 w 1314"/>
                  <a:gd name="T7" fmla="*/ 1264 h 1314"/>
                  <a:gd name="T8" fmla="*/ 239 w 1314"/>
                  <a:gd name="T9" fmla="*/ 1186 h 1314"/>
                  <a:gd name="T10" fmla="*/ 255 w 1314"/>
                  <a:gd name="T11" fmla="*/ 1118 h 1314"/>
                  <a:gd name="T12" fmla="*/ 1131 w 1314"/>
                  <a:gd name="T13" fmla="*/ 1138 h 1314"/>
                  <a:gd name="T14" fmla="*/ 1014 w 1314"/>
                  <a:gd name="T15" fmla="*/ 1229 h 1314"/>
                  <a:gd name="T16" fmla="*/ 881 w 1314"/>
                  <a:gd name="T17" fmla="*/ 1293 h 1314"/>
                  <a:gd name="T18" fmla="*/ 852 w 1314"/>
                  <a:gd name="T19" fmla="*/ 1237 h 1314"/>
                  <a:gd name="T20" fmla="*/ 961 w 1314"/>
                  <a:gd name="T21" fmla="*/ 1187 h 1314"/>
                  <a:gd name="T22" fmla="*/ 1059 w 1314"/>
                  <a:gd name="T23" fmla="*/ 1118 h 1314"/>
                  <a:gd name="T24" fmla="*/ 77 w 1314"/>
                  <a:gd name="T25" fmla="*/ 852 h 1314"/>
                  <a:gd name="T26" fmla="*/ 127 w 1314"/>
                  <a:gd name="T27" fmla="*/ 961 h 1314"/>
                  <a:gd name="T28" fmla="*/ 196 w 1314"/>
                  <a:gd name="T29" fmla="*/ 1059 h 1314"/>
                  <a:gd name="T30" fmla="*/ 129 w 1314"/>
                  <a:gd name="T31" fmla="*/ 1075 h 1314"/>
                  <a:gd name="T32" fmla="*/ 50 w 1314"/>
                  <a:gd name="T33" fmla="*/ 950 h 1314"/>
                  <a:gd name="T34" fmla="*/ 0 w 1314"/>
                  <a:gd name="T35" fmla="*/ 807 h 1314"/>
                  <a:gd name="T36" fmla="*/ 1293 w 1314"/>
                  <a:gd name="T37" fmla="*/ 881 h 1314"/>
                  <a:gd name="T38" fmla="*/ 1229 w 1314"/>
                  <a:gd name="T39" fmla="*/ 1016 h 1314"/>
                  <a:gd name="T40" fmla="*/ 1137 w 1314"/>
                  <a:gd name="T41" fmla="*/ 1131 h 1314"/>
                  <a:gd name="T42" fmla="*/ 1155 w 1314"/>
                  <a:gd name="T43" fmla="*/ 1011 h 1314"/>
                  <a:gd name="T44" fmla="*/ 1214 w 1314"/>
                  <a:gd name="T45" fmla="*/ 908 h 1314"/>
                  <a:gd name="T46" fmla="*/ 1314 w 1314"/>
                  <a:gd name="T47" fmla="*/ 807 h 1314"/>
                  <a:gd name="T48" fmla="*/ 196 w 1314"/>
                  <a:gd name="T49" fmla="*/ 255 h 1314"/>
                  <a:gd name="T50" fmla="*/ 127 w 1314"/>
                  <a:gd name="T51" fmla="*/ 353 h 1314"/>
                  <a:gd name="T52" fmla="*/ 77 w 1314"/>
                  <a:gd name="T53" fmla="*/ 462 h 1314"/>
                  <a:gd name="T54" fmla="*/ 21 w 1314"/>
                  <a:gd name="T55" fmla="*/ 433 h 1314"/>
                  <a:gd name="T56" fmla="*/ 85 w 1314"/>
                  <a:gd name="T57" fmla="*/ 300 h 1314"/>
                  <a:gd name="T58" fmla="*/ 177 w 1314"/>
                  <a:gd name="T59" fmla="*/ 184 h 1314"/>
                  <a:gd name="T60" fmla="*/ 1186 w 1314"/>
                  <a:gd name="T61" fmla="*/ 239 h 1314"/>
                  <a:gd name="T62" fmla="*/ 1264 w 1314"/>
                  <a:gd name="T63" fmla="*/ 364 h 1314"/>
                  <a:gd name="T64" fmla="*/ 1314 w 1314"/>
                  <a:gd name="T65" fmla="*/ 507 h 1314"/>
                  <a:gd name="T66" fmla="*/ 1214 w 1314"/>
                  <a:gd name="T67" fmla="*/ 406 h 1314"/>
                  <a:gd name="T68" fmla="*/ 1155 w 1314"/>
                  <a:gd name="T69" fmla="*/ 303 h 1314"/>
                  <a:gd name="T70" fmla="*/ 1137 w 1314"/>
                  <a:gd name="T71" fmla="*/ 183 h 1314"/>
                  <a:gd name="T72" fmla="*/ 462 w 1314"/>
                  <a:gd name="T73" fmla="*/ 77 h 1314"/>
                  <a:gd name="T74" fmla="*/ 353 w 1314"/>
                  <a:gd name="T75" fmla="*/ 126 h 1314"/>
                  <a:gd name="T76" fmla="*/ 255 w 1314"/>
                  <a:gd name="T77" fmla="*/ 195 h 1314"/>
                  <a:gd name="T78" fmla="*/ 239 w 1314"/>
                  <a:gd name="T79" fmla="*/ 128 h 1314"/>
                  <a:gd name="T80" fmla="*/ 364 w 1314"/>
                  <a:gd name="T81" fmla="*/ 49 h 1314"/>
                  <a:gd name="T82" fmla="*/ 507 w 1314"/>
                  <a:gd name="T83" fmla="*/ 0 h 1314"/>
                  <a:gd name="T84" fmla="*/ 881 w 1314"/>
                  <a:gd name="T85" fmla="*/ 21 h 1314"/>
                  <a:gd name="T86" fmla="*/ 1014 w 1314"/>
                  <a:gd name="T87" fmla="*/ 85 h 1314"/>
                  <a:gd name="T88" fmla="*/ 1131 w 1314"/>
                  <a:gd name="T89" fmla="*/ 176 h 1314"/>
                  <a:gd name="T90" fmla="*/ 1011 w 1314"/>
                  <a:gd name="T91" fmla="*/ 159 h 1314"/>
                  <a:gd name="T92" fmla="*/ 908 w 1314"/>
                  <a:gd name="T93" fmla="*/ 99 h 1314"/>
                  <a:gd name="T94" fmla="*/ 807 w 1314"/>
                  <a:gd name="T95" fmla="*/ 0 h 1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14" h="1314">
                    <a:moveTo>
                      <a:pt x="255" y="1118"/>
                    </a:moveTo>
                    <a:lnTo>
                      <a:pt x="304" y="1155"/>
                    </a:lnTo>
                    <a:lnTo>
                      <a:pt x="353" y="1187"/>
                    </a:lnTo>
                    <a:lnTo>
                      <a:pt x="406" y="1215"/>
                    </a:lnTo>
                    <a:lnTo>
                      <a:pt x="462" y="1237"/>
                    </a:lnTo>
                    <a:lnTo>
                      <a:pt x="507" y="1314"/>
                    </a:lnTo>
                    <a:lnTo>
                      <a:pt x="433" y="1293"/>
                    </a:lnTo>
                    <a:lnTo>
                      <a:pt x="364" y="1264"/>
                    </a:lnTo>
                    <a:lnTo>
                      <a:pt x="300" y="1229"/>
                    </a:lnTo>
                    <a:lnTo>
                      <a:pt x="239" y="1186"/>
                    </a:lnTo>
                    <a:lnTo>
                      <a:pt x="183" y="1138"/>
                    </a:lnTo>
                    <a:lnTo>
                      <a:pt x="255" y="1118"/>
                    </a:lnTo>
                    <a:close/>
                    <a:moveTo>
                      <a:pt x="1059" y="1118"/>
                    </a:moveTo>
                    <a:lnTo>
                      <a:pt x="1131" y="1138"/>
                    </a:lnTo>
                    <a:lnTo>
                      <a:pt x="1075" y="1186"/>
                    </a:lnTo>
                    <a:lnTo>
                      <a:pt x="1014" y="1229"/>
                    </a:lnTo>
                    <a:lnTo>
                      <a:pt x="950" y="1264"/>
                    </a:lnTo>
                    <a:lnTo>
                      <a:pt x="881" y="1293"/>
                    </a:lnTo>
                    <a:lnTo>
                      <a:pt x="807" y="1314"/>
                    </a:lnTo>
                    <a:lnTo>
                      <a:pt x="852" y="1237"/>
                    </a:lnTo>
                    <a:lnTo>
                      <a:pt x="908" y="1215"/>
                    </a:lnTo>
                    <a:lnTo>
                      <a:pt x="961" y="1187"/>
                    </a:lnTo>
                    <a:lnTo>
                      <a:pt x="1011" y="1155"/>
                    </a:lnTo>
                    <a:lnTo>
                      <a:pt x="1059" y="1118"/>
                    </a:lnTo>
                    <a:close/>
                    <a:moveTo>
                      <a:pt x="0" y="807"/>
                    </a:moveTo>
                    <a:lnTo>
                      <a:pt x="77" y="852"/>
                    </a:lnTo>
                    <a:lnTo>
                      <a:pt x="100" y="908"/>
                    </a:lnTo>
                    <a:lnTo>
                      <a:pt x="127" y="961"/>
                    </a:lnTo>
                    <a:lnTo>
                      <a:pt x="159" y="1011"/>
                    </a:lnTo>
                    <a:lnTo>
                      <a:pt x="196" y="1059"/>
                    </a:lnTo>
                    <a:lnTo>
                      <a:pt x="177" y="1131"/>
                    </a:lnTo>
                    <a:lnTo>
                      <a:pt x="129" y="1075"/>
                    </a:lnTo>
                    <a:lnTo>
                      <a:pt x="85" y="1016"/>
                    </a:lnTo>
                    <a:lnTo>
                      <a:pt x="50" y="950"/>
                    </a:lnTo>
                    <a:lnTo>
                      <a:pt x="21" y="881"/>
                    </a:lnTo>
                    <a:lnTo>
                      <a:pt x="0" y="807"/>
                    </a:lnTo>
                    <a:close/>
                    <a:moveTo>
                      <a:pt x="1314" y="807"/>
                    </a:moveTo>
                    <a:lnTo>
                      <a:pt x="1293" y="881"/>
                    </a:lnTo>
                    <a:lnTo>
                      <a:pt x="1264" y="950"/>
                    </a:lnTo>
                    <a:lnTo>
                      <a:pt x="1229" y="1016"/>
                    </a:lnTo>
                    <a:lnTo>
                      <a:pt x="1186" y="1075"/>
                    </a:lnTo>
                    <a:lnTo>
                      <a:pt x="1137" y="1131"/>
                    </a:lnTo>
                    <a:lnTo>
                      <a:pt x="1118" y="1059"/>
                    </a:lnTo>
                    <a:lnTo>
                      <a:pt x="1155" y="1011"/>
                    </a:lnTo>
                    <a:lnTo>
                      <a:pt x="1187" y="961"/>
                    </a:lnTo>
                    <a:lnTo>
                      <a:pt x="1214" y="908"/>
                    </a:lnTo>
                    <a:lnTo>
                      <a:pt x="1237" y="852"/>
                    </a:lnTo>
                    <a:lnTo>
                      <a:pt x="1314" y="807"/>
                    </a:lnTo>
                    <a:close/>
                    <a:moveTo>
                      <a:pt x="177" y="184"/>
                    </a:moveTo>
                    <a:lnTo>
                      <a:pt x="196" y="255"/>
                    </a:lnTo>
                    <a:lnTo>
                      <a:pt x="159" y="303"/>
                    </a:lnTo>
                    <a:lnTo>
                      <a:pt x="127" y="353"/>
                    </a:lnTo>
                    <a:lnTo>
                      <a:pt x="100" y="406"/>
                    </a:lnTo>
                    <a:lnTo>
                      <a:pt x="77" y="462"/>
                    </a:lnTo>
                    <a:lnTo>
                      <a:pt x="0" y="507"/>
                    </a:lnTo>
                    <a:lnTo>
                      <a:pt x="21" y="433"/>
                    </a:lnTo>
                    <a:lnTo>
                      <a:pt x="50" y="364"/>
                    </a:lnTo>
                    <a:lnTo>
                      <a:pt x="85" y="300"/>
                    </a:lnTo>
                    <a:lnTo>
                      <a:pt x="129" y="239"/>
                    </a:lnTo>
                    <a:lnTo>
                      <a:pt x="177" y="184"/>
                    </a:lnTo>
                    <a:close/>
                    <a:moveTo>
                      <a:pt x="1137" y="183"/>
                    </a:moveTo>
                    <a:lnTo>
                      <a:pt x="1186" y="239"/>
                    </a:lnTo>
                    <a:lnTo>
                      <a:pt x="1229" y="300"/>
                    </a:lnTo>
                    <a:lnTo>
                      <a:pt x="1264" y="364"/>
                    </a:lnTo>
                    <a:lnTo>
                      <a:pt x="1293" y="433"/>
                    </a:lnTo>
                    <a:lnTo>
                      <a:pt x="1314" y="507"/>
                    </a:lnTo>
                    <a:lnTo>
                      <a:pt x="1237" y="462"/>
                    </a:lnTo>
                    <a:lnTo>
                      <a:pt x="1214" y="406"/>
                    </a:lnTo>
                    <a:lnTo>
                      <a:pt x="1187" y="353"/>
                    </a:lnTo>
                    <a:lnTo>
                      <a:pt x="1155" y="303"/>
                    </a:lnTo>
                    <a:lnTo>
                      <a:pt x="1118" y="255"/>
                    </a:lnTo>
                    <a:lnTo>
                      <a:pt x="1137" y="183"/>
                    </a:lnTo>
                    <a:close/>
                    <a:moveTo>
                      <a:pt x="507" y="0"/>
                    </a:moveTo>
                    <a:lnTo>
                      <a:pt x="462" y="77"/>
                    </a:lnTo>
                    <a:lnTo>
                      <a:pt x="406" y="99"/>
                    </a:lnTo>
                    <a:lnTo>
                      <a:pt x="353" y="126"/>
                    </a:lnTo>
                    <a:lnTo>
                      <a:pt x="304" y="159"/>
                    </a:lnTo>
                    <a:lnTo>
                      <a:pt x="255" y="195"/>
                    </a:lnTo>
                    <a:lnTo>
                      <a:pt x="183" y="176"/>
                    </a:lnTo>
                    <a:lnTo>
                      <a:pt x="239" y="128"/>
                    </a:lnTo>
                    <a:lnTo>
                      <a:pt x="300" y="85"/>
                    </a:lnTo>
                    <a:lnTo>
                      <a:pt x="364" y="49"/>
                    </a:lnTo>
                    <a:lnTo>
                      <a:pt x="433" y="21"/>
                    </a:lnTo>
                    <a:lnTo>
                      <a:pt x="507" y="0"/>
                    </a:lnTo>
                    <a:close/>
                    <a:moveTo>
                      <a:pt x="807" y="0"/>
                    </a:moveTo>
                    <a:lnTo>
                      <a:pt x="881" y="21"/>
                    </a:lnTo>
                    <a:lnTo>
                      <a:pt x="950" y="49"/>
                    </a:lnTo>
                    <a:lnTo>
                      <a:pt x="1014" y="85"/>
                    </a:lnTo>
                    <a:lnTo>
                      <a:pt x="1075" y="128"/>
                    </a:lnTo>
                    <a:lnTo>
                      <a:pt x="1131" y="176"/>
                    </a:lnTo>
                    <a:lnTo>
                      <a:pt x="1059" y="195"/>
                    </a:lnTo>
                    <a:lnTo>
                      <a:pt x="1011" y="159"/>
                    </a:lnTo>
                    <a:lnTo>
                      <a:pt x="961" y="126"/>
                    </a:lnTo>
                    <a:lnTo>
                      <a:pt x="908" y="99"/>
                    </a:lnTo>
                    <a:lnTo>
                      <a:pt x="852" y="77"/>
                    </a:lnTo>
                    <a:lnTo>
                      <a:pt x="80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47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" name="Freeform 3">
                <a:extLst>
                  <a:ext uri="{FF2B5EF4-FFF2-40B4-BE49-F238E27FC236}">
                    <a16:creationId xmlns:a16="http://schemas.microsoft.com/office/drawing/2014/main" id="{DC470ACA-9F4F-467D-BED1-AC58BD058B4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139510" y="464355"/>
                <a:ext cx="430170" cy="429509"/>
              </a:xfrm>
              <a:custGeom>
                <a:avLst/>
                <a:gdLst>
                  <a:gd name="T0" fmla="*/ 649 w 1640"/>
                  <a:gd name="T1" fmla="*/ 1277 h 1642"/>
                  <a:gd name="T2" fmla="*/ 760 w 1640"/>
                  <a:gd name="T3" fmla="*/ 1306 h 1642"/>
                  <a:gd name="T4" fmla="*/ 880 w 1640"/>
                  <a:gd name="T5" fmla="*/ 1306 h 1642"/>
                  <a:gd name="T6" fmla="*/ 993 w 1640"/>
                  <a:gd name="T7" fmla="*/ 1277 h 1642"/>
                  <a:gd name="T8" fmla="*/ 821 w 1640"/>
                  <a:gd name="T9" fmla="*/ 1642 h 1642"/>
                  <a:gd name="T10" fmla="*/ 489 w 1640"/>
                  <a:gd name="T11" fmla="*/ 928 h 1642"/>
                  <a:gd name="T12" fmla="*/ 523 w 1640"/>
                  <a:gd name="T13" fmla="*/ 1001 h 1642"/>
                  <a:gd name="T14" fmla="*/ 574 w 1640"/>
                  <a:gd name="T15" fmla="*/ 1067 h 1642"/>
                  <a:gd name="T16" fmla="*/ 640 w 1640"/>
                  <a:gd name="T17" fmla="*/ 1119 h 1642"/>
                  <a:gd name="T18" fmla="*/ 715 w 1640"/>
                  <a:gd name="T19" fmla="*/ 1152 h 1642"/>
                  <a:gd name="T20" fmla="*/ 489 w 1640"/>
                  <a:gd name="T21" fmla="*/ 928 h 1642"/>
                  <a:gd name="T22" fmla="*/ 1235 w 1640"/>
                  <a:gd name="T23" fmla="*/ 1236 h 1642"/>
                  <a:gd name="T24" fmla="*/ 964 w 1640"/>
                  <a:gd name="T25" fmla="*/ 1138 h 1642"/>
                  <a:gd name="T26" fmla="*/ 1034 w 1640"/>
                  <a:gd name="T27" fmla="*/ 1096 h 1642"/>
                  <a:gd name="T28" fmla="*/ 1095 w 1640"/>
                  <a:gd name="T29" fmla="*/ 1035 h 1642"/>
                  <a:gd name="T30" fmla="*/ 1137 w 1640"/>
                  <a:gd name="T31" fmla="*/ 965 h 1642"/>
                  <a:gd name="T32" fmla="*/ 386 w 1640"/>
                  <a:gd name="T33" fmla="*/ 597 h 1642"/>
                  <a:gd name="T34" fmla="*/ 346 w 1640"/>
                  <a:gd name="T35" fmla="*/ 705 h 1642"/>
                  <a:gd name="T36" fmla="*/ 332 w 1640"/>
                  <a:gd name="T37" fmla="*/ 822 h 1642"/>
                  <a:gd name="T38" fmla="*/ 346 w 1640"/>
                  <a:gd name="T39" fmla="*/ 937 h 1642"/>
                  <a:gd name="T40" fmla="*/ 386 w 1640"/>
                  <a:gd name="T41" fmla="*/ 1045 h 1642"/>
                  <a:gd name="T42" fmla="*/ 386 w 1640"/>
                  <a:gd name="T43" fmla="*/ 597 h 1642"/>
                  <a:gd name="T44" fmla="*/ 1640 w 1640"/>
                  <a:gd name="T45" fmla="*/ 822 h 1642"/>
                  <a:gd name="T46" fmla="*/ 1276 w 1640"/>
                  <a:gd name="T47" fmla="*/ 993 h 1642"/>
                  <a:gd name="T48" fmla="*/ 1305 w 1640"/>
                  <a:gd name="T49" fmla="*/ 881 h 1642"/>
                  <a:gd name="T50" fmla="*/ 1305 w 1640"/>
                  <a:gd name="T51" fmla="*/ 761 h 1642"/>
                  <a:gd name="T52" fmla="*/ 1276 w 1640"/>
                  <a:gd name="T53" fmla="*/ 650 h 1642"/>
                  <a:gd name="T54" fmla="*/ 407 w 1640"/>
                  <a:gd name="T55" fmla="*/ 408 h 1642"/>
                  <a:gd name="T56" fmla="*/ 677 w 1640"/>
                  <a:gd name="T57" fmla="*/ 504 h 1642"/>
                  <a:gd name="T58" fmla="*/ 606 w 1640"/>
                  <a:gd name="T59" fmla="*/ 547 h 1642"/>
                  <a:gd name="T60" fmla="*/ 547 w 1640"/>
                  <a:gd name="T61" fmla="*/ 607 h 1642"/>
                  <a:gd name="T62" fmla="*/ 503 w 1640"/>
                  <a:gd name="T63" fmla="*/ 677 h 1642"/>
                  <a:gd name="T64" fmla="*/ 407 w 1640"/>
                  <a:gd name="T65" fmla="*/ 408 h 1642"/>
                  <a:gd name="T66" fmla="*/ 1151 w 1640"/>
                  <a:gd name="T67" fmla="*/ 716 h 1642"/>
                  <a:gd name="T68" fmla="*/ 1118 w 1640"/>
                  <a:gd name="T69" fmla="*/ 640 h 1642"/>
                  <a:gd name="T70" fmla="*/ 1066 w 1640"/>
                  <a:gd name="T71" fmla="*/ 575 h 1642"/>
                  <a:gd name="T72" fmla="*/ 1001 w 1640"/>
                  <a:gd name="T73" fmla="*/ 523 h 1642"/>
                  <a:gd name="T74" fmla="*/ 927 w 1640"/>
                  <a:gd name="T75" fmla="*/ 489 h 1642"/>
                  <a:gd name="T76" fmla="*/ 821 w 1640"/>
                  <a:gd name="T77" fmla="*/ 0 h 1642"/>
                  <a:gd name="T78" fmla="*/ 993 w 1640"/>
                  <a:gd name="T79" fmla="*/ 364 h 1642"/>
                  <a:gd name="T80" fmla="*/ 880 w 1640"/>
                  <a:gd name="T81" fmla="*/ 337 h 1642"/>
                  <a:gd name="T82" fmla="*/ 760 w 1640"/>
                  <a:gd name="T83" fmla="*/ 337 h 1642"/>
                  <a:gd name="T84" fmla="*/ 649 w 1640"/>
                  <a:gd name="T85" fmla="*/ 364 h 1642"/>
                  <a:gd name="T86" fmla="*/ 821 w 1640"/>
                  <a:gd name="T87" fmla="*/ 0 h 1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640" h="1642">
                    <a:moveTo>
                      <a:pt x="596" y="1255"/>
                    </a:moveTo>
                    <a:lnTo>
                      <a:pt x="649" y="1277"/>
                    </a:lnTo>
                    <a:lnTo>
                      <a:pt x="704" y="1295"/>
                    </a:lnTo>
                    <a:lnTo>
                      <a:pt x="760" y="1306"/>
                    </a:lnTo>
                    <a:lnTo>
                      <a:pt x="821" y="1310"/>
                    </a:lnTo>
                    <a:lnTo>
                      <a:pt x="880" y="1306"/>
                    </a:lnTo>
                    <a:lnTo>
                      <a:pt x="936" y="1295"/>
                    </a:lnTo>
                    <a:lnTo>
                      <a:pt x="993" y="1277"/>
                    </a:lnTo>
                    <a:lnTo>
                      <a:pt x="1044" y="1255"/>
                    </a:lnTo>
                    <a:lnTo>
                      <a:pt x="821" y="1642"/>
                    </a:lnTo>
                    <a:lnTo>
                      <a:pt x="596" y="1255"/>
                    </a:lnTo>
                    <a:close/>
                    <a:moveTo>
                      <a:pt x="489" y="928"/>
                    </a:moveTo>
                    <a:lnTo>
                      <a:pt x="503" y="965"/>
                    </a:lnTo>
                    <a:lnTo>
                      <a:pt x="523" y="1001"/>
                    </a:lnTo>
                    <a:lnTo>
                      <a:pt x="547" y="1035"/>
                    </a:lnTo>
                    <a:lnTo>
                      <a:pt x="574" y="1067"/>
                    </a:lnTo>
                    <a:lnTo>
                      <a:pt x="606" y="1096"/>
                    </a:lnTo>
                    <a:lnTo>
                      <a:pt x="640" y="1119"/>
                    </a:lnTo>
                    <a:lnTo>
                      <a:pt x="677" y="1138"/>
                    </a:lnTo>
                    <a:lnTo>
                      <a:pt x="715" y="1152"/>
                    </a:lnTo>
                    <a:lnTo>
                      <a:pt x="407" y="1236"/>
                    </a:lnTo>
                    <a:lnTo>
                      <a:pt x="489" y="928"/>
                    </a:lnTo>
                    <a:close/>
                    <a:moveTo>
                      <a:pt x="1151" y="928"/>
                    </a:moveTo>
                    <a:lnTo>
                      <a:pt x="1235" y="1236"/>
                    </a:lnTo>
                    <a:lnTo>
                      <a:pt x="927" y="1152"/>
                    </a:lnTo>
                    <a:lnTo>
                      <a:pt x="964" y="1138"/>
                    </a:lnTo>
                    <a:lnTo>
                      <a:pt x="1001" y="1119"/>
                    </a:lnTo>
                    <a:lnTo>
                      <a:pt x="1034" y="1096"/>
                    </a:lnTo>
                    <a:lnTo>
                      <a:pt x="1066" y="1067"/>
                    </a:lnTo>
                    <a:lnTo>
                      <a:pt x="1095" y="1035"/>
                    </a:lnTo>
                    <a:lnTo>
                      <a:pt x="1118" y="1001"/>
                    </a:lnTo>
                    <a:lnTo>
                      <a:pt x="1137" y="965"/>
                    </a:lnTo>
                    <a:lnTo>
                      <a:pt x="1151" y="928"/>
                    </a:lnTo>
                    <a:close/>
                    <a:moveTo>
                      <a:pt x="386" y="597"/>
                    </a:moveTo>
                    <a:lnTo>
                      <a:pt x="364" y="650"/>
                    </a:lnTo>
                    <a:lnTo>
                      <a:pt x="346" y="705"/>
                    </a:lnTo>
                    <a:lnTo>
                      <a:pt x="337" y="762"/>
                    </a:lnTo>
                    <a:lnTo>
                      <a:pt x="332" y="822"/>
                    </a:lnTo>
                    <a:lnTo>
                      <a:pt x="337" y="881"/>
                    </a:lnTo>
                    <a:lnTo>
                      <a:pt x="346" y="937"/>
                    </a:lnTo>
                    <a:lnTo>
                      <a:pt x="364" y="993"/>
                    </a:lnTo>
                    <a:lnTo>
                      <a:pt x="386" y="1045"/>
                    </a:lnTo>
                    <a:lnTo>
                      <a:pt x="0" y="822"/>
                    </a:lnTo>
                    <a:lnTo>
                      <a:pt x="386" y="597"/>
                    </a:lnTo>
                    <a:close/>
                    <a:moveTo>
                      <a:pt x="1254" y="597"/>
                    </a:moveTo>
                    <a:lnTo>
                      <a:pt x="1640" y="822"/>
                    </a:lnTo>
                    <a:lnTo>
                      <a:pt x="1254" y="1045"/>
                    </a:lnTo>
                    <a:lnTo>
                      <a:pt x="1276" y="993"/>
                    </a:lnTo>
                    <a:lnTo>
                      <a:pt x="1294" y="937"/>
                    </a:lnTo>
                    <a:lnTo>
                      <a:pt x="1305" y="881"/>
                    </a:lnTo>
                    <a:lnTo>
                      <a:pt x="1308" y="822"/>
                    </a:lnTo>
                    <a:lnTo>
                      <a:pt x="1305" y="761"/>
                    </a:lnTo>
                    <a:lnTo>
                      <a:pt x="1294" y="705"/>
                    </a:lnTo>
                    <a:lnTo>
                      <a:pt x="1276" y="650"/>
                    </a:lnTo>
                    <a:lnTo>
                      <a:pt x="1254" y="597"/>
                    </a:lnTo>
                    <a:close/>
                    <a:moveTo>
                      <a:pt x="407" y="408"/>
                    </a:moveTo>
                    <a:lnTo>
                      <a:pt x="715" y="489"/>
                    </a:lnTo>
                    <a:lnTo>
                      <a:pt x="677" y="504"/>
                    </a:lnTo>
                    <a:lnTo>
                      <a:pt x="640" y="523"/>
                    </a:lnTo>
                    <a:lnTo>
                      <a:pt x="606" y="547"/>
                    </a:lnTo>
                    <a:lnTo>
                      <a:pt x="574" y="575"/>
                    </a:lnTo>
                    <a:lnTo>
                      <a:pt x="547" y="607"/>
                    </a:lnTo>
                    <a:lnTo>
                      <a:pt x="523" y="640"/>
                    </a:lnTo>
                    <a:lnTo>
                      <a:pt x="503" y="677"/>
                    </a:lnTo>
                    <a:lnTo>
                      <a:pt x="489" y="716"/>
                    </a:lnTo>
                    <a:lnTo>
                      <a:pt x="407" y="408"/>
                    </a:lnTo>
                    <a:close/>
                    <a:moveTo>
                      <a:pt x="1235" y="408"/>
                    </a:moveTo>
                    <a:lnTo>
                      <a:pt x="1151" y="716"/>
                    </a:lnTo>
                    <a:lnTo>
                      <a:pt x="1137" y="677"/>
                    </a:lnTo>
                    <a:lnTo>
                      <a:pt x="1118" y="640"/>
                    </a:lnTo>
                    <a:lnTo>
                      <a:pt x="1095" y="607"/>
                    </a:lnTo>
                    <a:lnTo>
                      <a:pt x="1066" y="575"/>
                    </a:lnTo>
                    <a:lnTo>
                      <a:pt x="1034" y="547"/>
                    </a:lnTo>
                    <a:lnTo>
                      <a:pt x="1001" y="523"/>
                    </a:lnTo>
                    <a:lnTo>
                      <a:pt x="964" y="504"/>
                    </a:lnTo>
                    <a:lnTo>
                      <a:pt x="927" y="489"/>
                    </a:lnTo>
                    <a:lnTo>
                      <a:pt x="1235" y="408"/>
                    </a:lnTo>
                    <a:close/>
                    <a:moveTo>
                      <a:pt x="821" y="0"/>
                    </a:moveTo>
                    <a:lnTo>
                      <a:pt x="1044" y="387"/>
                    </a:lnTo>
                    <a:lnTo>
                      <a:pt x="993" y="364"/>
                    </a:lnTo>
                    <a:lnTo>
                      <a:pt x="936" y="347"/>
                    </a:lnTo>
                    <a:lnTo>
                      <a:pt x="880" y="337"/>
                    </a:lnTo>
                    <a:lnTo>
                      <a:pt x="821" y="332"/>
                    </a:lnTo>
                    <a:lnTo>
                      <a:pt x="760" y="337"/>
                    </a:lnTo>
                    <a:lnTo>
                      <a:pt x="704" y="347"/>
                    </a:lnTo>
                    <a:lnTo>
                      <a:pt x="649" y="364"/>
                    </a:lnTo>
                    <a:lnTo>
                      <a:pt x="596" y="387"/>
                    </a:lnTo>
                    <a:lnTo>
                      <a:pt x="8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47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  <p:sp>
          <p:nvSpPr>
            <p:cNvPr id="26" name="Freeform 4">
              <a:extLst>
                <a:ext uri="{FF2B5EF4-FFF2-40B4-BE49-F238E27FC236}">
                  <a16:creationId xmlns:a16="http://schemas.microsoft.com/office/drawing/2014/main" id="{53A39DA0-3533-4BA0-8BA2-AE68E62FFE9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5851" y="975999"/>
              <a:ext cx="1381155" cy="203507"/>
            </a:xfrm>
            <a:custGeom>
              <a:avLst/>
              <a:gdLst>
                <a:gd name="T0" fmla="*/ 1219 w 5271"/>
                <a:gd name="T1" fmla="*/ 313 h 777"/>
                <a:gd name="T2" fmla="*/ 1200 w 5271"/>
                <a:gd name="T3" fmla="*/ 121 h 777"/>
                <a:gd name="T4" fmla="*/ 372 w 5271"/>
                <a:gd name="T5" fmla="*/ 373 h 777"/>
                <a:gd name="T6" fmla="*/ 531 w 5271"/>
                <a:gd name="T7" fmla="*/ 235 h 777"/>
                <a:gd name="T8" fmla="*/ 388 w 5271"/>
                <a:gd name="T9" fmla="*/ 98 h 777"/>
                <a:gd name="T10" fmla="*/ 3921 w 5271"/>
                <a:gd name="T11" fmla="*/ 119 h 777"/>
                <a:gd name="T12" fmla="*/ 3778 w 5271"/>
                <a:gd name="T13" fmla="*/ 339 h 777"/>
                <a:gd name="T14" fmla="*/ 3863 w 5271"/>
                <a:gd name="T15" fmla="*/ 617 h 777"/>
                <a:gd name="T16" fmla="*/ 4084 w 5271"/>
                <a:gd name="T17" fmla="*/ 698 h 777"/>
                <a:gd name="T18" fmla="*/ 4307 w 5271"/>
                <a:gd name="T19" fmla="*/ 617 h 777"/>
                <a:gd name="T20" fmla="*/ 4392 w 5271"/>
                <a:gd name="T21" fmla="*/ 339 h 777"/>
                <a:gd name="T22" fmla="*/ 4250 w 5271"/>
                <a:gd name="T23" fmla="*/ 119 h 777"/>
                <a:gd name="T24" fmla="*/ 1772 w 5271"/>
                <a:gd name="T25" fmla="*/ 81 h 777"/>
                <a:gd name="T26" fmla="*/ 1559 w 5271"/>
                <a:gd name="T27" fmla="*/ 186 h 777"/>
                <a:gd name="T28" fmla="*/ 1507 w 5271"/>
                <a:gd name="T29" fmla="*/ 483 h 777"/>
                <a:gd name="T30" fmla="*/ 1673 w 5271"/>
                <a:gd name="T31" fmla="*/ 673 h 777"/>
                <a:gd name="T32" fmla="*/ 1905 w 5271"/>
                <a:gd name="T33" fmla="*/ 684 h 777"/>
                <a:gd name="T34" fmla="*/ 2091 w 5271"/>
                <a:gd name="T35" fmla="*/ 524 h 777"/>
                <a:gd name="T36" fmla="*/ 2074 w 5271"/>
                <a:gd name="T37" fmla="*/ 219 h 777"/>
                <a:gd name="T38" fmla="*/ 1873 w 5271"/>
                <a:gd name="T39" fmla="*/ 85 h 777"/>
                <a:gd name="T40" fmla="*/ 5186 w 5271"/>
                <a:gd name="T41" fmla="*/ 20 h 777"/>
                <a:gd name="T42" fmla="*/ 4583 w 5271"/>
                <a:gd name="T43" fmla="*/ 758 h 777"/>
                <a:gd name="T44" fmla="*/ 3740 w 5271"/>
                <a:gd name="T45" fmla="*/ 20 h 777"/>
                <a:gd name="T46" fmla="*/ 1097 w 5271"/>
                <a:gd name="T47" fmla="*/ 20 h 777"/>
                <a:gd name="T48" fmla="*/ 1281 w 5271"/>
                <a:gd name="T49" fmla="*/ 74 h 777"/>
                <a:gd name="T50" fmla="*/ 1328 w 5271"/>
                <a:gd name="T51" fmla="*/ 283 h 777"/>
                <a:gd name="T52" fmla="*/ 1264 w 5271"/>
                <a:gd name="T53" fmla="*/ 422 h 777"/>
                <a:gd name="T54" fmla="*/ 1328 w 5271"/>
                <a:gd name="T55" fmla="*/ 649 h 777"/>
                <a:gd name="T56" fmla="*/ 1260 w 5271"/>
                <a:gd name="T57" fmla="*/ 756 h 777"/>
                <a:gd name="T58" fmla="*/ 1230 w 5271"/>
                <a:gd name="T59" fmla="*/ 527 h 777"/>
                <a:gd name="T60" fmla="*/ 779 w 5271"/>
                <a:gd name="T61" fmla="*/ 437 h 777"/>
                <a:gd name="T62" fmla="*/ 483 w 5271"/>
                <a:gd name="T63" fmla="*/ 31 h 777"/>
                <a:gd name="T64" fmla="*/ 622 w 5271"/>
                <a:gd name="T65" fmla="*/ 235 h 777"/>
                <a:gd name="T66" fmla="*/ 463 w 5271"/>
                <a:gd name="T67" fmla="*/ 440 h 777"/>
                <a:gd name="T68" fmla="*/ 4084 w 5271"/>
                <a:gd name="T69" fmla="*/ 0 h 777"/>
                <a:gd name="T70" fmla="*/ 4378 w 5271"/>
                <a:gd name="T71" fmla="*/ 109 h 777"/>
                <a:gd name="T72" fmla="*/ 4482 w 5271"/>
                <a:gd name="T73" fmla="*/ 448 h 777"/>
                <a:gd name="T74" fmla="*/ 4304 w 5271"/>
                <a:gd name="T75" fmla="*/ 723 h 777"/>
                <a:gd name="T76" fmla="*/ 3993 w 5271"/>
                <a:gd name="T77" fmla="*/ 767 h 777"/>
                <a:gd name="T78" fmla="*/ 3735 w 5271"/>
                <a:gd name="T79" fmla="*/ 594 h 777"/>
                <a:gd name="T80" fmla="*/ 3714 w 5271"/>
                <a:gd name="T81" fmla="*/ 227 h 777"/>
                <a:gd name="T82" fmla="*/ 3950 w 5271"/>
                <a:gd name="T83" fmla="*/ 21 h 777"/>
                <a:gd name="T84" fmla="*/ 2781 w 5271"/>
                <a:gd name="T85" fmla="*/ 15 h 777"/>
                <a:gd name="T86" fmla="*/ 2996 w 5271"/>
                <a:gd name="T87" fmla="*/ 182 h 777"/>
                <a:gd name="T88" fmla="*/ 2906 w 5271"/>
                <a:gd name="T89" fmla="*/ 191 h 777"/>
                <a:gd name="T90" fmla="*/ 2606 w 5271"/>
                <a:gd name="T91" fmla="*/ 84 h 777"/>
                <a:gd name="T92" fmla="*/ 2372 w 5271"/>
                <a:gd name="T93" fmla="*/ 281 h 777"/>
                <a:gd name="T94" fmla="*/ 2439 w 5271"/>
                <a:gd name="T95" fmla="*/ 617 h 777"/>
                <a:gd name="T96" fmla="*/ 2757 w 5271"/>
                <a:gd name="T97" fmla="*/ 687 h 777"/>
                <a:gd name="T98" fmla="*/ 2941 w 5271"/>
                <a:gd name="T99" fmla="*/ 475 h 777"/>
                <a:gd name="T100" fmla="*/ 2947 w 5271"/>
                <a:gd name="T101" fmla="*/ 658 h 777"/>
                <a:gd name="T102" fmla="*/ 2598 w 5271"/>
                <a:gd name="T103" fmla="*/ 772 h 777"/>
                <a:gd name="T104" fmla="*/ 2301 w 5271"/>
                <a:gd name="T105" fmla="*/ 562 h 777"/>
                <a:gd name="T106" fmla="*/ 2304 w 5271"/>
                <a:gd name="T107" fmla="*/ 219 h 777"/>
                <a:gd name="T108" fmla="*/ 2547 w 5271"/>
                <a:gd name="T109" fmla="*/ 15 h 777"/>
                <a:gd name="T110" fmla="*/ 1984 w 5271"/>
                <a:gd name="T111" fmla="*/ 36 h 777"/>
                <a:gd name="T112" fmla="*/ 2192 w 5271"/>
                <a:gd name="T113" fmla="*/ 276 h 777"/>
                <a:gd name="T114" fmla="*/ 2128 w 5271"/>
                <a:gd name="T115" fmla="*/ 634 h 777"/>
                <a:gd name="T116" fmla="*/ 1851 w 5271"/>
                <a:gd name="T117" fmla="*/ 774 h 777"/>
                <a:gd name="T118" fmla="*/ 1548 w 5271"/>
                <a:gd name="T119" fmla="*/ 697 h 777"/>
                <a:gd name="T120" fmla="*/ 1405 w 5271"/>
                <a:gd name="T121" fmla="*/ 389 h 777"/>
                <a:gd name="T122" fmla="*/ 1548 w 5271"/>
                <a:gd name="T123" fmla="*/ 81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271" h="777">
                  <a:moveTo>
                    <a:pt x="779" y="98"/>
                  </a:moveTo>
                  <a:lnTo>
                    <a:pt x="779" y="358"/>
                  </a:lnTo>
                  <a:lnTo>
                    <a:pt x="1095" y="358"/>
                  </a:lnTo>
                  <a:lnTo>
                    <a:pt x="1135" y="357"/>
                  </a:lnTo>
                  <a:lnTo>
                    <a:pt x="1169" y="347"/>
                  </a:lnTo>
                  <a:lnTo>
                    <a:pt x="1198" y="334"/>
                  </a:lnTo>
                  <a:lnTo>
                    <a:pt x="1219" y="313"/>
                  </a:lnTo>
                  <a:lnTo>
                    <a:pt x="1235" y="289"/>
                  </a:lnTo>
                  <a:lnTo>
                    <a:pt x="1244" y="257"/>
                  </a:lnTo>
                  <a:lnTo>
                    <a:pt x="1248" y="222"/>
                  </a:lnTo>
                  <a:lnTo>
                    <a:pt x="1244" y="188"/>
                  </a:lnTo>
                  <a:lnTo>
                    <a:pt x="1235" y="161"/>
                  </a:lnTo>
                  <a:lnTo>
                    <a:pt x="1220" y="138"/>
                  </a:lnTo>
                  <a:lnTo>
                    <a:pt x="1200" y="121"/>
                  </a:lnTo>
                  <a:lnTo>
                    <a:pt x="1172" y="108"/>
                  </a:lnTo>
                  <a:lnTo>
                    <a:pt x="1140" y="101"/>
                  </a:lnTo>
                  <a:lnTo>
                    <a:pt x="1102" y="98"/>
                  </a:lnTo>
                  <a:lnTo>
                    <a:pt x="779" y="98"/>
                  </a:lnTo>
                  <a:close/>
                  <a:moveTo>
                    <a:pt x="85" y="98"/>
                  </a:moveTo>
                  <a:lnTo>
                    <a:pt x="85" y="373"/>
                  </a:lnTo>
                  <a:lnTo>
                    <a:pt x="372" y="373"/>
                  </a:lnTo>
                  <a:lnTo>
                    <a:pt x="415" y="371"/>
                  </a:lnTo>
                  <a:lnTo>
                    <a:pt x="452" y="363"/>
                  </a:lnTo>
                  <a:lnTo>
                    <a:pt x="481" y="349"/>
                  </a:lnTo>
                  <a:lnTo>
                    <a:pt x="504" y="329"/>
                  </a:lnTo>
                  <a:lnTo>
                    <a:pt x="518" y="304"/>
                  </a:lnTo>
                  <a:lnTo>
                    <a:pt x="528" y="273"/>
                  </a:lnTo>
                  <a:lnTo>
                    <a:pt x="531" y="235"/>
                  </a:lnTo>
                  <a:lnTo>
                    <a:pt x="528" y="198"/>
                  </a:lnTo>
                  <a:lnTo>
                    <a:pt x="520" y="166"/>
                  </a:lnTo>
                  <a:lnTo>
                    <a:pt x="505" y="142"/>
                  </a:lnTo>
                  <a:lnTo>
                    <a:pt x="486" y="122"/>
                  </a:lnTo>
                  <a:lnTo>
                    <a:pt x="459" y="109"/>
                  </a:lnTo>
                  <a:lnTo>
                    <a:pt x="427" y="101"/>
                  </a:lnTo>
                  <a:lnTo>
                    <a:pt x="388" y="98"/>
                  </a:lnTo>
                  <a:lnTo>
                    <a:pt x="85" y="98"/>
                  </a:lnTo>
                  <a:close/>
                  <a:moveTo>
                    <a:pt x="4084" y="79"/>
                  </a:moveTo>
                  <a:lnTo>
                    <a:pt x="4052" y="81"/>
                  </a:lnTo>
                  <a:lnTo>
                    <a:pt x="4019" y="85"/>
                  </a:lnTo>
                  <a:lnTo>
                    <a:pt x="3985" y="93"/>
                  </a:lnTo>
                  <a:lnTo>
                    <a:pt x="3951" y="105"/>
                  </a:lnTo>
                  <a:lnTo>
                    <a:pt x="3921" y="119"/>
                  </a:lnTo>
                  <a:lnTo>
                    <a:pt x="3890" y="138"/>
                  </a:lnTo>
                  <a:lnTo>
                    <a:pt x="3863" y="161"/>
                  </a:lnTo>
                  <a:lnTo>
                    <a:pt x="3839" y="186"/>
                  </a:lnTo>
                  <a:lnTo>
                    <a:pt x="3817" y="219"/>
                  </a:lnTo>
                  <a:lnTo>
                    <a:pt x="3799" y="254"/>
                  </a:lnTo>
                  <a:lnTo>
                    <a:pt x="3786" y="294"/>
                  </a:lnTo>
                  <a:lnTo>
                    <a:pt x="3778" y="339"/>
                  </a:lnTo>
                  <a:lnTo>
                    <a:pt x="3775" y="389"/>
                  </a:lnTo>
                  <a:lnTo>
                    <a:pt x="3778" y="438"/>
                  </a:lnTo>
                  <a:lnTo>
                    <a:pt x="3786" y="483"/>
                  </a:lnTo>
                  <a:lnTo>
                    <a:pt x="3799" y="524"/>
                  </a:lnTo>
                  <a:lnTo>
                    <a:pt x="3817" y="559"/>
                  </a:lnTo>
                  <a:lnTo>
                    <a:pt x="3839" y="591"/>
                  </a:lnTo>
                  <a:lnTo>
                    <a:pt x="3863" y="617"/>
                  </a:lnTo>
                  <a:lnTo>
                    <a:pt x="3890" y="639"/>
                  </a:lnTo>
                  <a:lnTo>
                    <a:pt x="3921" y="658"/>
                  </a:lnTo>
                  <a:lnTo>
                    <a:pt x="3951" y="673"/>
                  </a:lnTo>
                  <a:lnTo>
                    <a:pt x="3985" y="684"/>
                  </a:lnTo>
                  <a:lnTo>
                    <a:pt x="4019" y="692"/>
                  </a:lnTo>
                  <a:lnTo>
                    <a:pt x="4052" y="697"/>
                  </a:lnTo>
                  <a:lnTo>
                    <a:pt x="4084" y="698"/>
                  </a:lnTo>
                  <a:lnTo>
                    <a:pt x="4118" y="697"/>
                  </a:lnTo>
                  <a:lnTo>
                    <a:pt x="4152" y="692"/>
                  </a:lnTo>
                  <a:lnTo>
                    <a:pt x="4185" y="684"/>
                  </a:lnTo>
                  <a:lnTo>
                    <a:pt x="4218" y="673"/>
                  </a:lnTo>
                  <a:lnTo>
                    <a:pt x="4250" y="658"/>
                  </a:lnTo>
                  <a:lnTo>
                    <a:pt x="4280" y="639"/>
                  </a:lnTo>
                  <a:lnTo>
                    <a:pt x="4307" y="617"/>
                  </a:lnTo>
                  <a:lnTo>
                    <a:pt x="4331" y="591"/>
                  </a:lnTo>
                  <a:lnTo>
                    <a:pt x="4354" y="559"/>
                  </a:lnTo>
                  <a:lnTo>
                    <a:pt x="4372" y="524"/>
                  </a:lnTo>
                  <a:lnTo>
                    <a:pt x="4384" y="483"/>
                  </a:lnTo>
                  <a:lnTo>
                    <a:pt x="4392" y="438"/>
                  </a:lnTo>
                  <a:lnTo>
                    <a:pt x="4396" y="389"/>
                  </a:lnTo>
                  <a:lnTo>
                    <a:pt x="4392" y="339"/>
                  </a:lnTo>
                  <a:lnTo>
                    <a:pt x="4384" y="294"/>
                  </a:lnTo>
                  <a:lnTo>
                    <a:pt x="4372" y="254"/>
                  </a:lnTo>
                  <a:lnTo>
                    <a:pt x="4354" y="219"/>
                  </a:lnTo>
                  <a:lnTo>
                    <a:pt x="4331" y="186"/>
                  </a:lnTo>
                  <a:lnTo>
                    <a:pt x="4307" y="161"/>
                  </a:lnTo>
                  <a:lnTo>
                    <a:pt x="4280" y="138"/>
                  </a:lnTo>
                  <a:lnTo>
                    <a:pt x="4250" y="119"/>
                  </a:lnTo>
                  <a:lnTo>
                    <a:pt x="4218" y="105"/>
                  </a:lnTo>
                  <a:lnTo>
                    <a:pt x="4185" y="93"/>
                  </a:lnTo>
                  <a:lnTo>
                    <a:pt x="4152" y="85"/>
                  </a:lnTo>
                  <a:lnTo>
                    <a:pt x="4118" y="81"/>
                  </a:lnTo>
                  <a:lnTo>
                    <a:pt x="4084" y="79"/>
                  </a:lnTo>
                  <a:close/>
                  <a:moveTo>
                    <a:pt x="1806" y="79"/>
                  </a:moveTo>
                  <a:lnTo>
                    <a:pt x="1772" y="81"/>
                  </a:lnTo>
                  <a:lnTo>
                    <a:pt x="1738" y="85"/>
                  </a:lnTo>
                  <a:lnTo>
                    <a:pt x="1705" y="93"/>
                  </a:lnTo>
                  <a:lnTo>
                    <a:pt x="1673" y="105"/>
                  </a:lnTo>
                  <a:lnTo>
                    <a:pt x="1641" y="119"/>
                  </a:lnTo>
                  <a:lnTo>
                    <a:pt x="1612" y="138"/>
                  </a:lnTo>
                  <a:lnTo>
                    <a:pt x="1583" y="161"/>
                  </a:lnTo>
                  <a:lnTo>
                    <a:pt x="1559" y="186"/>
                  </a:lnTo>
                  <a:lnTo>
                    <a:pt x="1538" y="219"/>
                  </a:lnTo>
                  <a:lnTo>
                    <a:pt x="1520" y="254"/>
                  </a:lnTo>
                  <a:lnTo>
                    <a:pt x="1507" y="294"/>
                  </a:lnTo>
                  <a:lnTo>
                    <a:pt x="1498" y="339"/>
                  </a:lnTo>
                  <a:lnTo>
                    <a:pt x="1496" y="389"/>
                  </a:lnTo>
                  <a:lnTo>
                    <a:pt x="1498" y="438"/>
                  </a:lnTo>
                  <a:lnTo>
                    <a:pt x="1507" y="483"/>
                  </a:lnTo>
                  <a:lnTo>
                    <a:pt x="1520" y="524"/>
                  </a:lnTo>
                  <a:lnTo>
                    <a:pt x="1538" y="559"/>
                  </a:lnTo>
                  <a:lnTo>
                    <a:pt x="1559" y="591"/>
                  </a:lnTo>
                  <a:lnTo>
                    <a:pt x="1583" y="617"/>
                  </a:lnTo>
                  <a:lnTo>
                    <a:pt x="1612" y="639"/>
                  </a:lnTo>
                  <a:lnTo>
                    <a:pt x="1641" y="658"/>
                  </a:lnTo>
                  <a:lnTo>
                    <a:pt x="1673" y="673"/>
                  </a:lnTo>
                  <a:lnTo>
                    <a:pt x="1705" y="684"/>
                  </a:lnTo>
                  <a:lnTo>
                    <a:pt x="1738" y="692"/>
                  </a:lnTo>
                  <a:lnTo>
                    <a:pt x="1772" y="697"/>
                  </a:lnTo>
                  <a:lnTo>
                    <a:pt x="1806" y="698"/>
                  </a:lnTo>
                  <a:lnTo>
                    <a:pt x="1839" y="697"/>
                  </a:lnTo>
                  <a:lnTo>
                    <a:pt x="1873" y="692"/>
                  </a:lnTo>
                  <a:lnTo>
                    <a:pt x="1905" y="684"/>
                  </a:lnTo>
                  <a:lnTo>
                    <a:pt x="1939" y="673"/>
                  </a:lnTo>
                  <a:lnTo>
                    <a:pt x="1971" y="658"/>
                  </a:lnTo>
                  <a:lnTo>
                    <a:pt x="2000" y="639"/>
                  </a:lnTo>
                  <a:lnTo>
                    <a:pt x="2027" y="617"/>
                  </a:lnTo>
                  <a:lnTo>
                    <a:pt x="2053" y="591"/>
                  </a:lnTo>
                  <a:lnTo>
                    <a:pt x="2074" y="559"/>
                  </a:lnTo>
                  <a:lnTo>
                    <a:pt x="2091" y="524"/>
                  </a:lnTo>
                  <a:lnTo>
                    <a:pt x="2104" y="483"/>
                  </a:lnTo>
                  <a:lnTo>
                    <a:pt x="2112" y="438"/>
                  </a:lnTo>
                  <a:lnTo>
                    <a:pt x="2115" y="389"/>
                  </a:lnTo>
                  <a:lnTo>
                    <a:pt x="2112" y="339"/>
                  </a:lnTo>
                  <a:lnTo>
                    <a:pt x="2104" y="294"/>
                  </a:lnTo>
                  <a:lnTo>
                    <a:pt x="2091" y="254"/>
                  </a:lnTo>
                  <a:lnTo>
                    <a:pt x="2074" y="219"/>
                  </a:lnTo>
                  <a:lnTo>
                    <a:pt x="2053" y="186"/>
                  </a:lnTo>
                  <a:lnTo>
                    <a:pt x="2027" y="161"/>
                  </a:lnTo>
                  <a:lnTo>
                    <a:pt x="2000" y="138"/>
                  </a:lnTo>
                  <a:lnTo>
                    <a:pt x="1971" y="119"/>
                  </a:lnTo>
                  <a:lnTo>
                    <a:pt x="1939" y="105"/>
                  </a:lnTo>
                  <a:lnTo>
                    <a:pt x="1905" y="93"/>
                  </a:lnTo>
                  <a:lnTo>
                    <a:pt x="1873" y="85"/>
                  </a:lnTo>
                  <a:lnTo>
                    <a:pt x="1839" y="81"/>
                  </a:lnTo>
                  <a:lnTo>
                    <a:pt x="1806" y="79"/>
                  </a:lnTo>
                  <a:close/>
                  <a:moveTo>
                    <a:pt x="4583" y="20"/>
                  </a:moveTo>
                  <a:lnTo>
                    <a:pt x="4681" y="20"/>
                  </a:lnTo>
                  <a:lnTo>
                    <a:pt x="4683" y="21"/>
                  </a:lnTo>
                  <a:lnTo>
                    <a:pt x="5186" y="637"/>
                  </a:lnTo>
                  <a:lnTo>
                    <a:pt x="5186" y="20"/>
                  </a:lnTo>
                  <a:lnTo>
                    <a:pt x="5271" y="20"/>
                  </a:lnTo>
                  <a:lnTo>
                    <a:pt x="5271" y="758"/>
                  </a:lnTo>
                  <a:lnTo>
                    <a:pt x="5177" y="758"/>
                  </a:lnTo>
                  <a:lnTo>
                    <a:pt x="5175" y="756"/>
                  </a:lnTo>
                  <a:lnTo>
                    <a:pt x="4668" y="140"/>
                  </a:lnTo>
                  <a:lnTo>
                    <a:pt x="4668" y="758"/>
                  </a:lnTo>
                  <a:lnTo>
                    <a:pt x="4583" y="758"/>
                  </a:lnTo>
                  <a:lnTo>
                    <a:pt x="4583" y="20"/>
                  </a:lnTo>
                  <a:close/>
                  <a:moveTo>
                    <a:pt x="2989" y="20"/>
                  </a:moveTo>
                  <a:lnTo>
                    <a:pt x="3098" y="20"/>
                  </a:lnTo>
                  <a:lnTo>
                    <a:pt x="3100" y="21"/>
                  </a:lnTo>
                  <a:lnTo>
                    <a:pt x="3364" y="365"/>
                  </a:lnTo>
                  <a:lnTo>
                    <a:pt x="3629" y="20"/>
                  </a:lnTo>
                  <a:lnTo>
                    <a:pt x="3740" y="20"/>
                  </a:lnTo>
                  <a:lnTo>
                    <a:pt x="3406" y="448"/>
                  </a:lnTo>
                  <a:lnTo>
                    <a:pt x="3406" y="758"/>
                  </a:lnTo>
                  <a:lnTo>
                    <a:pt x="3321" y="758"/>
                  </a:lnTo>
                  <a:lnTo>
                    <a:pt x="3321" y="448"/>
                  </a:lnTo>
                  <a:lnTo>
                    <a:pt x="2989" y="20"/>
                  </a:lnTo>
                  <a:close/>
                  <a:moveTo>
                    <a:pt x="694" y="20"/>
                  </a:moveTo>
                  <a:lnTo>
                    <a:pt x="1097" y="20"/>
                  </a:lnTo>
                  <a:lnTo>
                    <a:pt x="1124" y="20"/>
                  </a:lnTo>
                  <a:lnTo>
                    <a:pt x="1153" y="23"/>
                  </a:lnTo>
                  <a:lnTo>
                    <a:pt x="1182" y="28"/>
                  </a:lnTo>
                  <a:lnTo>
                    <a:pt x="1209" y="34"/>
                  </a:lnTo>
                  <a:lnTo>
                    <a:pt x="1235" y="45"/>
                  </a:lnTo>
                  <a:lnTo>
                    <a:pt x="1259" y="58"/>
                  </a:lnTo>
                  <a:lnTo>
                    <a:pt x="1281" y="74"/>
                  </a:lnTo>
                  <a:lnTo>
                    <a:pt x="1301" y="95"/>
                  </a:lnTo>
                  <a:lnTo>
                    <a:pt x="1317" y="119"/>
                  </a:lnTo>
                  <a:lnTo>
                    <a:pt x="1328" y="148"/>
                  </a:lnTo>
                  <a:lnTo>
                    <a:pt x="1336" y="182"/>
                  </a:lnTo>
                  <a:lnTo>
                    <a:pt x="1339" y="222"/>
                  </a:lnTo>
                  <a:lnTo>
                    <a:pt x="1336" y="252"/>
                  </a:lnTo>
                  <a:lnTo>
                    <a:pt x="1328" y="283"/>
                  </a:lnTo>
                  <a:lnTo>
                    <a:pt x="1315" y="312"/>
                  </a:lnTo>
                  <a:lnTo>
                    <a:pt x="1297" y="339"/>
                  </a:lnTo>
                  <a:lnTo>
                    <a:pt x="1273" y="363"/>
                  </a:lnTo>
                  <a:lnTo>
                    <a:pt x="1243" y="384"/>
                  </a:lnTo>
                  <a:lnTo>
                    <a:pt x="1208" y="398"/>
                  </a:lnTo>
                  <a:lnTo>
                    <a:pt x="1238" y="408"/>
                  </a:lnTo>
                  <a:lnTo>
                    <a:pt x="1264" y="422"/>
                  </a:lnTo>
                  <a:lnTo>
                    <a:pt x="1283" y="442"/>
                  </a:lnTo>
                  <a:lnTo>
                    <a:pt x="1299" y="466"/>
                  </a:lnTo>
                  <a:lnTo>
                    <a:pt x="1310" y="493"/>
                  </a:lnTo>
                  <a:lnTo>
                    <a:pt x="1318" y="525"/>
                  </a:lnTo>
                  <a:lnTo>
                    <a:pt x="1323" y="562"/>
                  </a:lnTo>
                  <a:lnTo>
                    <a:pt x="1325" y="602"/>
                  </a:lnTo>
                  <a:lnTo>
                    <a:pt x="1328" y="649"/>
                  </a:lnTo>
                  <a:lnTo>
                    <a:pt x="1333" y="687"/>
                  </a:lnTo>
                  <a:lnTo>
                    <a:pt x="1337" y="718"/>
                  </a:lnTo>
                  <a:lnTo>
                    <a:pt x="1342" y="739"/>
                  </a:lnTo>
                  <a:lnTo>
                    <a:pt x="1349" y="750"/>
                  </a:lnTo>
                  <a:lnTo>
                    <a:pt x="1358" y="758"/>
                  </a:lnTo>
                  <a:lnTo>
                    <a:pt x="1262" y="758"/>
                  </a:lnTo>
                  <a:lnTo>
                    <a:pt x="1260" y="756"/>
                  </a:lnTo>
                  <a:lnTo>
                    <a:pt x="1254" y="743"/>
                  </a:lnTo>
                  <a:lnTo>
                    <a:pt x="1248" y="723"/>
                  </a:lnTo>
                  <a:lnTo>
                    <a:pt x="1244" y="692"/>
                  </a:lnTo>
                  <a:lnTo>
                    <a:pt x="1241" y="654"/>
                  </a:lnTo>
                  <a:lnTo>
                    <a:pt x="1240" y="604"/>
                  </a:lnTo>
                  <a:lnTo>
                    <a:pt x="1238" y="562"/>
                  </a:lnTo>
                  <a:lnTo>
                    <a:pt x="1230" y="527"/>
                  </a:lnTo>
                  <a:lnTo>
                    <a:pt x="1219" y="498"/>
                  </a:lnTo>
                  <a:lnTo>
                    <a:pt x="1201" y="475"/>
                  </a:lnTo>
                  <a:lnTo>
                    <a:pt x="1177" y="458"/>
                  </a:lnTo>
                  <a:lnTo>
                    <a:pt x="1148" y="446"/>
                  </a:lnTo>
                  <a:lnTo>
                    <a:pt x="1111" y="440"/>
                  </a:lnTo>
                  <a:lnTo>
                    <a:pt x="1068" y="437"/>
                  </a:lnTo>
                  <a:lnTo>
                    <a:pt x="779" y="437"/>
                  </a:lnTo>
                  <a:lnTo>
                    <a:pt x="779" y="758"/>
                  </a:lnTo>
                  <a:lnTo>
                    <a:pt x="694" y="758"/>
                  </a:lnTo>
                  <a:lnTo>
                    <a:pt x="694" y="20"/>
                  </a:lnTo>
                  <a:close/>
                  <a:moveTo>
                    <a:pt x="0" y="20"/>
                  </a:moveTo>
                  <a:lnTo>
                    <a:pt x="398" y="20"/>
                  </a:lnTo>
                  <a:lnTo>
                    <a:pt x="443" y="23"/>
                  </a:lnTo>
                  <a:lnTo>
                    <a:pt x="483" y="31"/>
                  </a:lnTo>
                  <a:lnTo>
                    <a:pt x="518" y="45"/>
                  </a:lnTo>
                  <a:lnTo>
                    <a:pt x="548" y="65"/>
                  </a:lnTo>
                  <a:lnTo>
                    <a:pt x="574" y="90"/>
                  </a:lnTo>
                  <a:lnTo>
                    <a:pt x="595" y="119"/>
                  </a:lnTo>
                  <a:lnTo>
                    <a:pt x="609" y="153"/>
                  </a:lnTo>
                  <a:lnTo>
                    <a:pt x="619" y="191"/>
                  </a:lnTo>
                  <a:lnTo>
                    <a:pt x="622" y="235"/>
                  </a:lnTo>
                  <a:lnTo>
                    <a:pt x="619" y="280"/>
                  </a:lnTo>
                  <a:lnTo>
                    <a:pt x="608" y="318"/>
                  </a:lnTo>
                  <a:lnTo>
                    <a:pt x="592" y="353"/>
                  </a:lnTo>
                  <a:lnTo>
                    <a:pt x="569" y="382"/>
                  </a:lnTo>
                  <a:lnTo>
                    <a:pt x="540" y="408"/>
                  </a:lnTo>
                  <a:lnTo>
                    <a:pt x="505" y="427"/>
                  </a:lnTo>
                  <a:lnTo>
                    <a:pt x="463" y="440"/>
                  </a:lnTo>
                  <a:lnTo>
                    <a:pt x="417" y="448"/>
                  </a:lnTo>
                  <a:lnTo>
                    <a:pt x="364" y="451"/>
                  </a:lnTo>
                  <a:lnTo>
                    <a:pt x="85" y="451"/>
                  </a:lnTo>
                  <a:lnTo>
                    <a:pt x="85" y="758"/>
                  </a:lnTo>
                  <a:lnTo>
                    <a:pt x="0" y="758"/>
                  </a:lnTo>
                  <a:lnTo>
                    <a:pt x="0" y="20"/>
                  </a:lnTo>
                  <a:close/>
                  <a:moveTo>
                    <a:pt x="4084" y="0"/>
                  </a:moveTo>
                  <a:lnTo>
                    <a:pt x="4131" y="4"/>
                  </a:lnTo>
                  <a:lnTo>
                    <a:pt x="4176" y="10"/>
                  </a:lnTo>
                  <a:lnTo>
                    <a:pt x="4221" y="21"/>
                  </a:lnTo>
                  <a:lnTo>
                    <a:pt x="4264" y="36"/>
                  </a:lnTo>
                  <a:lnTo>
                    <a:pt x="4304" y="56"/>
                  </a:lnTo>
                  <a:lnTo>
                    <a:pt x="4343" y="81"/>
                  </a:lnTo>
                  <a:lnTo>
                    <a:pt x="4378" y="109"/>
                  </a:lnTo>
                  <a:lnTo>
                    <a:pt x="4408" y="143"/>
                  </a:lnTo>
                  <a:lnTo>
                    <a:pt x="4434" y="183"/>
                  </a:lnTo>
                  <a:lnTo>
                    <a:pt x="4457" y="227"/>
                  </a:lnTo>
                  <a:lnTo>
                    <a:pt x="4473" y="276"/>
                  </a:lnTo>
                  <a:lnTo>
                    <a:pt x="4482" y="329"/>
                  </a:lnTo>
                  <a:lnTo>
                    <a:pt x="4485" y="389"/>
                  </a:lnTo>
                  <a:lnTo>
                    <a:pt x="4482" y="448"/>
                  </a:lnTo>
                  <a:lnTo>
                    <a:pt x="4473" y="503"/>
                  </a:lnTo>
                  <a:lnTo>
                    <a:pt x="4457" y="551"/>
                  </a:lnTo>
                  <a:lnTo>
                    <a:pt x="4434" y="594"/>
                  </a:lnTo>
                  <a:lnTo>
                    <a:pt x="4408" y="634"/>
                  </a:lnTo>
                  <a:lnTo>
                    <a:pt x="4378" y="668"/>
                  </a:lnTo>
                  <a:lnTo>
                    <a:pt x="4343" y="697"/>
                  </a:lnTo>
                  <a:lnTo>
                    <a:pt x="4304" y="723"/>
                  </a:lnTo>
                  <a:lnTo>
                    <a:pt x="4264" y="742"/>
                  </a:lnTo>
                  <a:lnTo>
                    <a:pt x="4221" y="758"/>
                  </a:lnTo>
                  <a:lnTo>
                    <a:pt x="4176" y="767"/>
                  </a:lnTo>
                  <a:lnTo>
                    <a:pt x="4131" y="774"/>
                  </a:lnTo>
                  <a:lnTo>
                    <a:pt x="4084" y="777"/>
                  </a:lnTo>
                  <a:lnTo>
                    <a:pt x="4040" y="774"/>
                  </a:lnTo>
                  <a:lnTo>
                    <a:pt x="3993" y="767"/>
                  </a:lnTo>
                  <a:lnTo>
                    <a:pt x="3950" y="758"/>
                  </a:lnTo>
                  <a:lnTo>
                    <a:pt x="3906" y="742"/>
                  </a:lnTo>
                  <a:lnTo>
                    <a:pt x="3866" y="723"/>
                  </a:lnTo>
                  <a:lnTo>
                    <a:pt x="3828" y="697"/>
                  </a:lnTo>
                  <a:lnTo>
                    <a:pt x="3793" y="668"/>
                  </a:lnTo>
                  <a:lnTo>
                    <a:pt x="3762" y="634"/>
                  </a:lnTo>
                  <a:lnTo>
                    <a:pt x="3735" y="594"/>
                  </a:lnTo>
                  <a:lnTo>
                    <a:pt x="3714" y="551"/>
                  </a:lnTo>
                  <a:lnTo>
                    <a:pt x="3698" y="503"/>
                  </a:lnTo>
                  <a:lnTo>
                    <a:pt x="3688" y="448"/>
                  </a:lnTo>
                  <a:lnTo>
                    <a:pt x="3685" y="389"/>
                  </a:lnTo>
                  <a:lnTo>
                    <a:pt x="3688" y="329"/>
                  </a:lnTo>
                  <a:lnTo>
                    <a:pt x="3698" y="276"/>
                  </a:lnTo>
                  <a:lnTo>
                    <a:pt x="3714" y="227"/>
                  </a:lnTo>
                  <a:lnTo>
                    <a:pt x="3735" y="183"/>
                  </a:lnTo>
                  <a:lnTo>
                    <a:pt x="3762" y="143"/>
                  </a:lnTo>
                  <a:lnTo>
                    <a:pt x="3793" y="109"/>
                  </a:lnTo>
                  <a:lnTo>
                    <a:pt x="3828" y="81"/>
                  </a:lnTo>
                  <a:lnTo>
                    <a:pt x="3866" y="56"/>
                  </a:lnTo>
                  <a:lnTo>
                    <a:pt x="3906" y="36"/>
                  </a:lnTo>
                  <a:lnTo>
                    <a:pt x="3950" y="21"/>
                  </a:lnTo>
                  <a:lnTo>
                    <a:pt x="3993" y="10"/>
                  </a:lnTo>
                  <a:lnTo>
                    <a:pt x="4040" y="4"/>
                  </a:lnTo>
                  <a:lnTo>
                    <a:pt x="4084" y="0"/>
                  </a:lnTo>
                  <a:close/>
                  <a:moveTo>
                    <a:pt x="2660" y="0"/>
                  </a:moveTo>
                  <a:lnTo>
                    <a:pt x="2701" y="2"/>
                  </a:lnTo>
                  <a:lnTo>
                    <a:pt x="2741" y="7"/>
                  </a:lnTo>
                  <a:lnTo>
                    <a:pt x="2781" y="15"/>
                  </a:lnTo>
                  <a:lnTo>
                    <a:pt x="2819" y="26"/>
                  </a:lnTo>
                  <a:lnTo>
                    <a:pt x="2856" y="42"/>
                  </a:lnTo>
                  <a:lnTo>
                    <a:pt x="2891" y="61"/>
                  </a:lnTo>
                  <a:lnTo>
                    <a:pt x="2923" y="84"/>
                  </a:lnTo>
                  <a:lnTo>
                    <a:pt x="2952" y="113"/>
                  </a:lnTo>
                  <a:lnTo>
                    <a:pt x="2976" y="145"/>
                  </a:lnTo>
                  <a:lnTo>
                    <a:pt x="2996" y="182"/>
                  </a:lnTo>
                  <a:lnTo>
                    <a:pt x="3012" y="223"/>
                  </a:lnTo>
                  <a:lnTo>
                    <a:pt x="3020" y="270"/>
                  </a:lnTo>
                  <a:lnTo>
                    <a:pt x="3021" y="275"/>
                  </a:lnTo>
                  <a:lnTo>
                    <a:pt x="2936" y="275"/>
                  </a:lnTo>
                  <a:lnTo>
                    <a:pt x="2935" y="272"/>
                  </a:lnTo>
                  <a:lnTo>
                    <a:pt x="2925" y="228"/>
                  </a:lnTo>
                  <a:lnTo>
                    <a:pt x="2906" y="191"/>
                  </a:lnTo>
                  <a:lnTo>
                    <a:pt x="2880" y="158"/>
                  </a:lnTo>
                  <a:lnTo>
                    <a:pt x="2848" y="130"/>
                  </a:lnTo>
                  <a:lnTo>
                    <a:pt x="2810" y="109"/>
                  </a:lnTo>
                  <a:lnTo>
                    <a:pt x="2766" y="93"/>
                  </a:lnTo>
                  <a:lnTo>
                    <a:pt x="2717" y="84"/>
                  </a:lnTo>
                  <a:lnTo>
                    <a:pt x="2660" y="79"/>
                  </a:lnTo>
                  <a:lnTo>
                    <a:pt x="2606" y="84"/>
                  </a:lnTo>
                  <a:lnTo>
                    <a:pt x="2556" y="93"/>
                  </a:lnTo>
                  <a:lnTo>
                    <a:pt x="2511" y="109"/>
                  </a:lnTo>
                  <a:lnTo>
                    <a:pt x="2473" y="132"/>
                  </a:lnTo>
                  <a:lnTo>
                    <a:pt x="2438" y="161"/>
                  </a:lnTo>
                  <a:lnTo>
                    <a:pt x="2410" y="195"/>
                  </a:lnTo>
                  <a:lnTo>
                    <a:pt x="2388" y="236"/>
                  </a:lnTo>
                  <a:lnTo>
                    <a:pt x="2372" y="281"/>
                  </a:lnTo>
                  <a:lnTo>
                    <a:pt x="2362" y="333"/>
                  </a:lnTo>
                  <a:lnTo>
                    <a:pt x="2359" y="389"/>
                  </a:lnTo>
                  <a:lnTo>
                    <a:pt x="2362" y="445"/>
                  </a:lnTo>
                  <a:lnTo>
                    <a:pt x="2373" y="495"/>
                  </a:lnTo>
                  <a:lnTo>
                    <a:pt x="2389" y="541"/>
                  </a:lnTo>
                  <a:lnTo>
                    <a:pt x="2412" y="581"/>
                  </a:lnTo>
                  <a:lnTo>
                    <a:pt x="2439" y="617"/>
                  </a:lnTo>
                  <a:lnTo>
                    <a:pt x="2473" y="645"/>
                  </a:lnTo>
                  <a:lnTo>
                    <a:pt x="2513" y="668"/>
                  </a:lnTo>
                  <a:lnTo>
                    <a:pt x="2558" y="684"/>
                  </a:lnTo>
                  <a:lnTo>
                    <a:pt x="2608" y="695"/>
                  </a:lnTo>
                  <a:lnTo>
                    <a:pt x="2660" y="698"/>
                  </a:lnTo>
                  <a:lnTo>
                    <a:pt x="2712" y="695"/>
                  </a:lnTo>
                  <a:lnTo>
                    <a:pt x="2757" y="687"/>
                  </a:lnTo>
                  <a:lnTo>
                    <a:pt x="2798" y="673"/>
                  </a:lnTo>
                  <a:lnTo>
                    <a:pt x="2835" y="654"/>
                  </a:lnTo>
                  <a:lnTo>
                    <a:pt x="2866" y="629"/>
                  </a:lnTo>
                  <a:lnTo>
                    <a:pt x="2891" y="599"/>
                  </a:lnTo>
                  <a:lnTo>
                    <a:pt x="2914" y="562"/>
                  </a:lnTo>
                  <a:lnTo>
                    <a:pt x="2930" y="522"/>
                  </a:lnTo>
                  <a:lnTo>
                    <a:pt x="2941" y="475"/>
                  </a:lnTo>
                  <a:lnTo>
                    <a:pt x="2943" y="471"/>
                  </a:lnTo>
                  <a:lnTo>
                    <a:pt x="3026" y="471"/>
                  </a:lnTo>
                  <a:lnTo>
                    <a:pt x="3026" y="477"/>
                  </a:lnTo>
                  <a:lnTo>
                    <a:pt x="3016" y="528"/>
                  </a:lnTo>
                  <a:lnTo>
                    <a:pt x="3000" y="575"/>
                  </a:lnTo>
                  <a:lnTo>
                    <a:pt x="2976" y="620"/>
                  </a:lnTo>
                  <a:lnTo>
                    <a:pt x="2947" y="658"/>
                  </a:lnTo>
                  <a:lnTo>
                    <a:pt x="2911" y="692"/>
                  </a:lnTo>
                  <a:lnTo>
                    <a:pt x="2869" y="723"/>
                  </a:lnTo>
                  <a:lnTo>
                    <a:pt x="2824" y="745"/>
                  </a:lnTo>
                  <a:lnTo>
                    <a:pt x="2773" y="763"/>
                  </a:lnTo>
                  <a:lnTo>
                    <a:pt x="2718" y="772"/>
                  </a:lnTo>
                  <a:lnTo>
                    <a:pt x="2660" y="777"/>
                  </a:lnTo>
                  <a:lnTo>
                    <a:pt x="2598" y="772"/>
                  </a:lnTo>
                  <a:lnTo>
                    <a:pt x="2540" y="763"/>
                  </a:lnTo>
                  <a:lnTo>
                    <a:pt x="2486" y="743"/>
                  </a:lnTo>
                  <a:lnTo>
                    <a:pt x="2438" y="719"/>
                  </a:lnTo>
                  <a:lnTo>
                    <a:pt x="2394" y="689"/>
                  </a:lnTo>
                  <a:lnTo>
                    <a:pt x="2357" y="652"/>
                  </a:lnTo>
                  <a:lnTo>
                    <a:pt x="2327" y="610"/>
                  </a:lnTo>
                  <a:lnTo>
                    <a:pt x="2301" y="562"/>
                  </a:lnTo>
                  <a:lnTo>
                    <a:pt x="2284" y="509"/>
                  </a:lnTo>
                  <a:lnTo>
                    <a:pt x="2272" y="451"/>
                  </a:lnTo>
                  <a:lnTo>
                    <a:pt x="2269" y="389"/>
                  </a:lnTo>
                  <a:lnTo>
                    <a:pt x="2271" y="345"/>
                  </a:lnTo>
                  <a:lnTo>
                    <a:pt x="2277" y="302"/>
                  </a:lnTo>
                  <a:lnTo>
                    <a:pt x="2288" y="260"/>
                  </a:lnTo>
                  <a:lnTo>
                    <a:pt x="2304" y="219"/>
                  </a:lnTo>
                  <a:lnTo>
                    <a:pt x="2324" y="180"/>
                  </a:lnTo>
                  <a:lnTo>
                    <a:pt x="2349" y="142"/>
                  </a:lnTo>
                  <a:lnTo>
                    <a:pt x="2380" y="108"/>
                  </a:lnTo>
                  <a:lnTo>
                    <a:pt x="2413" y="77"/>
                  </a:lnTo>
                  <a:lnTo>
                    <a:pt x="2454" y="52"/>
                  </a:lnTo>
                  <a:lnTo>
                    <a:pt x="2497" y="31"/>
                  </a:lnTo>
                  <a:lnTo>
                    <a:pt x="2547" y="15"/>
                  </a:lnTo>
                  <a:lnTo>
                    <a:pt x="2601" y="5"/>
                  </a:lnTo>
                  <a:lnTo>
                    <a:pt x="2660" y="0"/>
                  </a:lnTo>
                  <a:close/>
                  <a:moveTo>
                    <a:pt x="1806" y="0"/>
                  </a:moveTo>
                  <a:lnTo>
                    <a:pt x="1851" y="4"/>
                  </a:lnTo>
                  <a:lnTo>
                    <a:pt x="1897" y="10"/>
                  </a:lnTo>
                  <a:lnTo>
                    <a:pt x="1942" y="21"/>
                  </a:lnTo>
                  <a:lnTo>
                    <a:pt x="1984" y="36"/>
                  </a:lnTo>
                  <a:lnTo>
                    <a:pt x="2025" y="56"/>
                  </a:lnTo>
                  <a:lnTo>
                    <a:pt x="2062" y="81"/>
                  </a:lnTo>
                  <a:lnTo>
                    <a:pt x="2098" y="109"/>
                  </a:lnTo>
                  <a:lnTo>
                    <a:pt x="2128" y="143"/>
                  </a:lnTo>
                  <a:lnTo>
                    <a:pt x="2155" y="183"/>
                  </a:lnTo>
                  <a:lnTo>
                    <a:pt x="2176" y="227"/>
                  </a:lnTo>
                  <a:lnTo>
                    <a:pt x="2192" y="276"/>
                  </a:lnTo>
                  <a:lnTo>
                    <a:pt x="2203" y="329"/>
                  </a:lnTo>
                  <a:lnTo>
                    <a:pt x="2207" y="389"/>
                  </a:lnTo>
                  <a:lnTo>
                    <a:pt x="2203" y="448"/>
                  </a:lnTo>
                  <a:lnTo>
                    <a:pt x="2192" y="503"/>
                  </a:lnTo>
                  <a:lnTo>
                    <a:pt x="2176" y="551"/>
                  </a:lnTo>
                  <a:lnTo>
                    <a:pt x="2155" y="594"/>
                  </a:lnTo>
                  <a:lnTo>
                    <a:pt x="2128" y="634"/>
                  </a:lnTo>
                  <a:lnTo>
                    <a:pt x="2098" y="668"/>
                  </a:lnTo>
                  <a:lnTo>
                    <a:pt x="2062" y="697"/>
                  </a:lnTo>
                  <a:lnTo>
                    <a:pt x="2025" y="723"/>
                  </a:lnTo>
                  <a:lnTo>
                    <a:pt x="1984" y="742"/>
                  </a:lnTo>
                  <a:lnTo>
                    <a:pt x="1942" y="758"/>
                  </a:lnTo>
                  <a:lnTo>
                    <a:pt x="1897" y="767"/>
                  </a:lnTo>
                  <a:lnTo>
                    <a:pt x="1851" y="774"/>
                  </a:lnTo>
                  <a:lnTo>
                    <a:pt x="1806" y="777"/>
                  </a:lnTo>
                  <a:lnTo>
                    <a:pt x="1759" y="774"/>
                  </a:lnTo>
                  <a:lnTo>
                    <a:pt x="1714" y="767"/>
                  </a:lnTo>
                  <a:lnTo>
                    <a:pt x="1669" y="758"/>
                  </a:lnTo>
                  <a:lnTo>
                    <a:pt x="1626" y="742"/>
                  </a:lnTo>
                  <a:lnTo>
                    <a:pt x="1586" y="723"/>
                  </a:lnTo>
                  <a:lnTo>
                    <a:pt x="1548" y="697"/>
                  </a:lnTo>
                  <a:lnTo>
                    <a:pt x="1514" y="668"/>
                  </a:lnTo>
                  <a:lnTo>
                    <a:pt x="1482" y="634"/>
                  </a:lnTo>
                  <a:lnTo>
                    <a:pt x="1456" y="594"/>
                  </a:lnTo>
                  <a:lnTo>
                    <a:pt x="1434" y="551"/>
                  </a:lnTo>
                  <a:lnTo>
                    <a:pt x="1418" y="503"/>
                  </a:lnTo>
                  <a:lnTo>
                    <a:pt x="1408" y="448"/>
                  </a:lnTo>
                  <a:lnTo>
                    <a:pt x="1405" y="389"/>
                  </a:lnTo>
                  <a:lnTo>
                    <a:pt x="1408" y="329"/>
                  </a:lnTo>
                  <a:lnTo>
                    <a:pt x="1418" y="276"/>
                  </a:lnTo>
                  <a:lnTo>
                    <a:pt x="1434" y="227"/>
                  </a:lnTo>
                  <a:lnTo>
                    <a:pt x="1456" y="183"/>
                  </a:lnTo>
                  <a:lnTo>
                    <a:pt x="1482" y="143"/>
                  </a:lnTo>
                  <a:lnTo>
                    <a:pt x="1514" y="109"/>
                  </a:lnTo>
                  <a:lnTo>
                    <a:pt x="1548" y="81"/>
                  </a:lnTo>
                  <a:lnTo>
                    <a:pt x="1586" y="56"/>
                  </a:lnTo>
                  <a:lnTo>
                    <a:pt x="1626" y="36"/>
                  </a:lnTo>
                  <a:lnTo>
                    <a:pt x="1669" y="21"/>
                  </a:lnTo>
                  <a:lnTo>
                    <a:pt x="1714" y="10"/>
                  </a:lnTo>
                  <a:lnTo>
                    <a:pt x="1759" y="4"/>
                  </a:lnTo>
                  <a:lnTo>
                    <a:pt x="180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4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7153C892-3FBA-4725-8243-23BA3C2C9F5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5851" y="1228158"/>
              <a:ext cx="59208" cy="63301"/>
            </a:xfrm>
            <a:custGeom>
              <a:avLst/>
              <a:gdLst>
                <a:gd name="T0" fmla="*/ 51 w 226"/>
                <a:gd name="T1" fmla="*/ 37 h 241"/>
                <a:gd name="T2" fmla="*/ 51 w 226"/>
                <a:gd name="T3" fmla="*/ 111 h 241"/>
                <a:gd name="T4" fmla="*/ 131 w 226"/>
                <a:gd name="T5" fmla="*/ 111 h 241"/>
                <a:gd name="T6" fmla="*/ 148 w 226"/>
                <a:gd name="T7" fmla="*/ 109 h 241"/>
                <a:gd name="T8" fmla="*/ 160 w 226"/>
                <a:gd name="T9" fmla="*/ 106 h 241"/>
                <a:gd name="T10" fmla="*/ 168 w 226"/>
                <a:gd name="T11" fmla="*/ 99 h 241"/>
                <a:gd name="T12" fmla="*/ 175 w 226"/>
                <a:gd name="T13" fmla="*/ 90 h 241"/>
                <a:gd name="T14" fmla="*/ 176 w 226"/>
                <a:gd name="T15" fmla="*/ 74 h 241"/>
                <a:gd name="T16" fmla="*/ 173 w 226"/>
                <a:gd name="T17" fmla="*/ 59 h 241"/>
                <a:gd name="T18" fmla="*/ 167 w 226"/>
                <a:gd name="T19" fmla="*/ 48 h 241"/>
                <a:gd name="T20" fmla="*/ 159 w 226"/>
                <a:gd name="T21" fmla="*/ 42 h 241"/>
                <a:gd name="T22" fmla="*/ 148 w 226"/>
                <a:gd name="T23" fmla="*/ 38 h 241"/>
                <a:gd name="T24" fmla="*/ 136 w 226"/>
                <a:gd name="T25" fmla="*/ 37 h 241"/>
                <a:gd name="T26" fmla="*/ 51 w 226"/>
                <a:gd name="T27" fmla="*/ 37 h 241"/>
                <a:gd name="T28" fmla="*/ 0 w 226"/>
                <a:gd name="T29" fmla="*/ 0 h 241"/>
                <a:gd name="T30" fmla="*/ 149 w 226"/>
                <a:gd name="T31" fmla="*/ 0 h 241"/>
                <a:gd name="T32" fmla="*/ 175 w 226"/>
                <a:gd name="T33" fmla="*/ 1 h 241"/>
                <a:gd name="T34" fmla="*/ 196 w 226"/>
                <a:gd name="T35" fmla="*/ 9 h 241"/>
                <a:gd name="T36" fmla="*/ 210 w 226"/>
                <a:gd name="T37" fmla="*/ 22 h 241"/>
                <a:gd name="T38" fmla="*/ 220 w 226"/>
                <a:gd name="T39" fmla="*/ 37 h 241"/>
                <a:gd name="T40" fmla="*/ 225 w 226"/>
                <a:gd name="T41" fmla="*/ 54 h 241"/>
                <a:gd name="T42" fmla="*/ 226 w 226"/>
                <a:gd name="T43" fmla="*/ 74 h 241"/>
                <a:gd name="T44" fmla="*/ 225 w 226"/>
                <a:gd name="T45" fmla="*/ 93 h 241"/>
                <a:gd name="T46" fmla="*/ 218 w 226"/>
                <a:gd name="T47" fmla="*/ 111 h 241"/>
                <a:gd name="T48" fmla="*/ 208 w 226"/>
                <a:gd name="T49" fmla="*/ 125 h 241"/>
                <a:gd name="T50" fmla="*/ 194 w 226"/>
                <a:gd name="T51" fmla="*/ 138 h 241"/>
                <a:gd name="T52" fmla="*/ 173 w 226"/>
                <a:gd name="T53" fmla="*/ 146 h 241"/>
                <a:gd name="T54" fmla="*/ 149 w 226"/>
                <a:gd name="T55" fmla="*/ 149 h 241"/>
                <a:gd name="T56" fmla="*/ 51 w 226"/>
                <a:gd name="T57" fmla="*/ 149 h 241"/>
                <a:gd name="T58" fmla="*/ 51 w 226"/>
                <a:gd name="T59" fmla="*/ 241 h 241"/>
                <a:gd name="T60" fmla="*/ 0 w 226"/>
                <a:gd name="T61" fmla="*/ 241 h 241"/>
                <a:gd name="T62" fmla="*/ 0 w 226"/>
                <a:gd name="T6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6" h="241">
                  <a:moveTo>
                    <a:pt x="51" y="37"/>
                  </a:moveTo>
                  <a:lnTo>
                    <a:pt x="51" y="111"/>
                  </a:lnTo>
                  <a:lnTo>
                    <a:pt x="131" y="111"/>
                  </a:lnTo>
                  <a:lnTo>
                    <a:pt x="148" y="109"/>
                  </a:lnTo>
                  <a:lnTo>
                    <a:pt x="160" y="106"/>
                  </a:lnTo>
                  <a:lnTo>
                    <a:pt x="168" y="99"/>
                  </a:lnTo>
                  <a:lnTo>
                    <a:pt x="175" y="90"/>
                  </a:lnTo>
                  <a:lnTo>
                    <a:pt x="176" y="74"/>
                  </a:lnTo>
                  <a:lnTo>
                    <a:pt x="173" y="59"/>
                  </a:lnTo>
                  <a:lnTo>
                    <a:pt x="167" y="48"/>
                  </a:lnTo>
                  <a:lnTo>
                    <a:pt x="159" y="42"/>
                  </a:lnTo>
                  <a:lnTo>
                    <a:pt x="148" y="38"/>
                  </a:lnTo>
                  <a:lnTo>
                    <a:pt x="136" y="37"/>
                  </a:lnTo>
                  <a:lnTo>
                    <a:pt x="51" y="37"/>
                  </a:lnTo>
                  <a:close/>
                  <a:moveTo>
                    <a:pt x="0" y="0"/>
                  </a:moveTo>
                  <a:lnTo>
                    <a:pt x="149" y="0"/>
                  </a:lnTo>
                  <a:lnTo>
                    <a:pt x="175" y="1"/>
                  </a:lnTo>
                  <a:lnTo>
                    <a:pt x="196" y="9"/>
                  </a:lnTo>
                  <a:lnTo>
                    <a:pt x="210" y="22"/>
                  </a:lnTo>
                  <a:lnTo>
                    <a:pt x="220" y="37"/>
                  </a:lnTo>
                  <a:lnTo>
                    <a:pt x="225" y="54"/>
                  </a:lnTo>
                  <a:lnTo>
                    <a:pt x="226" y="74"/>
                  </a:lnTo>
                  <a:lnTo>
                    <a:pt x="225" y="93"/>
                  </a:lnTo>
                  <a:lnTo>
                    <a:pt x="218" y="111"/>
                  </a:lnTo>
                  <a:lnTo>
                    <a:pt x="208" y="125"/>
                  </a:lnTo>
                  <a:lnTo>
                    <a:pt x="194" y="138"/>
                  </a:lnTo>
                  <a:lnTo>
                    <a:pt x="173" y="146"/>
                  </a:lnTo>
                  <a:lnTo>
                    <a:pt x="149" y="149"/>
                  </a:lnTo>
                  <a:lnTo>
                    <a:pt x="51" y="149"/>
                  </a:lnTo>
                  <a:lnTo>
                    <a:pt x="51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4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84C75313-6C61-44B6-AA27-53E868BF0C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41901" y="1228158"/>
              <a:ext cx="71783" cy="63301"/>
            </a:xfrm>
            <a:custGeom>
              <a:avLst/>
              <a:gdLst>
                <a:gd name="T0" fmla="*/ 136 w 274"/>
                <a:gd name="T1" fmla="*/ 42 h 241"/>
                <a:gd name="T2" fmla="*/ 95 w 274"/>
                <a:gd name="T3" fmla="*/ 143 h 241"/>
                <a:gd name="T4" fmla="*/ 178 w 274"/>
                <a:gd name="T5" fmla="*/ 143 h 241"/>
                <a:gd name="T6" fmla="*/ 136 w 274"/>
                <a:gd name="T7" fmla="*/ 42 h 241"/>
                <a:gd name="T8" fmla="*/ 107 w 274"/>
                <a:gd name="T9" fmla="*/ 0 h 241"/>
                <a:gd name="T10" fmla="*/ 167 w 274"/>
                <a:gd name="T11" fmla="*/ 0 h 241"/>
                <a:gd name="T12" fmla="*/ 274 w 274"/>
                <a:gd name="T13" fmla="*/ 241 h 241"/>
                <a:gd name="T14" fmla="*/ 218 w 274"/>
                <a:gd name="T15" fmla="*/ 241 h 241"/>
                <a:gd name="T16" fmla="*/ 192 w 274"/>
                <a:gd name="T17" fmla="*/ 181 h 241"/>
                <a:gd name="T18" fmla="*/ 80 w 274"/>
                <a:gd name="T19" fmla="*/ 181 h 241"/>
                <a:gd name="T20" fmla="*/ 54 w 274"/>
                <a:gd name="T21" fmla="*/ 241 h 241"/>
                <a:gd name="T22" fmla="*/ 0 w 274"/>
                <a:gd name="T23" fmla="*/ 241 h 241"/>
                <a:gd name="T24" fmla="*/ 107 w 274"/>
                <a:gd name="T2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4" h="241">
                  <a:moveTo>
                    <a:pt x="136" y="42"/>
                  </a:moveTo>
                  <a:lnTo>
                    <a:pt x="95" y="143"/>
                  </a:lnTo>
                  <a:lnTo>
                    <a:pt x="178" y="143"/>
                  </a:lnTo>
                  <a:lnTo>
                    <a:pt x="136" y="42"/>
                  </a:lnTo>
                  <a:close/>
                  <a:moveTo>
                    <a:pt x="107" y="0"/>
                  </a:moveTo>
                  <a:lnTo>
                    <a:pt x="167" y="0"/>
                  </a:lnTo>
                  <a:lnTo>
                    <a:pt x="274" y="241"/>
                  </a:lnTo>
                  <a:lnTo>
                    <a:pt x="218" y="241"/>
                  </a:lnTo>
                  <a:lnTo>
                    <a:pt x="192" y="181"/>
                  </a:lnTo>
                  <a:lnTo>
                    <a:pt x="80" y="181"/>
                  </a:lnTo>
                  <a:lnTo>
                    <a:pt x="54" y="241"/>
                  </a:lnTo>
                  <a:lnTo>
                    <a:pt x="0" y="241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4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360C0BC9-5B6D-44E7-82DA-CA6B6D228E4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40481" y="1228158"/>
              <a:ext cx="62875" cy="63301"/>
            </a:xfrm>
            <a:custGeom>
              <a:avLst/>
              <a:gdLst>
                <a:gd name="T0" fmla="*/ 50 w 239"/>
                <a:gd name="T1" fmla="*/ 37 h 241"/>
                <a:gd name="T2" fmla="*/ 50 w 239"/>
                <a:gd name="T3" fmla="*/ 107 h 241"/>
                <a:gd name="T4" fmla="*/ 138 w 239"/>
                <a:gd name="T5" fmla="*/ 107 h 241"/>
                <a:gd name="T6" fmla="*/ 156 w 239"/>
                <a:gd name="T7" fmla="*/ 106 h 241"/>
                <a:gd name="T8" fmla="*/ 170 w 239"/>
                <a:gd name="T9" fmla="*/ 99 h 241"/>
                <a:gd name="T10" fmla="*/ 178 w 239"/>
                <a:gd name="T11" fmla="*/ 88 h 241"/>
                <a:gd name="T12" fmla="*/ 182 w 239"/>
                <a:gd name="T13" fmla="*/ 72 h 241"/>
                <a:gd name="T14" fmla="*/ 178 w 239"/>
                <a:gd name="T15" fmla="*/ 56 h 241"/>
                <a:gd name="T16" fmla="*/ 169 w 239"/>
                <a:gd name="T17" fmla="*/ 45 h 241"/>
                <a:gd name="T18" fmla="*/ 156 w 239"/>
                <a:gd name="T19" fmla="*/ 38 h 241"/>
                <a:gd name="T20" fmla="*/ 138 w 239"/>
                <a:gd name="T21" fmla="*/ 37 h 241"/>
                <a:gd name="T22" fmla="*/ 50 w 239"/>
                <a:gd name="T23" fmla="*/ 37 h 241"/>
                <a:gd name="T24" fmla="*/ 0 w 239"/>
                <a:gd name="T25" fmla="*/ 0 h 241"/>
                <a:gd name="T26" fmla="*/ 153 w 239"/>
                <a:gd name="T27" fmla="*/ 0 h 241"/>
                <a:gd name="T28" fmla="*/ 180 w 239"/>
                <a:gd name="T29" fmla="*/ 1 h 241"/>
                <a:gd name="T30" fmla="*/ 201 w 239"/>
                <a:gd name="T31" fmla="*/ 8 h 241"/>
                <a:gd name="T32" fmla="*/ 215 w 239"/>
                <a:gd name="T33" fmla="*/ 18 h 241"/>
                <a:gd name="T34" fmla="*/ 227 w 239"/>
                <a:gd name="T35" fmla="*/ 30 h 241"/>
                <a:gd name="T36" fmla="*/ 231 w 239"/>
                <a:gd name="T37" fmla="*/ 46 h 241"/>
                <a:gd name="T38" fmla="*/ 233 w 239"/>
                <a:gd name="T39" fmla="*/ 64 h 241"/>
                <a:gd name="T40" fmla="*/ 231 w 239"/>
                <a:gd name="T41" fmla="*/ 87 h 241"/>
                <a:gd name="T42" fmla="*/ 222 w 239"/>
                <a:gd name="T43" fmla="*/ 103 h 241"/>
                <a:gd name="T44" fmla="*/ 209 w 239"/>
                <a:gd name="T45" fmla="*/ 115 h 241"/>
                <a:gd name="T46" fmla="*/ 194 w 239"/>
                <a:gd name="T47" fmla="*/ 123 h 241"/>
                <a:gd name="T48" fmla="*/ 194 w 239"/>
                <a:gd name="T49" fmla="*/ 123 h 241"/>
                <a:gd name="T50" fmla="*/ 209 w 239"/>
                <a:gd name="T51" fmla="*/ 130 h 241"/>
                <a:gd name="T52" fmla="*/ 219 w 239"/>
                <a:gd name="T53" fmla="*/ 139 h 241"/>
                <a:gd name="T54" fmla="*/ 225 w 239"/>
                <a:gd name="T55" fmla="*/ 152 h 241"/>
                <a:gd name="T56" fmla="*/ 228 w 239"/>
                <a:gd name="T57" fmla="*/ 170 h 241"/>
                <a:gd name="T58" fmla="*/ 228 w 239"/>
                <a:gd name="T59" fmla="*/ 189 h 241"/>
                <a:gd name="T60" fmla="*/ 230 w 239"/>
                <a:gd name="T61" fmla="*/ 200 h 241"/>
                <a:gd name="T62" fmla="*/ 230 w 239"/>
                <a:gd name="T63" fmla="*/ 213 h 241"/>
                <a:gd name="T64" fmla="*/ 233 w 239"/>
                <a:gd name="T65" fmla="*/ 228 h 241"/>
                <a:gd name="T66" fmla="*/ 239 w 239"/>
                <a:gd name="T67" fmla="*/ 241 h 241"/>
                <a:gd name="T68" fmla="*/ 185 w 239"/>
                <a:gd name="T69" fmla="*/ 241 h 241"/>
                <a:gd name="T70" fmla="*/ 180 w 239"/>
                <a:gd name="T71" fmla="*/ 226 h 241"/>
                <a:gd name="T72" fmla="*/ 178 w 239"/>
                <a:gd name="T73" fmla="*/ 204 h 241"/>
                <a:gd name="T74" fmla="*/ 178 w 239"/>
                <a:gd name="T75" fmla="*/ 188 h 241"/>
                <a:gd name="T76" fmla="*/ 175 w 239"/>
                <a:gd name="T77" fmla="*/ 173 h 241"/>
                <a:gd name="T78" fmla="*/ 172 w 239"/>
                <a:gd name="T79" fmla="*/ 162 h 241"/>
                <a:gd name="T80" fmla="*/ 164 w 239"/>
                <a:gd name="T81" fmla="*/ 152 h 241"/>
                <a:gd name="T82" fmla="*/ 153 w 239"/>
                <a:gd name="T83" fmla="*/ 147 h 241"/>
                <a:gd name="T84" fmla="*/ 137 w 239"/>
                <a:gd name="T85" fmla="*/ 144 h 241"/>
                <a:gd name="T86" fmla="*/ 50 w 239"/>
                <a:gd name="T87" fmla="*/ 144 h 241"/>
                <a:gd name="T88" fmla="*/ 50 w 239"/>
                <a:gd name="T89" fmla="*/ 241 h 241"/>
                <a:gd name="T90" fmla="*/ 0 w 239"/>
                <a:gd name="T91" fmla="*/ 241 h 241"/>
                <a:gd name="T92" fmla="*/ 0 w 239"/>
                <a:gd name="T9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9" h="241">
                  <a:moveTo>
                    <a:pt x="50" y="37"/>
                  </a:moveTo>
                  <a:lnTo>
                    <a:pt x="50" y="107"/>
                  </a:lnTo>
                  <a:lnTo>
                    <a:pt x="138" y="107"/>
                  </a:lnTo>
                  <a:lnTo>
                    <a:pt x="156" y="106"/>
                  </a:lnTo>
                  <a:lnTo>
                    <a:pt x="170" y="99"/>
                  </a:lnTo>
                  <a:lnTo>
                    <a:pt x="178" y="88"/>
                  </a:lnTo>
                  <a:lnTo>
                    <a:pt x="182" y="72"/>
                  </a:lnTo>
                  <a:lnTo>
                    <a:pt x="178" y="56"/>
                  </a:lnTo>
                  <a:lnTo>
                    <a:pt x="169" y="45"/>
                  </a:lnTo>
                  <a:lnTo>
                    <a:pt x="156" y="38"/>
                  </a:lnTo>
                  <a:lnTo>
                    <a:pt x="138" y="37"/>
                  </a:lnTo>
                  <a:lnTo>
                    <a:pt x="50" y="37"/>
                  </a:lnTo>
                  <a:close/>
                  <a:moveTo>
                    <a:pt x="0" y="0"/>
                  </a:moveTo>
                  <a:lnTo>
                    <a:pt x="153" y="0"/>
                  </a:lnTo>
                  <a:lnTo>
                    <a:pt x="180" y="1"/>
                  </a:lnTo>
                  <a:lnTo>
                    <a:pt x="201" y="8"/>
                  </a:lnTo>
                  <a:lnTo>
                    <a:pt x="215" y="18"/>
                  </a:lnTo>
                  <a:lnTo>
                    <a:pt x="227" y="30"/>
                  </a:lnTo>
                  <a:lnTo>
                    <a:pt x="231" y="46"/>
                  </a:lnTo>
                  <a:lnTo>
                    <a:pt x="233" y="64"/>
                  </a:lnTo>
                  <a:lnTo>
                    <a:pt x="231" y="87"/>
                  </a:lnTo>
                  <a:lnTo>
                    <a:pt x="222" y="103"/>
                  </a:lnTo>
                  <a:lnTo>
                    <a:pt x="209" y="115"/>
                  </a:lnTo>
                  <a:lnTo>
                    <a:pt x="194" y="123"/>
                  </a:lnTo>
                  <a:lnTo>
                    <a:pt x="194" y="123"/>
                  </a:lnTo>
                  <a:lnTo>
                    <a:pt x="209" y="130"/>
                  </a:lnTo>
                  <a:lnTo>
                    <a:pt x="219" y="139"/>
                  </a:lnTo>
                  <a:lnTo>
                    <a:pt x="225" y="152"/>
                  </a:lnTo>
                  <a:lnTo>
                    <a:pt x="228" y="170"/>
                  </a:lnTo>
                  <a:lnTo>
                    <a:pt x="228" y="189"/>
                  </a:lnTo>
                  <a:lnTo>
                    <a:pt x="230" y="200"/>
                  </a:lnTo>
                  <a:lnTo>
                    <a:pt x="230" y="213"/>
                  </a:lnTo>
                  <a:lnTo>
                    <a:pt x="233" y="228"/>
                  </a:lnTo>
                  <a:lnTo>
                    <a:pt x="239" y="241"/>
                  </a:lnTo>
                  <a:lnTo>
                    <a:pt x="185" y="241"/>
                  </a:lnTo>
                  <a:lnTo>
                    <a:pt x="180" y="226"/>
                  </a:lnTo>
                  <a:lnTo>
                    <a:pt x="178" y="204"/>
                  </a:lnTo>
                  <a:lnTo>
                    <a:pt x="178" y="188"/>
                  </a:lnTo>
                  <a:lnTo>
                    <a:pt x="175" y="173"/>
                  </a:lnTo>
                  <a:lnTo>
                    <a:pt x="172" y="162"/>
                  </a:lnTo>
                  <a:lnTo>
                    <a:pt x="164" y="152"/>
                  </a:lnTo>
                  <a:lnTo>
                    <a:pt x="153" y="147"/>
                  </a:lnTo>
                  <a:lnTo>
                    <a:pt x="137" y="144"/>
                  </a:lnTo>
                  <a:lnTo>
                    <a:pt x="50" y="144"/>
                  </a:lnTo>
                  <a:lnTo>
                    <a:pt x="50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4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9B6CA328-730E-4D84-ADCA-2B3E93302F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27011" y="1228158"/>
              <a:ext cx="60779" cy="63301"/>
            </a:xfrm>
            <a:custGeom>
              <a:avLst/>
              <a:gdLst>
                <a:gd name="T0" fmla="*/ 0 w 233"/>
                <a:gd name="T1" fmla="*/ 0 h 241"/>
                <a:gd name="T2" fmla="*/ 233 w 233"/>
                <a:gd name="T3" fmla="*/ 0 h 241"/>
                <a:gd name="T4" fmla="*/ 233 w 233"/>
                <a:gd name="T5" fmla="*/ 37 h 241"/>
                <a:gd name="T6" fmla="*/ 142 w 233"/>
                <a:gd name="T7" fmla="*/ 37 h 241"/>
                <a:gd name="T8" fmla="*/ 142 w 233"/>
                <a:gd name="T9" fmla="*/ 241 h 241"/>
                <a:gd name="T10" fmla="*/ 92 w 233"/>
                <a:gd name="T11" fmla="*/ 241 h 241"/>
                <a:gd name="T12" fmla="*/ 92 w 233"/>
                <a:gd name="T13" fmla="*/ 37 h 241"/>
                <a:gd name="T14" fmla="*/ 0 w 233"/>
                <a:gd name="T15" fmla="*/ 37 h 241"/>
                <a:gd name="T16" fmla="*/ 0 w 233"/>
                <a:gd name="T1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3" h="241">
                  <a:moveTo>
                    <a:pt x="0" y="0"/>
                  </a:moveTo>
                  <a:lnTo>
                    <a:pt x="233" y="0"/>
                  </a:lnTo>
                  <a:lnTo>
                    <a:pt x="233" y="37"/>
                  </a:lnTo>
                  <a:lnTo>
                    <a:pt x="142" y="37"/>
                  </a:lnTo>
                  <a:lnTo>
                    <a:pt x="142" y="241"/>
                  </a:lnTo>
                  <a:lnTo>
                    <a:pt x="92" y="241"/>
                  </a:lnTo>
                  <a:lnTo>
                    <a:pt x="92" y="37"/>
                  </a:lnTo>
                  <a:lnTo>
                    <a:pt x="0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4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B6AC0582-3972-4925-8409-7F46E20A60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14064" y="1228158"/>
              <a:ext cx="65495" cy="63301"/>
            </a:xfrm>
            <a:custGeom>
              <a:avLst/>
              <a:gdLst>
                <a:gd name="T0" fmla="*/ 0 w 250"/>
                <a:gd name="T1" fmla="*/ 0 h 241"/>
                <a:gd name="T2" fmla="*/ 58 w 250"/>
                <a:gd name="T3" fmla="*/ 0 h 241"/>
                <a:gd name="T4" fmla="*/ 201 w 250"/>
                <a:gd name="T5" fmla="*/ 180 h 241"/>
                <a:gd name="T6" fmla="*/ 202 w 250"/>
                <a:gd name="T7" fmla="*/ 180 h 241"/>
                <a:gd name="T8" fmla="*/ 202 w 250"/>
                <a:gd name="T9" fmla="*/ 0 h 241"/>
                <a:gd name="T10" fmla="*/ 250 w 250"/>
                <a:gd name="T11" fmla="*/ 0 h 241"/>
                <a:gd name="T12" fmla="*/ 250 w 250"/>
                <a:gd name="T13" fmla="*/ 241 h 241"/>
                <a:gd name="T14" fmla="*/ 194 w 250"/>
                <a:gd name="T15" fmla="*/ 241 h 241"/>
                <a:gd name="T16" fmla="*/ 50 w 250"/>
                <a:gd name="T17" fmla="*/ 59 h 241"/>
                <a:gd name="T18" fmla="*/ 48 w 250"/>
                <a:gd name="T19" fmla="*/ 59 h 241"/>
                <a:gd name="T20" fmla="*/ 48 w 250"/>
                <a:gd name="T21" fmla="*/ 241 h 241"/>
                <a:gd name="T22" fmla="*/ 0 w 250"/>
                <a:gd name="T23" fmla="*/ 241 h 241"/>
                <a:gd name="T24" fmla="*/ 0 w 250"/>
                <a:gd name="T2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0" h="241">
                  <a:moveTo>
                    <a:pt x="0" y="0"/>
                  </a:moveTo>
                  <a:lnTo>
                    <a:pt x="58" y="0"/>
                  </a:lnTo>
                  <a:lnTo>
                    <a:pt x="201" y="180"/>
                  </a:lnTo>
                  <a:lnTo>
                    <a:pt x="202" y="180"/>
                  </a:lnTo>
                  <a:lnTo>
                    <a:pt x="202" y="0"/>
                  </a:lnTo>
                  <a:lnTo>
                    <a:pt x="250" y="0"/>
                  </a:lnTo>
                  <a:lnTo>
                    <a:pt x="250" y="241"/>
                  </a:lnTo>
                  <a:lnTo>
                    <a:pt x="194" y="241"/>
                  </a:lnTo>
                  <a:lnTo>
                    <a:pt x="50" y="59"/>
                  </a:lnTo>
                  <a:lnTo>
                    <a:pt x="48" y="59"/>
                  </a:lnTo>
                  <a:lnTo>
                    <a:pt x="48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4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0BD6DB29-4688-4932-BACE-D74CA45A22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3168" y="1228158"/>
              <a:ext cx="55540" cy="63301"/>
            </a:xfrm>
            <a:custGeom>
              <a:avLst/>
              <a:gdLst>
                <a:gd name="T0" fmla="*/ 0 w 212"/>
                <a:gd name="T1" fmla="*/ 0 h 241"/>
                <a:gd name="T2" fmla="*/ 210 w 212"/>
                <a:gd name="T3" fmla="*/ 0 h 241"/>
                <a:gd name="T4" fmla="*/ 210 w 212"/>
                <a:gd name="T5" fmla="*/ 37 h 241"/>
                <a:gd name="T6" fmla="*/ 52 w 212"/>
                <a:gd name="T7" fmla="*/ 37 h 241"/>
                <a:gd name="T8" fmla="*/ 52 w 212"/>
                <a:gd name="T9" fmla="*/ 98 h 241"/>
                <a:gd name="T10" fmla="*/ 204 w 212"/>
                <a:gd name="T11" fmla="*/ 98 h 241"/>
                <a:gd name="T12" fmla="*/ 204 w 212"/>
                <a:gd name="T13" fmla="*/ 136 h 241"/>
                <a:gd name="T14" fmla="*/ 52 w 212"/>
                <a:gd name="T15" fmla="*/ 136 h 241"/>
                <a:gd name="T16" fmla="*/ 52 w 212"/>
                <a:gd name="T17" fmla="*/ 202 h 241"/>
                <a:gd name="T18" fmla="*/ 212 w 212"/>
                <a:gd name="T19" fmla="*/ 202 h 241"/>
                <a:gd name="T20" fmla="*/ 212 w 212"/>
                <a:gd name="T21" fmla="*/ 241 h 241"/>
                <a:gd name="T22" fmla="*/ 0 w 212"/>
                <a:gd name="T23" fmla="*/ 241 h 241"/>
                <a:gd name="T24" fmla="*/ 0 w 212"/>
                <a:gd name="T2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2" h="241">
                  <a:moveTo>
                    <a:pt x="0" y="0"/>
                  </a:moveTo>
                  <a:lnTo>
                    <a:pt x="210" y="0"/>
                  </a:lnTo>
                  <a:lnTo>
                    <a:pt x="210" y="37"/>
                  </a:lnTo>
                  <a:lnTo>
                    <a:pt x="52" y="37"/>
                  </a:lnTo>
                  <a:lnTo>
                    <a:pt x="52" y="98"/>
                  </a:lnTo>
                  <a:lnTo>
                    <a:pt x="204" y="98"/>
                  </a:lnTo>
                  <a:lnTo>
                    <a:pt x="204" y="136"/>
                  </a:lnTo>
                  <a:lnTo>
                    <a:pt x="52" y="136"/>
                  </a:lnTo>
                  <a:lnTo>
                    <a:pt x="52" y="202"/>
                  </a:lnTo>
                  <a:lnTo>
                    <a:pt x="212" y="202"/>
                  </a:lnTo>
                  <a:lnTo>
                    <a:pt x="212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4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3A43D6F1-44FE-4CC2-8911-23990B9244C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799174" y="1228158"/>
              <a:ext cx="62352" cy="63301"/>
            </a:xfrm>
            <a:custGeom>
              <a:avLst/>
              <a:gdLst>
                <a:gd name="T0" fmla="*/ 51 w 239"/>
                <a:gd name="T1" fmla="*/ 37 h 241"/>
                <a:gd name="T2" fmla="*/ 51 w 239"/>
                <a:gd name="T3" fmla="*/ 107 h 241"/>
                <a:gd name="T4" fmla="*/ 138 w 239"/>
                <a:gd name="T5" fmla="*/ 107 h 241"/>
                <a:gd name="T6" fmla="*/ 157 w 239"/>
                <a:gd name="T7" fmla="*/ 106 h 241"/>
                <a:gd name="T8" fmla="*/ 170 w 239"/>
                <a:gd name="T9" fmla="*/ 99 h 241"/>
                <a:gd name="T10" fmla="*/ 178 w 239"/>
                <a:gd name="T11" fmla="*/ 88 h 241"/>
                <a:gd name="T12" fmla="*/ 181 w 239"/>
                <a:gd name="T13" fmla="*/ 72 h 241"/>
                <a:gd name="T14" fmla="*/ 178 w 239"/>
                <a:gd name="T15" fmla="*/ 56 h 241"/>
                <a:gd name="T16" fmla="*/ 170 w 239"/>
                <a:gd name="T17" fmla="*/ 45 h 241"/>
                <a:gd name="T18" fmla="*/ 156 w 239"/>
                <a:gd name="T19" fmla="*/ 38 h 241"/>
                <a:gd name="T20" fmla="*/ 138 w 239"/>
                <a:gd name="T21" fmla="*/ 37 h 241"/>
                <a:gd name="T22" fmla="*/ 51 w 239"/>
                <a:gd name="T23" fmla="*/ 37 h 241"/>
                <a:gd name="T24" fmla="*/ 0 w 239"/>
                <a:gd name="T25" fmla="*/ 0 h 241"/>
                <a:gd name="T26" fmla="*/ 152 w 239"/>
                <a:gd name="T27" fmla="*/ 0 h 241"/>
                <a:gd name="T28" fmla="*/ 180 w 239"/>
                <a:gd name="T29" fmla="*/ 1 h 241"/>
                <a:gd name="T30" fmla="*/ 200 w 239"/>
                <a:gd name="T31" fmla="*/ 8 h 241"/>
                <a:gd name="T32" fmla="*/ 216 w 239"/>
                <a:gd name="T33" fmla="*/ 18 h 241"/>
                <a:gd name="T34" fmla="*/ 226 w 239"/>
                <a:gd name="T35" fmla="*/ 30 h 241"/>
                <a:gd name="T36" fmla="*/ 233 w 239"/>
                <a:gd name="T37" fmla="*/ 46 h 241"/>
                <a:gd name="T38" fmla="*/ 234 w 239"/>
                <a:gd name="T39" fmla="*/ 64 h 241"/>
                <a:gd name="T40" fmla="*/ 231 w 239"/>
                <a:gd name="T41" fmla="*/ 87 h 241"/>
                <a:gd name="T42" fmla="*/ 223 w 239"/>
                <a:gd name="T43" fmla="*/ 103 h 241"/>
                <a:gd name="T44" fmla="*/ 210 w 239"/>
                <a:gd name="T45" fmla="*/ 115 h 241"/>
                <a:gd name="T46" fmla="*/ 194 w 239"/>
                <a:gd name="T47" fmla="*/ 123 h 241"/>
                <a:gd name="T48" fmla="*/ 194 w 239"/>
                <a:gd name="T49" fmla="*/ 123 h 241"/>
                <a:gd name="T50" fmla="*/ 208 w 239"/>
                <a:gd name="T51" fmla="*/ 130 h 241"/>
                <a:gd name="T52" fmla="*/ 218 w 239"/>
                <a:gd name="T53" fmla="*/ 139 h 241"/>
                <a:gd name="T54" fmla="*/ 225 w 239"/>
                <a:gd name="T55" fmla="*/ 152 h 241"/>
                <a:gd name="T56" fmla="*/ 228 w 239"/>
                <a:gd name="T57" fmla="*/ 170 h 241"/>
                <a:gd name="T58" fmla="*/ 229 w 239"/>
                <a:gd name="T59" fmla="*/ 189 h 241"/>
                <a:gd name="T60" fmla="*/ 229 w 239"/>
                <a:gd name="T61" fmla="*/ 200 h 241"/>
                <a:gd name="T62" fmla="*/ 231 w 239"/>
                <a:gd name="T63" fmla="*/ 213 h 241"/>
                <a:gd name="T64" fmla="*/ 234 w 239"/>
                <a:gd name="T65" fmla="*/ 228 h 241"/>
                <a:gd name="T66" fmla="*/ 239 w 239"/>
                <a:gd name="T67" fmla="*/ 241 h 241"/>
                <a:gd name="T68" fmla="*/ 184 w 239"/>
                <a:gd name="T69" fmla="*/ 241 h 241"/>
                <a:gd name="T70" fmla="*/ 180 w 239"/>
                <a:gd name="T71" fmla="*/ 226 h 241"/>
                <a:gd name="T72" fmla="*/ 178 w 239"/>
                <a:gd name="T73" fmla="*/ 204 h 241"/>
                <a:gd name="T74" fmla="*/ 178 w 239"/>
                <a:gd name="T75" fmla="*/ 188 h 241"/>
                <a:gd name="T76" fmla="*/ 176 w 239"/>
                <a:gd name="T77" fmla="*/ 173 h 241"/>
                <a:gd name="T78" fmla="*/ 172 w 239"/>
                <a:gd name="T79" fmla="*/ 162 h 241"/>
                <a:gd name="T80" fmla="*/ 164 w 239"/>
                <a:gd name="T81" fmla="*/ 152 h 241"/>
                <a:gd name="T82" fmla="*/ 152 w 239"/>
                <a:gd name="T83" fmla="*/ 147 h 241"/>
                <a:gd name="T84" fmla="*/ 136 w 239"/>
                <a:gd name="T85" fmla="*/ 144 h 241"/>
                <a:gd name="T86" fmla="*/ 51 w 239"/>
                <a:gd name="T87" fmla="*/ 144 h 241"/>
                <a:gd name="T88" fmla="*/ 51 w 239"/>
                <a:gd name="T89" fmla="*/ 241 h 241"/>
                <a:gd name="T90" fmla="*/ 0 w 239"/>
                <a:gd name="T91" fmla="*/ 241 h 241"/>
                <a:gd name="T92" fmla="*/ 0 w 239"/>
                <a:gd name="T9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9" h="241">
                  <a:moveTo>
                    <a:pt x="51" y="37"/>
                  </a:moveTo>
                  <a:lnTo>
                    <a:pt x="51" y="107"/>
                  </a:lnTo>
                  <a:lnTo>
                    <a:pt x="138" y="107"/>
                  </a:lnTo>
                  <a:lnTo>
                    <a:pt x="157" y="106"/>
                  </a:lnTo>
                  <a:lnTo>
                    <a:pt x="170" y="99"/>
                  </a:lnTo>
                  <a:lnTo>
                    <a:pt x="178" y="88"/>
                  </a:lnTo>
                  <a:lnTo>
                    <a:pt x="181" y="72"/>
                  </a:lnTo>
                  <a:lnTo>
                    <a:pt x="178" y="56"/>
                  </a:lnTo>
                  <a:lnTo>
                    <a:pt x="170" y="45"/>
                  </a:lnTo>
                  <a:lnTo>
                    <a:pt x="156" y="38"/>
                  </a:lnTo>
                  <a:lnTo>
                    <a:pt x="138" y="37"/>
                  </a:lnTo>
                  <a:lnTo>
                    <a:pt x="51" y="37"/>
                  </a:lnTo>
                  <a:close/>
                  <a:moveTo>
                    <a:pt x="0" y="0"/>
                  </a:moveTo>
                  <a:lnTo>
                    <a:pt x="152" y="0"/>
                  </a:lnTo>
                  <a:lnTo>
                    <a:pt x="180" y="1"/>
                  </a:lnTo>
                  <a:lnTo>
                    <a:pt x="200" y="8"/>
                  </a:lnTo>
                  <a:lnTo>
                    <a:pt x="216" y="18"/>
                  </a:lnTo>
                  <a:lnTo>
                    <a:pt x="226" y="30"/>
                  </a:lnTo>
                  <a:lnTo>
                    <a:pt x="233" y="46"/>
                  </a:lnTo>
                  <a:lnTo>
                    <a:pt x="234" y="64"/>
                  </a:lnTo>
                  <a:lnTo>
                    <a:pt x="231" y="87"/>
                  </a:lnTo>
                  <a:lnTo>
                    <a:pt x="223" y="103"/>
                  </a:lnTo>
                  <a:lnTo>
                    <a:pt x="210" y="115"/>
                  </a:lnTo>
                  <a:lnTo>
                    <a:pt x="194" y="123"/>
                  </a:lnTo>
                  <a:lnTo>
                    <a:pt x="194" y="123"/>
                  </a:lnTo>
                  <a:lnTo>
                    <a:pt x="208" y="130"/>
                  </a:lnTo>
                  <a:lnTo>
                    <a:pt x="218" y="139"/>
                  </a:lnTo>
                  <a:lnTo>
                    <a:pt x="225" y="152"/>
                  </a:lnTo>
                  <a:lnTo>
                    <a:pt x="228" y="170"/>
                  </a:lnTo>
                  <a:lnTo>
                    <a:pt x="229" y="189"/>
                  </a:lnTo>
                  <a:lnTo>
                    <a:pt x="229" y="200"/>
                  </a:lnTo>
                  <a:lnTo>
                    <a:pt x="231" y="213"/>
                  </a:lnTo>
                  <a:lnTo>
                    <a:pt x="234" y="228"/>
                  </a:lnTo>
                  <a:lnTo>
                    <a:pt x="239" y="241"/>
                  </a:lnTo>
                  <a:lnTo>
                    <a:pt x="184" y="241"/>
                  </a:lnTo>
                  <a:lnTo>
                    <a:pt x="180" y="226"/>
                  </a:lnTo>
                  <a:lnTo>
                    <a:pt x="178" y="204"/>
                  </a:lnTo>
                  <a:lnTo>
                    <a:pt x="178" y="188"/>
                  </a:lnTo>
                  <a:lnTo>
                    <a:pt x="176" y="173"/>
                  </a:lnTo>
                  <a:lnTo>
                    <a:pt x="172" y="162"/>
                  </a:lnTo>
                  <a:lnTo>
                    <a:pt x="164" y="152"/>
                  </a:lnTo>
                  <a:lnTo>
                    <a:pt x="152" y="147"/>
                  </a:lnTo>
                  <a:lnTo>
                    <a:pt x="136" y="144"/>
                  </a:lnTo>
                  <a:lnTo>
                    <a:pt x="51" y="144"/>
                  </a:lnTo>
                  <a:lnTo>
                    <a:pt x="51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4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4" name="Freeform 12">
              <a:extLst>
                <a:ext uri="{FF2B5EF4-FFF2-40B4-BE49-F238E27FC236}">
                  <a16:creationId xmlns:a16="http://schemas.microsoft.com/office/drawing/2014/main" id="{5D5C3214-B831-4643-A642-00F7223CD1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87798" y="1226066"/>
              <a:ext cx="62352" cy="66964"/>
            </a:xfrm>
            <a:custGeom>
              <a:avLst/>
              <a:gdLst>
                <a:gd name="T0" fmla="*/ 126 w 237"/>
                <a:gd name="T1" fmla="*/ 1 h 255"/>
                <a:gd name="T2" fmla="*/ 163 w 237"/>
                <a:gd name="T3" fmla="*/ 6 h 255"/>
                <a:gd name="T4" fmla="*/ 198 w 237"/>
                <a:gd name="T5" fmla="*/ 22 h 255"/>
                <a:gd name="T6" fmla="*/ 224 w 237"/>
                <a:gd name="T7" fmla="*/ 54 h 255"/>
                <a:gd name="T8" fmla="*/ 174 w 237"/>
                <a:gd name="T9" fmla="*/ 77 h 255"/>
                <a:gd name="T10" fmla="*/ 165 w 237"/>
                <a:gd name="T11" fmla="*/ 56 h 255"/>
                <a:gd name="T12" fmla="*/ 136 w 237"/>
                <a:gd name="T13" fmla="*/ 40 h 255"/>
                <a:gd name="T14" fmla="*/ 96 w 237"/>
                <a:gd name="T15" fmla="*/ 40 h 255"/>
                <a:gd name="T16" fmla="*/ 69 w 237"/>
                <a:gd name="T17" fmla="*/ 50 h 255"/>
                <a:gd name="T18" fmla="*/ 57 w 237"/>
                <a:gd name="T19" fmla="*/ 72 h 255"/>
                <a:gd name="T20" fmla="*/ 69 w 237"/>
                <a:gd name="T21" fmla="*/ 91 h 255"/>
                <a:gd name="T22" fmla="*/ 99 w 237"/>
                <a:gd name="T23" fmla="*/ 99 h 255"/>
                <a:gd name="T24" fmla="*/ 138 w 237"/>
                <a:gd name="T25" fmla="*/ 106 h 255"/>
                <a:gd name="T26" fmla="*/ 178 w 237"/>
                <a:gd name="T27" fmla="*/ 112 h 255"/>
                <a:gd name="T28" fmla="*/ 213 w 237"/>
                <a:gd name="T29" fmla="*/ 127 h 255"/>
                <a:gd name="T30" fmla="*/ 234 w 237"/>
                <a:gd name="T31" fmla="*/ 155 h 255"/>
                <a:gd name="T32" fmla="*/ 234 w 237"/>
                <a:gd name="T33" fmla="*/ 197 h 255"/>
                <a:gd name="T34" fmla="*/ 215 w 237"/>
                <a:gd name="T35" fmla="*/ 229 h 255"/>
                <a:gd name="T36" fmla="*/ 181 w 237"/>
                <a:gd name="T37" fmla="*/ 247 h 255"/>
                <a:gd name="T38" fmla="*/ 141 w 237"/>
                <a:gd name="T39" fmla="*/ 253 h 255"/>
                <a:gd name="T40" fmla="*/ 88 w 237"/>
                <a:gd name="T41" fmla="*/ 253 h 255"/>
                <a:gd name="T42" fmla="*/ 38 w 237"/>
                <a:gd name="T43" fmla="*/ 237 h 255"/>
                <a:gd name="T44" fmla="*/ 9 w 237"/>
                <a:gd name="T45" fmla="*/ 208 h 255"/>
                <a:gd name="T46" fmla="*/ 0 w 237"/>
                <a:gd name="T47" fmla="*/ 170 h 255"/>
                <a:gd name="T48" fmla="*/ 57 w 237"/>
                <a:gd name="T49" fmla="*/ 188 h 255"/>
                <a:gd name="T50" fmla="*/ 81 w 237"/>
                <a:gd name="T51" fmla="*/ 210 h 255"/>
                <a:gd name="T52" fmla="*/ 123 w 237"/>
                <a:gd name="T53" fmla="*/ 216 h 255"/>
                <a:gd name="T54" fmla="*/ 157 w 237"/>
                <a:gd name="T55" fmla="*/ 212 h 255"/>
                <a:gd name="T56" fmla="*/ 179 w 237"/>
                <a:gd name="T57" fmla="*/ 196 h 255"/>
                <a:gd name="T58" fmla="*/ 179 w 237"/>
                <a:gd name="T59" fmla="*/ 170 h 255"/>
                <a:gd name="T60" fmla="*/ 158 w 237"/>
                <a:gd name="T61" fmla="*/ 155 h 255"/>
                <a:gd name="T62" fmla="*/ 125 w 237"/>
                <a:gd name="T63" fmla="*/ 147 h 255"/>
                <a:gd name="T64" fmla="*/ 83 w 237"/>
                <a:gd name="T65" fmla="*/ 141 h 255"/>
                <a:gd name="T66" fmla="*/ 46 w 237"/>
                <a:gd name="T67" fmla="*/ 131 h 255"/>
                <a:gd name="T68" fmla="*/ 17 w 237"/>
                <a:gd name="T69" fmla="*/ 111 h 255"/>
                <a:gd name="T70" fmla="*/ 6 w 237"/>
                <a:gd name="T71" fmla="*/ 75 h 255"/>
                <a:gd name="T72" fmla="*/ 16 w 237"/>
                <a:gd name="T73" fmla="*/ 37 h 255"/>
                <a:gd name="T74" fmla="*/ 45 w 237"/>
                <a:gd name="T75" fmla="*/ 13 h 255"/>
                <a:gd name="T76" fmla="*/ 88 w 237"/>
                <a:gd name="T77" fmla="*/ 1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7" h="255">
                  <a:moveTo>
                    <a:pt x="112" y="0"/>
                  </a:moveTo>
                  <a:lnTo>
                    <a:pt x="126" y="1"/>
                  </a:lnTo>
                  <a:lnTo>
                    <a:pt x="144" y="3"/>
                  </a:lnTo>
                  <a:lnTo>
                    <a:pt x="163" y="6"/>
                  </a:lnTo>
                  <a:lnTo>
                    <a:pt x="182" y="13"/>
                  </a:lnTo>
                  <a:lnTo>
                    <a:pt x="198" y="22"/>
                  </a:lnTo>
                  <a:lnTo>
                    <a:pt x="213" y="35"/>
                  </a:lnTo>
                  <a:lnTo>
                    <a:pt x="224" y="54"/>
                  </a:lnTo>
                  <a:lnTo>
                    <a:pt x="229" y="77"/>
                  </a:lnTo>
                  <a:lnTo>
                    <a:pt x="174" y="77"/>
                  </a:lnTo>
                  <a:lnTo>
                    <a:pt x="171" y="66"/>
                  </a:lnTo>
                  <a:lnTo>
                    <a:pt x="165" y="56"/>
                  </a:lnTo>
                  <a:lnTo>
                    <a:pt x="154" y="46"/>
                  </a:lnTo>
                  <a:lnTo>
                    <a:pt x="136" y="40"/>
                  </a:lnTo>
                  <a:lnTo>
                    <a:pt x="114" y="38"/>
                  </a:lnTo>
                  <a:lnTo>
                    <a:pt x="96" y="40"/>
                  </a:lnTo>
                  <a:lnTo>
                    <a:pt x="80" y="43"/>
                  </a:lnTo>
                  <a:lnTo>
                    <a:pt x="69" y="50"/>
                  </a:lnTo>
                  <a:lnTo>
                    <a:pt x="61" y="59"/>
                  </a:lnTo>
                  <a:lnTo>
                    <a:pt x="57" y="72"/>
                  </a:lnTo>
                  <a:lnTo>
                    <a:pt x="61" y="83"/>
                  </a:lnTo>
                  <a:lnTo>
                    <a:pt x="69" y="91"/>
                  </a:lnTo>
                  <a:lnTo>
                    <a:pt x="81" y="96"/>
                  </a:lnTo>
                  <a:lnTo>
                    <a:pt x="99" y="99"/>
                  </a:lnTo>
                  <a:lnTo>
                    <a:pt x="117" y="103"/>
                  </a:lnTo>
                  <a:lnTo>
                    <a:pt x="138" y="106"/>
                  </a:lnTo>
                  <a:lnTo>
                    <a:pt x="158" y="109"/>
                  </a:lnTo>
                  <a:lnTo>
                    <a:pt x="178" y="112"/>
                  </a:lnTo>
                  <a:lnTo>
                    <a:pt x="197" y="119"/>
                  </a:lnTo>
                  <a:lnTo>
                    <a:pt x="213" y="127"/>
                  </a:lnTo>
                  <a:lnTo>
                    <a:pt x="226" y="139"/>
                  </a:lnTo>
                  <a:lnTo>
                    <a:pt x="234" y="155"/>
                  </a:lnTo>
                  <a:lnTo>
                    <a:pt x="237" y="176"/>
                  </a:lnTo>
                  <a:lnTo>
                    <a:pt x="234" y="197"/>
                  </a:lnTo>
                  <a:lnTo>
                    <a:pt x="226" y="215"/>
                  </a:lnTo>
                  <a:lnTo>
                    <a:pt x="215" y="229"/>
                  </a:lnTo>
                  <a:lnTo>
                    <a:pt x="198" y="239"/>
                  </a:lnTo>
                  <a:lnTo>
                    <a:pt x="181" y="247"/>
                  </a:lnTo>
                  <a:lnTo>
                    <a:pt x="162" y="252"/>
                  </a:lnTo>
                  <a:lnTo>
                    <a:pt x="141" y="253"/>
                  </a:lnTo>
                  <a:lnTo>
                    <a:pt x="122" y="255"/>
                  </a:lnTo>
                  <a:lnTo>
                    <a:pt x="88" y="253"/>
                  </a:lnTo>
                  <a:lnTo>
                    <a:pt x="59" y="247"/>
                  </a:lnTo>
                  <a:lnTo>
                    <a:pt x="38" y="237"/>
                  </a:lnTo>
                  <a:lnTo>
                    <a:pt x="20" y="225"/>
                  </a:lnTo>
                  <a:lnTo>
                    <a:pt x="9" y="208"/>
                  </a:lnTo>
                  <a:lnTo>
                    <a:pt x="1" y="191"/>
                  </a:lnTo>
                  <a:lnTo>
                    <a:pt x="0" y="170"/>
                  </a:lnTo>
                  <a:lnTo>
                    <a:pt x="54" y="170"/>
                  </a:lnTo>
                  <a:lnTo>
                    <a:pt x="57" y="188"/>
                  </a:lnTo>
                  <a:lnTo>
                    <a:pt x="67" y="200"/>
                  </a:lnTo>
                  <a:lnTo>
                    <a:pt x="81" y="210"/>
                  </a:lnTo>
                  <a:lnTo>
                    <a:pt x="101" y="215"/>
                  </a:lnTo>
                  <a:lnTo>
                    <a:pt x="123" y="216"/>
                  </a:lnTo>
                  <a:lnTo>
                    <a:pt x="141" y="216"/>
                  </a:lnTo>
                  <a:lnTo>
                    <a:pt x="157" y="212"/>
                  </a:lnTo>
                  <a:lnTo>
                    <a:pt x="171" y="205"/>
                  </a:lnTo>
                  <a:lnTo>
                    <a:pt x="179" y="196"/>
                  </a:lnTo>
                  <a:lnTo>
                    <a:pt x="182" y="181"/>
                  </a:lnTo>
                  <a:lnTo>
                    <a:pt x="179" y="170"/>
                  </a:lnTo>
                  <a:lnTo>
                    <a:pt x="171" y="162"/>
                  </a:lnTo>
                  <a:lnTo>
                    <a:pt x="158" y="155"/>
                  </a:lnTo>
                  <a:lnTo>
                    <a:pt x="142" y="151"/>
                  </a:lnTo>
                  <a:lnTo>
                    <a:pt x="125" y="147"/>
                  </a:lnTo>
                  <a:lnTo>
                    <a:pt x="104" y="144"/>
                  </a:lnTo>
                  <a:lnTo>
                    <a:pt x="83" y="141"/>
                  </a:lnTo>
                  <a:lnTo>
                    <a:pt x="64" y="138"/>
                  </a:lnTo>
                  <a:lnTo>
                    <a:pt x="46" y="131"/>
                  </a:lnTo>
                  <a:lnTo>
                    <a:pt x="30" y="123"/>
                  </a:lnTo>
                  <a:lnTo>
                    <a:pt x="17" y="111"/>
                  </a:lnTo>
                  <a:lnTo>
                    <a:pt x="8" y="96"/>
                  </a:lnTo>
                  <a:lnTo>
                    <a:pt x="6" y="75"/>
                  </a:lnTo>
                  <a:lnTo>
                    <a:pt x="8" y="54"/>
                  </a:lnTo>
                  <a:lnTo>
                    <a:pt x="16" y="37"/>
                  </a:lnTo>
                  <a:lnTo>
                    <a:pt x="29" y="24"/>
                  </a:lnTo>
                  <a:lnTo>
                    <a:pt x="45" y="13"/>
                  </a:lnTo>
                  <a:lnTo>
                    <a:pt x="65" y="6"/>
                  </a:lnTo>
                  <a:lnTo>
                    <a:pt x="88" y="1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4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599981" y="1874395"/>
            <a:ext cx="7232231" cy="368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5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20755" y="310623"/>
            <a:ext cx="7618702" cy="3634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defTabSz="914409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defTabSz="914409"/>
            <a:fld id="{13F8D314-6E3C-4B33-9379-2214DF38AA6A}" type="slidenum">
              <a:rPr lang="en-US" smtClean="0">
                <a:solidFill>
                  <a:prstClr val="white"/>
                </a:solidFill>
              </a:rPr>
              <a:pPr defTabSz="914409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817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20755" y="310623"/>
            <a:ext cx="7618702" cy="3634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defTabSz="914409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defTabSz="914409"/>
            <a:fld id="{13F8D314-6E3C-4B33-9379-2214DF38AA6A}" type="slidenum">
              <a:rPr lang="en-US" smtClean="0">
                <a:solidFill>
                  <a:prstClr val="white"/>
                </a:solidFill>
              </a:rPr>
              <a:pPr defTabSz="914409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235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20756" y="410491"/>
            <a:ext cx="7026613" cy="3634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520756" y="6813610"/>
            <a:ext cx="9436363" cy="186398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>
            <a:lvl1pPr algn="l">
              <a:lnSpc>
                <a:spcPct val="90000"/>
              </a:lnSpc>
              <a:spcBef>
                <a:spcPts val="291"/>
              </a:spcBef>
              <a:defRPr sz="679">
                <a:solidFill>
                  <a:schemeClr val="tx1"/>
                </a:solidFill>
                <a:latin typeface="HelveticaNeueLT Std" panose="020B0604020202020204" pitchFamily="34" charset="0"/>
              </a:defRPr>
            </a:lvl1pPr>
          </a:lstStyle>
          <a:p>
            <a:endParaRPr lang="en-US"/>
          </a:p>
        </p:txBody>
      </p:sp>
      <p:cxnSp>
        <p:nvCxnSpPr>
          <p:cNvPr id="10" name="Straight Connector 9"/>
          <p:cNvCxnSpPr>
            <a:cxnSpLocks/>
          </p:cNvCxnSpPr>
          <p:nvPr userDrawn="1"/>
        </p:nvCxnSpPr>
        <p:spPr bwMode="gray">
          <a:xfrm flipH="1">
            <a:off x="623622" y="938796"/>
            <a:ext cx="9434779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57D1336-FA0F-41BC-8440-46347B723952}"/>
              </a:ext>
            </a:extLst>
          </p:cNvPr>
          <p:cNvSpPr/>
          <p:nvPr userDrawn="1"/>
        </p:nvSpPr>
        <p:spPr>
          <a:xfrm>
            <a:off x="0" y="-1"/>
            <a:ext cx="10058400" cy="1005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47"/>
          </a:p>
        </p:txBody>
      </p:sp>
      <p:sp>
        <p:nvSpPr>
          <p:cNvPr id="9" name="Flowchart: Manual Input 8">
            <a:extLst>
              <a:ext uri="{FF2B5EF4-FFF2-40B4-BE49-F238E27FC236}">
                <a16:creationId xmlns:a16="http://schemas.microsoft.com/office/drawing/2014/main" id="{A413EEF0-D921-4E41-A004-311E367DABAD}"/>
              </a:ext>
            </a:extLst>
          </p:cNvPr>
          <p:cNvSpPr/>
          <p:nvPr userDrawn="1"/>
        </p:nvSpPr>
        <p:spPr>
          <a:xfrm rot="16200000" flipH="1">
            <a:off x="5629392" y="3122365"/>
            <a:ext cx="372587" cy="8484757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91 w 10000"/>
              <a:gd name="connsiteY0" fmla="*/ 268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91 w 10000"/>
              <a:gd name="connsiteY4" fmla="*/ 268 h 10000"/>
              <a:gd name="connsiteX0" fmla="*/ 191 w 10000"/>
              <a:gd name="connsiteY0" fmla="*/ 218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91 w 10000"/>
              <a:gd name="connsiteY4" fmla="*/ 218 h 10000"/>
              <a:gd name="connsiteX0" fmla="*/ 382 w 10000"/>
              <a:gd name="connsiteY0" fmla="*/ 19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382 w 10000"/>
              <a:gd name="connsiteY4" fmla="*/ 193 h 10000"/>
              <a:gd name="connsiteX0" fmla="*/ 191 w 10000"/>
              <a:gd name="connsiteY0" fmla="*/ 168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91 w 10000"/>
              <a:gd name="connsiteY4" fmla="*/ 16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191" y="168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64" y="6756"/>
                  <a:pt x="127" y="3412"/>
                  <a:pt x="191" y="1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47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2D65F62-EED2-4CA4-AA96-57D2229FE934}"/>
              </a:ext>
            </a:extLst>
          </p:cNvPr>
          <p:cNvSpPr/>
          <p:nvPr userDrawn="1"/>
        </p:nvSpPr>
        <p:spPr>
          <a:xfrm rot="16200000" flipV="1">
            <a:off x="641596" y="6544091"/>
            <a:ext cx="366771" cy="1649957"/>
          </a:xfrm>
          <a:custGeom>
            <a:avLst/>
            <a:gdLst>
              <a:gd name="connsiteX0" fmla="*/ 333428 w 333428"/>
              <a:gd name="connsiteY0" fmla="*/ 1577783 h 1577783"/>
              <a:gd name="connsiteX1" fmla="*/ 333428 w 333428"/>
              <a:gd name="connsiteY1" fmla="*/ 0 h 1577783"/>
              <a:gd name="connsiteX2" fmla="*/ 1181 w 333428"/>
              <a:gd name="connsiteY2" fmla="*/ 206720 h 1577783"/>
              <a:gd name="connsiteX3" fmla="*/ 0 w 333428"/>
              <a:gd name="connsiteY3" fmla="*/ 1577783 h 1577783"/>
              <a:gd name="connsiteX0" fmla="*/ 333428 w 333428"/>
              <a:gd name="connsiteY0" fmla="*/ 1499961 h 1499961"/>
              <a:gd name="connsiteX1" fmla="*/ 333428 w 333428"/>
              <a:gd name="connsiteY1" fmla="*/ 0 h 1499961"/>
              <a:gd name="connsiteX2" fmla="*/ 1181 w 333428"/>
              <a:gd name="connsiteY2" fmla="*/ 128898 h 1499961"/>
              <a:gd name="connsiteX3" fmla="*/ 0 w 333428"/>
              <a:gd name="connsiteY3" fmla="*/ 1499961 h 1499961"/>
              <a:gd name="connsiteX4" fmla="*/ 333428 w 333428"/>
              <a:gd name="connsiteY4" fmla="*/ 1499961 h 1499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428" h="1499961">
                <a:moveTo>
                  <a:pt x="333428" y="1499961"/>
                </a:moveTo>
                <a:lnTo>
                  <a:pt x="333428" y="0"/>
                </a:lnTo>
                <a:lnTo>
                  <a:pt x="1181" y="128898"/>
                </a:lnTo>
                <a:cubicBezTo>
                  <a:pt x="787" y="585919"/>
                  <a:pt x="394" y="1042940"/>
                  <a:pt x="0" y="1499961"/>
                </a:cubicBezTo>
                <a:lnTo>
                  <a:pt x="333428" y="149996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47"/>
          </a:p>
        </p:txBody>
      </p:sp>
      <p:cxnSp>
        <p:nvCxnSpPr>
          <p:cNvPr id="11" name="Straight Connector 10"/>
          <p:cNvCxnSpPr/>
          <p:nvPr userDrawn="1"/>
        </p:nvCxnSpPr>
        <p:spPr bwMode="gray">
          <a:xfrm flipH="1">
            <a:off x="2" y="7171213"/>
            <a:ext cx="1005806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95091" y="7236289"/>
            <a:ext cx="559269" cy="2727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1">
                <a:solidFill>
                  <a:schemeClr val="bg1"/>
                </a:solidFill>
                <a:latin typeface="HelveticaNeueLT Std Med" panose="020B0604020202020204" pitchFamily="34" charset="0"/>
              </a:defRPr>
            </a:lvl1pPr>
          </a:lstStyle>
          <a:p>
            <a:fld id="{13F8D314-6E3C-4B33-9379-2214DF38AA6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CBEAEC-794C-4C40-B2A5-FB734ACFBD28}"/>
              </a:ext>
            </a:extLst>
          </p:cNvPr>
          <p:cNvGrpSpPr/>
          <p:nvPr userDrawn="1"/>
        </p:nvGrpSpPr>
        <p:grpSpPr>
          <a:xfrm>
            <a:off x="8203662" y="384663"/>
            <a:ext cx="1533729" cy="385746"/>
            <a:chOff x="6043557" y="881478"/>
            <a:chExt cx="2006593" cy="50467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4197A65-9F94-4C94-9AA5-D178375C863F}"/>
                </a:ext>
              </a:extLst>
            </p:cNvPr>
            <p:cNvGrpSpPr/>
            <p:nvPr userDrawn="1"/>
          </p:nvGrpSpPr>
          <p:grpSpPr>
            <a:xfrm>
              <a:off x="6043557" y="881478"/>
              <a:ext cx="505452" cy="504675"/>
              <a:chOff x="7139510" y="464355"/>
              <a:chExt cx="430170" cy="429509"/>
            </a:xfrm>
          </p:grpSpPr>
          <p:sp>
            <p:nvSpPr>
              <p:cNvPr id="30" name="Freeform 2">
                <a:extLst>
                  <a:ext uri="{FF2B5EF4-FFF2-40B4-BE49-F238E27FC236}">
                    <a16:creationId xmlns:a16="http://schemas.microsoft.com/office/drawing/2014/main" id="{9A3AD943-C91B-401D-A83D-053EF60D7DE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182474" y="507253"/>
                <a:ext cx="344241" cy="343712"/>
              </a:xfrm>
              <a:custGeom>
                <a:avLst/>
                <a:gdLst>
                  <a:gd name="T0" fmla="*/ 304 w 1314"/>
                  <a:gd name="T1" fmla="*/ 1155 h 1314"/>
                  <a:gd name="T2" fmla="*/ 406 w 1314"/>
                  <a:gd name="T3" fmla="*/ 1215 h 1314"/>
                  <a:gd name="T4" fmla="*/ 507 w 1314"/>
                  <a:gd name="T5" fmla="*/ 1314 h 1314"/>
                  <a:gd name="T6" fmla="*/ 364 w 1314"/>
                  <a:gd name="T7" fmla="*/ 1264 h 1314"/>
                  <a:gd name="T8" fmla="*/ 239 w 1314"/>
                  <a:gd name="T9" fmla="*/ 1186 h 1314"/>
                  <a:gd name="T10" fmla="*/ 255 w 1314"/>
                  <a:gd name="T11" fmla="*/ 1118 h 1314"/>
                  <a:gd name="T12" fmla="*/ 1131 w 1314"/>
                  <a:gd name="T13" fmla="*/ 1138 h 1314"/>
                  <a:gd name="T14" fmla="*/ 1014 w 1314"/>
                  <a:gd name="T15" fmla="*/ 1229 h 1314"/>
                  <a:gd name="T16" fmla="*/ 881 w 1314"/>
                  <a:gd name="T17" fmla="*/ 1293 h 1314"/>
                  <a:gd name="T18" fmla="*/ 852 w 1314"/>
                  <a:gd name="T19" fmla="*/ 1237 h 1314"/>
                  <a:gd name="T20" fmla="*/ 961 w 1314"/>
                  <a:gd name="T21" fmla="*/ 1187 h 1314"/>
                  <a:gd name="T22" fmla="*/ 1059 w 1314"/>
                  <a:gd name="T23" fmla="*/ 1118 h 1314"/>
                  <a:gd name="T24" fmla="*/ 77 w 1314"/>
                  <a:gd name="T25" fmla="*/ 852 h 1314"/>
                  <a:gd name="T26" fmla="*/ 127 w 1314"/>
                  <a:gd name="T27" fmla="*/ 961 h 1314"/>
                  <a:gd name="T28" fmla="*/ 196 w 1314"/>
                  <a:gd name="T29" fmla="*/ 1059 h 1314"/>
                  <a:gd name="T30" fmla="*/ 129 w 1314"/>
                  <a:gd name="T31" fmla="*/ 1075 h 1314"/>
                  <a:gd name="T32" fmla="*/ 50 w 1314"/>
                  <a:gd name="T33" fmla="*/ 950 h 1314"/>
                  <a:gd name="T34" fmla="*/ 0 w 1314"/>
                  <a:gd name="T35" fmla="*/ 807 h 1314"/>
                  <a:gd name="T36" fmla="*/ 1293 w 1314"/>
                  <a:gd name="T37" fmla="*/ 881 h 1314"/>
                  <a:gd name="T38" fmla="*/ 1229 w 1314"/>
                  <a:gd name="T39" fmla="*/ 1016 h 1314"/>
                  <a:gd name="T40" fmla="*/ 1137 w 1314"/>
                  <a:gd name="T41" fmla="*/ 1131 h 1314"/>
                  <a:gd name="T42" fmla="*/ 1155 w 1314"/>
                  <a:gd name="T43" fmla="*/ 1011 h 1314"/>
                  <a:gd name="T44" fmla="*/ 1214 w 1314"/>
                  <a:gd name="T45" fmla="*/ 908 h 1314"/>
                  <a:gd name="T46" fmla="*/ 1314 w 1314"/>
                  <a:gd name="T47" fmla="*/ 807 h 1314"/>
                  <a:gd name="T48" fmla="*/ 196 w 1314"/>
                  <a:gd name="T49" fmla="*/ 255 h 1314"/>
                  <a:gd name="T50" fmla="*/ 127 w 1314"/>
                  <a:gd name="T51" fmla="*/ 353 h 1314"/>
                  <a:gd name="T52" fmla="*/ 77 w 1314"/>
                  <a:gd name="T53" fmla="*/ 462 h 1314"/>
                  <a:gd name="T54" fmla="*/ 21 w 1314"/>
                  <a:gd name="T55" fmla="*/ 433 h 1314"/>
                  <a:gd name="T56" fmla="*/ 85 w 1314"/>
                  <a:gd name="T57" fmla="*/ 300 h 1314"/>
                  <a:gd name="T58" fmla="*/ 177 w 1314"/>
                  <a:gd name="T59" fmla="*/ 184 h 1314"/>
                  <a:gd name="T60" fmla="*/ 1186 w 1314"/>
                  <a:gd name="T61" fmla="*/ 239 h 1314"/>
                  <a:gd name="T62" fmla="*/ 1264 w 1314"/>
                  <a:gd name="T63" fmla="*/ 364 h 1314"/>
                  <a:gd name="T64" fmla="*/ 1314 w 1314"/>
                  <a:gd name="T65" fmla="*/ 507 h 1314"/>
                  <a:gd name="T66" fmla="*/ 1214 w 1314"/>
                  <a:gd name="T67" fmla="*/ 406 h 1314"/>
                  <a:gd name="T68" fmla="*/ 1155 w 1314"/>
                  <a:gd name="T69" fmla="*/ 303 h 1314"/>
                  <a:gd name="T70" fmla="*/ 1137 w 1314"/>
                  <a:gd name="T71" fmla="*/ 183 h 1314"/>
                  <a:gd name="T72" fmla="*/ 462 w 1314"/>
                  <a:gd name="T73" fmla="*/ 77 h 1314"/>
                  <a:gd name="T74" fmla="*/ 353 w 1314"/>
                  <a:gd name="T75" fmla="*/ 126 h 1314"/>
                  <a:gd name="T76" fmla="*/ 255 w 1314"/>
                  <a:gd name="T77" fmla="*/ 195 h 1314"/>
                  <a:gd name="T78" fmla="*/ 239 w 1314"/>
                  <a:gd name="T79" fmla="*/ 128 h 1314"/>
                  <a:gd name="T80" fmla="*/ 364 w 1314"/>
                  <a:gd name="T81" fmla="*/ 49 h 1314"/>
                  <a:gd name="T82" fmla="*/ 507 w 1314"/>
                  <a:gd name="T83" fmla="*/ 0 h 1314"/>
                  <a:gd name="T84" fmla="*/ 881 w 1314"/>
                  <a:gd name="T85" fmla="*/ 21 h 1314"/>
                  <a:gd name="T86" fmla="*/ 1014 w 1314"/>
                  <a:gd name="T87" fmla="*/ 85 h 1314"/>
                  <a:gd name="T88" fmla="*/ 1131 w 1314"/>
                  <a:gd name="T89" fmla="*/ 176 h 1314"/>
                  <a:gd name="T90" fmla="*/ 1011 w 1314"/>
                  <a:gd name="T91" fmla="*/ 159 h 1314"/>
                  <a:gd name="T92" fmla="*/ 908 w 1314"/>
                  <a:gd name="T93" fmla="*/ 99 h 1314"/>
                  <a:gd name="T94" fmla="*/ 807 w 1314"/>
                  <a:gd name="T95" fmla="*/ 0 h 1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14" h="1314">
                    <a:moveTo>
                      <a:pt x="255" y="1118"/>
                    </a:moveTo>
                    <a:lnTo>
                      <a:pt x="304" y="1155"/>
                    </a:lnTo>
                    <a:lnTo>
                      <a:pt x="353" y="1187"/>
                    </a:lnTo>
                    <a:lnTo>
                      <a:pt x="406" y="1215"/>
                    </a:lnTo>
                    <a:lnTo>
                      <a:pt x="462" y="1237"/>
                    </a:lnTo>
                    <a:lnTo>
                      <a:pt x="507" y="1314"/>
                    </a:lnTo>
                    <a:lnTo>
                      <a:pt x="433" y="1293"/>
                    </a:lnTo>
                    <a:lnTo>
                      <a:pt x="364" y="1264"/>
                    </a:lnTo>
                    <a:lnTo>
                      <a:pt x="300" y="1229"/>
                    </a:lnTo>
                    <a:lnTo>
                      <a:pt x="239" y="1186"/>
                    </a:lnTo>
                    <a:lnTo>
                      <a:pt x="183" y="1138"/>
                    </a:lnTo>
                    <a:lnTo>
                      <a:pt x="255" y="1118"/>
                    </a:lnTo>
                    <a:close/>
                    <a:moveTo>
                      <a:pt x="1059" y="1118"/>
                    </a:moveTo>
                    <a:lnTo>
                      <a:pt x="1131" y="1138"/>
                    </a:lnTo>
                    <a:lnTo>
                      <a:pt x="1075" y="1186"/>
                    </a:lnTo>
                    <a:lnTo>
                      <a:pt x="1014" y="1229"/>
                    </a:lnTo>
                    <a:lnTo>
                      <a:pt x="950" y="1264"/>
                    </a:lnTo>
                    <a:lnTo>
                      <a:pt x="881" y="1293"/>
                    </a:lnTo>
                    <a:lnTo>
                      <a:pt x="807" y="1314"/>
                    </a:lnTo>
                    <a:lnTo>
                      <a:pt x="852" y="1237"/>
                    </a:lnTo>
                    <a:lnTo>
                      <a:pt x="908" y="1215"/>
                    </a:lnTo>
                    <a:lnTo>
                      <a:pt x="961" y="1187"/>
                    </a:lnTo>
                    <a:lnTo>
                      <a:pt x="1011" y="1155"/>
                    </a:lnTo>
                    <a:lnTo>
                      <a:pt x="1059" y="1118"/>
                    </a:lnTo>
                    <a:close/>
                    <a:moveTo>
                      <a:pt x="0" y="807"/>
                    </a:moveTo>
                    <a:lnTo>
                      <a:pt x="77" y="852"/>
                    </a:lnTo>
                    <a:lnTo>
                      <a:pt x="100" y="908"/>
                    </a:lnTo>
                    <a:lnTo>
                      <a:pt x="127" y="961"/>
                    </a:lnTo>
                    <a:lnTo>
                      <a:pt x="159" y="1011"/>
                    </a:lnTo>
                    <a:lnTo>
                      <a:pt x="196" y="1059"/>
                    </a:lnTo>
                    <a:lnTo>
                      <a:pt x="177" y="1131"/>
                    </a:lnTo>
                    <a:lnTo>
                      <a:pt x="129" y="1075"/>
                    </a:lnTo>
                    <a:lnTo>
                      <a:pt x="85" y="1016"/>
                    </a:lnTo>
                    <a:lnTo>
                      <a:pt x="50" y="950"/>
                    </a:lnTo>
                    <a:lnTo>
                      <a:pt x="21" y="881"/>
                    </a:lnTo>
                    <a:lnTo>
                      <a:pt x="0" y="807"/>
                    </a:lnTo>
                    <a:close/>
                    <a:moveTo>
                      <a:pt x="1314" y="807"/>
                    </a:moveTo>
                    <a:lnTo>
                      <a:pt x="1293" y="881"/>
                    </a:lnTo>
                    <a:lnTo>
                      <a:pt x="1264" y="950"/>
                    </a:lnTo>
                    <a:lnTo>
                      <a:pt x="1229" y="1016"/>
                    </a:lnTo>
                    <a:lnTo>
                      <a:pt x="1186" y="1075"/>
                    </a:lnTo>
                    <a:lnTo>
                      <a:pt x="1137" y="1131"/>
                    </a:lnTo>
                    <a:lnTo>
                      <a:pt x="1118" y="1059"/>
                    </a:lnTo>
                    <a:lnTo>
                      <a:pt x="1155" y="1011"/>
                    </a:lnTo>
                    <a:lnTo>
                      <a:pt x="1187" y="961"/>
                    </a:lnTo>
                    <a:lnTo>
                      <a:pt x="1214" y="908"/>
                    </a:lnTo>
                    <a:lnTo>
                      <a:pt x="1237" y="852"/>
                    </a:lnTo>
                    <a:lnTo>
                      <a:pt x="1314" y="807"/>
                    </a:lnTo>
                    <a:close/>
                    <a:moveTo>
                      <a:pt x="177" y="184"/>
                    </a:moveTo>
                    <a:lnTo>
                      <a:pt x="196" y="255"/>
                    </a:lnTo>
                    <a:lnTo>
                      <a:pt x="159" y="303"/>
                    </a:lnTo>
                    <a:lnTo>
                      <a:pt x="127" y="353"/>
                    </a:lnTo>
                    <a:lnTo>
                      <a:pt x="100" y="406"/>
                    </a:lnTo>
                    <a:lnTo>
                      <a:pt x="77" y="462"/>
                    </a:lnTo>
                    <a:lnTo>
                      <a:pt x="0" y="507"/>
                    </a:lnTo>
                    <a:lnTo>
                      <a:pt x="21" y="433"/>
                    </a:lnTo>
                    <a:lnTo>
                      <a:pt x="50" y="364"/>
                    </a:lnTo>
                    <a:lnTo>
                      <a:pt x="85" y="300"/>
                    </a:lnTo>
                    <a:lnTo>
                      <a:pt x="129" y="239"/>
                    </a:lnTo>
                    <a:lnTo>
                      <a:pt x="177" y="184"/>
                    </a:lnTo>
                    <a:close/>
                    <a:moveTo>
                      <a:pt x="1137" y="183"/>
                    </a:moveTo>
                    <a:lnTo>
                      <a:pt x="1186" y="239"/>
                    </a:lnTo>
                    <a:lnTo>
                      <a:pt x="1229" y="300"/>
                    </a:lnTo>
                    <a:lnTo>
                      <a:pt x="1264" y="364"/>
                    </a:lnTo>
                    <a:lnTo>
                      <a:pt x="1293" y="433"/>
                    </a:lnTo>
                    <a:lnTo>
                      <a:pt x="1314" y="507"/>
                    </a:lnTo>
                    <a:lnTo>
                      <a:pt x="1237" y="462"/>
                    </a:lnTo>
                    <a:lnTo>
                      <a:pt x="1214" y="406"/>
                    </a:lnTo>
                    <a:lnTo>
                      <a:pt x="1187" y="353"/>
                    </a:lnTo>
                    <a:lnTo>
                      <a:pt x="1155" y="303"/>
                    </a:lnTo>
                    <a:lnTo>
                      <a:pt x="1118" y="255"/>
                    </a:lnTo>
                    <a:lnTo>
                      <a:pt x="1137" y="183"/>
                    </a:lnTo>
                    <a:close/>
                    <a:moveTo>
                      <a:pt x="507" y="0"/>
                    </a:moveTo>
                    <a:lnTo>
                      <a:pt x="462" y="77"/>
                    </a:lnTo>
                    <a:lnTo>
                      <a:pt x="406" y="99"/>
                    </a:lnTo>
                    <a:lnTo>
                      <a:pt x="353" y="126"/>
                    </a:lnTo>
                    <a:lnTo>
                      <a:pt x="304" y="159"/>
                    </a:lnTo>
                    <a:lnTo>
                      <a:pt x="255" y="195"/>
                    </a:lnTo>
                    <a:lnTo>
                      <a:pt x="183" y="176"/>
                    </a:lnTo>
                    <a:lnTo>
                      <a:pt x="239" y="128"/>
                    </a:lnTo>
                    <a:lnTo>
                      <a:pt x="300" y="85"/>
                    </a:lnTo>
                    <a:lnTo>
                      <a:pt x="364" y="49"/>
                    </a:lnTo>
                    <a:lnTo>
                      <a:pt x="433" y="21"/>
                    </a:lnTo>
                    <a:lnTo>
                      <a:pt x="507" y="0"/>
                    </a:lnTo>
                    <a:close/>
                    <a:moveTo>
                      <a:pt x="807" y="0"/>
                    </a:moveTo>
                    <a:lnTo>
                      <a:pt x="881" y="21"/>
                    </a:lnTo>
                    <a:lnTo>
                      <a:pt x="950" y="49"/>
                    </a:lnTo>
                    <a:lnTo>
                      <a:pt x="1014" y="85"/>
                    </a:lnTo>
                    <a:lnTo>
                      <a:pt x="1075" y="128"/>
                    </a:lnTo>
                    <a:lnTo>
                      <a:pt x="1131" y="176"/>
                    </a:lnTo>
                    <a:lnTo>
                      <a:pt x="1059" y="195"/>
                    </a:lnTo>
                    <a:lnTo>
                      <a:pt x="1011" y="159"/>
                    </a:lnTo>
                    <a:lnTo>
                      <a:pt x="961" y="126"/>
                    </a:lnTo>
                    <a:lnTo>
                      <a:pt x="908" y="99"/>
                    </a:lnTo>
                    <a:lnTo>
                      <a:pt x="852" y="77"/>
                    </a:lnTo>
                    <a:lnTo>
                      <a:pt x="80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47"/>
              </a:p>
            </p:txBody>
          </p:sp>
          <p:sp>
            <p:nvSpPr>
              <p:cNvPr id="31" name="Freeform 3">
                <a:extLst>
                  <a:ext uri="{FF2B5EF4-FFF2-40B4-BE49-F238E27FC236}">
                    <a16:creationId xmlns:a16="http://schemas.microsoft.com/office/drawing/2014/main" id="{898FC7E3-A5BA-4926-AD76-8317F734D5D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139510" y="464355"/>
                <a:ext cx="430170" cy="429509"/>
              </a:xfrm>
              <a:custGeom>
                <a:avLst/>
                <a:gdLst>
                  <a:gd name="T0" fmla="*/ 649 w 1640"/>
                  <a:gd name="T1" fmla="*/ 1277 h 1642"/>
                  <a:gd name="T2" fmla="*/ 760 w 1640"/>
                  <a:gd name="T3" fmla="*/ 1306 h 1642"/>
                  <a:gd name="T4" fmla="*/ 880 w 1640"/>
                  <a:gd name="T5" fmla="*/ 1306 h 1642"/>
                  <a:gd name="T6" fmla="*/ 993 w 1640"/>
                  <a:gd name="T7" fmla="*/ 1277 h 1642"/>
                  <a:gd name="T8" fmla="*/ 821 w 1640"/>
                  <a:gd name="T9" fmla="*/ 1642 h 1642"/>
                  <a:gd name="T10" fmla="*/ 489 w 1640"/>
                  <a:gd name="T11" fmla="*/ 928 h 1642"/>
                  <a:gd name="T12" fmla="*/ 523 w 1640"/>
                  <a:gd name="T13" fmla="*/ 1001 h 1642"/>
                  <a:gd name="T14" fmla="*/ 574 w 1640"/>
                  <a:gd name="T15" fmla="*/ 1067 h 1642"/>
                  <a:gd name="T16" fmla="*/ 640 w 1640"/>
                  <a:gd name="T17" fmla="*/ 1119 h 1642"/>
                  <a:gd name="T18" fmla="*/ 715 w 1640"/>
                  <a:gd name="T19" fmla="*/ 1152 h 1642"/>
                  <a:gd name="T20" fmla="*/ 489 w 1640"/>
                  <a:gd name="T21" fmla="*/ 928 h 1642"/>
                  <a:gd name="T22" fmla="*/ 1235 w 1640"/>
                  <a:gd name="T23" fmla="*/ 1236 h 1642"/>
                  <a:gd name="T24" fmla="*/ 964 w 1640"/>
                  <a:gd name="T25" fmla="*/ 1138 h 1642"/>
                  <a:gd name="T26" fmla="*/ 1034 w 1640"/>
                  <a:gd name="T27" fmla="*/ 1096 h 1642"/>
                  <a:gd name="T28" fmla="*/ 1095 w 1640"/>
                  <a:gd name="T29" fmla="*/ 1035 h 1642"/>
                  <a:gd name="T30" fmla="*/ 1137 w 1640"/>
                  <a:gd name="T31" fmla="*/ 965 h 1642"/>
                  <a:gd name="T32" fmla="*/ 386 w 1640"/>
                  <a:gd name="T33" fmla="*/ 597 h 1642"/>
                  <a:gd name="T34" fmla="*/ 346 w 1640"/>
                  <a:gd name="T35" fmla="*/ 705 h 1642"/>
                  <a:gd name="T36" fmla="*/ 332 w 1640"/>
                  <a:gd name="T37" fmla="*/ 822 h 1642"/>
                  <a:gd name="T38" fmla="*/ 346 w 1640"/>
                  <a:gd name="T39" fmla="*/ 937 h 1642"/>
                  <a:gd name="T40" fmla="*/ 386 w 1640"/>
                  <a:gd name="T41" fmla="*/ 1045 h 1642"/>
                  <a:gd name="T42" fmla="*/ 386 w 1640"/>
                  <a:gd name="T43" fmla="*/ 597 h 1642"/>
                  <a:gd name="T44" fmla="*/ 1640 w 1640"/>
                  <a:gd name="T45" fmla="*/ 822 h 1642"/>
                  <a:gd name="T46" fmla="*/ 1276 w 1640"/>
                  <a:gd name="T47" fmla="*/ 993 h 1642"/>
                  <a:gd name="T48" fmla="*/ 1305 w 1640"/>
                  <a:gd name="T49" fmla="*/ 881 h 1642"/>
                  <a:gd name="T50" fmla="*/ 1305 w 1640"/>
                  <a:gd name="T51" fmla="*/ 761 h 1642"/>
                  <a:gd name="T52" fmla="*/ 1276 w 1640"/>
                  <a:gd name="T53" fmla="*/ 650 h 1642"/>
                  <a:gd name="T54" fmla="*/ 407 w 1640"/>
                  <a:gd name="T55" fmla="*/ 408 h 1642"/>
                  <a:gd name="T56" fmla="*/ 677 w 1640"/>
                  <a:gd name="T57" fmla="*/ 504 h 1642"/>
                  <a:gd name="T58" fmla="*/ 606 w 1640"/>
                  <a:gd name="T59" fmla="*/ 547 h 1642"/>
                  <a:gd name="T60" fmla="*/ 547 w 1640"/>
                  <a:gd name="T61" fmla="*/ 607 h 1642"/>
                  <a:gd name="T62" fmla="*/ 503 w 1640"/>
                  <a:gd name="T63" fmla="*/ 677 h 1642"/>
                  <a:gd name="T64" fmla="*/ 407 w 1640"/>
                  <a:gd name="T65" fmla="*/ 408 h 1642"/>
                  <a:gd name="T66" fmla="*/ 1151 w 1640"/>
                  <a:gd name="T67" fmla="*/ 716 h 1642"/>
                  <a:gd name="T68" fmla="*/ 1118 w 1640"/>
                  <a:gd name="T69" fmla="*/ 640 h 1642"/>
                  <a:gd name="T70" fmla="*/ 1066 w 1640"/>
                  <a:gd name="T71" fmla="*/ 575 h 1642"/>
                  <a:gd name="T72" fmla="*/ 1001 w 1640"/>
                  <a:gd name="T73" fmla="*/ 523 h 1642"/>
                  <a:gd name="T74" fmla="*/ 927 w 1640"/>
                  <a:gd name="T75" fmla="*/ 489 h 1642"/>
                  <a:gd name="T76" fmla="*/ 821 w 1640"/>
                  <a:gd name="T77" fmla="*/ 0 h 1642"/>
                  <a:gd name="T78" fmla="*/ 993 w 1640"/>
                  <a:gd name="T79" fmla="*/ 364 h 1642"/>
                  <a:gd name="T80" fmla="*/ 880 w 1640"/>
                  <a:gd name="T81" fmla="*/ 337 h 1642"/>
                  <a:gd name="T82" fmla="*/ 760 w 1640"/>
                  <a:gd name="T83" fmla="*/ 337 h 1642"/>
                  <a:gd name="T84" fmla="*/ 649 w 1640"/>
                  <a:gd name="T85" fmla="*/ 364 h 1642"/>
                  <a:gd name="T86" fmla="*/ 821 w 1640"/>
                  <a:gd name="T87" fmla="*/ 0 h 1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640" h="1642">
                    <a:moveTo>
                      <a:pt x="596" y="1255"/>
                    </a:moveTo>
                    <a:lnTo>
                      <a:pt x="649" y="1277"/>
                    </a:lnTo>
                    <a:lnTo>
                      <a:pt x="704" y="1295"/>
                    </a:lnTo>
                    <a:lnTo>
                      <a:pt x="760" y="1306"/>
                    </a:lnTo>
                    <a:lnTo>
                      <a:pt x="821" y="1310"/>
                    </a:lnTo>
                    <a:lnTo>
                      <a:pt x="880" y="1306"/>
                    </a:lnTo>
                    <a:lnTo>
                      <a:pt x="936" y="1295"/>
                    </a:lnTo>
                    <a:lnTo>
                      <a:pt x="993" y="1277"/>
                    </a:lnTo>
                    <a:lnTo>
                      <a:pt x="1044" y="1255"/>
                    </a:lnTo>
                    <a:lnTo>
                      <a:pt x="821" y="1642"/>
                    </a:lnTo>
                    <a:lnTo>
                      <a:pt x="596" y="1255"/>
                    </a:lnTo>
                    <a:close/>
                    <a:moveTo>
                      <a:pt x="489" y="928"/>
                    </a:moveTo>
                    <a:lnTo>
                      <a:pt x="503" y="965"/>
                    </a:lnTo>
                    <a:lnTo>
                      <a:pt x="523" y="1001"/>
                    </a:lnTo>
                    <a:lnTo>
                      <a:pt x="547" y="1035"/>
                    </a:lnTo>
                    <a:lnTo>
                      <a:pt x="574" y="1067"/>
                    </a:lnTo>
                    <a:lnTo>
                      <a:pt x="606" y="1096"/>
                    </a:lnTo>
                    <a:lnTo>
                      <a:pt x="640" y="1119"/>
                    </a:lnTo>
                    <a:lnTo>
                      <a:pt x="677" y="1138"/>
                    </a:lnTo>
                    <a:lnTo>
                      <a:pt x="715" y="1152"/>
                    </a:lnTo>
                    <a:lnTo>
                      <a:pt x="407" y="1236"/>
                    </a:lnTo>
                    <a:lnTo>
                      <a:pt x="489" y="928"/>
                    </a:lnTo>
                    <a:close/>
                    <a:moveTo>
                      <a:pt x="1151" y="928"/>
                    </a:moveTo>
                    <a:lnTo>
                      <a:pt x="1235" y="1236"/>
                    </a:lnTo>
                    <a:lnTo>
                      <a:pt x="927" y="1152"/>
                    </a:lnTo>
                    <a:lnTo>
                      <a:pt x="964" y="1138"/>
                    </a:lnTo>
                    <a:lnTo>
                      <a:pt x="1001" y="1119"/>
                    </a:lnTo>
                    <a:lnTo>
                      <a:pt x="1034" y="1096"/>
                    </a:lnTo>
                    <a:lnTo>
                      <a:pt x="1066" y="1067"/>
                    </a:lnTo>
                    <a:lnTo>
                      <a:pt x="1095" y="1035"/>
                    </a:lnTo>
                    <a:lnTo>
                      <a:pt x="1118" y="1001"/>
                    </a:lnTo>
                    <a:lnTo>
                      <a:pt x="1137" y="965"/>
                    </a:lnTo>
                    <a:lnTo>
                      <a:pt x="1151" y="928"/>
                    </a:lnTo>
                    <a:close/>
                    <a:moveTo>
                      <a:pt x="386" y="597"/>
                    </a:moveTo>
                    <a:lnTo>
                      <a:pt x="364" y="650"/>
                    </a:lnTo>
                    <a:lnTo>
                      <a:pt x="346" y="705"/>
                    </a:lnTo>
                    <a:lnTo>
                      <a:pt x="337" y="762"/>
                    </a:lnTo>
                    <a:lnTo>
                      <a:pt x="332" y="822"/>
                    </a:lnTo>
                    <a:lnTo>
                      <a:pt x="337" y="881"/>
                    </a:lnTo>
                    <a:lnTo>
                      <a:pt x="346" y="937"/>
                    </a:lnTo>
                    <a:lnTo>
                      <a:pt x="364" y="993"/>
                    </a:lnTo>
                    <a:lnTo>
                      <a:pt x="386" y="1045"/>
                    </a:lnTo>
                    <a:lnTo>
                      <a:pt x="0" y="822"/>
                    </a:lnTo>
                    <a:lnTo>
                      <a:pt x="386" y="597"/>
                    </a:lnTo>
                    <a:close/>
                    <a:moveTo>
                      <a:pt x="1254" y="597"/>
                    </a:moveTo>
                    <a:lnTo>
                      <a:pt x="1640" y="822"/>
                    </a:lnTo>
                    <a:lnTo>
                      <a:pt x="1254" y="1045"/>
                    </a:lnTo>
                    <a:lnTo>
                      <a:pt x="1276" y="993"/>
                    </a:lnTo>
                    <a:lnTo>
                      <a:pt x="1294" y="937"/>
                    </a:lnTo>
                    <a:lnTo>
                      <a:pt x="1305" y="881"/>
                    </a:lnTo>
                    <a:lnTo>
                      <a:pt x="1308" y="822"/>
                    </a:lnTo>
                    <a:lnTo>
                      <a:pt x="1305" y="761"/>
                    </a:lnTo>
                    <a:lnTo>
                      <a:pt x="1294" y="705"/>
                    </a:lnTo>
                    <a:lnTo>
                      <a:pt x="1276" y="650"/>
                    </a:lnTo>
                    <a:lnTo>
                      <a:pt x="1254" y="597"/>
                    </a:lnTo>
                    <a:close/>
                    <a:moveTo>
                      <a:pt x="407" y="408"/>
                    </a:moveTo>
                    <a:lnTo>
                      <a:pt x="715" y="489"/>
                    </a:lnTo>
                    <a:lnTo>
                      <a:pt x="677" y="504"/>
                    </a:lnTo>
                    <a:lnTo>
                      <a:pt x="640" y="523"/>
                    </a:lnTo>
                    <a:lnTo>
                      <a:pt x="606" y="547"/>
                    </a:lnTo>
                    <a:lnTo>
                      <a:pt x="574" y="575"/>
                    </a:lnTo>
                    <a:lnTo>
                      <a:pt x="547" y="607"/>
                    </a:lnTo>
                    <a:lnTo>
                      <a:pt x="523" y="640"/>
                    </a:lnTo>
                    <a:lnTo>
                      <a:pt x="503" y="677"/>
                    </a:lnTo>
                    <a:lnTo>
                      <a:pt x="489" y="716"/>
                    </a:lnTo>
                    <a:lnTo>
                      <a:pt x="407" y="408"/>
                    </a:lnTo>
                    <a:close/>
                    <a:moveTo>
                      <a:pt x="1235" y="408"/>
                    </a:moveTo>
                    <a:lnTo>
                      <a:pt x="1151" y="716"/>
                    </a:lnTo>
                    <a:lnTo>
                      <a:pt x="1137" y="677"/>
                    </a:lnTo>
                    <a:lnTo>
                      <a:pt x="1118" y="640"/>
                    </a:lnTo>
                    <a:lnTo>
                      <a:pt x="1095" y="607"/>
                    </a:lnTo>
                    <a:lnTo>
                      <a:pt x="1066" y="575"/>
                    </a:lnTo>
                    <a:lnTo>
                      <a:pt x="1034" y="547"/>
                    </a:lnTo>
                    <a:lnTo>
                      <a:pt x="1001" y="523"/>
                    </a:lnTo>
                    <a:lnTo>
                      <a:pt x="964" y="504"/>
                    </a:lnTo>
                    <a:lnTo>
                      <a:pt x="927" y="489"/>
                    </a:lnTo>
                    <a:lnTo>
                      <a:pt x="1235" y="408"/>
                    </a:lnTo>
                    <a:close/>
                    <a:moveTo>
                      <a:pt x="821" y="0"/>
                    </a:moveTo>
                    <a:lnTo>
                      <a:pt x="1044" y="387"/>
                    </a:lnTo>
                    <a:lnTo>
                      <a:pt x="993" y="364"/>
                    </a:lnTo>
                    <a:lnTo>
                      <a:pt x="936" y="347"/>
                    </a:lnTo>
                    <a:lnTo>
                      <a:pt x="880" y="337"/>
                    </a:lnTo>
                    <a:lnTo>
                      <a:pt x="821" y="332"/>
                    </a:lnTo>
                    <a:lnTo>
                      <a:pt x="760" y="337"/>
                    </a:lnTo>
                    <a:lnTo>
                      <a:pt x="704" y="347"/>
                    </a:lnTo>
                    <a:lnTo>
                      <a:pt x="649" y="364"/>
                    </a:lnTo>
                    <a:lnTo>
                      <a:pt x="596" y="387"/>
                    </a:lnTo>
                    <a:lnTo>
                      <a:pt x="8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47"/>
              </a:p>
            </p:txBody>
          </p:sp>
        </p:grpSp>
        <p:sp>
          <p:nvSpPr>
            <p:cNvPr id="21" name="Freeform 4">
              <a:extLst>
                <a:ext uri="{FF2B5EF4-FFF2-40B4-BE49-F238E27FC236}">
                  <a16:creationId xmlns:a16="http://schemas.microsoft.com/office/drawing/2014/main" id="{5ECDED51-3CAD-4D27-9C68-C3BA13A14C2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5851" y="975999"/>
              <a:ext cx="1381155" cy="203507"/>
            </a:xfrm>
            <a:custGeom>
              <a:avLst/>
              <a:gdLst>
                <a:gd name="T0" fmla="*/ 1219 w 5271"/>
                <a:gd name="T1" fmla="*/ 313 h 777"/>
                <a:gd name="T2" fmla="*/ 1200 w 5271"/>
                <a:gd name="T3" fmla="*/ 121 h 777"/>
                <a:gd name="T4" fmla="*/ 372 w 5271"/>
                <a:gd name="T5" fmla="*/ 373 h 777"/>
                <a:gd name="T6" fmla="*/ 531 w 5271"/>
                <a:gd name="T7" fmla="*/ 235 h 777"/>
                <a:gd name="T8" fmla="*/ 388 w 5271"/>
                <a:gd name="T9" fmla="*/ 98 h 777"/>
                <a:gd name="T10" fmla="*/ 3921 w 5271"/>
                <a:gd name="T11" fmla="*/ 119 h 777"/>
                <a:gd name="T12" fmla="*/ 3778 w 5271"/>
                <a:gd name="T13" fmla="*/ 339 h 777"/>
                <a:gd name="T14" fmla="*/ 3863 w 5271"/>
                <a:gd name="T15" fmla="*/ 617 h 777"/>
                <a:gd name="T16" fmla="*/ 4084 w 5271"/>
                <a:gd name="T17" fmla="*/ 698 h 777"/>
                <a:gd name="T18" fmla="*/ 4307 w 5271"/>
                <a:gd name="T19" fmla="*/ 617 h 777"/>
                <a:gd name="T20" fmla="*/ 4392 w 5271"/>
                <a:gd name="T21" fmla="*/ 339 h 777"/>
                <a:gd name="T22" fmla="*/ 4250 w 5271"/>
                <a:gd name="T23" fmla="*/ 119 h 777"/>
                <a:gd name="T24" fmla="*/ 1772 w 5271"/>
                <a:gd name="T25" fmla="*/ 81 h 777"/>
                <a:gd name="T26" fmla="*/ 1559 w 5271"/>
                <a:gd name="T27" fmla="*/ 186 h 777"/>
                <a:gd name="T28" fmla="*/ 1507 w 5271"/>
                <a:gd name="T29" fmla="*/ 483 h 777"/>
                <a:gd name="T30" fmla="*/ 1673 w 5271"/>
                <a:gd name="T31" fmla="*/ 673 h 777"/>
                <a:gd name="T32" fmla="*/ 1905 w 5271"/>
                <a:gd name="T33" fmla="*/ 684 h 777"/>
                <a:gd name="T34" fmla="*/ 2091 w 5271"/>
                <a:gd name="T35" fmla="*/ 524 h 777"/>
                <a:gd name="T36" fmla="*/ 2074 w 5271"/>
                <a:gd name="T37" fmla="*/ 219 h 777"/>
                <a:gd name="T38" fmla="*/ 1873 w 5271"/>
                <a:gd name="T39" fmla="*/ 85 h 777"/>
                <a:gd name="T40" fmla="*/ 5186 w 5271"/>
                <a:gd name="T41" fmla="*/ 20 h 777"/>
                <a:gd name="T42" fmla="*/ 4583 w 5271"/>
                <a:gd name="T43" fmla="*/ 758 h 777"/>
                <a:gd name="T44" fmla="*/ 3740 w 5271"/>
                <a:gd name="T45" fmla="*/ 20 h 777"/>
                <a:gd name="T46" fmla="*/ 1097 w 5271"/>
                <a:gd name="T47" fmla="*/ 20 h 777"/>
                <a:gd name="T48" fmla="*/ 1281 w 5271"/>
                <a:gd name="T49" fmla="*/ 74 h 777"/>
                <a:gd name="T50" fmla="*/ 1328 w 5271"/>
                <a:gd name="T51" fmla="*/ 283 h 777"/>
                <a:gd name="T52" fmla="*/ 1264 w 5271"/>
                <a:gd name="T53" fmla="*/ 422 h 777"/>
                <a:gd name="T54" fmla="*/ 1328 w 5271"/>
                <a:gd name="T55" fmla="*/ 649 h 777"/>
                <a:gd name="T56" fmla="*/ 1260 w 5271"/>
                <a:gd name="T57" fmla="*/ 756 h 777"/>
                <a:gd name="T58" fmla="*/ 1230 w 5271"/>
                <a:gd name="T59" fmla="*/ 527 h 777"/>
                <a:gd name="T60" fmla="*/ 779 w 5271"/>
                <a:gd name="T61" fmla="*/ 437 h 777"/>
                <a:gd name="T62" fmla="*/ 483 w 5271"/>
                <a:gd name="T63" fmla="*/ 31 h 777"/>
                <a:gd name="T64" fmla="*/ 622 w 5271"/>
                <a:gd name="T65" fmla="*/ 235 h 777"/>
                <a:gd name="T66" fmla="*/ 463 w 5271"/>
                <a:gd name="T67" fmla="*/ 440 h 777"/>
                <a:gd name="T68" fmla="*/ 4084 w 5271"/>
                <a:gd name="T69" fmla="*/ 0 h 777"/>
                <a:gd name="T70" fmla="*/ 4378 w 5271"/>
                <a:gd name="T71" fmla="*/ 109 h 777"/>
                <a:gd name="T72" fmla="*/ 4482 w 5271"/>
                <a:gd name="T73" fmla="*/ 448 h 777"/>
                <a:gd name="T74" fmla="*/ 4304 w 5271"/>
                <a:gd name="T75" fmla="*/ 723 h 777"/>
                <a:gd name="T76" fmla="*/ 3993 w 5271"/>
                <a:gd name="T77" fmla="*/ 767 h 777"/>
                <a:gd name="T78" fmla="*/ 3735 w 5271"/>
                <a:gd name="T79" fmla="*/ 594 h 777"/>
                <a:gd name="T80" fmla="*/ 3714 w 5271"/>
                <a:gd name="T81" fmla="*/ 227 h 777"/>
                <a:gd name="T82" fmla="*/ 3950 w 5271"/>
                <a:gd name="T83" fmla="*/ 21 h 777"/>
                <a:gd name="T84" fmla="*/ 2781 w 5271"/>
                <a:gd name="T85" fmla="*/ 15 h 777"/>
                <a:gd name="T86" fmla="*/ 2996 w 5271"/>
                <a:gd name="T87" fmla="*/ 182 h 777"/>
                <a:gd name="T88" fmla="*/ 2906 w 5271"/>
                <a:gd name="T89" fmla="*/ 191 h 777"/>
                <a:gd name="T90" fmla="*/ 2606 w 5271"/>
                <a:gd name="T91" fmla="*/ 84 h 777"/>
                <a:gd name="T92" fmla="*/ 2372 w 5271"/>
                <a:gd name="T93" fmla="*/ 281 h 777"/>
                <a:gd name="T94" fmla="*/ 2439 w 5271"/>
                <a:gd name="T95" fmla="*/ 617 h 777"/>
                <a:gd name="T96" fmla="*/ 2757 w 5271"/>
                <a:gd name="T97" fmla="*/ 687 h 777"/>
                <a:gd name="T98" fmla="*/ 2941 w 5271"/>
                <a:gd name="T99" fmla="*/ 475 h 777"/>
                <a:gd name="T100" fmla="*/ 2947 w 5271"/>
                <a:gd name="T101" fmla="*/ 658 h 777"/>
                <a:gd name="T102" fmla="*/ 2598 w 5271"/>
                <a:gd name="T103" fmla="*/ 772 h 777"/>
                <a:gd name="T104" fmla="*/ 2301 w 5271"/>
                <a:gd name="T105" fmla="*/ 562 h 777"/>
                <a:gd name="T106" fmla="*/ 2304 w 5271"/>
                <a:gd name="T107" fmla="*/ 219 h 777"/>
                <a:gd name="T108" fmla="*/ 2547 w 5271"/>
                <a:gd name="T109" fmla="*/ 15 h 777"/>
                <a:gd name="T110" fmla="*/ 1984 w 5271"/>
                <a:gd name="T111" fmla="*/ 36 h 777"/>
                <a:gd name="T112" fmla="*/ 2192 w 5271"/>
                <a:gd name="T113" fmla="*/ 276 h 777"/>
                <a:gd name="T114" fmla="*/ 2128 w 5271"/>
                <a:gd name="T115" fmla="*/ 634 h 777"/>
                <a:gd name="T116" fmla="*/ 1851 w 5271"/>
                <a:gd name="T117" fmla="*/ 774 h 777"/>
                <a:gd name="T118" fmla="*/ 1548 w 5271"/>
                <a:gd name="T119" fmla="*/ 697 h 777"/>
                <a:gd name="T120" fmla="*/ 1405 w 5271"/>
                <a:gd name="T121" fmla="*/ 389 h 777"/>
                <a:gd name="T122" fmla="*/ 1548 w 5271"/>
                <a:gd name="T123" fmla="*/ 81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271" h="777">
                  <a:moveTo>
                    <a:pt x="779" y="98"/>
                  </a:moveTo>
                  <a:lnTo>
                    <a:pt x="779" y="358"/>
                  </a:lnTo>
                  <a:lnTo>
                    <a:pt x="1095" y="358"/>
                  </a:lnTo>
                  <a:lnTo>
                    <a:pt x="1135" y="357"/>
                  </a:lnTo>
                  <a:lnTo>
                    <a:pt x="1169" y="347"/>
                  </a:lnTo>
                  <a:lnTo>
                    <a:pt x="1198" y="334"/>
                  </a:lnTo>
                  <a:lnTo>
                    <a:pt x="1219" y="313"/>
                  </a:lnTo>
                  <a:lnTo>
                    <a:pt x="1235" y="289"/>
                  </a:lnTo>
                  <a:lnTo>
                    <a:pt x="1244" y="257"/>
                  </a:lnTo>
                  <a:lnTo>
                    <a:pt x="1248" y="222"/>
                  </a:lnTo>
                  <a:lnTo>
                    <a:pt x="1244" y="188"/>
                  </a:lnTo>
                  <a:lnTo>
                    <a:pt x="1235" y="161"/>
                  </a:lnTo>
                  <a:lnTo>
                    <a:pt x="1220" y="138"/>
                  </a:lnTo>
                  <a:lnTo>
                    <a:pt x="1200" y="121"/>
                  </a:lnTo>
                  <a:lnTo>
                    <a:pt x="1172" y="108"/>
                  </a:lnTo>
                  <a:lnTo>
                    <a:pt x="1140" y="101"/>
                  </a:lnTo>
                  <a:lnTo>
                    <a:pt x="1102" y="98"/>
                  </a:lnTo>
                  <a:lnTo>
                    <a:pt x="779" y="98"/>
                  </a:lnTo>
                  <a:close/>
                  <a:moveTo>
                    <a:pt x="85" y="98"/>
                  </a:moveTo>
                  <a:lnTo>
                    <a:pt x="85" y="373"/>
                  </a:lnTo>
                  <a:lnTo>
                    <a:pt x="372" y="373"/>
                  </a:lnTo>
                  <a:lnTo>
                    <a:pt x="415" y="371"/>
                  </a:lnTo>
                  <a:lnTo>
                    <a:pt x="452" y="363"/>
                  </a:lnTo>
                  <a:lnTo>
                    <a:pt x="481" y="349"/>
                  </a:lnTo>
                  <a:lnTo>
                    <a:pt x="504" y="329"/>
                  </a:lnTo>
                  <a:lnTo>
                    <a:pt x="518" y="304"/>
                  </a:lnTo>
                  <a:lnTo>
                    <a:pt x="528" y="273"/>
                  </a:lnTo>
                  <a:lnTo>
                    <a:pt x="531" y="235"/>
                  </a:lnTo>
                  <a:lnTo>
                    <a:pt x="528" y="198"/>
                  </a:lnTo>
                  <a:lnTo>
                    <a:pt x="520" y="166"/>
                  </a:lnTo>
                  <a:lnTo>
                    <a:pt x="505" y="142"/>
                  </a:lnTo>
                  <a:lnTo>
                    <a:pt x="486" y="122"/>
                  </a:lnTo>
                  <a:lnTo>
                    <a:pt x="459" y="109"/>
                  </a:lnTo>
                  <a:lnTo>
                    <a:pt x="427" y="101"/>
                  </a:lnTo>
                  <a:lnTo>
                    <a:pt x="388" y="98"/>
                  </a:lnTo>
                  <a:lnTo>
                    <a:pt x="85" y="98"/>
                  </a:lnTo>
                  <a:close/>
                  <a:moveTo>
                    <a:pt x="4084" y="79"/>
                  </a:moveTo>
                  <a:lnTo>
                    <a:pt x="4052" y="81"/>
                  </a:lnTo>
                  <a:lnTo>
                    <a:pt x="4019" y="85"/>
                  </a:lnTo>
                  <a:lnTo>
                    <a:pt x="3985" y="93"/>
                  </a:lnTo>
                  <a:lnTo>
                    <a:pt x="3951" y="105"/>
                  </a:lnTo>
                  <a:lnTo>
                    <a:pt x="3921" y="119"/>
                  </a:lnTo>
                  <a:lnTo>
                    <a:pt x="3890" y="138"/>
                  </a:lnTo>
                  <a:lnTo>
                    <a:pt x="3863" y="161"/>
                  </a:lnTo>
                  <a:lnTo>
                    <a:pt x="3839" y="186"/>
                  </a:lnTo>
                  <a:lnTo>
                    <a:pt x="3817" y="219"/>
                  </a:lnTo>
                  <a:lnTo>
                    <a:pt x="3799" y="254"/>
                  </a:lnTo>
                  <a:lnTo>
                    <a:pt x="3786" y="294"/>
                  </a:lnTo>
                  <a:lnTo>
                    <a:pt x="3778" y="339"/>
                  </a:lnTo>
                  <a:lnTo>
                    <a:pt x="3775" y="389"/>
                  </a:lnTo>
                  <a:lnTo>
                    <a:pt x="3778" y="438"/>
                  </a:lnTo>
                  <a:lnTo>
                    <a:pt x="3786" y="483"/>
                  </a:lnTo>
                  <a:lnTo>
                    <a:pt x="3799" y="524"/>
                  </a:lnTo>
                  <a:lnTo>
                    <a:pt x="3817" y="559"/>
                  </a:lnTo>
                  <a:lnTo>
                    <a:pt x="3839" y="591"/>
                  </a:lnTo>
                  <a:lnTo>
                    <a:pt x="3863" y="617"/>
                  </a:lnTo>
                  <a:lnTo>
                    <a:pt x="3890" y="639"/>
                  </a:lnTo>
                  <a:lnTo>
                    <a:pt x="3921" y="658"/>
                  </a:lnTo>
                  <a:lnTo>
                    <a:pt x="3951" y="673"/>
                  </a:lnTo>
                  <a:lnTo>
                    <a:pt x="3985" y="684"/>
                  </a:lnTo>
                  <a:lnTo>
                    <a:pt x="4019" y="692"/>
                  </a:lnTo>
                  <a:lnTo>
                    <a:pt x="4052" y="697"/>
                  </a:lnTo>
                  <a:lnTo>
                    <a:pt x="4084" y="698"/>
                  </a:lnTo>
                  <a:lnTo>
                    <a:pt x="4118" y="697"/>
                  </a:lnTo>
                  <a:lnTo>
                    <a:pt x="4152" y="692"/>
                  </a:lnTo>
                  <a:lnTo>
                    <a:pt x="4185" y="684"/>
                  </a:lnTo>
                  <a:lnTo>
                    <a:pt x="4218" y="673"/>
                  </a:lnTo>
                  <a:lnTo>
                    <a:pt x="4250" y="658"/>
                  </a:lnTo>
                  <a:lnTo>
                    <a:pt x="4280" y="639"/>
                  </a:lnTo>
                  <a:lnTo>
                    <a:pt x="4307" y="617"/>
                  </a:lnTo>
                  <a:lnTo>
                    <a:pt x="4331" y="591"/>
                  </a:lnTo>
                  <a:lnTo>
                    <a:pt x="4354" y="559"/>
                  </a:lnTo>
                  <a:lnTo>
                    <a:pt x="4372" y="524"/>
                  </a:lnTo>
                  <a:lnTo>
                    <a:pt x="4384" y="483"/>
                  </a:lnTo>
                  <a:lnTo>
                    <a:pt x="4392" y="438"/>
                  </a:lnTo>
                  <a:lnTo>
                    <a:pt x="4396" y="389"/>
                  </a:lnTo>
                  <a:lnTo>
                    <a:pt x="4392" y="339"/>
                  </a:lnTo>
                  <a:lnTo>
                    <a:pt x="4384" y="294"/>
                  </a:lnTo>
                  <a:lnTo>
                    <a:pt x="4372" y="254"/>
                  </a:lnTo>
                  <a:lnTo>
                    <a:pt x="4354" y="219"/>
                  </a:lnTo>
                  <a:lnTo>
                    <a:pt x="4331" y="186"/>
                  </a:lnTo>
                  <a:lnTo>
                    <a:pt x="4307" y="161"/>
                  </a:lnTo>
                  <a:lnTo>
                    <a:pt x="4280" y="138"/>
                  </a:lnTo>
                  <a:lnTo>
                    <a:pt x="4250" y="119"/>
                  </a:lnTo>
                  <a:lnTo>
                    <a:pt x="4218" y="105"/>
                  </a:lnTo>
                  <a:lnTo>
                    <a:pt x="4185" y="93"/>
                  </a:lnTo>
                  <a:lnTo>
                    <a:pt x="4152" y="85"/>
                  </a:lnTo>
                  <a:lnTo>
                    <a:pt x="4118" y="81"/>
                  </a:lnTo>
                  <a:lnTo>
                    <a:pt x="4084" y="79"/>
                  </a:lnTo>
                  <a:close/>
                  <a:moveTo>
                    <a:pt x="1806" y="79"/>
                  </a:moveTo>
                  <a:lnTo>
                    <a:pt x="1772" y="81"/>
                  </a:lnTo>
                  <a:lnTo>
                    <a:pt x="1738" y="85"/>
                  </a:lnTo>
                  <a:lnTo>
                    <a:pt x="1705" y="93"/>
                  </a:lnTo>
                  <a:lnTo>
                    <a:pt x="1673" y="105"/>
                  </a:lnTo>
                  <a:lnTo>
                    <a:pt x="1641" y="119"/>
                  </a:lnTo>
                  <a:lnTo>
                    <a:pt x="1612" y="138"/>
                  </a:lnTo>
                  <a:lnTo>
                    <a:pt x="1583" y="161"/>
                  </a:lnTo>
                  <a:lnTo>
                    <a:pt x="1559" y="186"/>
                  </a:lnTo>
                  <a:lnTo>
                    <a:pt x="1538" y="219"/>
                  </a:lnTo>
                  <a:lnTo>
                    <a:pt x="1520" y="254"/>
                  </a:lnTo>
                  <a:lnTo>
                    <a:pt x="1507" y="294"/>
                  </a:lnTo>
                  <a:lnTo>
                    <a:pt x="1498" y="339"/>
                  </a:lnTo>
                  <a:lnTo>
                    <a:pt x="1496" y="389"/>
                  </a:lnTo>
                  <a:lnTo>
                    <a:pt x="1498" y="438"/>
                  </a:lnTo>
                  <a:lnTo>
                    <a:pt x="1507" y="483"/>
                  </a:lnTo>
                  <a:lnTo>
                    <a:pt x="1520" y="524"/>
                  </a:lnTo>
                  <a:lnTo>
                    <a:pt x="1538" y="559"/>
                  </a:lnTo>
                  <a:lnTo>
                    <a:pt x="1559" y="591"/>
                  </a:lnTo>
                  <a:lnTo>
                    <a:pt x="1583" y="617"/>
                  </a:lnTo>
                  <a:lnTo>
                    <a:pt x="1612" y="639"/>
                  </a:lnTo>
                  <a:lnTo>
                    <a:pt x="1641" y="658"/>
                  </a:lnTo>
                  <a:lnTo>
                    <a:pt x="1673" y="673"/>
                  </a:lnTo>
                  <a:lnTo>
                    <a:pt x="1705" y="684"/>
                  </a:lnTo>
                  <a:lnTo>
                    <a:pt x="1738" y="692"/>
                  </a:lnTo>
                  <a:lnTo>
                    <a:pt x="1772" y="697"/>
                  </a:lnTo>
                  <a:lnTo>
                    <a:pt x="1806" y="698"/>
                  </a:lnTo>
                  <a:lnTo>
                    <a:pt x="1839" y="697"/>
                  </a:lnTo>
                  <a:lnTo>
                    <a:pt x="1873" y="692"/>
                  </a:lnTo>
                  <a:lnTo>
                    <a:pt x="1905" y="684"/>
                  </a:lnTo>
                  <a:lnTo>
                    <a:pt x="1939" y="673"/>
                  </a:lnTo>
                  <a:lnTo>
                    <a:pt x="1971" y="658"/>
                  </a:lnTo>
                  <a:lnTo>
                    <a:pt x="2000" y="639"/>
                  </a:lnTo>
                  <a:lnTo>
                    <a:pt x="2027" y="617"/>
                  </a:lnTo>
                  <a:lnTo>
                    <a:pt x="2053" y="591"/>
                  </a:lnTo>
                  <a:lnTo>
                    <a:pt x="2074" y="559"/>
                  </a:lnTo>
                  <a:lnTo>
                    <a:pt x="2091" y="524"/>
                  </a:lnTo>
                  <a:lnTo>
                    <a:pt x="2104" y="483"/>
                  </a:lnTo>
                  <a:lnTo>
                    <a:pt x="2112" y="438"/>
                  </a:lnTo>
                  <a:lnTo>
                    <a:pt x="2115" y="389"/>
                  </a:lnTo>
                  <a:lnTo>
                    <a:pt x="2112" y="339"/>
                  </a:lnTo>
                  <a:lnTo>
                    <a:pt x="2104" y="294"/>
                  </a:lnTo>
                  <a:lnTo>
                    <a:pt x="2091" y="254"/>
                  </a:lnTo>
                  <a:lnTo>
                    <a:pt x="2074" y="219"/>
                  </a:lnTo>
                  <a:lnTo>
                    <a:pt x="2053" y="186"/>
                  </a:lnTo>
                  <a:lnTo>
                    <a:pt x="2027" y="161"/>
                  </a:lnTo>
                  <a:lnTo>
                    <a:pt x="2000" y="138"/>
                  </a:lnTo>
                  <a:lnTo>
                    <a:pt x="1971" y="119"/>
                  </a:lnTo>
                  <a:lnTo>
                    <a:pt x="1939" y="105"/>
                  </a:lnTo>
                  <a:lnTo>
                    <a:pt x="1905" y="93"/>
                  </a:lnTo>
                  <a:lnTo>
                    <a:pt x="1873" y="85"/>
                  </a:lnTo>
                  <a:lnTo>
                    <a:pt x="1839" y="81"/>
                  </a:lnTo>
                  <a:lnTo>
                    <a:pt x="1806" y="79"/>
                  </a:lnTo>
                  <a:close/>
                  <a:moveTo>
                    <a:pt x="4583" y="20"/>
                  </a:moveTo>
                  <a:lnTo>
                    <a:pt x="4681" y="20"/>
                  </a:lnTo>
                  <a:lnTo>
                    <a:pt x="4683" y="21"/>
                  </a:lnTo>
                  <a:lnTo>
                    <a:pt x="5186" y="637"/>
                  </a:lnTo>
                  <a:lnTo>
                    <a:pt x="5186" y="20"/>
                  </a:lnTo>
                  <a:lnTo>
                    <a:pt x="5271" y="20"/>
                  </a:lnTo>
                  <a:lnTo>
                    <a:pt x="5271" y="758"/>
                  </a:lnTo>
                  <a:lnTo>
                    <a:pt x="5177" y="758"/>
                  </a:lnTo>
                  <a:lnTo>
                    <a:pt x="5175" y="756"/>
                  </a:lnTo>
                  <a:lnTo>
                    <a:pt x="4668" y="140"/>
                  </a:lnTo>
                  <a:lnTo>
                    <a:pt x="4668" y="758"/>
                  </a:lnTo>
                  <a:lnTo>
                    <a:pt x="4583" y="758"/>
                  </a:lnTo>
                  <a:lnTo>
                    <a:pt x="4583" y="20"/>
                  </a:lnTo>
                  <a:close/>
                  <a:moveTo>
                    <a:pt x="2989" y="20"/>
                  </a:moveTo>
                  <a:lnTo>
                    <a:pt x="3098" y="20"/>
                  </a:lnTo>
                  <a:lnTo>
                    <a:pt x="3100" y="21"/>
                  </a:lnTo>
                  <a:lnTo>
                    <a:pt x="3364" y="365"/>
                  </a:lnTo>
                  <a:lnTo>
                    <a:pt x="3629" y="20"/>
                  </a:lnTo>
                  <a:lnTo>
                    <a:pt x="3740" y="20"/>
                  </a:lnTo>
                  <a:lnTo>
                    <a:pt x="3406" y="448"/>
                  </a:lnTo>
                  <a:lnTo>
                    <a:pt x="3406" y="758"/>
                  </a:lnTo>
                  <a:lnTo>
                    <a:pt x="3321" y="758"/>
                  </a:lnTo>
                  <a:lnTo>
                    <a:pt x="3321" y="448"/>
                  </a:lnTo>
                  <a:lnTo>
                    <a:pt x="2989" y="20"/>
                  </a:lnTo>
                  <a:close/>
                  <a:moveTo>
                    <a:pt x="694" y="20"/>
                  </a:moveTo>
                  <a:lnTo>
                    <a:pt x="1097" y="20"/>
                  </a:lnTo>
                  <a:lnTo>
                    <a:pt x="1124" y="20"/>
                  </a:lnTo>
                  <a:lnTo>
                    <a:pt x="1153" y="23"/>
                  </a:lnTo>
                  <a:lnTo>
                    <a:pt x="1182" y="28"/>
                  </a:lnTo>
                  <a:lnTo>
                    <a:pt x="1209" y="34"/>
                  </a:lnTo>
                  <a:lnTo>
                    <a:pt x="1235" y="45"/>
                  </a:lnTo>
                  <a:lnTo>
                    <a:pt x="1259" y="58"/>
                  </a:lnTo>
                  <a:lnTo>
                    <a:pt x="1281" y="74"/>
                  </a:lnTo>
                  <a:lnTo>
                    <a:pt x="1301" y="95"/>
                  </a:lnTo>
                  <a:lnTo>
                    <a:pt x="1317" y="119"/>
                  </a:lnTo>
                  <a:lnTo>
                    <a:pt x="1328" y="148"/>
                  </a:lnTo>
                  <a:lnTo>
                    <a:pt x="1336" y="182"/>
                  </a:lnTo>
                  <a:lnTo>
                    <a:pt x="1339" y="222"/>
                  </a:lnTo>
                  <a:lnTo>
                    <a:pt x="1336" y="252"/>
                  </a:lnTo>
                  <a:lnTo>
                    <a:pt x="1328" y="283"/>
                  </a:lnTo>
                  <a:lnTo>
                    <a:pt x="1315" y="312"/>
                  </a:lnTo>
                  <a:lnTo>
                    <a:pt x="1297" y="339"/>
                  </a:lnTo>
                  <a:lnTo>
                    <a:pt x="1273" y="363"/>
                  </a:lnTo>
                  <a:lnTo>
                    <a:pt x="1243" y="384"/>
                  </a:lnTo>
                  <a:lnTo>
                    <a:pt x="1208" y="398"/>
                  </a:lnTo>
                  <a:lnTo>
                    <a:pt x="1238" y="408"/>
                  </a:lnTo>
                  <a:lnTo>
                    <a:pt x="1264" y="422"/>
                  </a:lnTo>
                  <a:lnTo>
                    <a:pt x="1283" y="442"/>
                  </a:lnTo>
                  <a:lnTo>
                    <a:pt x="1299" y="466"/>
                  </a:lnTo>
                  <a:lnTo>
                    <a:pt x="1310" y="493"/>
                  </a:lnTo>
                  <a:lnTo>
                    <a:pt x="1318" y="525"/>
                  </a:lnTo>
                  <a:lnTo>
                    <a:pt x="1323" y="562"/>
                  </a:lnTo>
                  <a:lnTo>
                    <a:pt x="1325" y="602"/>
                  </a:lnTo>
                  <a:lnTo>
                    <a:pt x="1328" y="649"/>
                  </a:lnTo>
                  <a:lnTo>
                    <a:pt x="1333" y="687"/>
                  </a:lnTo>
                  <a:lnTo>
                    <a:pt x="1337" y="718"/>
                  </a:lnTo>
                  <a:lnTo>
                    <a:pt x="1342" y="739"/>
                  </a:lnTo>
                  <a:lnTo>
                    <a:pt x="1349" y="750"/>
                  </a:lnTo>
                  <a:lnTo>
                    <a:pt x="1358" y="758"/>
                  </a:lnTo>
                  <a:lnTo>
                    <a:pt x="1262" y="758"/>
                  </a:lnTo>
                  <a:lnTo>
                    <a:pt x="1260" y="756"/>
                  </a:lnTo>
                  <a:lnTo>
                    <a:pt x="1254" y="743"/>
                  </a:lnTo>
                  <a:lnTo>
                    <a:pt x="1248" y="723"/>
                  </a:lnTo>
                  <a:lnTo>
                    <a:pt x="1244" y="692"/>
                  </a:lnTo>
                  <a:lnTo>
                    <a:pt x="1241" y="654"/>
                  </a:lnTo>
                  <a:lnTo>
                    <a:pt x="1240" y="604"/>
                  </a:lnTo>
                  <a:lnTo>
                    <a:pt x="1238" y="562"/>
                  </a:lnTo>
                  <a:lnTo>
                    <a:pt x="1230" y="527"/>
                  </a:lnTo>
                  <a:lnTo>
                    <a:pt x="1219" y="498"/>
                  </a:lnTo>
                  <a:lnTo>
                    <a:pt x="1201" y="475"/>
                  </a:lnTo>
                  <a:lnTo>
                    <a:pt x="1177" y="458"/>
                  </a:lnTo>
                  <a:lnTo>
                    <a:pt x="1148" y="446"/>
                  </a:lnTo>
                  <a:lnTo>
                    <a:pt x="1111" y="440"/>
                  </a:lnTo>
                  <a:lnTo>
                    <a:pt x="1068" y="437"/>
                  </a:lnTo>
                  <a:lnTo>
                    <a:pt x="779" y="437"/>
                  </a:lnTo>
                  <a:lnTo>
                    <a:pt x="779" y="758"/>
                  </a:lnTo>
                  <a:lnTo>
                    <a:pt x="694" y="758"/>
                  </a:lnTo>
                  <a:lnTo>
                    <a:pt x="694" y="20"/>
                  </a:lnTo>
                  <a:close/>
                  <a:moveTo>
                    <a:pt x="0" y="20"/>
                  </a:moveTo>
                  <a:lnTo>
                    <a:pt x="398" y="20"/>
                  </a:lnTo>
                  <a:lnTo>
                    <a:pt x="443" y="23"/>
                  </a:lnTo>
                  <a:lnTo>
                    <a:pt x="483" y="31"/>
                  </a:lnTo>
                  <a:lnTo>
                    <a:pt x="518" y="45"/>
                  </a:lnTo>
                  <a:lnTo>
                    <a:pt x="548" y="65"/>
                  </a:lnTo>
                  <a:lnTo>
                    <a:pt x="574" y="90"/>
                  </a:lnTo>
                  <a:lnTo>
                    <a:pt x="595" y="119"/>
                  </a:lnTo>
                  <a:lnTo>
                    <a:pt x="609" y="153"/>
                  </a:lnTo>
                  <a:lnTo>
                    <a:pt x="619" y="191"/>
                  </a:lnTo>
                  <a:lnTo>
                    <a:pt x="622" y="235"/>
                  </a:lnTo>
                  <a:lnTo>
                    <a:pt x="619" y="280"/>
                  </a:lnTo>
                  <a:lnTo>
                    <a:pt x="608" y="318"/>
                  </a:lnTo>
                  <a:lnTo>
                    <a:pt x="592" y="353"/>
                  </a:lnTo>
                  <a:lnTo>
                    <a:pt x="569" y="382"/>
                  </a:lnTo>
                  <a:lnTo>
                    <a:pt x="540" y="408"/>
                  </a:lnTo>
                  <a:lnTo>
                    <a:pt x="505" y="427"/>
                  </a:lnTo>
                  <a:lnTo>
                    <a:pt x="463" y="440"/>
                  </a:lnTo>
                  <a:lnTo>
                    <a:pt x="417" y="448"/>
                  </a:lnTo>
                  <a:lnTo>
                    <a:pt x="364" y="451"/>
                  </a:lnTo>
                  <a:lnTo>
                    <a:pt x="85" y="451"/>
                  </a:lnTo>
                  <a:lnTo>
                    <a:pt x="85" y="758"/>
                  </a:lnTo>
                  <a:lnTo>
                    <a:pt x="0" y="758"/>
                  </a:lnTo>
                  <a:lnTo>
                    <a:pt x="0" y="20"/>
                  </a:lnTo>
                  <a:close/>
                  <a:moveTo>
                    <a:pt x="4084" y="0"/>
                  </a:moveTo>
                  <a:lnTo>
                    <a:pt x="4131" y="4"/>
                  </a:lnTo>
                  <a:lnTo>
                    <a:pt x="4176" y="10"/>
                  </a:lnTo>
                  <a:lnTo>
                    <a:pt x="4221" y="21"/>
                  </a:lnTo>
                  <a:lnTo>
                    <a:pt x="4264" y="36"/>
                  </a:lnTo>
                  <a:lnTo>
                    <a:pt x="4304" y="56"/>
                  </a:lnTo>
                  <a:lnTo>
                    <a:pt x="4343" y="81"/>
                  </a:lnTo>
                  <a:lnTo>
                    <a:pt x="4378" y="109"/>
                  </a:lnTo>
                  <a:lnTo>
                    <a:pt x="4408" y="143"/>
                  </a:lnTo>
                  <a:lnTo>
                    <a:pt x="4434" y="183"/>
                  </a:lnTo>
                  <a:lnTo>
                    <a:pt x="4457" y="227"/>
                  </a:lnTo>
                  <a:lnTo>
                    <a:pt x="4473" y="276"/>
                  </a:lnTo>
                  <a:lnTo>
                    <a:pt x="4482" y="329"/>
                  </a:lnTo>
                  <a:lnTo>
                    <a:pt x="4485" y="389"/>
                  </a:lnTo>
                  <a:lnTo>
                    <a:pt x="4482" y="448"/>
                  </a:lnTo>
                  <a:lnTo>
                    <a:pt x="4473" y="503"/>
                  </a:lnTo>
                  <a:lnTo>
                    <a:pt x="4457" y="551"/>
                  </a:lnTo>
                  <a:lnTo>
                    <a:pt x="4434" y="594"/>
                  </a:lnTo>
                  <a:lnTo>
                    <a:pt x="4408" y="634"/>
                  </a:lnTo>
                  <a:lnTo>
                    <a:pt x="4378" y="668"/>
                  </a:lnTo>
                  <a:lnTo>
                    <a:pt x="4343" y="697"/>
                  </a:lnTo>
                  <a:lnTo>
                    <a:pt x="4304" y="723"/>
                  </a:lnTo>
                  <a:lnTo>
                    <a:pt x="4264" y="742"/>
                  </a:lnTo>
                  <a:lnTo>
                    <a:pt x="4221" y="758"/>
                  </a:lnTo>
                  <a:lnTo>
                    <a:pt x="4176" y="767"/>
                  </a:lnTo>
                  <a:lnTo>
                    <a:pt x="4131" y="774"/>
                  </a:lnTo>
                  <a:lnTo>
                    <a:pt x="4084" y="777"/>
                  </a:lnTo>
                  <a:lnTo>
                    <a:pt x="4040" y="774"/>
                  </a:lnTo>
                  <a:lnTo>
                    <a:pt x="3993" y="767"/>
                  </a:lnTo>
                  <a:lnTo>
                    <a:pt x="3950" y="758"/>
                  </a:lnTo>
                  <a:lnTo>
                    <a:pt x="3906" y="742"/>
                  </a:lnTo>
                  <a:lnTo>
                    <a:pt x="3866" y="723"/>
                  </a:lnTo>
                  <a:lnTo>
                    <a:pt x="3828" y="697"/>
                  </a:lnTo>
                  <a:lnTo>
                    <a:pt x="3793" y="668"/>
                  </a:lnTo>
                  <a:lnTo>
                    <a:pt x="3762" y="634"/>
                  </a:lnTo>
                  <a:lnTo>
                    <a:pt x="3735" y="594"/>
                  </a:lnTo>
                  <a:lnTo>
                    <a:pt x="3714" y="551"/>
                  </a:lnTo>
                  <a:lnTo>
                    <a:pt x="3698" y="503"/>
                  </a:lnTo>
                  <a:lnTo>
                    <a:pt x="3688" y="448"/>
                  </a:lnTo>
                  <a:lnTo>
                    <a:pt x="3685" y="389"/>
                  </a:lnTo>
                  <a:lnTo>
                    <a:pt x="3688" y="329"/>
                  </a:lnTo>
                  <a:lnTo>
                    <a:pt x="3698" y="276"/>
                  </a:lnTo>
                  <a:lnTo>
                    <a:pt x="3714" y="227"/>
                  </a:lnTo>
                  <a:lnTo>
                    <a:pt x="3735" y="183"/>
                  </a:lnTo>
                  <a:lnTo>
                    <a:pt x="3762" y="143"/>
                  </a:lnTo>
                  <a:lnTo>
                    <a:pt x="3793" y="109"/>
                  </a:lnTo>
                  <a:lnTo>
                    <a:pt x="3828" y="81"/>
                  </a:lnTo>
                  <a:lnTo>
                    <a:pt x="3866" y="56"/>
                  </a:lnTo>
                  <a:lnTo>
                    <a:pt x="3906" y="36"/>
                  </a:lnTo>
                  <a:lnTo>
                    <a:pt x="3950" y="21"/>
                  </a:lnTo>
                  <a:lnTo>
                    <a:pt x="3993" y="10"/>
                  </a:lnTo>
                  <a:lnTo>
                    <a:pt x="4040" y="4"/>
                  </a:lnTo>
                  <a:lnTo>
                    <a:pt x="4084" y="0"/>
                  </a:lnTo>
                  <a:close/>
                  <a:moveTo>
                    <a:pt x="2660" y="0"/>
                  </a:moveTo>
                  <a:lnTo>
                    <a:pt x="2701" y="2"/>
                  </a:lnTo>
                  <a:lnTo>
                    <a:pt x="2741" y="7"/>
                  </a:lnTo>
                  <a:lnTo>
                    <a:pt x="2781" y="15"/>
                  </a:lnTo>
                  <a:lnTo>
                    <a:pt x="2819" y="26"/>
                  </a:lnTo>
                  <a:lnTo>
                    <a:pt x="2856" y="42"/>
                  </a:lnTo>
                  <a:lnTo>
                    <a:pt x="2891" y="61"/>
                  </a:lnTo>
                  <a:lnTo>
                    <a:pt x="2923" y="84"/>
                  </a:lnTo>
                  <a:lnTo>
                    <a:pt x="2952" y="113"/>
                  </a:lnTo>
                  <a:lnTo>
                    <a:pt x="2976" y="145"/>
                  </a:lnTo>
                  <a:lnTo>
                    <a:pt x="2996" y="182"/>
                  </a:lnTo>
                  <a:lnTo>
                    <a:pt x="3012" y="223"/>
                  </a:lnTo>
                  <a:lnTo>
                    <a:pt x="3020" y="270"/>
                  </a:lnTo>
                  <a:lnTo>
                    <a:pt x="3021" y="275"/>
                  </a:lnTo>
                  <a:lnTo>
                    <a:pt x="2936" y="275"/>
                  </a:lnTo>
                  <a:lnTo>
                    <a:pt x="2935" y="272"/>
                  </a:lnTo>
                  <a:lnTo>
                    <a:pt x="2925" y="228"/>
                  </a:lnTo>
                  <a:lnTo>
                    <a:pt x="2906" y="191"/>
                  </a:lnTo>
                  <a:lnTo>
                    <a:pt x="2880" y="158"/>
                  </a:lnTo>
                  <a:lnTo>
                    <a:pt x="2848" y="130"/>
                  </a:lnTo>
                  <a:lnTo>
                    <a:pt x="2810" y="109"/>
                  </a:lnTo>
                  <a:lnTo>
                    <a:pt x="2766" y="93"/>
                  </a:lnTo>
                  <a:lnTo>
                    <a:pt x="2717" y="84"/>
                  </a:lnTo>
                  <a:lnTo>
                    <a:pt x="2660" y="79"/>
                  </a:lnTo>
                  <a:lnTo>
                    <a:pt x="2606" y="84"/>
                  </a:lnTo>
                  <a:lnTo>
                    <a:pt x="2556" y="93"/>
                  </a:lnTo>
                  <a:lnTo>
                    <a:pt x="2511" y="109"/>
                  </a:lnTo>
                  <a:lnTo>
                    <a:pt x="2473" y="132"/>
                  </a:lnTo>
                  <a:lnTo>
                    <a:pt x="2438" y="161"/>
                  </a:lnTo>
                  <a:lnTo>
                    <a:pt x="2410" y="195"/>
                  </a:lnTo>
                  <a:lnTo>
                    <a:pt x="2388" y="236"/>
                  </a:lnTo>
                  <a:lnTo>
                    <a:pt x="2372" y="281"/>
                  </a:lnTo>
                  <a:lnTo>
                    <a:pt x="2362" y="333"/>
                  </a:lnTo>
                  <a:lnTo>
                    <a:pt x="2359" y="389"/>
                  </a:lnTo>
                  <a:lnTo>
                    <a:pt x="2362" y="445"/>
                  </a:lnTo>
                  <a:lnTo>
                    <a:pt x="2373" y="495"/>
                  </a:lnTo>
                  <a:lnTo>
                    <a:pt x="2389" y="541"/>
                  </a:lnTo>
                  <a:lnTo>
                    <a:pt x="2412" y="581"/>
                  </a:lnTo>
                  <a:lnTo>
                    <a:pt x="2439" y="617"/>
                  </a:lnTo>
                  <a:lnTo>
                    <a:pt x="2473" y="645"/>
                  </a:lnTo>
                  <a:lnTo>
                    <a:pt x="2513" y="668"/>
                  </a:lnTo>
                  <a:lnTo>
                    <a:pt x="2558" y="684"/>
                  </a:lnTo>
                  <a:lnTo>
                    <a:pt x="2608" y="695"/>
                  </a:lnTo>
                  <a:lnTo>
                    <a:pt x="2660" y="698"/>
                  </a:lnTo>
                  <a:lnTo>
                    <a:pt x="2712" y="695"/>
                  </a:lnTo>
                  <a:lnTo>
                    <a:pt x="2757" y="687"/>
                  </a:lnTo>
                  <a:lnTo>
                    <a:pt x="2798" y="673"/>
                  </a:lnTo>
                  <a:lnTo>
                    <a:pt x="2835" y="654"/>
                  </a:lnTo>
                  <a:lnTo>
                    <a:pt x="2866" y="629"/>
                  </a:lnTo>
                  <a:lnTo>
                    <a:pt x="2891" y="599"/>
                  </a:lnTo>
                  <a:lnTo>
                    <a:pt x="2914" y="562"/>
                  </a:lnTo>
                  <a:lnTo>
                    <a:pt x="2930" y="522"/>
                  </a:lnTo>
                  <a:lnTo>
                    <a:pt x="2941" y="475"/>
                  </a:lnTo>
                  <a:lnTo>
                    <a:pt x="2943" y="471"/>
                  </a:lnTo>
                  <a:lnTo>
                    <a:pt x="3026" y="471"/>
                  </a:lnTo>
                  <a:lnTo>
                    <a:pt x="3026" y="477"/>
                  </a:lnTo>
                  <a:lnTo>
                    <a:pt x="3016" y="528"/>
                  </a:lnTo>
                  <a:lnTo>
                    <a:pt x="3000" y="575"/>
                  </a:lnTo>
                  <a:lnTo>
                    <a:pt x="2976" y="620"/>
                  </a:lnTo>
                  <a:lnTo>
                    <a:pt x="2947" y="658"/>
                  </a:lnTo>
                  <a:lnTo>
                    <a:pt x="2911" y="692"/>
                  </a:lnTo>
                  <a:lnTo>
                    <a:pt x="2869" y="723"/>
                  </a:lnTo>
                  <a:lnTo>
                    <a:pt x="2824" y="745"/>
                  </a:lnTo>
                  <a:lnTo>
                    <a:pt x="2773" y="763"/>
                  </a:lnTo>
                  <a:lnTo>
                    <a:pt x="2718" y="772"/>
                  </a:lnTo>
                  <a:lnTo>
                    <a:pt x="2660" y="777"/>
                  </a:lnTo>
                  <a:lnTo>
                    <a:pt x="2598" y="772"/>
                  </a:lnTo>
                  <a:lnTo>
                    <a:pt x="2540" y="763"/>
                  </a:lnTo>
                  <a:lnTo>
                    <a:pt x="2486" y="743"/>
                  </a:lnTo>
                  <a:lnTo>
                    <a:pt x="2438" y="719"/>
                  </a:lnTo>
                  <a:lnTo>
                    <a:pt x="2394" y="689"/>
                  </a:lnTo>
                  <a:lnTo>
                    <a:pt x="2357" y="652"/>
                  </a:lnTo>
                  <a:lnTo>
                    <a:pt x="2327" y="610"/>
                  </a:lnTo>
                  <a:lnTo>
                    <a:pt x="2301" y="562"/>
                  </a:lnTo>
                  <a:lnTo>
                    <a:pt x="2284" y="509"/>
                  </a:lnTo>
                  <a:lnTo>
                    <a:pt x="2272" y="451"/>
                  </a:lnTo>
                  <a:lnTo>
                    <a:pt x="2269" y="389"/>
                  </a:lnTo>
                  <a:lnTo>
                    <a:pt x="2271" y="345"/>
                  </a:lnTo>
                  <a:lnTo>
                    <a:pt x="2277" y="302"/>
                  </a:lnTo>
                  <a:lnTo>
                    <a:pt x="2288" y="260"/>
                  </a:lnTo>
                  <a:lnTo>
                    <a:pt x="2304" y="219"/>
                  </a:lnTo>
                  <a:lnTo>
                    <a:pt x="2324" y="180"/>
                  </a:lnTo>
                  <a:lnTo>
                    <a:pt x="2349" y="142"/>
                  </a:lnTo>
                  <a:lnTo>
                    <a:pt x="2380" y="108"/>
                  </a:lnTo>
                  <a:lnTo>
                    <a:pt x="2413" y="77"/>
                  </a:lnTo>
                  <a:lnTo>
                    <a:pt x="2454" y="52"/>
                  </a:lnTo>
                  <a:lnTo>
                    <a:pt x="2497" y="31"/>
                  </a:lnTo>
                  <a:lnTo>
                    <a:pt x="2547" y="15"/>
                  </a:lnTo>
                  <a:lnTo>
                    <a:pt x="2601" y="5"/>
                  </a:lnTo>
                  <a:lnTo>
                    <a:pt x="2660" y="0"/>
                  </a:lnTo>
                  <a:close/>
                  <a:moveTo>
                    <a:pt x="1806" y="0"/>
                  </a:moveTo>
                  <a:lnTo>
                    <a:pt x="1851" y="4"/>
                  </a:lnTo>
                  <a:lnTo>
                    <a:pt x="1897" y="10"/>
                  </a:lnTo>
                  <a:lnTo>
                    <a:pt x="1942" y="21"/>
                  </a:lnTo>
                  <a:lnTo>
                    <a:pt x="1984" y="36"/>
                  </a:lnTo>
                  <a:lnTo>
                    <a:pt x="2025" y="56"/>
                  </a:lnTo>
                  <a:lnTo>
                    <a:pt x="2062" y="81"/>
                  </a:lnTo>
                  <a:lnTo>
                    <a:pt x="2098" y="109"/>
                  </a:lnTo>
                  <a:lnTo>
                    <a:pt x="2128" y="143"/>
                  </a:lnTo>
                  <a:lnTo>
                    <a:pt x="2155" y="183"/>
                  </a:lnTo>
                  <a:lnTo>
                    <a:pt x="2176" y="227"/>
                  </a:lnTo>
                  <a:lnTo>
                    <a:pt x="2192" y="276"/>
                  </a:lnTo>
                  <a:lnTo>
                    <a:pt x="2203" y="329"/>
                  </a:lnTo>
                  <a:lnTo>
                    <a:pt x="2207" y="389"/>
                  </a:lnTo>
                  <a:lnTo>
                    <a:pt x="2203" y="448"/>
                  </a:lnTo>
                  <a:lnTo>
                    <a:pt x="2192" y="503"/>
                  </a:lnTo>
                  <a:lnTo>
                    <a:pt x="2176" y="551"/>
                  </a:lnTo>
                  <a:lnTo>
                    <a:pt x="2155" y="594"/>
                  </a:lnTo>
                  <a:lnTo>
                    <a:pt x="2128" y="634"/>
                  </a:lnTo>
                  <a:lnTo>
                    <a:pt x="2098" y="668"/>
                  </a:lnTo>
                  <a:lnTo>
                    <a:pt x="2062" y="697"/>
                  </a:lnTo>
                  <a:lnTo>
                    <a:pt x="2025" y="723"/>
                  </a:lnTo>
                  <a:lnTo>
                    <a:pt x="1984" y="742"/>
                  </a:lnTo>
                  <a:lnTo>
                    <a:pt x="1942" y="758"/>
                  </a:lnTo>
                  <a:lnTo>
                    <a:pt x="1897" y="767"/>
                  </a:lnTo>
                  <a:lnTo>
                    <a:pt x="1851" y="774"/>
                  </a:lnTo>
                  <a:lnTo>
                    <a:pt x="1806" y="777"/>
                  </a:lnTo>
                  <a:lnTo>
                    <a:pt x="1759" y="774"/>
                  </a:lnTo>
                  <a:lnTo>
                    <a:pt x="1714" y="767"/>
                  </a:lnTo>
                  <a:lnTo>
                    <a:pt x="1669" y="758"/>
                  </a:lnTo>
                  <a:lnTo>
                    <a:pt x="1626" y="742"/>
                  </a:lnTo>
                  <a:lnTo>
                    <a:pt x="1586" y="723"/>
                  </a:lnTo>
                  <a:lnTo>
                    <a:pt x="1548" y="697"/>
                  </a:lnTo>
                  <a:lnTo>
                    <a:pt x="1514" y="668"/>
                  </a:lnTo>
                  <a:lnTo>
                    <a:pt x="1482" y="634"/>
                  </a:lnTo>
                  <a:lnTo>
                    <a:pt x="1456" y="594"/>
                  </a:lnTo>
                  <a:lnTo>
                    <a:pt x="1434" y="551"/>
                  </a:lnTo>
                  <a:lnTo>
                    <a:pt x="1418" y="503"/>
                  </a:lnTo>
                  <a:lnTo>
                    <a:pt x="1408" y="448"/>
                  </a:lnTo>
                  <a:lnTo>
                    <a:pt x="1405" y="389"/>
                  </a:lnTo>
                  <a:lnTo>
                    <a:pt x="1408" y="329"/>
                  </a:lnTo>
                  <a:lnTo>
                    <a:pt x="1418" y="276"/>
                  </a:lnTo>
                  <a:lnTo>
                    <a:pt x="1434" y="227"/>
                  </a:lnTo>
                  <a:lnTo>
                    <a:pt x="1456" y="183"/>
                  </a:lnTo>
                  <a:lnTo>
                    <a:pt x="1482" y="143"/>
                  </a:lnTo>
                  <a:lnTo>
                    <a:pt x="1514" y="109"/>
                  </a:lnTo>
                  <a:lnTo>
                    <a:pt x="1548" y="81"/>
                  </a:lnTo>
                  <a:lnTo>
                    <a:pt x="1586" y="56"/>
                  </a:lnTo>
                  <a:lnTo>
                    <a:pt x="1626" y="36"/>
                  </a:lnTo>
                  <a:lnTo>
                    <a:pt x="1669" y="21"/>
                  </a:lnTo>
                  <a:lnTo>
                    <a:pt x="1714" y="10"/>
                  </a:lnTo>
                  <a:lnTo>
                    <a:pt x="1759" y="4"/>
                  </a:lnTo>
                  <a:lnTo>
                    <a:pt x="180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E4B517C5-CA98-4160-9F36-468BC33A340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5851" y="1228158"/>
              <a:ext cx="59208" cy="63301"/>
            </a:xfrm>
            <a:custGeom>
              <a:avLst/>
              <a:gdLst>
                <a:gd name="T0" fmla="*/ 51 w 226"/>
                <a:gd name="T1" fmla="*/ 37 h 241"/>
                <a:gd name="T2" fmla="*/ 51 w 226"/>
                <a:gd name="T3" fmla="*/ 111 h 241"/>
                <a:gd name="T4" fmla="*/ 131 w 226"/>
                <a:gd name="T5" fmla="*/ 111 h 241"/>
                <a:gd name="T6" fmla="*/ 148 w 226"/>
                <a:gd name="T7" fmla="*/ 109 h 241"/>
                <a:gd name="T8" fmla="*/ 160 w 226"/>
                <a:gd name="T9" fmla="*/ 106 h 241"/>
                <a:gd name="T10" fmla="*/ 168 w 226"/>
                <a:gd name="T11" fmla="*/ 99 h 241"/>
                <a:gd name="T12" fmla="*/ 175 w 226"/>
                <a:gd name="T13" fmla="*/ 90 h 241"/>
                <a:gd name="T14" fmla="*/ 176 w 226"/>
                <a:gd name="T15" fmla="*/ 74 h 241"/>
                <a:gd name="T16" fmla="*/ 173 w 226"/>
                <a:gd name="T17" fmla="*/ 59 h 241"/>
                <a:gd name="T18" fmla="*/ 167 w 226"/>
                <a:gd name="T19" fmla="*/ 48 h 241"/>
                <a:gd name="T20" fmla="*/ 159 w 226"/>
                <a:gd name="T21" fmla="*/ 42 h 241"/>
                <a:gd name="T22" fmla="*/ 148 w 226"/>
                <a:gd name="T23" fmla="*/ 38 h 241"/>
                <a:gd name="T24" fmla="*/ 136 w 226"/>
                <a:gd name="T25" fmla="*/ 37 h 241"/>
                <a:gd name="T26" fmla="*/ 51 w 226"/>
                <a:gd name="T27" fmla="*/ 37 h 241"/>
                <a:gd name="T28" fmla="*/ 0 w 226"/>
                <a:gd name="T29" fmla="*/ 0 h 241"/>
                <a:gd name="T30" fmla="*/ 149 w 226"/>
                <a:gd name="T31" fmla="*/ 0 h 241"/>
                <a:gd name="T32" fmla="*/ 175 w 226"/>
                <a:gd name="T33" fmla="*/ 1 h 241"/>
                <a:gd name="T34" fmla="*/ 196 w 226"/>
                <a:gd name="T35" fmla="*/ 9 h 241"/>
                <a:gd name="T36" fmla="*/ 210 w 226"/>
                <a:gd name="T37" fmla="*/ 22 h 241"/>
                <a:gd name="T38" fmla="*/ 220 w 226"/>
                <a:gd name="T39" fmla="*/ 37 h 241"/>
                <a:gd name="T40" fmla="*/ 225 w 226"/>
                <a:gd name="T41" fmla="*/ 54 h 241"/>
                <a:gd name="T42" fmla="*/ 226 w 226"/>
                <a:gd name="T43" fmla="*/ 74 h 241"/>
                <a:gd name="T44" fmla="*/ 225 w 226"/>
                <a:gd name="T45" fmla="*/ 93 h 241"/>
                <a:gd name="T46" fmla="*/ 218 w 226"/>
                <a:gd name="T47" fmla="*/ 111 h 241"/>
                <a:gd name="T48" fmla="*/ 208 w 226"/>
                <a:gd name="T49" fmla="*/ 125 h 241"/>
                <a:gd name="T50" fmla="*/ 194 w 226"/>
                <a:gd name="T51" fmla="*/ 138 h 241"/>
                <a:gd name="T52" fmla="*/ 173 w 226"/>
                <a:gd name="T53" fmla="*/ 146 h 241"/>
                <a:gd name="T54" fmla="*/ 149 w 226"/>
                <a:gd name="T55" fmla="*/ 149 h 241"/>
                <a:gd name="T56" fmla="*/ 51 w 226"/>
                <a:gd name="T57" fmla="*/ 149 h 241"/>
                <a:gd name="T58" fmla="*/ 51 w 226"/>
                <a:gd name="T59" fmla="*/ 241 h 241"/>
                <a:gd name="T60" fmla="*/ 0 w 226"/>
                <a:gd name="T61" fmla="*/ 241 h 241"/>
                <a:gd name="T62" fmla="*/ 0 w 226"/>
                <a:gd name="T6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6" h="241">
                  <a:moveTo>
                    <a:pt x="51" y="37"/>
                  </a:moveTo>
                  <a:lnTo>
                    <a:pt x="51" y="111"/>
                  </a:lnTo>
                  <a:lnTo>
                    <a:pt x="131" y="111"/>
                  </a:lnTo>
                  <a:lnTo>
                    <a:pt x="148" y="109"/>
                  </a:lnTo>
                  <a:lnTo>
                    <a:pt x="160" y="106"/>
                  </a:lnTo>
                  <a:lnTo>
                    <a:pt x="168" y="99"/>
                  </a:lnTo>
                  <a:lnTo>
                    <a:pt x="175" y="90"/>
                  </a:lnTo>
                  <a:lnTo>
                    <a:pt x="176" y="74"/>
                  </a:lnTo>
                  <a:lnTo>
                    <a:pt x="173" y="59"/>
                  </a:lnTo>
                  <a:lnTo>
                    <a:pt x="167" y="48"/>
                  </a:lnTo>
                  <a:lnTo>
                    <a:pt x="159" y="42"/>
                  </a:lnTo>
                  <a:lnTo>
                    <a:pt x="148" y="38"/>
                  </a:lnTo>
                  <a:lnTo>
                    <a:pt x="136" y="37"/>
                  </a:lnTo>
                  <a:lnTo>
                    <a:pt x="51" y="37"/>
                  </a:lnTo>
                  <a:close/>
                  <a:moveTo>
                    <a:pt x="0" y="0"/>
                  </a:moveTo>
                  <a:lnTo>
                    <a:pt x="149" y="0"/>
                  </a:lnTo>
                  <a:lnTo>
                    <a:pt x="175" y="1"/>
                  </a:lnTo>
                  <a:lnTo>
                    <a:pt x="196" y="9"/>
                  </a:lnTo>
                  <a:lnTo>
                    <a:pt x="210" y="22"/>
                  </a:lnTo>
                  <a:lnTo>
                    <a:pt x="220" y="37"/>
                  </a:lnTo>
                  <a:lnTo>
                    <a:pt x="225" y="54"/>
                  </a:lnTo>
                  <a:lnTo>
                    <a:pt x="226" y="74"/>
                  </a:lnTo>
                  <a:lnTo>
                    <a:pt x="225" y="93"/>
                  </a:lnTo>
                  <a:lnTo>
                    <a:pt x="218" y="111"/>
                  </a:lnTo>
                  <a:lnTo>
                    <a:pt x="208" y="125"/>
                  </a:lnTo>
                  <a:lnTo>
                    <a:pt x="194" y="138"/>
                  </a:lnTo>
                  <a:lnTo>
                    <a:pt x="173" y="146"/>
                  </a:lnTo>
                  <a:lnTo>
                    <a:pt x="149" y="149"/>
                  </a:lnTo>
                  <a:lnTo>
                    <a:pt x="51" y="149"/>
                  </a:lnTo>
                  <a:lnTo>
                    <a:pt x="51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39302B6-0370-48A9-9C8C-6976B45D1FB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41901" y="1228158"/>
              <a:ext cx="71783" cy="63301"/>
            </a:xfrm>
            <a:custGeom>
              <a:avLst/>
              <a:gdLst>
                <a:gd name="T0" fmla="*/ 136 w 274"/>
                <a:gd name="T1" fmla="*/ 42 h 241"/>
                <a:gd name="T2" fmla="*/ 95 w 274"/>
                <a:gd name="T3" fmla="*/ 143 h 241"/>
                <a:gd name="T4" fmla="*/ 178 w 274"/>
                <a:gd name="T5" fmla="*/ 143 h 241"/>
                <a:gd name="T6" fmla="*/ 136 w 274"/>
                <a:gd name="T7" fmla="*/ 42 h 241"/>
                <a:gd name="T8" fmla="*/ 107 w 274"/>
                <a:gd name="T9" fmla="*/ 0 h 241"/>
                <a:gd name="T10" fmla="*/ 167 w 274"/>
                <a:gd name="T11" fmla="*/ 0 h 241"/>
                <a:gd name="T12" fmla="*/ 274 w 274"/>
                <a:gd name="T13" fmla="*/ 241 h 241"/>
                <a:gd name="T14" fmla="*/ 218 w 274"/>
                <a:gd name="T15" fmla="*/ 241 h 241"/>
                <a:gd name="T16" fmla="*/ 192 w 274"/>
                <a:gd name="T17" fmla="*/ 181 h 241"/>
                <a:gd name="T18" fmla="*/ 80 w 274"/>
                <a:gd name="T19" fmla="*/ 181 h 241"/>
                <a:gd name="T20" fmla="*/ 54 w 274"/>
                <a:gd name="T21" fmla="*/ 241 h 241"/>
                <a:gd name="T22" fmla="*/ 0 w 274"/>
                <a:gd name="T23" fmla="*/ 241 h 241"/>
                <a:gd name="T24" fmla="*/ 107 w 274"/>
                <a:gd name="T2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4" h="241">
                  <a:moveTo>
                    <a:pt x="136" y="42"/>
                  </a:moveTo>
                  <a:lnTo>
                    <a:pt x="95" y="143"/>
                  </a:lnTo>
                  <a:lnTo>
                    <a:pt x="178" y="143"/>
                  </a:lnTo>
                  <a:lnTo>
                    <a:pt x="136" y="42"/>
                  </a:lnTo>
                  <a:close/>
                  <a:moveTo>
                    <a:pt x="107" y="0"/>
                  </a:moveTo>
                  <a:lnTo>
                    <a:pt x="167" y="0"/>
                  </a:lnTo>
                  <a:lnTo>
                    <a:pt x="274" y="241"/>
                  </a:lnTo>
                  <a:lnTo>
                    <a:pt x="218" y="241"/>
                  </a:lnTo>
                  <a:lnTo>
                    <a:pt x="192" y="181"/>
                  </a:lnTo>
                  <a:lnTo>
                    <a:pt x="80" y="181"/>
                  </a:lnTo>
                  <a:lnTo>
                    <a:pt x="54" y="241"/>
                  </a:lnTo>
                  <a:lnTo>
                    <a:pt x="0" y="241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49178E8B-F5FF-46AE-9732-9E4F9F866D1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40481" y="1228158"/>
              <a:ext cx="62875" cy="63301"/>
            </a:xfrm>
            <a:custGeom>
              <a:avLst/>
              <a:gdLst>
                <a:gd name="T0" fmla="*/ 50 w 239"/>
                <a:gd name="T1" fmla="*/ 37 h 241"/>
                <a:gd name="T2" fmla="*/ 50 w 239"/>
                <a:gd name="T3" fmla="*/ 107 h 241"/>
                <a:gd name="T4" fmla="*/ 138 w 239"/>
                <a:gd name="T5" fmla="*/ 107 h 241"/>
                <a:gd name="T6" fmla="*/ 156 w 239"/>
                <a:gd name="T7" fmla="*/ 106 h 241"/>
                <a:gd name="T8" fmla="*/ 170 w 239"/>
                <a:gd name="T9" fmla="*/ 99 h 241"/>
                <a:gd name="T10" fmla="*/ 178 w 239"/>
                <a:gd name="T11" fmla="*/ 88 h 241"/>
                <a:gd name="T12" fmla="*/ 182 w 239"/>
                <a:gd name="T13" fmla="*/ 72 h 241"/>
                <a:gd name="T14" fmla="*/ 178 w 239"/>
                <a:gd name="T15" fmla="*/ 56 h 241"/>
                <a:gd name="T16" fmla="*/ 169 w 239"/>
                <a:gd name="T17" fmla="*/ 45 h 241"/>
                <a:gd name="T18" fmla="*/ 156 w 239"/>
                <a:gd name="T19" fmla="*/ 38 h 241"/>
                <a:gd name="T20" fmla="*/ 138 w 239"/>
                <a:gd name="T21" fmla="*/ 37 h 241"/>
                <a:gd name="T22" fmla="*/ 50 w 239"/>
                <a:gd name="T23" fmla="*/ 37 h 241"/>
                <a:gd name="T24" fmla="*/ 0 w 239"/>
                <a:gd name="T25" fmla="*/ 0 h 241"/>
                <a:gd name="T26" fmla="*/ 153 w 239"/>
                <a:gd name="T27" fmla="*/ 0 h 241"/>
                <a:gd name="T28" fmla="*/ 180 w 239"/>
                <a:gd name="T29" fmla="*/ 1 h 241"/>
                <a:gd name="T30" fmla="*/ 201 w 239"/>
                <a:gd name="T31" fmla="*/ 8 h 241"/>
                <a:gd name="T32" fmla="*/ 215 w 239"/>
                <a:gd name="T33" fmla="*/ 18 h 241"/>
                <a:gd name="T34" fmla="*/ 227 w 239"/>
                <a:gd name="T35" fmla="*/ 30 h 241"/>
                <a:gd name="T36" fmla="*/ 231 w 239"/>
                <a:gd name="T37" fmla="*/ 46 h 241"/>
                <a:gd name="T38" fmla="*/ 233 w 239"/>
                <a:gd name="T39" fmla="*/ 64 h 241"/>
                <a:gd name="T40" fmla="*/ 231 w 239"/>
                <a:gd name="T41" fmla="*/ 87 h 241"/>
                <a:gd name="T42" fmla="*/ 222 w 239"/>
                <a:gd name="T43" fmla="*/ 103 h 241"/>
                <a:gd name="T44" fmla="*/ 209 w 239"/>
                <a:gd name="T45" fmla="*/ 115 h 241"/>
                <a:gd name="T46" fmla="*/ 194 w 239"/>
                <a:gd name="T47" fmla="*/ 123 h 241"/>
                <a:gd name="T48" fmla="*/ 194 w 239"/>
                <a:gd name="T49" fmla="*/ 123 h 241"/>
                <a:gd name="T50" fmla="*/ 209 w 239"/>
                <a:gd name="T51" fmla="*/ 130 h 241"/>
                <a:gd name="T52" fmla="*/ 219 w 239"/>
                <a:gd name="T53" fmla="*/ 139 h 241"/>
                <a:gd name="T54" fmla="*/ 225 w 239"/>
                <a:gd name="T55" fmla="*/ 152 h 241"/>
                <a:gd name="T56" fmla="*/ 228 w 239"/>
                <a:gd name="T57" fmla="*/ 170 h 241"/>
                <a:gd name="T58" fmla="*/ 228 w 239"/>
                <a:gd name="T59" fmla="*/ 189 h 241"/>
                <a:gd name="T60" fmla="*/ 230 w 239"/>
                <a:gd name="T61" fmla="*/ 200 h 241"/>
                <a:gd name="T62" fmla="*/ 230 w 239"/>
                <a:gd name="T63" fmla="*/ 213 h 241"/>
                <a:gd name="T64" fmla="*/ 233 w 239"/>
                <a:gd name="T65" fmla="*/ 228 h 241"/>
                <a:gd name="T66" fmla="*/ 239 w 239"/>
                <a:gd name="T67" fmla="*/ 241 h 241"/>
                <a:gd name="T68" fmla="*/ 185 w 239"/>
                <a:gd name="T69" fmla="*/ 241 h 241"/>
                <a:gd name="T70" fmla="*/ 180 w 239"/>
                <a:gd name="T71" fmla="*/ 226 h 241"/>
                <a:gd name="T72" fmla="*/ 178 w 239"/>
                <a:gd name="T73" fmla="*/ 204 h 241"/>
                <a:gd name="T74" fmla="*/ 178 w 239"/>
                <a:gd name="T75" fmla="*/ 188 h 241"/>
                <a:gd name="T76" fmla="*/ 175 w 239"/>
                <a:gd name="T77" fmla="*/ 173 h 241"/>
                <a:gd name="T78" fmla="*/ 172 w 239"/>
                <a:gd name="T79" fmla="*/ 162 h 241"/>
                <a:gd name="T80" fmla="*/ 164 w 239"/>
                <a:gd name="T81" fmla="*/ 152 h 241"/>
                <a:gd name="T82" fmla="*/ 153 w 239"/>
                <a:gd name="T83" fmla="*/ 147 h 241"/>
                <a:gd name="T84" fmla="*/ 137 w 239"/>
                <a:gd name="T85" fmla="*/ 144 h 241"/>
                <a:gd name="T86" fmla="*/ 50 w 239"/>
                <a:gd name="T87" fmla="*/ 144 h 241"/>
                <a:gd name="T88" fmla="*/ 50 w 239"/>
                <a:gd name="T89" fmla="*/ 241 h 241"/>
                <a:gd name="T90" fmla="*/ 0 w 239"/>
                <a:gd name="T91" fmla="*/ 241 h 241"/>
                <a:gd name="T92" fmla="*/ 0 w 239"/>
                <a:gd name="T9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9" h="241">
                  <a:moveTo>
                    <a:pt x="50" y="37"/>
                  </a:moveTo>
                  <a:lnTo>
                    <a:pt x="50" y="107"/>
                  </a:lnTo>
                  <a:lnTo>
                    <a:pt x="138" y="107"/>
                  </a:lnTo>
                  <a:lnTo>
                    <a:pt x="156" y="106"/>
                  </a:lnTo>
                  <a:lnTo>
                    <a:pt x="170" y="99"/>
                  </a:lnTo>
                  <a:lnTo>
                    <a:pt x="178" y="88"/>
                  </a:lnTo>
                  <a:lnTo>
                    <a:pt x="182" y="72"/>
                  </a:lnTo>
                  <a:lnTo>
                    <a:pt x="178" y="56"/>
                  </a:lnTo>
                  <a:lnTo>
                    <a:pt x="169" y="45"/>
                  </a:lnTo>
                  <a:lnTo>
                    <a:pt x="156" y="38"/>
                  </a:lnTo>
                  <a:lnTo>
                    <a:pt x="138" y="37"/>
                  </a:lnTo>
                  <a:lnTo>
                    <a:pt x="50" y="37"/>
                  </a:lnTo>
                  <a:close/>
                  <a:moveTo>
                    <a:pt x="0" y="0"/>
                  </a:moveTo>
                  <a:lnTo>
                    <a:pt x="153" y="0"/>
                  </a:lnTo>
                  <a:lnTo>
                    <a:pt x="180" y="1"/>
                  </a:lnTo>
                  <a:lnTo>
                    <a:pt x="201" y="8"/>
                  </a:lnTo>
                  <a:lnTo>
                    <a:pt x="215" y="18"/>
                  </a:lnTo>
                  <a:lnTo>
                    <a:pt x="227" y="30"/>
                  </a:lnTo>
                  <a:lnTo>
                    <a:pt x="231" y="46"/>
                  </a:lnTo>
                  <a:lnTo>
                    <a:pt x="233" y="64"/>
                  </a:lnTo>
                  <a:lnTo>
                    <a:pt x="231" y="87"/>
                  </a:lnTo>
                  <a:lnTo>
                    <a:pt x="222" y="103"/>
                  </a:lnTo>
                  <a:lnTo>
                    <a:pt x="209" y="115"/>
                  </a:lnTo>
                  <a:lnTo>
                    <a:pt x="194" y="123"/>
                  </a:lnTo>
                  <a:lnTo>
                    <a:pt x="194" y="123"/>
                  </a:lnTo>
                  <a:lnTo>
                    <a:pt x="209" y="130"/>
                  </a:lnTo>
                  <a:lnTo>
                    <a:pt x="219" y="139"/>
                  </a:lnTo>
                  <a:lnTo>
                    <a:pt x="225" y="152"/>
                  </a:lnTo>
                  <a:lnTo>
                    <a:pt x="228" y="170"/>
                  </a:lnTo>
                  <a:lnTo>
                    <a:pt x="228" y="189"/>
                  </a:lnTo>
                  <a:lnTo>
                    <a:pt x="230" y="200"/>
                  </a:lnTo>
                  <a:lnTo>
                    <a:pt x="230" y="213"/>
                  </a:lnTo>
                  <a:lnTo>
                    <a:pt x="233" y="228"/>
                  </a:lnTo>
                  <a:lnTo>
                    <a:pt x="239" y="241"/>
                  </a:lnTo>
                  <a:lnTo>
                    <a:pt x="185" y="241"/>
                  </a:lnTo>
                  <a:lnTo>
                    <a:pt x="180" y="226"/>
                  </a:lnTo>
                  <a:lnTo>
                    <a:pt x="178" y="204"/>
                  </a:lnTo>
                  <a:lnTo>
                    <a:pt x="178" y="188"/>
                  </a:lnTo>
                  <a:lnTo>
                    <a:pt x="175" y="173"/>
                  </a:lnTo>
                  <a:lnTo>
                    <a:pt x="172" y="162"/>
                  </a:lnTo>
                  <a:lnTo>
                    <a:pt x="164" y="152"/>
                  </a:lnTo>
                  <a:lnTo>
                    <a:pt x="153" y="147"/>
                  </a:lnTo>
                  <a:lnTo>
                    <a:pt x="137" y="144"/>
                  </a:lnTo>
                  <a:lnTo>
                    <a:pt x="50" y="144"/>
                  </a:lnTo>
                  <a:lnTo>
                    <a:pt x="50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BFE6EDD7-2FBB-4130-A839-9AE7D02952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27011" y="1228158"/>
              <a:ext cx="60779" cy="63301"/>
            </a:xfrm>
            <a:custGeom>
              <a:avLst/>
              <a:gdLst>
                <a:gd name="T0" fmla="*/ 0 w 233"/>
                <a:gd name="T1" fmla="*/ 0 h 241"/>
                <a:gd name="T2" fmla="*/ 233 w 233"/>
                <a:gd name="T3" fmla="*/ 0 h 241"/>
                <a:gd name="T4" fmla="*/ 233 w 233"/>
                <a:gd name="T5" fmla="*/ 37 h 241"/>
                <a:gd name="T6" fmla="*/ 142 w 233"/>
                <a:gd name="T7" fmla="*/ 37 h 241"/>
                <a:gd name="T8" fmla="*/ 142 w 233"/>
                <a:gd name="T9" fmla="*/ 241 h 241"/>
                <a:gd name="T10" fmla="*/ 92 w 233"/>
                <a:gd name="T11" fmla="*/ 241 h 241"/>
                <a:gd name="T12" fmla="*/ 92 w 233"/>
                <a:gd name="T13" fmla="*/ 37 h 241"/>
                <a:gd name="T14" fmla="*/ 0 w 233"/>
                <a:gd name="T15" fmla="*/ 37 h 241"/>
                <a:gd name="T16" fmla="*/ 0 w 233"/>
                <a:gd name="T1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3" h="241">
                  <a:moveTo>
                    <a:pt x="0" y="0"/>
                  </a:moveTo>
                  <a:lnTo>
                    <a:pt x="233" y="0"/>
                  </a:lnTo>
                  <a:lnTo>
                    <a:pt x="233" y="37"/>
                  </a:lnTo>
                  <a:lnTo>
                    <a:pt x="142" y="37"/>
                  </a:lnTo>
                  <a:lnTo>
                    <a:pt x="142" y="241"/>
                  </a:lnTo>
                  <a:lnTo>
                    <a:pt x="92" y="241"/>
                  </a:lnTo>
                  <a:lnTo>
                    <a:pt x="92" y="37"/>
                  </a:lnTo>
                  <a:lnTo>
                    <a:pt x="0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F8AD1E55-FCCD-453C-B939-AE5A597787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14064" y="1228158"/>
              <a:ext cx="65495" cy="63301"/>
            </a:xfrm>
            <a:custGeom>
              <a:avLst/>
              <a:gdLst>
                <a:gd name="T0" fmla="*/ 0 w 250"/>
                <a:gd name="T1" fmla="*/ 0 h 241"/>
                <a:gd name="T2" fmla="*/ 58 w 250"/>
                <a:gd name="T3" fmla="*/ 0 h 241"/>
                <a:gd name="T4" fmla="*/ 201 w 250"/>
                <a:gd name="T5" fmla="*/ 180 h 241"/>
                <a:gd name="T6" fmla="*/ 202 w 250"/>
                <a:gd name="T7" fmla="*/ 180 h 241"/>
                <a:gd name="T8" fmla="*/ 202 w 250"/>
                <a:gd name="T9" fmla="*/ 0 h 241"/>
                <a:gd name="T10" fmla="*/ 250 w 250"/>
                <a:gd name="T11" fmla="*/ 0 h 241"/>
                <a:gd name="T12" fmla="*/ 250 w 250"/>
                <a:gd name="T13" fmla="*/ 241 h 241"/>
                <a:gd name="T14" fmla="*/ 194 w 250"/>
                <a:gd name="T15" fmla="*/ 241 h 241"/>
                <a:gd name="T16" fmla="*/ 50 w 250"/>
                <a:gd name="T17" fmla="*/ 59 h 241"/>
                <a:gd name="T18" fmla="*/ 48 w 250"/>
                <a:gd name="T19" fmla="*/ 59 h 241"/>
                <a:gd name="T20" fmla="*/ 48 w 250"/>
                <a:gd name="T21" fmla="*/ 241 h 241"/>
                <a:gd name="T22" fmla="*/ 0 w 250"/>
                <a:gd name="T23" fmla="*/ 241 h 241"/>
                <a:gd name="T24" fmla="*/ 0 w 250"/>
                <a:gd name="T2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0" h="241">
                  <a:moveTo>
                    <a:pt x="0" y="0"/>
                  </a:moveTo>
                  <a:lnTo>
                    <a:pt x="58" y="0"/>
                  </a:lnTo>
                  <a:lnTo>
                    <a:pt x="201" y="180"/>
                  </a:lnTo>
                  <a:lnTo>
                    <a:pt x="202" y="180"/>
                  </a:lnTo>
                  <a:lnTo>
                    <a:pt x="202" y="0"/>
                  </a:lnTo>
                  <a:lnTo>
                    <a:pt x="250" y="0"/>
                  </a:lnTo>
                  <a:lnTo>
                    <a:pt x="250" y="241"/>
                  </a:lnTo>
                  <a:lnTo>
                    <a:pt x="194" y="241"/>
                  </a:lnTo>
                  <a:lnTo>
                    <a:pt x="50" y="59"/>
                  </a:lnTo>
                  <a:lnTo>
                    <a:pt x="48" y="59"/>
                  </a:lnTo>
                  <a:lnTo>
                    <a:pt x="48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4013EBF2-76FE-4924-959C-2F44D8828A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3168" y="1228158"/>
              <a:ext cx="55540" cy="63301"/>
            </a:xfrm>
            <a:custGeom>
              <a:avLst/>
              <a:gdLst>
                <a:gd name="T0" fmla="*/ 0 w 212"/>
                <a:gd name="T1" fmla="*/ 0 h 241"/>
                <a:gd name="T2" fmla="*/ 210 w 212"/>
                <a:gd name="T3" fmla="*/ 0 h 241"/>
                <a:gd name="T4" fmla="*/ 210 w 212"/>
                <a:gd name="T5" fmla="*/ 37 h 241"/>
                <a:gd name="T6" fmla="*/ 52 w 212"/>
                <a:gd name="T7" fmla="*/ 37 h 241"/>
                <a:gd name="T8" fmla="*/ 52 w 212"/>
                <a:gd name="T9" fmla="*/ 98 h 241"/>
                <a:gd name="T10" fmla="*/ 204 w 212"/>
                <a:gd name="T11" fmla="*/ 98 h 241"/>
                <a:gd name="T12" fmla="*/ 204 w 212"/>
                <a:gd name="T13" fmla="*/ 136 h 241"/>
                <a:gd name="T14" fmla="*/ 52 w 212"/>
                <a:gd name="T15" fmla="*/ 136 h 241"/>
                <a:gd name="T16" fmla="*/ 52 w 212"/>
                <a:gd name="T17" fmla="*/ 202 h 241"/>
                <a:gd name="T18" fmla="*/ 212 w 212"/>
                <a:gd name="T19" fmla="*/ 202 h 241"/>
                <a:gd name="T20" fmla="*/ 212 w 212"/>
                <a:gd name="T21" fmla="*/ 241 h 241"/>
                <a:gd name="T22" fmla="*/ 0 w 212"/>
                <a:gd name="T23" fmla="*/ 241 h 241"/>
                <a:gd name="T24" fmla="*/ 0 w 212"/>
                <a:gd name="T2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2" h="241">
                  <a:moveTo>
                    <a:pt x="0" y="0"/>
                  </a:moveTo>
                  <a:lnTo>
                    <a:pt x="210" y="0"/>
                  </a:lnTo>
                  <a:lnTo>
                    <a:pt x="210" y="37"/>
                  </a:lnTo>
                  <a:lnTo>
                    <a:pt x="52" y="37"/>
                  </a:lnTo>
                  <a:lnTo>
                    <a:pt x="52" y="98"/>
                  </a:lnTo>
                  <a:lnTo>
                    <a:pt x="204" y="98"/>
                  </a:lnTo>
                  <a:lnTo>
                    <a:pt x="204" y="136"/>
                  </a:lnTo>
                  <a:lnTo>
                    <a:pt x="52" y="136"/>
                  </a:lnTo>
                  <a:lnTo>
                    <a:pt x="52" y="202"/>
                  </a:lnTo>
                  <a:lnTo>
                    <a:pt x="212" y="202"/>
                  </a:lnTo>
                  <a:lnTo>
                    <a:pt x="212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6523ED1A-3119-4DA3-81E7-76971E2968A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799174" y="1228158"/>
              <a:ext cx="62352" cy="63301"/>
            </a:xfrm>
            <a:custGeom>
              <a:avLst/>
              <a:gdLst>
                <a:gd name="T0" fmla="*/ 51 w 239"/>
                <a:gd name="T1" fmla="*/ 37 h 241"/>
                <a:gd name="T2" fmla="*/ 51 w 239"/>
                <a:gd name="T3" fmla="*/ 107 h 241"/>
                <a:gd name="T4" fmla="*/ 138 w 239"/>
                <a:gd name="T5" fmla="*/ 107 h 241"/>
                <a:gd name="T6" fmla="*/ 157 w 239"/>
                <a:gd name="T7" fmla="*/ 106 h 241"/>
                <a:gd name="T8" fmla="*/ 170 w 239"/>
                <a:gd name="T9" fmla="*/ 99 h 241"/>
                <a:gd name="T10" fmla="*/ 178 w 239"/>
                <a:gd name="T11" fmla="*/ 88 h 241"/>
                <a:gd name="T12" fmla="*/ 181 w 239"/>
                <a:gd name="T13" fmla="*/ 72 h 241"/>
                <a:gd name="T14" fmla="*/ 178 w 239"/>
                <a:gd name="T15" fmla="*/ 56 h 241"/>
                <a:gd name="T16" fmla="*/ 170 w 239"/>
                <a:gd name="T17" fmla="*/ 45 h 241"/>
                <a:gd name="T18" fmla="*/ 156 w 239"/>
                <a:gd name="T19" fmla="*/ 38 h 241"/>
                <a:gd name="T20" fmla="*/ 138 w 239"/>
                <a:gd name="T21" fmla="*/ 37 h 241"/>
                <a:gd name="T22" fmla="*/ 51 w 239"/>
                <a:gd name="T23" fmla="*/ 37 h 241"/>
                <a:gd name="T24" fmla="*/ 0 w 239"/>
                <a:gd name="T25" fmla="*/ 0 h 241"/>
                <a:gd name="T26" fmla="*/ 152 w 239"/>
                <a:gd name="T27" fmla="*/ 0 h 241"/>
                <a:gd name="T28" fmla="*/ 180 w 239"/>
                <a:gd name="T29" fmla="*/ 1 h 241"/>
                <a:gd name="T30" fmla="*/ 200 w 239"/>
                <a:gd name="T31" fmla="*/ 8 h 241"/>
                <a:gd name="T32" fmla="*/ 216 w 239"/>
                <a:gd name="T33" fmla="*/ 18 h 241"/>
                <a:gd name="T34" fmla="*/ 226 w 239"/>
                <a:gd name="T35" fmla="*/ 30 h 241"/>
                <a:gd name="T36" fmla="*/ 233 w 239"/>
                <a:gd name="T37" fmla="*/ 46 h 241"/>
                <a:gd name="T38" fmla="*/ 234 w 239"/>
                <a:gd name="T39" fmla="*/ 64 h 241"/>
                <a:gd name="T40" fmla="*/ 231 w 239"/>
                <a:gd name="T41" fmla="*/ 87 h 241"/>
                <a:gd name="T42" fmla="*/ 223 w 239"/>
                <a:gd name="T43" fmla="*/ 103 h 241"/>
                <a:gd name="T44" fmla="*/ 210 w 239"/>
                <a:gd name="T45" fmla="*/ 115 h 241"/>
                <a:gd name="T46" fmla="*/ 194 w 239"/>
                <a:gd name="T47" fmla="*/ 123 h 241"/>
                <a:gd name="T48" fmla="*/ 194 w 239"/>
                <a:gd name="T49" fmla="*/ 123 h 241"/>
                <a:gd name="T50" fmla="*/ 208 w 239"/>
                <a:gd name="T51" fmla="*/ 130 h 241"/>
                <a:gd name="T52" fmla="*/ 218 w 239"/>
                <a:gd name="T53" fmla="*/ 139 h 241"/>
                <a:gd name="T54" fmla="*/ 225 w 239"/>
                <a:gd name="T55" fmla="*/ 152 h 241"/>
                <a:gd name="T56" fmla="*/ 228 w 239"/>
                <a:gd name="T57" fmla="*/ 170 h 241"/>
                <a:gd name="T58" fmla="*/ 229 w 239"/>
                <a:gd name="T59" fmla="*/ 189 h 241"/>
                <a:gd name="T60" fmla="*/ 229 w 239"/>
                <a:gd name="T61" fmla="*/ 200 h 241"/>
                <a:gd name="T62" fmla="*/ 231 w 239"/>
                <a:gd name="T63" fmla="*/ 213 h 241"/>
                <a:gd name="T64" fmla="*/ 234 w 239"/>
                <a:gd name="T65" fmla="*/ 228 h 241"/>
                <a:gd name="T66" fmla="*/ 239 w 239"/>
                <a:gd name="T67" fmla="*/ 241 h 241"/>
                <a:gd name="T68" fmla="*/ 184 w 239"/>
                <a:gd name="T69" fmla="*/ 241 h 241"/>
                <a:gd name="T70" fmla="*/ 180 w 239"/>
                <a:gd name="T71" fmla="*/ 226 h 241"/>
                <a:gd name="T72" fmla="*/ 178 w 239"/>
                <a:gd name="T73" fmla="*/ 204 h 241"/>
                <a:gd name="T74" fmla="*/ 178 w 239"/>
                <a:gd name="T75" fmla="*/ 188 h 241"/>
                <a:gd name="T76" fmla="*/ 176 w 239"/>
                <a:gd name="T77" fmla="*/ 173 h 241"/>
                <a:gd name="T78" fmla="*/ 172 w 239"/>
                <a:gd name="T79" fmla="*/ 162 h 241"/>
                <a:gd name="T80" fmla="*/ 164 w 239"/>
                <a:gd name="T81" fmla="*/ 152 h 241"/>
                <a:gd name="T82" fmla="*/ 152 w 239"/>
                <a:gd name="T83" fmla="*/ 147 h 241"/>
                <a:gd name="T84" fmla="*/ 136 w 239"/>
                <a:gd name="T85" fmla="*/ 144 h 241"/>
                <a:gd name="T86" fmla="*/ 51 w 239"/>
                <a:gd name="T87" fmla="*/ 144 h 241"/>
                <a:gd name="T88" fmla="*/ 51 w 239"/>
                <a:gd name="T89" fmla="*/ 241 h 241"/>
                <a:gd name="T90" fmla="*/ 0 w 239"/>
                <a:gd name="T91" fmla="*/ 241 h 241"/>
                <a:gd name="T92" fmla="*/ 0 w 239"/>
                <a:gd name="T9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9" h="241">
                  <a:moveTo>
                    <a:pt x="51" y="37"/>
                  </a:moveTo>
                  <a:lnTo>
                    <a:pt x="51" y="107"/>
                  </a:lnTo>
                  <a:lnTo>
                    <a:pt x="138" y="107"/>
                  </a:lnTo>
                  <a:lnTo>
                    <a:pt x="157" y="106"/>
                  </a:lnTo>
                  <a:lnTo>
                    <a:pt x="170" y="99"/>
                  </a:lnTo>
                  <a:lnTo>
                    <a:pt x="178" y="88"/>
                  </a:lnTo>
                  <a:lnTo>
                    <a:pt x="181" y="72"/>
                  </a:lnTo>
                  <a:lnTo>
                    <a:pt x="178" y="56"/>
                  </a:lnTo>
                  <a:lnTo>
                    <a:pt x="170" y="45"/>
                  </a:lnTo>
                  <a:lnTo>
                    <a:pt x="156" y="38"/>
                  </a:lnTo>
                  <a:lnTo>
                    <a:pt x="138" y="37"/>
                  </a:lnTo>
                  <a:lnTo>
                    <a:pt x="51" y="37"/>
                  </a:lnTo>
                  <a:close/>
                  <a:moveTo>
                    <a:pt x="0" y="0"/>
                  </a:moveTo>
                  <a:lnTo>
                    <a:pt x="152" y="0"/>
                  </a:lnTo>
                  <a:lnTo>
                    <a:pt x="180" y="1"/>
                  </a:lnTo>
                  <a:lnTo>
                    <a:pt x="200" y="8"/>
                  </a:lnTo>
                  <a:lnTo>
                    <a:pt x="216" y="18"/>
                  </a:lnTo>
                  <a:lnTo>
                    <a:pt x="226" y="30"/>
                  </a:lnTo>
                  <a:lnTo>
                    <a:pt x="233" y="46"/>
                  </a:lnTo>
                  <a:lnTo>
                    <a:pt x="234" y="64"/>
                  </a:lnTo>
                  <a:lnTo>
                    <a:pt x="231" y="87"/>
                  </a:lnTo>
                  <a:lnTo>
                    <a:pt x="223" y="103"/>
                  </a:lnTo>
                  <a:lnTo>
                    <a:pt x="210" y="115"/>
                  </a:lnTo>
                  <a:lnTo>
                    <a:pt x="194" y="123"/>
                  </a:lnTo>
                  <a:lnTo>
                    <a:pt x="194" y="123"/>
                  </a:lnTo>
                  <a:lnTo>
                    <a:pt x="208" y="130"/>
                  </a:lnTo>
                  <a:lnTo>
                    <a:pt x="218" y="139"/>
                  </a:lnTo>
                  <a:lnTo>
                    <a:pt x="225" y="152"/>
                  </a:lnTo>
                  <a:lnTo>
                    <a:pt x="228" y="170"/>
                  </a:lnTo>
                  <a:lnTo>
                    <a:pt x="229" y="189"/>
                  </a:lnTo>
                  <a:lnTo>
                    <a:pt x="229" y="200"/>
                  </a:lnTo>
                  <a:lnTo>
                    <a:pt x="231" y="213"/>
                  </a:lnTo>
                  <a:lnTo>
                    <a:pt x="234" y="228"/>
                  </a:lnTo>
                  <a:lnTo>
                    <a:pt x="239" y="241"/>
                  </a:lnTo>
                  <a:lnTo>
                    <a:pt x="184" y="241"/>
                  </a:lnTo>
                  <a:lnTo>
                    <a:pt x="180" y="226"/>
                  </a:lnTo>
                  <a:lnTo>
                    <a:pt x="178" y="204"/>
                  </a:lnTo>
                  <a:lnTo>
                    <a:pt x="178" y="188"/>
                  </a:lnTo>
                  <a:lnTo>
                    <a:pt x="176" y="173"/>
                  </a:lnTo>
                  <a:lnTo>
                    <a:pt x="172" y="162"/>
                  </a:lnTo>
                  <a:lnTo>
                    <a:pt x="164" y="152"/>
                  </a:lnTo>
                  <a:lnTo>
                    <a:pt x="152" y="147"/>
                  </a:lnTo>
                  <a:lnTo>
                    <a:pt x="136" y="144"/>
                  </a:lnTo>
                  <a:lnTo>
                    <a:pt x="51" y="144"/>
                  </a:lnTo>
                  <a:lnTo>
                    <a:pt x="51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0D0BA557-57A2-4061-AA5F-A10C4AACDB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87798" y="1226066"/>
              <a:ext cx="62352" cy="66964"/>
            </a:xfrm>
            <a:custGeom>
              <a:avLst/>
              <a:gdLst>
                <a:gd name="T0" fmla="*/ 126 w 237"/>
                <a:gd name="T1" fmla="*/ 1 h 255"/>
                <a:gd name="T2" fmla="*/ 163 w 237"/>
                <a:gd name="T3" fmla="*/ 6 h 255"/>
                <a:gd name="T4" fmla="*/ 198 w 237"/>
                <a:gd name="T5" fmla="*/ 22 h 255"/>
                <a:gd name="T6" fmla="*/ 224 w 237"/>
                <a:gd name="T7" fmla="*/ 54 h 255"/>
                <a:gd name="T8" fmla="*/ 174 w 237"/>
                <a:gd name="T9" fmla="*/ 77 h 255"/>
                <a:gd name="T10" fmla="*/ 165 w 237"/>
                <a:gd name="T11" fmla="*/ 56 h 255"/>
                <a:gd name="T12" fmla="*/ 136 w 237"/>
                <a:gd name="T13" fmla="*/ 40 h 255"/>
                <a:gd name="T14" fmla="*/ 96 w 237"/>
                <a:gd name="T15" fmla="*/ 40 h 255"/>
                <a:gd name="T16" fmla="*/ 69 w 237"/>
                <a:gd name="T17" fmla="*/ 50 h 255"/>
                <a:gd name="T18" fmla="*/ 57 w 237"/>
                <a:gd name="T19" fmla="*/ 72 h 255"/>
                <a:gd name="T20" fmla="*/ 69 w 237"/>
                <a:gd name="T21" fmla="*/ 91 h 255"/>
                <a:gd name="T22" fmla="*/ 99 w 237"/>
                <a:gd name="T23" fmla="*/ 99 h 255"/>
                <a:gd name="T24" fmla="*/ 138 w 237"/>
                <a:gd name="T25" fmla="*/ 106 h 255"/>
                <a:gd name="T26" fmla="*/ 178 w 237"/>
                <a:gd name="T27" fmla="*/ 112 h 255"/>
                <a:gd name="T28" fmla="*/ 213 w 237"/>
                <a:gd name="T29" fmla="*/ 127 h 255"/>
                <a:gd name="T30" fmla="*/ 234 w 237"/>
                <a:gd name="T31" fmla="*/ 155 h 255"/>
                <a:gd name="T32" fmla="*/ 234 w 237"/>
                <a:gd name="T33" fmla="*/ 197 h 255"/>
                <a:gd name="T34" fmla="*/ 215 w 237"/>
                <a:gd name="T35" fmla="*/ 229 h 255"/>
                <a:gd name="T36" fmla="*/ 181 w 237"/>
                <a:gd name="T37" fmla="*/ 247 h 255"/>
                <a:gd name="T38" fmla="*/ 141 w 237"/>
                <a:gd name="T39" fmla="*/ 253 h 255"/>
                <a:gd name="T40" fmla="*/ 88 w 237"/>
                <a:gd name="T41" fmla="*/ 253 h 255"/>
                <a:gd name="T42" fmla="*/ 38 w 237"/>
                <a:gd name="T43" fmla="*/ 237 h 255"/>
                <a:gd name="T44" fmla="*/ 9 w 237"/>
                <a:gd name="T45" fmla="*/ 208 h 255"/>
                <a:gd name="T46" fmla="*/ 0 w 237"/>
                <a:gd name="T47" fmla="*/ 170 h 255"/>
                <a:gd name="T48" fmla="*/ 57 w 237"/>
                <a:gd name="T49" fmla="*/ 188 h 255"/>
                <a:gd name="T50" fmla="*/ 81 w 237"/>
                <a:gd name="T51" fmla="*/ 210 h 255"/>
                <a:gd name="T52" fmla="*/ 123 w 237"/>
                <a:gd name="T53" fmla="*/ 216 h 255"/>
                <a:gd name="T54" fmla="*/ 157 w 237"/>
                <a:gd name="T55" fmla="*/ 212 h 255"/>
                <a:gd name="T56" fmla="*/ 179 w 237"/>
                <a:gd name="T57" fmla="*/ 196 h 255"/>
                <a:gd name="T58" fmla="*/ 179 w 237"/>
                <a:gd name="T59" fmla="*/ 170 h 255"/>
                <a:gd name="T60" fmla="*/ 158 w 237"/>
                <a:gd name="T61" fmla="*/ 155 h 255"/>
                <a:gd name="T62" fmla="*/ 125 w 237"/>
                <a:gd name="T63" fmla="*/ 147 h 255"/>
                <a:gd name="T64" fmla="*/ 83 w 237"/>
                <a:gd name="T65" fmla="*/ 141 h 255"/>
                <a:gd name="T66" fmla="*/ 46 w 237"/>
                <a:gd name="T67" fmla="*/ 131 h 255"/>
                <a:gd name="T68" fmla="*/ 17 w 237"/>
                <a:gd name="T69" fmla="*/ 111 h 255"/>
                <a:gd name="T70" fmla="*/ 6 w 237"/>
                <a:gd name="T71" fmla="*/ 75 h 255"/>
                <a:gd name="T72" fmla="*/ 16 w 237"/>
                <a:gd name="T73" fmla="*/ 37 h 255"/>
                <a:gd name="T74" fmla="*/ 45 w 237"/>
                <a:gd name="T75" fmla="*/ 13 h 255"/>
                <a:gd name="T76" fmla="*/ 88 w 237"/>
                <a:gd name="T77" fmla="*/ 1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7" h="255">
                  <a:moveTo>
                    <a:pt x="112" y="0"/>
                  </a:moveTo>
                  <a:lnTo>
                    <a:pt x="126" y="1"/>
                  </a:lnTo>
                  <a:lnTo>
                    <a:pt x="144" y="3"/>
                  </a:lnTo>
                  <a:lnTo>
                    <a:pt x="163" y="6"/>
                  </a:lnTo>
                  <a:lnTo>
                    <a:pt x="182" y="13"/>
                  </a:lnTo>
                  <a:lnTo>
                    <a:pt x="198" y="22"/>
                  </a:lnTo>
                  <a:lnTo>
                    <a:pt x="213" y="35"/>
                  </a:lnTo>
                  <a:lnTo>
                    <a:pt x="224" y="54"/>
                  </a:lnTo>
                  <a:lnTo>
                    <a:pt x="229" y="77"/>
                  </a:lnTo>
                  <a:lnTo>
                    <a:pt x="174" y="77"/>
                  </a:lnTo>
                  <a:lnTo>
                    <a:pt x="171" y="66"/>
                  </a:lnTo>
                  <a:lnTo>
                    <a:pt x="165" y="56"/>
                  </a:lnTo>
                  <a:lnTo>
                    <a:pt x="154" y="46"/>
                  </a:lnTo>
                  <a:lnTo>
                    <a:pt x="136" y="40"/>
                  </a:lnTo>
                  <a:lnTo>
                    <a:pt x="114" y="38"/>
                  </a:lnTo>
                  <a:lnTo>
                    <a:pt x="96" y="40"/>
                  </a:lnTo>
                  <a:lnTo>
                    <a:pt x="80" y="43"/>
                  </a:lnTo>
                  <a:lnTo>
                    <a:pt x="69" y="50"/>
                  </a:lnTo>
                  <a:lnTo>
                    <a:pt x="61" y="59"/>
                  </a:lnTo>
                  <a:lnTo>
                    <a:pt x="57" y="72"/>
                  </a:lnTo>
                  <a:lnTo>
                    <a:pt x="61" y="83"/>
                  </a:lnTo>
                  <a:lnTo>
                    <a:pt x="69" y="91"/>
                  </a:lnTo>
                  <a:lnTo>
                    <a:pt x="81" y="96"/>
                  </a:lnTo>
                  <a:lnTo>
                    <a:pt x="99" y="99"/>
                  </a:lnTo>
                  <a:lnTo>
                    <a:pt x="117" y="103"/>
                  </a:lnTo>
                  <a:lnTo>
                    <a:pt x="138" y="106"/>
                  </a:lnTo>
                  <a:lnTo>
                    <a:pt x="158" y="109"/>
                  </a:lnTo>
                  <a:lnTo>
                    <a:pt x="178" y="112"/>
                  </a:lnTo>
                  <a:lnTo>
                    <a:pt x="197" y="119"/>
                  </a:lnTo>
                  <a:lnTo>
                    <a:pt x="213" y="127"/>
                  </a:lnTo>
                  <a:lnTo>
                    <a:pt x="226" y="139"/>
                  </a:lnTo>
                  <a:lnTo>
                    <a:pt x="234" y="155"/>
                  </a:lnTo>
                  <a:lnTo>
                    <a:pt x="237" y="176"/>
                  </a:lnTo>
                  <a:lnTo>
                    <a:pt x="234" y="197"/>
                  </a:lnTo>
                  <a:lnTo>
                    <a:pt x="226" y="215"/>
                  </a:lnTo>
                  <a:lnTo>
                    <a:pt x="215" y="229"/>
                  </a:lnTo>
                  <a:lnTo>
                    <a:pt x="198" y="239"/>
                  </a:lnTo>
                  <a:lnTo>
                    <a:pt x="181" y="247"/>
                  </a:lnTo>
                  <a:lnTo>
                    <a:pt x="162" y="252"/>
                  </a:lnTo>
                  <a:lnTo>
                    <a:pt x="141" y="253"/>
                  </a:lnTo>
                  <a:lnTo>
                    <a:pt x="122" y="255"/>
                  </a:lnTo>
                  <a:lnTo>
                    <a:pt x="88" y="253"/>
                  </a:lnTo>
                  <a:lnTo>
                    <a:pt x="59" y="247"/>
                  </a:lnTo>
                  <a:lnTo>
                    <a:pt x="38" y="237"/>
                  </a:lnTo>
                  <a:lnTo>
                    <a:pt x="20" y="225"/>
                  </a:lnTo>
                  <a:lnTo>
                    <a:pt x="9" y="208"/>
                  </a:lnTo>
                  <a:lnTo>
                    <a:pt x="1" y="191"/>
                  </a:lnTo>
                  <a:lnTo>
                    <a:pt x="0" y="170"/>
                  </a:lnTo>
                  <a:lnTo>
                    <a:pt x="54" y="170"/>
                  </a:lnTo>
                  <a:lnTo>
                    <a:pt x="57" y="188"/>
                  </a:lnTo>
                  <a:lnTo>
                    <a:pt x="67" y="200"/>
                  </a:lnTo>
                  <a:lnTo>
                    <a:pt x="81" y="210"/>
                  </a:lnTo>
                  <a:lnTo>
                    <a:pt x="101" y="215"/>
                  </a:lnTo>
                  <a:lnTo>
                    <a:pt x="123" y="216"/>
                  </a:lnTo>
                  <a:lnTo>
                    <a:pt x="141" y="216"/>
                  </a:lnTo>
                  <a:lnTo>
                    <a:pt x="157" y="212"/>
                  </a:lnTo>
                  <a:lnTo>
                    <a:pt x="171" y="205"/>
                  </a:lnTo>
                  <a:lnTo>
                    <a:pt x="179" y="196"/>
                  </a:lnTo>
                  <a:lnTo>
                    <a:pt x="182" y="181"/>
                  </a:lnTo>
                  <a:lnTo>
                    <a:pt x="179" y="170"/>
                  </a:lnTo>
                  <a:lnTo>
                    <a:pt x="171" y="162"/>
                  </a:lnTo>
                  <a:lnTo>
                    <a:pt x="158" y="155"/>
                  </a:lnTo>
                  <a:lnTo>
                    <a:pt x="142" y="151"/>
                  </a:lnTo>
                  <a:lnTo>
                    <a:pt x="125" y="147"/>
                  </a:lnTo>
                  <a:lnTo>
                    <a:pt x="104" y="144"/>
                  </a:lnTo>
                  <a:lnTo>
                    <a:pt x="83" y="141"/>
                  </a:lnTo>
                  <a:lnTo>
                    <a:pt x="64" y="138"/>
                  </a:lnTo>
                  <a:lnTo>
                    <a:pt x="46" y="131"/>
                  </a:lnTo>
                  <a:lnTo>
                    <a:pt x="30" y="123"/>
                  </a:lnTo>
                  <a:lnTo>
                    <a:pt x="17" y="111"/>
                  </a:lnTo>
                  <a:lnTo>
                    <a:pt x="8" y="96"/>
                  </a:lnTo>
                  <a:lnTo>
                    <a:pt x="6" y="75"/>
                  </a:lnTo>
                  <a:lnTo>
                    <a:pt x="8" y="54"/>
                  </a:lnTo>
                  <a:lnTo>
                    <a:pt x="16" y="37"/>
                  </a:lnTo>
                  <a:lnTo>
                    <a:pt x="29" y="24"/>
                  </a:lnTo>
                  <a:lnTo>
                    <a:pt x="45" y="13"/>
                  </a:lnTo>
                  <a:lnTo>
                    <a:pt x="65" y="6"/>
                  </a:lnTo>
                  <a:lnTo>
                    <a:pt x="88" y="1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</p:grpSp>
    </p:spTree>
    <p:extLst>
      <p:ext uri="{BB962C8B-B14F-4D97-AF65-F5344CB8AC3E}">
        <p14:creationId xmlns:p14="http://schemas.microsoft.com/office/powerpoint/2010/main" val="338636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2" r:id="rId4"/>
    <p:sldLayoutId id="2147483663" r:id="rId5"/>
    <p:sldLayoutId id="2147483664" r:id="rId6"/>
  </p:sldLayoutIdLst>
  <p:hf hdr="0" ftr="0" dt="0"/>
  <p:txStyles>
    <p:titleStyle>
      <a:lvl1pPr algn="l" defTabSz="887517" rtl="0" eaLnBrk="1" latinLnBrk="0" hangingPunct="1">
        <a:spcBef>
          <a:spcPct val="0"/>
        </a:spcBef>
        <a:buNone/>
        <a:defRPr sz="2135" kern="1200" cap="none" spc="97" baseline="0">
          <a:solidFill>
            <a:schemeClr val="accent1"/>
          </a:solidFill>
          <a:latin typeface="HelveticaNeueLT Std Lt Ext" panose="020B0503020202020204" pitchFamily="34" charset="0"/>
          <a:ea typeface="+mj-ea"/>
          <a:cs typeface="+mj-cs"/>
        </a:defRPr>
      </a:lvl1pPr>
    </p:titleStyle>
    <p:bodyStyle>
      <a:lvl1pPr marL="167951" indent="-167951" algn="l" defTabSz="887517" rtl="0" eaLnBrk="1" latinLnBrk="0" hangingPunct="1">
        <a:lnSpc>
          <a:spcPct val="117000"/>
        </a:lnSpc>
        <a:spcBef>
          <a:spcPts val="1165"/>
        </a:spcBef>
        <a:buClr>
          <a:schemeClr val="accent2"/>
        </a:buClr>
        <a:buFont typeface="Century Gothic" panose="020B0502020202020204" pitchFamily="34" charset="0"/>
        <a:buChar char="●"/>
        <a:defRPr sz="874" kern="1200">
          <a:solidFill>
            <a:schemeClr val="accent5"/>
          </a:solidFill>
          <a:latin typeface="HelveticaNeueLT Std" panose="020B0604020202020204" pitchFamily="34" charset="0"/>
          <a:ea typeface="+mn-ea"/>
          <a:cs typeface="+mn-cs"/>
        </a:defRPr>
      </a:lvl1pPr>
      <a:lvl2pPr marL="278890" indent="-110940" algn="l" defTabSz="887517" rtl="0" eaLnBrk="1" latinLnBrk="0" hangingPunct="1">
        <a:lnSpc>
          <a:spcPct val="117000"/>
        </a:lnSpc>
        <a:spcBef>
          <a:spcPts val="1165"/>
        </a:spcBef>
        <a:buClr>
          <a:schemeClr val="accent1"/>
        </a:buClr>
        <a:buFont typeface="Symbol" panose="05050102010706020507" pitchFamily="18" charset="2"/>
        <a:buChar char="-"/>
        <a:defRPr sz="874" kern="1200">
          <a:solidFill>
            <a:schemeClr val="accent5"/>
          </a:solidFill>
          <a:latin typeface="HelveticaNeueLT Std" panose="020B0604020202020204" pitchFamily="34" charset="0"/>
          <a:ea typeface="+mn-ea"/>
          <a:cs typeface="+mn-cs"/>
        </a:defRPr>
      </a:lvl2pPr>
      <a:lvl3pPr marL="388289" indent="-109399" algn="l" defTabSz="887517" rtl="0" eaLnBrk="1" latinLnBrk="0" hangingPunct="1">
        <a:lnSpc>
          <a:spcPct val="117000"/>
        </a:lnSpc>
        <a:spcBef>
          <a:spcPts val="1165"/>
        </a:spcBef>
        <a:buClr>
          <a:schemeClr val="accent1"/>
        </a:buClr>
        <a:buFont typeface="Symbol" panose="05050102010706020507" pitchFamily="18" charset="2"/>
        <a:buChar char="-"/>
        <a:defRPr sz="874" kern="1200">
          <a:solidFill>
            <a:schemeClr val="accent5"/>
          </a:solidFill>
          <a:latin typeface="HelveticaNeueLT Std" panose="020B0604020202020204" pitchFamily="34" charset="0"/>
          <a:ea typeface="+mn-ea"/>
          <a:cs typeface="+mn-cs"/>
        </a:defRPr>
      </a:lvl3pPr>
      <a:lvl4pPr marL="499228" indent="-110940" algn="l" defTabSz="887517" rtl="0" eaLnBrk="1" latinLnBrk="0" hangingPunct="1">
        <a:lnSpc>
          <a:spcPct val="117000"/>
        </a:lnSpc>
        <a:spcBef>
          <a:spcPts val="1165"/>
        </a:spcBef>
        <a:buClr>
          <a:schemeClr val="accent1"/>
        </a:buClr>
        <a:buFont typeface="Symbol" panose="05050102010706020507" pitchFamily="18" charset="2"/>
        <a:buChar char="-"/>
        <a:defRPr sz="874" kern="1200">
          <a:solidFill>
            <a:schemeClr val="tx1"/>
          </a:solidFill>
          <a:latin typeface="HelveticaNeueLT Std" panose="020B0604020202020204" pitchFamily="34" charset="0"/>
          <a:ea typeface="+mn-ea"/>
          <a:cs typeface="+mn-cs"/>
        </a:defRPr>
      </a:lvl4pPr>
      <a:lvl5pPr marL="608627" indent="-109399" algn="l" defTabSz="887517" rtl="0" eaLnBrk="1" latinLnBrk="0" hangingPunct="1">
        <a:lnSpc>
          <a:spcPct val="117000"/>
        </a:lnSpc>
        <a:spcBef>
          <a:spcPts val="1165"/>
        </a:spcBef>
        <a:buClr>
          <a:schemeClr val="accent1"/>
        </a:buClr>
        <a:buFont typeface="Symbol" panose="05050102010706020507" pitchFamily="18" charset="2"/>
        <a:buChar char="-"/>
        <a:defRPr sz="874" kern="1200">
          <a:solidFill>
            <a:schemeClr val="tx1"/>
          </a:solidFill>
          <a:latin typeface="HelveticaNeueLT Std" panose="020B0604020202020204" pitchFamily="34" charset="0"/>
          <a:ea typeface="+mn-ea"/>
          <a:cs typeface="+mn-cs"/>
        </a:defRPr>
      </a:lvl5pPr>
      <a:lvl6pPr marL="2440671" indent="-221879" algn="l" defTabSz="8875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941" kern="1200">
          <a:solidFill>
            <a:schemeClr val="tx1"/>
          </a:solidFill>
          <a:latin typeface="+mn-lt"/>
          <a:ea typeface="+mn-ea"/>
          <a:cs typeface="+mn-cs"/>
        </a:defRPr>
      </a:lvl6pPr>
      <a:lvl7pPr marL="2884429" indent="-221879" algn="l" defTabSz="8875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941" kern="1200">
          <a:solidFill>
            <a:schemeClr val="tx1"/>
          </a:solidFill>
          <a:latin typeface="+mn-lt"/>
          <a:ea typeface="+mn-ea"/>
          <a:cs typeface="+mn-cs"/>
        </a:defRPr>
      </a:lvl7pPr>
      <a:lvl8pPr marL="3328187" indent="-221879" algn="l" defTabSz="8875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941" kern="1200">
          <a:solidFill>
            <a:schemeClr val="tx1"/>
          </a:solidFill>
          <a:latin typeface="+mn-lt"/>
          <a:ea typeface="+mn-ea"/>
          <a:cs typeface="+mn-cs"/>
        </a:defRPr>
      </a:lvl8pPr>
      <a:lvl9pPr marL="3771946" indent="-221879" algn="l" defTabSz="8875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9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7517" rtl="0" eaLnBrk="1" latinLnBrk="0" hangingPunct="1">
        <a:defRPr sz="1747" kern="1200">
          <a:solidFill>
            <a:schemeClr val="tx1"/>
          </a:solidFill>
          <a:latin typeface="+mn-lt"/>
          <a:ea typeface="+mn-ea"/>
          <a:cs typeface="+mn-cs"/>
        </a:defRPr>
      </a:lvl1pPr>
      <a:lvl2pPr marL="443758" algn="l" defTabSz="887517" rtl="0" eaLnBrk="1" latinLnBrk="0" hangingPunct="1">
        <a:defRPr sz="1747" kern="1200">
          <a:solidFill>
            <a:schemeClr val="tx1"/>
          </a:solidFill>
          <a:latin typeface="+mn-lt"/>
          <a:ea typeface="+mn-ea"/>
          <a:cs typeface="+mn-cs"/>
        </a:defRPr>
      </a:lvl2pPr>
      <a:lvl3pPr marL="887517" algn="l" defTabSz="887517" rtl="0" eaLnBrk="1" latinLnBrk="0" hangingPunct="1">
        <a:defRPr sz="1747" kern="1200">
          <a:solidFill>
            <a:schemeClr val="tx1"/>
          </a:solidFill>
          <a:latin typeface="+mn-lt"/>
          <a:ea typeface="+mn-ea"/>
          <a:cs typeface="+mn-cs"/>
        </a:defRPr>
      </a:lvl3pPr>
      <a:lvl4pPr marL="1331275" algn="l" defTabSz="887517" rtl="0" eaLnBrk="1" latinLnBrk="0" hangingPunct="1">
        <a:defRPr sz="1747" kern="1200">
          <a:solidFill>
            <a:schemeClr val="tx1"/>
          </a:solidFill>
          <a:latin typeface="+mn-lt"/>
          <a:ea typeface="+mn-ea"/>
          <a:cs typeface="+mn-cs"/>
        </a:defRPr>
      </a:lvl4pPr>
      <a:lvl5pPr marL="1775033" algn="l" defTabSz="887517" rtl="0" eaLnBrk="1" latinLnBrk="0" hangingPunct="1">
        <a:defRPr sz="1747" kern="1200">
          <a:solidFill>
            <a:schemeClr val="tx1"/>
          </a:solidFill>
          <a:latin typeface="+mn-lt"/>
          <a:ea typeface="+mn-ea"/>
          <a:cs typeface="+mn-cs"/>
        </a:defRPr>
      </a:lvl5pPr>
      <a:lvl6pPr marL="2218792" algn="l" defTabSz="887517" rtl="0" eaLnBrk="1" latinLnBrk="0" hangingPunct="1">
        <a:defRPr sz="1747" kern="1200">
          <a:solidFill>
            <a:schemeClr val="tx1"/>
          </a:solidFill>
          <a:latin typeface="+mn-lt"/>
          <a:ea typeface="+mn-ea"/>
          <a:cs typeface="+mn-cs"/>
        </a:defRPr>
      </a:lvl6pPr>
      <a:lvl7pPr marL="2662550" algn="l" defTabSz="887517" rtl="0" eaLnBrk="1" latinLnBrk="0" hangingPunct="1">
        <a:defRPr sz="1747" kern="1200">
          <a:solidFill>
            <a:schemeClr val="tx1"/>
          </a:solidFill>
          <a:latin typeface="+mn-lt"/>
          <a:ea typeface="+mn-ea"/>
          <a:cs typeface="+mn-cs"/>
        </a:defRPr>
      </a:lvl7pPr>
      <a:lvl8pPr marL="3106308" algn="l" defTabSz="887517" rtl="0" eaLnBrk="1" latinLnBrk="0" hangingPunct="1">
        <a:defRPr sz="1747" kern="1200">
          <a:solidFill>
            <a:schemeClr val="tx1"/>
          </a:solidFill>
          <a:latin typeface="+mn-lt"/>
          <a:ea typeface="+mn-ea"/>
          <a:cs typeface="+mn-cs"/>
        </a:defRPr>
      </a:lvl8pPr>
      <a:lvl9pPr marL="3550067" algn="l" defTabSz="887517" rtl="0" eaLnBrk="1" latinLnBrk="0" hangingPunct="1">
        <a:defRPr sz="1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 bwMode="gray">
          <a:xfrm>
            <a:off x="447464" y="1053977"/>
            <a:ext cx="9106109" cy="363454"/>
          </a:xfrm>
          <a:prstGeom prst="rect">
            <a:avLst/>
          </a:prstGeom>
        </p:spPr>
        <p:txBody>
          <a:bodyPr lIns="0" rIns="0"/>
          <a:lstStyle>
            <a:lvl1pPr marL="173038" indent="-173038" algn="l" defTabSz="914400" rtl="0" eaLnBrk="1" latinLnBrk="0" hangingPunct="1">
              <a:lnSpc>
                <a:spcPct val="117000"/>
              </a:lnSpc>
              <a:spcBef>
                <a:spcPts val="1200"/>
              </a:spcBef>
              <a:buClr>
                <a:schemeClr val="accent2"/>
              </a:buClr>
              <a:buFont typeface="Century Gothic" panose="020B0502020202020204" pitchFamily="34" charset="0"/>
              <a:buChar char="●"/>
              <a:defRPr sz="1300" kern="1200">
                <a:solidFill>
                  <a:schemeClr val="accent5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1pPr>
            <a:lvl2pPr marL="287338" indent="-114300" algn="l" defTabSz="914400" rtl="0" eaLnBrk="1" latinLnBrk="0" hangingPunct="1">
              <a:lnSpc>
                <a:spcPct val="117000"/>
              </a:lnSpc>
              <a:spcBef>
                <a:spcPts val="3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1300" kern="1200">
                <a:solidFill>
                  <a:schemeClr val="accent5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2pPr>
            <a:lvl3pPr marL="400050" indent="-112713" algn="l" defTabSz="914400" rtl="0" eaLnBrk="1" latinLnBrk="0" hangingPunct="1">
              <a:lnSpc>
                <a:spcPct val="117000"/>
              </a:lnSpc>
              <a:spcBef>
                <a:spcPts val="300"/>
              </a:spcBef>
              <a:buClr>
                <a:schemeClr val="accent1"/>
              </a:buClr>
              <a:buFontTx/>
              <a:buChar char="–"/>
              <a:defRPr sz="1300" kern="1200">
                <a:solidFill>
                  <a:schemeClr val="accent5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3pPr>
            <a:lvl4pPr marL="514350" indent="-114300" algn="l" defTabSz="914400" rtl="0" eaLnBrk="1" latinLnBrk="0" hangingPunct="1">
              <a:lnSpc>
                <a:spcPct val="117000"/>
              </a:lnSpc>
              <a:spcBef>
                <a:spcPts val="3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13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4pPr>
            <a:lvl5pPr marL="627063" indent="-112713" algn="l" defTabSz="914400" rtl="0" eaLnBrk="1" latinLnBrk="0" hangingPunct="1">
              <a:lnSpc>
                <a:spcPct val="117000"/>
              </a:lnSpc>
              <a:spcBef>
                <a:spcPts val="300"/>
              </a:spcBef>
              <a:buClr>
                <a:schemeClr val="accent1"/>
              </a:buClr>
              <a:buFont typeface="Symbol" panose="05050102010706020507" pitchFamily="18" charset="2"/>
              <a:buChar char="-"/>
              <a:defRPr sz="13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146"/>
              </a:spcBef>
              <a:spcAft>
                <a:spcPts val="146"/>
              </a:spcAft>
              <a:buNone/>
            </a:pPr>
            <a:r>
              <a:rPr lang="en-US" altLang="en-US" sz="1200" b="1" u="sng" dirty="0">
                <a:solidFill>
                  <a:schemeClr val="tx1"/>
                </a:solidFill>
                <a:latin typeface="Cambria" panose="02040503050406030204" pitchFamily="18" charset="0"/>
              </a:rPr>
              <a:t>[Fund Name]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7618702" cy="363454"/>
          </a:xfrm>
        </p:spPr>
        <p:txBody>
          <a:bodyPr/>
          <a:lstStyle/>
          <a:p>
            <a:r>
              <a:rPr lang="en-US" sz="2000" dirty="0"/>
              <a:t>Investment Watchlist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8D314-6E3C-4B33-9379-2214DF38AA6A}" type="slidenum">
              <a:rPr lang="en-US" smtClean="0"/>
              <a:t>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777873" y="7231190"/>
            <a:ext cx="3110845" cy="274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C52882B-D3AC-B872-F9AA-CB64EA7388AD}"/>
              </a:ext>
            </a:extLst>
          </p:cNvPr>
          <p:cNvSpPr txBox="1">
            <a:spLocks/>
          </p:cNvSpPr>
          <p:nvPr/>
        </p:nvSpPr>
        <p:spPr bwMode="gray">
          <a:xfrm>
            <a:off x="447464" y="2698229"/>
            <a:ext cx="9106109" cy="3957847"/>
          </a:xfrm>
          <a:prstGeom prst="rect">
            <a:avLst/>
          </a:prstGeom>
        </p:spPr>
        <p:txBody>
          <a:bodyPr lIns="0" rIns="0"/>
          <a:lstStyle>
            <a:lvl1pPr marL="173038" indent="-173038" algn="l" defTabSz="914400" rtl="0" eaLnBrk="1" latinLnBrk="0" hangingPunct="1">
              <a:lnSpc>
                <a:spcPct val="117000"/>
              </a:lnSpc>
              <a:spcBef>
                <a:spcPts val="1200"/>
              </a:spcBef>
              <a:buClr>
                <a:schemeClr val="accent2"/>
              </a:buClr>
              <a:buFont typeface="Century Gothic" panose="020B0502020202020204" pitchFamily="34" charset="0"/>
              <a:buChar char="●"/>
              <a:defRPr sz="1300" kern="1200">
                <a:solidFill>
                  <a:schemeClr val="accent5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1pPr>
            <a:lvl2pPr marL="287338" indent="-114300" algn="l" defTabSz="914400" rtl="0" eaLnBrk="1" latinLnBrk="0" hangingPunct="1">
              <a:lnSpc>
                <a:spcPct val="117000"/>
              </a:lnSpc>
              <a:spcBef>
                <a:spcPts val="3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1300" kern="1200">
                <a:solidFill>
                  <a:schemeClr val="accent5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2pPr>
            <a:lvl3pPr marL="400050" indent="-112713" algn="l" defTabSz="914400" rtl="0" eaLnBrk="1" latinLnBrk="0" hangingPunct="1">
              <a:lnSpc>
                <a:spcPct val="117000"/>
              </a:lnSpc>
              <a:spcBef>
                <a:spcPts val="300"/>
              </a:spcBef>
              <a:buClr>
                <a:schemeClr val="accent1"/>
              </a:buClr>
              <a:buFontTx/>
              <a:buChar char="–"/>
              <a:defRPr sz="1300" kern="1200">
                <a:solidFill>
                  <a:schemeClr val="accent5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3pPr>
            <a:lvl4pPr marL="514350" indent="-114300" algn="l" defTabSz="914400" rtl="0" eaLnBrk="1" latinLnBrk="0" hangingPunct="1">
              <a:lnSpc>
                <a:spcPct val="117000"/>
              </a:lnSpc>
              <a:spcBef>
                <a:spcPts val="3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13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4pPr>
            <a:lvl5pPr marL="627063" indent="-112713" algn="l" defTabSz="914400" rtl="0" eaLnBrk="1" latinLnBrk="0" hangingPunct="1">
              <a:lnSpc>
                <a:spcPct val="117000"/>
              </a:lnSpc>
              <a:spcBef>
                <a:spcPts val="300"/>
              </a:spcBef>
              <a:buClr>
                <a:schemeClr val="accent1"/>
              </a:buClr>
              <a:buFont typeface="Symbol" panose="05050102010706020507" pitchFamily="18" charset="2"/>
              <a:buChar char="-"/>
              <a:defRPr sz="13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1500"/>
              </a:lnSpc>
              <a:spcBef>
                <a:spcPts val="0"/>
              </a:spcBef>
            </a:pPr>
            <a:r>
              <a:rPr lang="en-US" altLang="en-US" sz="1100" dirty="0">
                <a:solidFill>
                  <a:schemeClr val="tx1"/>
                </a:solidFill>
                <a:latin typeface="Cambria" panose="02040503050406030204" pitchFamily="18" charset="0"/>
              </a:rPr>
              <a:t>[Bullet Point 1]</a:t>
            </a:r>
          </a:p>
          <a:p>
            <a:pPr algn="just">
              <a:lnSpc>
                <a:spcPts val="1500"/>
              </a:lnSpc>
              <a:spcBef>
                <a:spcPts val="0"/>
              </a:spcBef>
            </a:pPr>
            <a:r>
              <a:rPr lang="en-US" altLang="en-US" sz="1100" dirty="0">
                <a:solidFill>
                  <a:schemeClr val="tx1"/>
                </a:solidFill>
                <a:latin typeface="Cambria" panose="02040503050406030204" pitchFamily="18" charset="0"/>
              </a:rPr>
              <a:t>[Bullet Point 2]</a:t>
            </a:r>
          </a:p>
          <a:p>
            <a:pPr algn="just">
              <a:lnSpc>
                <a:spcPts val="1500"/>
              </a:lnSpc>
              <a:spcBef>
                <a:spcPts val="0"/>
              </a:spcBef>
            </a:pPr>
            <a:r>
              <a:rPr lang="en-US" altLang="en-US" sz="1100" dirty="0">
                <a:solidFill>
                  <a:schemeClr val="tx1"/>
                </a:solidFill>
                <a:latin typeface="Cambria" panose="02040503050406030204" pitchFamily="18" charset="0"/>
              </a:rPr>
              <a:t>[Optional Bullet Point 3]</a:t>
            </a:r>
          </a:p>
          <a:p>
            <a:pPr algn="just">
              <a:spcBef>
                <a:spcPts val="146"/>
              </a:spcBef>
            </a:pPr>
            <a:endParaRPr lang="en-US" altLang="en-US" sz="115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9B2A97E-C69C-E036-BA5C-75A8ABF4B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841191"/>
              </p:ext>
            </p:extLst>
          </p:nvPr>
        </p:nvGraphicFramePr>
        <p:xfrm>
          <a:off x="523875" y="1447659"/>
          <a:ext cx="9029699" cy="1103474"/>
        </p:xfrm>
        <a:graphic>
          <a:graphicData uri="http://schemas.openxmlformats.org/drawingml/2006/table">
            <a:tbl>
              <a:tblPr/>
              <a:tblGrid>
                <a:gridCol w="1430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6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9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91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91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91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91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91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91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914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914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914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914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4136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84282"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itchFamily="18" charset="0"/>
                          <a:cs typeface="Arial" charset="0"/>
                        </a:rPr>
                        <a:t>Category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itchFamily="18" charset="0"/>
                          <a:cs typeface="Arial" charset="0"/>
                        </a:rPr>
                        <a:t>Time Period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itchFamily="18" charset="0"/>
                          <a:cs typeface="Arial" charset="0"/>
                        </a:rPr>
                        <a:t>Plan Assets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itchFamily="18" charset="0"/>
                          <a:cs typeface="Arial" charset="0"/>
                        </a:rPr>
                        <a:t>4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itchFamily="18" charset="0"/>
                          <a:cs typeface="Arial" charset="0"/>
                        </a:rPr>
                        <a:t>5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itchFamily="18" charset="0"/>
                          <a:cs typeface="Arial" charset="0"/>
                        </a:rPr>
                        <a:t>6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itchFamily="18" charset="0"/>
                          <a:cs typeface="Arial" charset="0"/>
                        </a:rPr>
                        <a:t>7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itchFamily="18" charset="0"/>
                          <a:cs typeface="Arial" charset="0"/>
                        </a:rPr>
                        <a:t>8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itchFamily="18" charset="0"/>
                          <a:cs typeface="Arial" charset="0"/>
                        </a:rPr>
                        <a:t>9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itchFamily="18" charset="0"/>
                          <a:cs typeface="Arial" charset="0"/>
                        </a:rPr>
                        <a:t>10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itchFamily="18" charset="0"/>
                          <a:cs typeface="Arial" charset="0"/>
                        </a:rPr>
                        <a:t>11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itchFamily="18" charset="0"/>
                          <a:cs typeface="Arial" charset="0"/>
                        </a:rPr>
                        <a:t>IPS Status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596">
                <a:tc rowSpan="2"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5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7973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59" y="365760"/>
            <a:ext cx="7735653" cy="363454"/>
          </a:xfrm>
        </p:spPr>
        <p:txBody>
          <a:bodyPr/>
          <a:lstStyle/>
          <a:p>
            <a:r>
              <a:rPr lang="en-US" sz="2000" dirty="0"/>
              <a:t>[Replacement]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8D314-6E3C-4B33-9379-2214DF38AA6A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77873" y="7231190"/>
            <a:ext cx="3110845" cy="274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E6EADB-2F58-989D-E7C8-217B7AE8AC1D}"/>
              </a:ext>
            </a:extLst>
          </p:cNvPr>
          <p:cNvSpPr txBox="1">
            <a:spLocks/>
          </p:cNvSpPr>
          <p:nvPr/>
        </p:nvSpPr>
        <p:spPr bwMode="gray">
          <a:xfrm>
            <a:off x="444141" y="1075442"/>
            <a:ext cx="9106109" cy="3957847"/>
          </a:xfrm>
          <a:prstGeom prst="rect">
            <a:avLst/>
          </a:prstGeom>
        </p:spPr>
        <p:txBody>
          <a:bodyPr lIns="0" rIns="0"/>
          <a:lstStyle>
            <a:lvl1pPr marL="173038" indent="-173038" algn="l" defTabSz="914400" rtl="0" eaLnBrk="1" latinLnBrk="0" hangingPunct="1">
              <a:lnSpc>
                <a:spcPct val="117000"/>
              </a:lnSpc>
              <a:spcBef>
                <a:spcPts val="1200"/>
              </a:spcBef>
              <a:buClr>
                <a:schemeClr val="accent2"/>
              </a:buClr>
              <a:buFont typeface="Century Gothic" panose="020B0502020202020204" pitchFamily="34" charset="0"/>
              <a:buChar char="●"/>
              <a:defRPr sz="1300" kern="1200">
                <a:solidFill>
                  <a:schemeClr val="accent5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1pPr>
            <a:lvl2pPr marL="287338" indent="-114300" algn="l" defTabSz="914400" rtl="0" eaLnBrk="1" latinLnBrk="0" hangingPunct="1">
              <a:lnSpc>
                <a:spcPct val="117000"/>
              </a:lnSpc>
              <a:spcBef>
                <a:spcPts val="3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1300" kern="1200">
                <a:solidFill>
                  <a:schemeClr val="accent5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2pPr>
            <a:lvl3pPr marL="400050" indent="-112713" algn="l" defTabSz="914400" rtl="0" eaLnBrk="1" latinLnBrk="0" hangingPunct="1">
              <a:lnSpc>
                <a:spcPct val="117000"/>
              </a:lnSpc>
              <a:spcBef>
                <a:spcPts val="300"/>
              </a:spcBef>
              <a:buClr>
                <a:schemeClr val="accent1"/>
              </a:buClr>
              <a:buFontTx/>
              <a:buChar char="–"/>
              <a:defRPr sz="1300" kern="1200">
                <a:solidFill>
                  <a:schemeClr val="accent5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3pPr>
            <a:lvl4pPr marL="514350" indent="-114300" algn="l" defTabSz="914400" rtl="0" eaLnBrk="1" latinLnBrk="0" hangingPunct="1">
              <a:lnSpc>
                <a:spcPct val="117000"/>
              </a:lnSpc>
              <a:spcBef>
                <a:spcPts val="3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13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4pPr>
            <a:lvl5pPr marL="627063" indent="-112713" algn="l" defTabSz="914400" rtl="0" eaLnBrk="1" latinLnBrk="0" hangingPunct="1">
              <a:lnSpc>
                <a:spcPct val="117000"/>
              </a:lnSpc>
              <a:spcBef>
                <a:spcPts val="300"/>
              </a:spcBef>
              <a:buClr>
                <a:schemeClr val="accent1"/>
              </a:buClr>
              <a:buFont typeface="Symbol" panose="05050102010706020507" pitchFamily="18" charset="2"/>
              <a:buChar char="-"/>
              <a:defRPr sz="13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1500"/>
              </a:lnSpc>
              <a:spcBef>
                <a:spcPts val="0"/>
              </a:spcBef>
            </a:pPr>
            <a:r>
              <a:rPr lang="en-US" altLang="en-US" sz="1100" dirty="0">
                <a:solidFill>
                  <a:schemeClr val="tx1"/>
                </a:solidFill>
                <a:latin typeface="Cambria" panose="02040503050406030204" pitchFamily="18" charset="0"/>
              </a:rPr>
              <a:t>[Bullet Point 1]</a:t>
            </a:r>
          </a:p>
          <a:p>
            <a:pPr algn="just">
              <a:lnSpc>
                <a:spcPts val="1500"/>
              </a:lnSpc>
              <a:spcBef>
                <a:spcPts val="0"/>
              </a:spcBef>
            </a:pPr>
            <a:r>
              <a:rPr lang="en-US" altLang="en-US" sz="1100" dirty="0">
                <a:solidFill>
                  <a:schemeClr val="tx1"/>
                </a:solidFill>
                <a:latin typeface="Cambria" panose="02040503050406030204" pitchFamily="18" charset="0"/>
              </a:rPr>
              <a:t>[Bullet Point 2]</a:t>
            </a:r>
          </a:p>
          <a:p>
            <a:pPr algn="just">
              <a:lnSpc>
                <a:spcPts val="1500"/>
              </a:lnSpc>
              <a:spcBef>
                <a:spcPts val="0"/>
              </a:spcBef>
            </a:pPr>
            <a:r>
              <a:rPr lang="en-US" altLang="en-US" sz="1100" dirty="0">
                <a:solidFill>
                  <a:schemeClr val="tx1"/>
                </a:solidFill>
                <a:latin typeface="Cambria" panose="02040503050406030204" pitchFamily="18" charset="0"/>
              </a:rPr>
              <a:t>[Optional Bullet Point 3]</a:t>
            </a:r>
          </a:p>
          <a:p>
            <a:pPr algn="just">
              <a:spcBef>
                <a:spcPts val="146"/>
              </a:spcBef>
            </a:pPr>
            <a:endParaRPr lang="en-US" altLang="en-US" sz="115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095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7675304" cy="36345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000" dirty="0"/>
              <a:t>[Category] – Expense &amp; Return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9"/>
            <a:fld id="{13F8D314-6E3C-4B33-9379-2214DF38AA6A}" type="slidenum">
              <a:rPr lang="en-US" sz="1000">
                <a:solidFill>
                  <a:prstClr val="white"/>
                </a:solidFill>
                <a:latin typeface="Cambria" panose="02040503050406030204" pitchFamily="18" charset="0"/>
              </a:rPr>
              <a:pPr defTabSz="914409"/>
              <a:t>2</a:t>
            </a:fld>
            <a:endParaRPr lang="en-US" sz="1000" dirty="0">
              <a:solidFill>
                <a:prstClr val="white"/>
              </a:solidFill>
              <a:latin typeface="Cambria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77873" y="7231190"/>
            <a:ext cx="3110845" cy="274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D17E963-E306-8F34-DD25-08218CA85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322689"/>
              </p:ext>
            </p:extLst>
          </p:nvPr>
        </p:nvGraphicFramePr>
        <p:xfrm>
          <a:off x="438058" y="1415087"/>
          <a:ext cx="3000471" cy="1917107"/>
        </p:xfrm>
        <a:graphic>
          <a:graphicData uri="http://schemas.openxmlformats.org/drawingml/2006/table">
            <a:tbl>
              <a:tblPr/>
              <a:tblGrid>
                <a:gridCol w="2121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896">
                  <a:extLst>
                    <a:ext uri="{9D8B030D-6E8A-4147-A177-3AD203B41FA5}">
                      <a16:colId xmlns:a16="http://schemas.microsoft.com/office/drawing/2014/main" val="2105701530"/>
                    </a:ext>
                  </a:extLst>
                </a:gridCol>
              </a:tblGrid>
              <a:tr h="842071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Investment Manager</a:t>
                      </a:r>
                      <a:endParaRPr kumimoji="0" lang="en-US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mbria" panose="02040503050406030204" pitchFamily="18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63205" marR="63205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Net Expense Ratio</a:t>
                      </a:r>
                    </a:p>
                  </a:txBody>
                  <a:tcPr marL="63205" marR="63205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518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[Fund Name (</a:t>
                      </a:r>
                      <a:r>
                        <a:rPr kumimoji="0" lang="en-US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Tkr</a:t>
                      </a: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)]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Calibri" pitchFamily="34" charset="0"/>
                      </a:endParaRPr>
                    </a:p>
                  </a:txBody>
                  <a:tcPr marL="68569" marR="68569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350669"/>
                  </a:ext>
                </a:extLst>
              </a:tr>
              <a:tr h="537518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[Replacement 1 (</a:t>
                      </a:r>
                      <a:r>
                        <a:rPr kumimoji="0" lang="en-US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Tkr</a:t>
                      </a: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)]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Calibri" pitchFamily="34" charset="0"/>
                      </a:endParaRPr>
                    </a:p>
                  </a:txBody>
                  <a:tcPr marL="68569" marR="68569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58464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6EB8EC1-7125-0D89-249D-74AE498F4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797140"/>
              </p:ext>
            </p:extLst>
          </p:nvPr>
        </p:nvGraphicFramePr>
        <p:xfrm>
          <a:off x="3707002" y="1415087"/>
          <a:ext cx="5856315" cy="1917106"/>
        </p:xfrm>
        <a:graphic>
          <a:graphicData uri="http://schemas.openxmlformats.org/drawingml/2006/table">
            <a:tbl>
              <a:tblPr/>
              <a:tblGrid>
                <a:gridCol w="2364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362">
                  <a:extLst>
                    <a:ext uri="{9D8B030D-6E8A-4147-A177-3AD203B41FA5}">
                      <a16:colId xmlns:a16="http://schemas.microsoft.com/office/drawing/2014/main" val="2105701530"/>
                    </a:ext>
                  </a:extLst>
                </a:gridCol>
                <a:gridCol w="698362">
                  <a:extLst>
                    <a:ext uri="{9D8B030D-6E8A-4147-A177-3AD203B41FA5}">
                      <a16:colId xmlns:a16="http://schemas.microsoft.com/office/drawing/2014/main" val="436251291"/>
                    </a:ext>
                  </a:extLst>
                </a:gridCol>
                <a:gridCol w="698362">
                  <a:extLst>
                    <a:ext uri="{9D8B030D-6E8A-4147-A177-3AD203B41FA5}">
                      <a16:colId xmlns:a16="http://schemas.microsoft.com/office/drawing/2014/main" val="4189710073"/>
                    </a:ext>
                  </a:extLst>
                </a:gridCol>
                <a:gridCol w="698362">
                  <a:extLst>
                    <a:ext uri="{9D8B030D-6E8A-4147-A177-3AD203B41FA5}">
                      <a16:colId xmlns:a16="http://schemas.microsoft.com/office/drawing/2014/main" val="3572585299"/>
                    </a:ext>
                  </a:extLst>
                </a:gridCol>
                <a:gridCol w="698362">
                  <a:extLst>
                    <a:ext uri="{9D8B030D-6E8A-4147-A177-3AD203B41FA5}">
                      <a16:colId xmlns:a16="http://schemas.microsoft.com/office/drawing/2014/main" val="4185162936"/>
                    </a:ext>
                  </a:extLst>
                </a:gridCol>
              </a:tblGrid>
              <a:tr h="637576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Investment Manager</a:t>
                      </a:r>
                      <a:endParaRPr kumimoji="0" lang="en-US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mbria" panose="02040503050406030204" pitchFamily="18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Q_, 20__</a:t>
                      </a: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1 Year</a:t>
                      </a: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3 Year</a:t>
                      </a: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5 Year</a:t>
                      </a: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10 Year</a:t>
                      </a: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10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Fund Name (</a:t>
                      </a:r>
                      <a:r>
                        <a:rPr kumimoji="0" lang="en-US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Tkr</a:t>
                      </a: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)]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10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[Replacement 1 (</a:t>
                      </a:r>
                      <a:r>
                        <a:rPr kumimoji="0" lang="en-US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Tkr</a:t>
                      </a: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)]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6339"/>
                  </a:ext>
                </a:extLst>
              </a:tr>
              <a:tr h="426510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[Replacement 2 (</a:t>
                      </a:r>
                      <a:r>
                        <a:rPr kumimoji="0" lang="en-US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Tkr</a:t>
                      </a: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)]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55380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5079979-BEED-EE98-9E44-540AFA8AA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437606"/>
              </p:ext>
            </p:extLst>
          </p:nvPr>
        </p:nvGraphicFramePr>
        <p:xfrm>
          <a:off x="438053" y="3946178"/>
          <a:ext cx="9125264" cy="2182535"/>
        </p:xfrm>
        <a:graphic>
          <a:graphicData uri="http://schemas.openxmlformats.org/drawingml/2006/table">
            <a:tbl>
              <a:tblPr/>
              <a:tblGrid>
                <a:gridCol w="2308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713">
                  <a:extLst>
                    <a:ext uri="{9D8B030D-6E8A-4147-A177-3AD203B41FA5}">
                      <a16:colId xmlns:a16="http://schemas.microsoft.com/office/drawing/2014/main" val="2073912094"/>
                    </a:ext>
                  </a:extLst>
                </a:gridCol>
                <a:gridCol w="681713">
                  <a:extLst>
                    <a:ext uri="{9D8B030D-6E8A-4147-A177-3AD203B41FA5}">
                      <a16:colId xmlns:a16="http://schemas.microsoft.com/office/drawing/2014/main" val="1834624154"/>
                    </a:ext>
                  </a:extLst>
                </a:gridCol>
                <a:gridCol w="681713">
                  <a:extLst>
                    <a:ext uri="{9D8B030D-6E8A-4147-A177-3AD203B41FA5}">
                      <a16:colId xmlns:a16="http://schemas.microsoft.com/office/drawing/2014/main" val="2325764750"/>
                    </a:ext>
                  </a:extLst>
                </a:gridCol>
                <a:gridCol w="681713">
                  <a:extLst>
                    <a:ext uri="{9D8B030D-6E8A-4147-A177-3AD203B41FA5}">
                      <a16:colId xmlns:a16="http://schemas.microsoft.com/office/drawing/2014/main" val="609672205"/>
                    </a:ext>
                  </a:extLst>
                </a:gridCol>
                <a:gridCol w="681713">
                  <a:extLst>
                    <a:ext uri="{9D8B030D-6E8A-4147-A177-3AD203B41FA5}">
                      <a16:colId xmlns:a16="http://schemas.microsoft.com/office/drawing/2014/main" val="3694862845"/>
                    </a:ext>
                  </a:extLst>
                </a:gridCol>
                <a:gridCol w="681713">
                  <a:extLst>
                    <a:ext uri="{9D8B030D-6E8A-4147-A177-3AD203B41FA5}">
                      <a16:colId xmlns:a16="http://schemas.microsoft.com/office/drawing/2014/main" val="2105701530"/>
                    </a:ext>
                  </a:extLst>
                </a:gridCol>
                <a:gridCol w="681713">
                  <a:extLst>
                    <a:ext uri="{9D8B030D-6E8A-4147-A177-3AD203B41FA5}">
                      <a16:colId xmlns:a16="http://schemas.microsoft.com/office/drawing/2014/main" val="436251291"/>
                    </a:ext>
                  </a:extLst>
                </a:gridCol>
                <a:gridCol w="681713">
                  <a:extLst>
                    <a:ext uri="{9D8B030D-6E8A-4147-A177-3AD203B41FA5}">
                      <a16:colId xmlns:a16="http://schemas.microsoft.com/office/drawing/2014/main" val="4189710073"/>
                    </a:ext>
                  </a:extLst>
                </a:gridCol>
                <a:gridCol w="681713">
                  <a:extLst>
                    <a:ext uri="{9D8B030D-6E8A-4147-A177-3AD203B41FA5}">
                      <a16:colId xmlns:a16="http://schemas.microsoft.com/office/drawing/2014/main" val="3572585299"/>
                    </a:ext>
                  </a:extLst>
                </a:gridCol>
                <a:gridCol w="681713">
                  <a:extLst>
                    <a:ext uri="{9D8B030D-6E8A-4147-A177-3AD203B41FA5}">
                      <a16:colId xmlns:a16="http://schemas.microsoft.com/office/drawing/2014/main" val="4185162936"/>
                    </a:ext>
                  </a:extLst>
                </a:gridCol>
              </a:tblGrid>
              <a:tr h="840587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Investment Manager</a:t>
                      </a:r>
                      <a:endParaRPr kumimoji="0" lang="en-US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mbria" panose="02040503050406030204" pitchFamily="18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20__</a:t>
                      </a: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20__</a:t>
                      </a: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20__</a:t>
                      </a: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20__</a:t>
                      </a: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20__</a:t>
                      </a: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20__</a:t>
                      </a: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20__</a:t>
                      </a: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20__</a:t>
                      </a: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20__</a:t>
                      </a: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20__</a:t>
                      </a: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316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Fund Name (</a:t>
                      </a:r>
                      <a:r>
                        <a:rPr kumimoji="0" lang="en-US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Tkr</a:t>
                      </a: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)]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316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[Replacement 1 (</a:t>
                      </a:r>
                      <a:r>
                        <a:rPr kumimoji="0" lang="en-US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Tkr</a:t>
                      </a: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)]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6339"/>
                  </a:ext>
                </a:extLst>
              </a:tr>
              <a:tr h="447316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[Replacement 2 (</a:t>
                      </a:r>
                      <a:r>
                        <a:rPr kumimoji="0" lang="en-US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Tkr</a:t>
                      </a: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)]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0162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0290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59" y="365760"/>
            <a:ext cx="7835561" cy="36345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000" dirty="0"/>
              <a:t>[Category] – Risk Adjusted Statistics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9"/>
            <a:fld id="{13F8D314-6E3C-4B33-9379-2214DF38AA6A}" type="slidenum">
              <a:rPr lang="en-US" sz="1000">
                <a:solidFill>
                  <a:prstClr val="white"/>
                </a:solidFill>
                <a:latin typeface="Cambria" panose="02040503050406030204" pitchFamily="18" charset="0"/>
              </a:rPr>
              <a:pPr defTabSz="914409"/>
              <a:t>3</a:t>
            </a:fld>
            <a:endParaRPr lang="en-US" sz="1000" dirty="0">
              <a:solidFill>
                <a:prstClr val="white"/>
              </a:solidFill>
              <a:latin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77873" y="7231190"/>
            <a:ext cx="3110845" cy="274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DC18B33-8025-CD6E-64D4-B2CB25993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186900"/>
              </p:ext>
            </p:extLst>
          </p:nvPr>
        </p:nvGraphicFramePr>
        <p:xfrm>
          <a:off x="438052" y="1415087"/>
          <a:ext cx="9143999" cy="1917106"/>
        </p:xfrm>
        <a:graphic>
          <a:graphicData uri="http://schemas.openxmlformats.org/drawingml/2006/table">
            <a:tbl>
              <a:tblPr/>
              <a:tblGrid>
                <a:gridCol w="1828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43">
                  <a:extLst>
                    <a:ext uri="{9D8B030D-6E8A-4147-A177-3AD203B41FA5}">
                      <a16:colId xmlns:a16="http://schemas.microsoft.com/office/drawing/2014/main" val="2105701530"/>
                    </a:ext>
                  </a:extLst>
                </a:gridCol>
                <a:gridCol w="914443">
                  <a:extLst>
                    <a:ext uri="{9D8B030D-6E8A-4147-A177-3AD203B41FA5}">
                      <a16:colId xmlns:a16="http://schemas.microsoft.com/office/drawing/2014/main" val="436251291"/>
                    </a:ext>
                  </a:extLst>
                </a:gridCol>
                <a:gridCol w="914443">
                  <a:extLst>
                    <a:ext uri="{9D8B030D-6E8A-4147-A177-3AD203B41FA5}">
                      <a16:colId xmlns:a16="http://schemas.microsoft.com/office/drawing/2014/main" val="4189710073"/>
                    </a:ext>
                  </a:extLst>
                </a:gridCol>
                <a:gridCol w="914443">
                  <a:extLst>
                    <a:ext uri="{9D8B030D-6E8A-4147-A177-3AD203B41FA5}">
                      <a16:colId xmlns:a16="http://schemas.microsoft.com/office/drawing/2014/main" val="3572585299"/>
                    </a:ext>
                  </a:extLst>
                </a:gridCol>
                <a:gridCol w="914443">
                  <a:extLst>
                    <a:ext uri="{9D8B030D-6E8A-4147-A177-3AD203B41FA5}">
                      <a16:colId xmlns:a16="http://schemas.microsoft.com/office/drawing/2014/main" val="3978016313"/>
                    </a:ext>
                  </a:extLst>
                </a:gridCol>
                <a:gridCol w="914443">
                  <a:extLst>
                    <a:ext uri="{9D8B030D-6E8A-4147-A177-3AD203B41FA5}">
                      <a16:colId xmlns:a16="http://schemas.microsoft.com/office/drawing/2014/main" val="4185162936"/>
                    </a:ext>
                  </a:extLst>
                </a:gridCol>
                <a:gridCol w="914443">
                  <a:extLst>
                    <a:ext uri="{9D8B030D-6E8A-4147-A177-3AD203B41FA5}">
                      <a16:colId xmlns:a16="http://schemas.microsoft.com/office/drawing/2014/main" val="3836285579"/>
                    </a:ext>
                  </a:extLst>
                </a:gridCol>
                <a:gridCol w="914443">
                  <a:extLst>
                    <a:ext uri="{9D8B030D-6E8A-4147-A177-3AD203B41FA5}">
                      <a16:colId xmlns:a16="http://schemas.microsoft.com/office/drawing/2014/main" val="4142781830"/>
                    </a:ext>
                  </a:extLst>
                </a:gridCol>
              </a:tblGrid>
              <a:tr h="904518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Investment Manager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mbria" panose="02040503050406030204" pitchFamily="18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63223" marR="63223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3 Year Alpha</a:t>
                      </a:r>
                    </a:p>
                  </a:txBody>
                  <a:tcPr marL="63223" marR="63223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5 Year Alpha</a:t>
                      </a:r>
                    </a:p>
                  </a:txBody>
                  <a:tcPr marL="63223" marR="63223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3 Year Beta</a:t>
                      </a:r>
                    </a:p>
                  </a:txBody>
                  <a:tcPr marL="63223" marR="63223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5 Year Beta</a:t>
                      </a:r>
                    </a:p>
                  </a:txBody>
                  <a:tcPr marL="63223" marR="63223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3 Year Upside Capture</a:t>
                      </a:r>
                    </a:p>
                  </a:txBody>
                  <a:tcPr marL="63223" marR="63223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3 Year Downside Capture</a:t>
                      </a:r>
                    </a:p>
                  </a:txBody>
                  <a:tcPr marL="63223" marR="63223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5 Year Upside Capture</a:t>
                      </a:r>
                    </a:p>
                  </a:txBody>
                  <a:tcPr marL="63223" marR="63223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5 Year Downside Capture</a:t>
                      </a:r>
                    </a:p>
                  </a:txBody>
                  <a:tcPr marL="63223" marR="63223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294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[Fund Name (</a:t>
                      </a:r>
                      <a:r>
                        <a:rPr kumimoji="0" lang="en-US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Tkr</a:t>
                      </a: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)]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87517" rtl="0" eaLnBrk="1" fontAlgn="ctr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87517" rtl="0" eaLnBrk="1" fontAlgn="ctr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87517" rtl="0" eaLnBrk="1" fontAlgn="ctr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87517" rtl="0" eaLnBrk="1" fontAlgn="ctr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87517" rtl="0" eaLnBrk="1" fontAlgn="ctr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87517" rtl="0" eaLnBrk="1" fontAlgn="ctr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87517" rtl="0" eaLnBrk="1" fontAlgn="ctr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87517" rtl="0" eaLnBrk="1" fontAlgn="ctr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294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[Replacement 1 (</a:t>
                      </a:r>
                      <a:r>
                        <a:rPr kumimoji="0" lang="en-US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Tkr</a:t>
                      </a: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)]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87517" rtl="0" eaLnBrk="1" fontAlgn="ctr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87517" rtl="0" eaLnBrk="1" fontAlgn="ctr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87517" rtl="0" eaLnBrk="1" fontAlgn="ctr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87517" rtl="0" eaLnBrk="1" fontAlgn="ctr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87517" rtl="0" eaLnBrk="1" fontAlgn="ctr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87517" rtl="0" eaLnBrk="1" fontAlgn="ctr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87517" rtl="0" eaLnBrk="1" fontAlgn="ctr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87517" rtl="0" eaLnBrk="1" fontAlgn="ctr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16858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1E7DCFB-3BF9-7E23-8E9B-BC109F377A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309658"/>
              </p:ext>
            </p:extLst>
          </p:nvPr>
        </p:nvGraphicFramePr>
        <p:xfrm>
          <a:off x="438052" y="3957087"/>
          <a:ext cx="9143999" cy="2156113"/>
        </p:xfrm>
        <a:graphic>
          <a:graphicData uri="http://schemas.openxmlformats.org/drawingml/2006/table">
            <a:tbl>
              <a:tblPr/>
              <a:tblGrid>
                <a:gridCol w="2083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9081">
                  <a:extLst>
                    <a:ext uri="{9D8B030D-6E8A-4147-A177-3AD203B41FA5}">
                      <a16:colId xmlns:a16="http://schemas.microsoft.com/office/drawing/2014/main" val="2105701530"/>
                    </a:ext>
                  </a:extLst>
                </a:gridCol>
                <a:gridCol w="1176303">
                  <a:extLst>
                    <a:ext uri="{9D8B030D-6E8A-4147-A177-3AD203B41FA5}">
                      <a16:colId xmlns:a16="http://schemas.microsoft.com/office/drawing/2014/main" val="436251291"/>
                    </a:ext>
                  </a:extLst>
                </a:gridCol>
                <a:gridCol w="1176303">
                  <a:extLst>
                    <a:ext uri="{9D8B030D-6E8A-4147-A177-3AD203B41FA5}">
                      <a16:colId xmlns:a16="http://schemas.microsoft.com/office/drawing/2014/main" val="4189710073"/>
                    </a:ext>
                  </a:extLst>
                </a:gridCol>
                <a:gridCol w="1176303">
                  <a:extLst>
                    <a:ext uri="{9D8B030D-6E8A-4147-A177-3AD203B41FA5}">
                      <a16:colId xmlns:a16="http://schemas.microsoft.com/office/drawing/2014/main" val="3572585299"/>
                    </a:ext>
                  </a:extLst>
                </a:gridCol>
                <a:gridCol w="1176303">
                  <a:extLst>
                    <a:ext uri="{9D8B030D-6E8A-4147-A177-3AD203B41FA5}">
                      <a16:colId xmlns:a16="http://schemas.microsoft.com/office/drawing/2014/main" val="3978016313"/>
                    </a:ext>
                  </a:extLst>
                </a:gridCol>
                <a:gridCol w="1176303">
                  <a:extLst>
                    <a:ext uri="{9D8B030D-6E8A-4147-A177-3AD203B41FA5}">
                      <a16:colId xmlns:a16="http://schemas.microsoft.com/office/drawing/2014/main" val="4185162936"/>
                    </a:ext>
                  </a:extLst>
                </a:gridCol>
              </a:tblGrid>
              <a:tr h="1230453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Investment Manager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mbria" panose="02040503050406030204" pitchFamily="18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63218" marR="63218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3 Year Sharpe Ratio / Peer Ranking %</a:t>
                      </a:r>
                    </a:p>
                  </a:txBody>
                  <a:tcPr marL="63218" marR="63218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5 Year Sharpe Ratio / Peer Ranking %</a:t>
                      </a:r>
                    </a:p>
                  </a:txBody>
                  <a:tcPr marL="63218" marR="63218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3 Year </a:t>
                      </a:r>
                      <a:r>
                        <a:rPr kumimoji="0" lang="en-US" alt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Sortino</a:t>
                      </a: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 Ratio / Peer Ranking %</a:t>
                      </a:r>
                    </a:p>
                  </a:txBody>
                  <a:tcPr marL="63218" marR="63218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5 Year </a:t>
                      </a:r>
                      <a:r>
                        <a:rPr kumimoji="0" lang="en-US" alt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Sortino</a:t>
                      </a: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 Ratio / Peer Ranking %</a:t>
                      </a:r>
                    </a:p>
                  </a:txBody>
                  <a:tcPr marL="63218" marR="63218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3 Year Inform. Ratio / Peer Ranking %</a:t>
                      </a:r>
                    </a:p>
                  </a:txBody>
                  <a:tcPr marL="63218" marR="63218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5 Year Inform. Ratio / Peer Ranking %</a:t>
                      </a:r>
                    </a:p>
                  </a:txBody>
                  <a:tcPr marL="63218" marR="63218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830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[Fund Name (</a:t>
                      </a:r>
                      <a:r>
                        <a:rPr kumimoji="0" lang="en-US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Tkr</a:t>
                      </a: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)]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830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[Replacement 1 (</a:t>
                      </a:r>
                      <a:r>
                        <a:rPr kumimoji="0" lang="en-US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Tkr</a:t>
                      </a: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)]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02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3408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7967535" cy="36345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000" dirty="0"/>
              <a:t>[Category]– Qualitative Factors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9"/>
            <a:fld id="{13F8D314-6E3C-4B33-9379-2214DF38AA6A}" type="slidenum">
              <a:rPr lang="en-US" sz="1000">
                <a:solidFill>
                  <a:prstClr val="white"/>
                </a:solidFill>
                <a:latin typeface="Cambria" panose="02040503050406030204" pitchFamily="18" charset="0"/>
              </a:rPr>
              <a:pPr defTabSz="914409"/>
              <a:t>4</a:t>
            </a:fld>
            <a:endParaRPr lang="en-US" sz="1000" dirty="0">
              <a:solidFill>
                <a:prstClr val="white"/>
              </a:solidFill>
              <a:latin typeface="Cambria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77873" y="7231190"/>
            <a:ext cx="3110845" cy="274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012EC5B-50AB-1C07-3BE6-7463B76AF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777959"/>
              </p:ext>
            </p:extLst>
          </p:nvPr>
        </p:nvGraphicFramePr>
        <p:xfrm>
          <a:off x="437386" y="1415087"/>
          <a:ext cx="3238388" cy="1917107"/>
        </p:xfrm>
        <a:graphic>
          <a:graphicData uri="http://schemas.openxmlformats.org/drawingml/2006/table">
            <a:tbl>
              <a:tblPr/>
              <a:tblGrid>
                <a:gridCol w="1876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11">
                  <a:extLst>
                    <a:ext uri="{9D8B030D-6E8A-4147-A177-3AD203B41FA5}">
                      <a16:colId xmlns:a16="http://schemas.microsoft.com/office/drawing/2014/main" val="2105701530"/>
                    </a:ext>
                  </a:extLst>
                </a:gridCol>
              </a:tblGrid>
              <a:tr h="697131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Investment Manager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mbria" panose="02040503050406030204" pitchFamily="18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63207" marR="63207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Manager Tenure</a:t>
                      </a:r>
                    </a:p>
                  </a:txBody>
                  <a:tcPr marL="63207" marR="63207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988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[Fund Name (</a:t>
                      </a:r>
                      <a:r>
                        <a:rPr kumimoji="0" lang="en-US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Tkr</a:t>
                      </a: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)]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Calibri" pitchFamily="34" charset="0"/>
                      </a:endParaRP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B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988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[Replacement 1 (</a:t>
                      </a:r>
                      <a:r>
                        <a:rPr kumimoji="0" lang="en-US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Tkr</a:t>
                      </a: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)]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Calibri" pitchFamily="34" charset="0"/>
                      </a:endParaRP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26571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5379E2D-915D-B022-80EE-CC9F232BA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837018"/>
              </p:ext>
            </p:extLst>
          </p:nvPr>
        </p:nvGraphicFramePr>
        <p:xfrm>
          <a:off x="4121192" y="1415087"/>
          <a:ext cx="5460860" cy="1917108"/>
        </p:xfrm>
        <a:graphic>
          <a:graphicData uri="http://schemas.openxmlformats.org/drawingml/2006/table">
            <a:tbl>
              <a:tblPr/>
              <a:tblGrid>
                <a:gridCol w="1895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1136">
                  <a:extLst>
                    <a:ext uri="{9D8B030D-6E8A-4147-A177-3AD203B41FA5}">
                      <a16:colId xmlns:a16="http://schemas.microsoft.com/office/drawing/2014/main" val="2105701530"/>
                    </a:ext>
                  </a:extLst>
                </a:gridCol>
                <a:gridCol w="1784456">
                  <a:extLst>
                    <a:ext uri="{9D8B030D-6E8A-4147-A177-3AD203B41FA5}">
                      <a16:colId xmlns:a16="http://schemas.microsoft.com/office/drawing/2014/main" val="993776013"/>
                    </a:ext>
                  </a:extLst>
                </a:gridCol>
              </a:tblGrid>
              <a:tr h="639036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Investment Manager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mbria" panose="02040503050406030204" pitchFamily="18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63234" marR="63234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Assets Under Management</a:t>
                      </a:r>
                    </a:p>
                  </a:txBody>
                  <a:tcPr marL="63234" marR="63234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Average Market Capitalization</a:t>
                      </a:r>
                    </a:p>
                  </a:txBody>
                  <a:tcPr marL="63234" marR="63234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036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[Fund Name (</a:t>
                      </a:r>
                      <a:r>
                        <a:rPr kumimoji="0" lang="en-US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Tkr</a:t>
                      </a: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)]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68599" marR="68599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B9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68599" marR="68599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B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036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[Replacement 1 (</a:t>
                      </a:r>
                      <a:r>
                        <a:rPr kumimoji="0" lang="en-US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Tkr</a:t>
                      </a: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)]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68599" marR="68599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68599" marR="68599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609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8291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rocyon">
      <a:dk1>
        <a:sysClr val="windowText" lastClr="000000"/>
      </a:dk1>
      <a:lt1>
        <a:sysClr val="window" lastClr="FFFFFF"/>
      </a:lt1>
      <a:dk2>
        <a:srgbClr val="DEDEEA"/>
      </a:dk2>
      <a:lt2>
        <a:srgbClr val="EAEAF2"/>
      </a:lt2>
      <a:accent1>
        <a:srgbClr val="212B58"/>
      </a:accent1>
      <a:accent2>
        <a:srgbClr val="00A5D3"/>
      </a:accent2>
      <a:accent3>
        <a:srgbClr val="12173F"/>
      </a:accent3>
      <a:accent4>
        <a:srgbClr val="1B487B"/>
      </a:accent4>
      <a:accent5>
        <a:srgbClr val="646464"/>
      </a:accent5>
      <a:accent6>
        <a:srgbClr val="A0A2A1"/>
      </a:accent6>
      <a:hlink>
        <a:srgbClr val="0076AD"/>
      </a:hlink>
      <a:folHlink>
        <a:srgbClr val="203241"/>
      </a:folHlink>
    </a:clrScheme>
    <a:fontScheme name="Islet">
      <a:majorFont>
        <a:latin typeface="Gotham Light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13206</TotalTime>
  <Words>312</Words>
  <Application>Microsoft Office PowerPoint</Application>
  <PresentationFormat>Custom</PresentationFormat>
  <Paragraphs>88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Arial</vt:lpstr>
      <vt:lpstr>Calibri</vt:lpstr>
      <vt:lpstr>Cambria</vt:lpstr>
      <vt:lpstr>Century Gothic</vt:lpstr>
      <vt:lpstr>HelveticaNeueLT Std</vt:lpstr>
      <vt:lpstr>HelveticaNeueLT Std Lt Ext</vt:lpstr>
      <vt:lpstr>HelveticaNeueLT Std Med</vt:lpstr>
      <vt:lpstr>Source Sans Pro</vt:lpstr>
      <vt:lpstr>Symbol</vt:lpstr>
      <vt:lpstr>Times New Roman</vt:lpstr>
      <vt:lpstr>Office Theme</vt:lpstr>
      <vt:lpstr>Investment Watchlist</vt:lpstr>
      <vt:lpstr>[Replacement]</vt:lpstr>
      <vt:lpstr>[Category] – Expense &amp; Return</vt:lpstr>
      <vt:lpstr>[Category] – Risk Adjusted Statistics</vt:lpstr>
      <vt:lpstr>[Category]– Qualitative Factors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Ovis User</dc:creator>
  <cp:lastModifiedBy>Cameron Rodrigues</cp:lastModifiedBy>
  <cp:revision>136</cp:revision>
  <cp:lastPrinted>2018-01-26T16:54:58Z</cp:lastPrinted>
  <dcterms:created xsi:type="dcterms:W3CDTF">2017-02-23T11:51:50Z</dcterms:created>
  <dcterms:modified xsi:type="dcterms:W3CDTF">2025-08-06T19:26:50Z</dcterms:modified>
</cp:coreProperties>
</file>