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753600" cy="7315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5" autoAdjust="0"/>
    <p:restoredTop sz="94610" autoAdjust="0"/>
  </p:normalViewPr>
  <p:slideViewPr>
    <p:cSldViewPr>
      <p:cViewPr>
        <p:scale>
          <a:sx n="104" d="100"/>
          <a:sy n="104" d="100"/>
        </p:scale>
        <p:origin x="1904" y="4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>
            <a:extLst>
              <a:ext uri="{FF2B5EF4-FFF2-40B4-BE49-F238E27FC236}">
                <a16:creationId xmlns:a16="http://schemas.microsoft.com/office/drawing/2014/main" id="{98B08125-A867-4E5D-2942-A469A38F48AE}"/>
              </a:ext>
            </a:extLst>
          </p:cNvPr>
          <p:cNvSpPr/>
          <p:nvPr userDrawn="1"/>
        </p:nvSpPr>
        <p:spPr>
          <a:xfrm rot="10793072">
            <a:off x="585872" y="923636"/>
            <a:ext cx="9167368" cy="0"/>
          </a:xfrm>
          <a:prstGeom prst="line">
            <a:avLst/>
          </a:prstGeom>
          <a:ln w="19050" cap="rnd">
            <a:solidFill>
              <a:srgbClr val="00A5D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3">
            <a:extLst>
              <a:ext uri="{FF2B5EF4-FFF2-40B4-BE49-F238E27FC236}">
                <a16:creationId xmlns:a16="http://schemas.microsoft.com/office/drawing/2014/main" id="{E5929D67-3B26-7BB6-B257-A54ACEC56C98}"/>
              </a:ext>
            </a:extLst>
          </p:cNvPr>
          <p:cNvGrpSpPr/>
          <p:nvPr userDrawn="1"/>
        </p:nvGrpSpPr>
        <p:grpSpPr>
          <a:xfrm>
            <a:off x="-9235" y="-20778"/>
            <a:ext cx="9771745" cy="105999"/>
            <a:chOff x="0" y="0"/>
            <a:chExt cx="13004800" cy="130048"/>
          </a:xfrm>
        </p:grpSpPr>
        <p:sp>
          <p:nvSpPr>
            <p:cNvPr id="9" name="Freeform 4">
              <a:extLst>
                <a:ext uri="{FF2B5EF4-FFF2-40B4-BE49-F238E27FC236}">
                  <a16:creationId xmlns:a16="http://schemas.microsoft.com/office/drawing/2014/main" id="{FA99A0FE-808A-330C-A50E-3401C99036F2}"/>
                </a:ext>
              </a:extLst>
            </p:cNvPr>
            <p:cNvSpPr/>
            <p:nvPr/>
          </p:nvSpPr>
          <p:spPr>
            <a:xfrm>
              <a:off x="0" y="0"/>
              <a:ext cx="13004800" cy="130048"/>
            </a:xfrm>
            <a:custGeom>
              <a:avLst/>
              <a:gdLst/>
              <a:ahLst/>
              <a:cxnLst/>
              <a:rect l="l" t="t" r="r" b="b"/>
              <a:pathLst>
                <a:path w="13004800" h="130048">
                  <a:moveTo>
                    <a:pt x="0" y="0"/>
                  </a:moveTo>
                  <a:lnTo>
                    <a:pt x="13004800" y="0"/>
                  </a:lnTo>
                  <a:lnTo>
                    <a:pt x="13004800" y="130048"/>
                  </a:lnTo>
                  <a:lnTo>
                    <a:pt x="0" y="130048"/>
                  </a:lnTo>
                  <a:close/>
                </a:path>
              </a:pathLst>
            </a:custGeom>
            <a:solidFill>
              <a:srgbClr val="212B5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5">
            <a:extLst>
              <a:ext uri="{FF2B5EF4-FFF2-40B4-BE49-F238E27FC236}">
                <a16:creationId xmlns:a16="http://schemas.microsoft.com/office/drawing/2014/main" id="{AD85E887-CA21-0B54-E675-079649030480}"/>
              </a:ext>
            </a:extLst>
          </p:cNvPr>
          <p:cNvGrpSpPr/>
          <p:nvPr userDrawn="1"/>
        </p:nvGrpSpPr>
        <p:grpSpPr>
          <a:xfrm rot="-5400000">
            <a:off x="5463424" y="3023129"/>
            <a:ext cx="361296" cy="8236881"/>
            <a:chOff x="0" y="0"/>
            <a:chExt cx="481729" cy="1097019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8AD3E33-3849-D69E-F63F-4EA736C11AE8}"/>
                </a:ext>
              </a:extLst>
            </p:cNvPr>
            <p:cNvSpPr/>
            <p:nvPr/>
          </p:nvSpPr>
          <p:spPr>
            <a:xfrm>
              <a:off x="0" y="0"/>
              <a:ext cx="481711" cy="10970133"/>
            </a:xfrm>
            <a:custGeom>
              <a:avLst/>
              <a:gdLst/>
              <a:ahLst/>
              <a:cxnLst/>
              <a:rect l="l" t="t" r="r" b="b"/>
              <a:pathLst>
                <a:path w="481711" h="10970133">
                  <a:moveTo>
                    <a:pt x="472567" y="184277"/>
                  </a:moveTo>
                  <a:lnTo>
                    <a:pt x="0" y="0"/>
                  </a:lnTo>
                  <a:lnTo>
                    <a:pt x="0" y="10970133"/>
                  </a:lnTo>
                  <a:lnTo>
                    <a:pt x="481711" y="10970133"/>
                  </a:lnTo>
                  <a:cubicBezTo>
                    <a:pt x="478663" y="7411466"/>
                    <a:pt x="475615" y="3742944"/>
                    <a:pt x="472567" y="184276"/>
                  </a:cubicBezTo>
                  <a:close/>
                </a:path>
              </a:pathLst>
            </a:custGeom>
            <a:solidFill>
              <a:srgbClr val="212B5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7">
            <a:extLst>
              <a:ext uri="{FF2B5EF4-FFF2-40B4-BE49-F238E27FC236}">
                <a16:creationId xmlns:a16="http://schemas.microsoft.com/office/drawing/2014/main" id="{C27815BD-4CFF-FD0A-1B06-F7795E3EA100}"/>
              </a:ext>
            </a:extLst>
          </p:cNvPr>
          <p:cNvGrpSpPr/>
          <p:nvPr userDrawn="1"/>
        </p:nvGrpSpPr>
        <p:grpSpPr>
          <a:xfrm rot="-5400000">
            <a:off x="617536" y="6341166"/>
            <a:ext cx="355657" cy="1609195"/>
            <a:chOff x="0" y="0"/>
            <a:chExt cx="474209" cy="2133278"/>
          </a:xfrm>
        </p:grpSpPr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AF2E1DD5-BDC4-2903-BE72-7EBF274A165E}"/>
                </a:ext>
              </a:extLst>
            </p:cNvPr>
            <p:cNvSpPr/>
            <p:nvPr/>
          </p:nvSpPr>
          <p:spPr>
            <a:xfrm>
              <a:off x="0" y="0"/>
              <a:ext cx="474218" cy="2133219"/>
            </a:xfrm>
            <a:custGeom>
              <a:avLst/>
              <a:gdLst/>
              <a:ahLst/>
              <a:cxnLst/>
              <a:rect l="l" t="t" r="r" b="b"/>
              <a:pathLst>
                <a:path w="474218" h="2133219">
                  <a:moveTo>
                    <a:pt x="474218" y="0"/>
                  </a:moveTo>
                  <a:lnTo>
                    <a:pt x="474218" y="2133219"/>
                  </a:lnTo>
                  <a:lnTo>
                    <a:pt x="1651" y="1949958"/>
                  </a:lnTo>
                  <a:cubicBezTo>
                    <a:pt x="1143" y="1299972"/>
                    <a:pt x="508" y="649986"/>
                    <a:pt x="0" y="0"/>
                  </a:cubicBezTo>
                  <a:lnTo>
                    <a:pt x="474218" y="0"/>
                  </a:lnTo>
                  <a:close/>
                </a:path>
              </a:pathLst>
            </a:custGeom>
            <a:solidFill>
              <a:srgbClr val="1B487B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AutoShape 9">
            <a:extLst>
              <a:ext uri="{FF2B5EF4-FFF2-40B4-BE49-F238E27FC236}">
                <a16:creationId xmlns:a16="http://schemas.microsoft.com/office/drawing/2014/main" id="{147B21A6-8033-F92A-7816-D492F23795F2}"/>
              </a:ext>
            </a:extLst>
          </p:cNvPr>
          <p:cNvSpPr/>
          <p:nvPr userDrawn="1"/>
        </p:nvSpPr>
        <p:spPr>
          <a:xfrm rot="10793501" flipV="1">
            <a:off x="-15" y="6926030"/>
            <a:ext cx="9753262" cy="6943"/>
          </a:xfrm>
          <a:prstGeom prst="line">
            <a:avLst/>
          </a:prstGeom>
          <a:ln w="19050" cap="rnd">
            <a:solidFill>
              <a:srgbClr val="00A5D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C031DDBD-3D95-CC86-031F-93E21C6D595D}"/>
              </a:ext>
            </a:extLst>
          </p:cNvPr>
          <p:cNvSpPr/>
          <p:nvPr userDrawn="1"/>
        </p:nvSpPr>
        <p:spPr>
          <a:xfrm>
            <a:off x="7955066" y="373007"/>
            <a:ext cx="1487252" cy="374057"/>
          </a:xfrm>
          <a:custGeom>
            <a:avLst/>
            <a:gdLst/>
            <a:ahLst/>
            <a:cxnLst/>
            <a:rect l="l" t="t" r="r" b="b"/>
            <a:pathLst>
              <a:path w="1487252" h="374057">
                <a:moveTo>
                  <a:pt x="0" y="0"/>
                </a:moveTo>
                <a:lnTo>
                  <a:pt x="1487253" y="0"/>
                </a:lnTo>
                <a:lnTo>
                  <a:pt x="1487253" y="374056"/>
                </a:lnTo>
                <a:lnTo>
                  <a:pt x="0" y="37405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6" name="Group 14">
            <a:extLst>
              <a:ext uri="{FF2B5EF4-FFF2-40B4-BE49-F238E27FC236}">
                <a16:creationId xmlns:a16="http://schemas.microsoft.com/office/drawing/2014/main" id="{3969C666-94F7-9EF2-D513-12F39A7254C8}"/>
              </a:ext>
            </a:extLst>
          </p:cNvPr>
          <p:cNvGrpSpPr/>
          <p:nvPr userDrawn="1"/>
        </p:nvGrpSpPr>
        <p:grpSpPr>
          <a:xfrm>
            <a:off x="6572483" y="7012063"/>
            <a:ext cx="3016577" cy="266007"/>
            <a:chOff x="0" y="0"/>
            <a:chExt cx="4022103" cy="354676"/>
          </a:xfrm>
        </p:grpSpPr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FE82117F-BA06-9DB0-01B0-BFDADE64A7D4}"/>
                </a:ext>
              </a:extLst>
            </p:cNvPr>
            <p:cNvSpPr/>
            <p:nvPr/>
          </p:nvSpPr>
          <p:spPr>
            <a:xfrm>
              <a:off x="0" y="0"/>
              <a:ext cx="4022090" cy="354711"/>
            </a:xfrm>
            <a:custGeom>
              <a:avLst/>
              <a:gdLst/>
              <a:ahLst/>
              <a:cxnLst/>
              <a:rect l="l" t="t" r="r" b="b"/>
              <a:pathLst>
                <a:path w="4022090" h="354711">
                  <a:moveTo>
                    <a:pt x="0" y="0"/>
                  </a:moveTo>
                  <a:lnTo>
                    <a:pt x="4022090" y="0"/>
                  </a:lnTo>
                  <a:lnTo>
                    <a:pt x="4022090" y="354711"/>
                  </a:lnTo>
                  <a:lnTo>
                    <a:pt x="0" y="354711"/>
                  </a:lnTo>
                  <a:close/>
                </a:path>
              </a:pathLst>
            </a:custGeom>
            <a:solidFill>
              <a:srgbClr val="212B58"/>
            </a:solidFill>
          </p:spPr>
          <p:txBody>
            <a:bodyPr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Custom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writeupcopy.pptx</dc:title>
  <cp:lastModifiedBy>Cameron Rodrigues</cp:lastModifiedBy>
  <cp:revision>4</cp:revision>
  <dcterms:created xsi:type="dcterms:W3CDTF">2006-08-16T00:00:00Z</dcterms:created>
  <dcterms:modified xsi:type="dcterms:W3CDTF">2025-07-28T19:19:04Z</dcterms:modified>
  <dc:identifier>DAGue9Bre98</dc:identifier>
</cp:coreProperties>
</file>