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5" r:id="rId6"/>
    <p:sldId id="261" r:id="rId7"/>
    <p:sldId id="267" r:id="rId8"/>
    <p:sldId id="262" r:id="rId9"/>
    <p:sldId id="266" r:id="rId10"/>
    <p:sldId id="263" r:id="rId11"/>
    <p:sldId id="268" r:id="rId12"/>
    <p:sldId id="264" r:id="rId13"/>
    <p:sldId id="269" r:id="rId14"/>
    <p:sldId id="265" r:id="rId15"/>
    <p:sldId id="270" r:id="rId16"/>
    <p:sldId id="274" r:id="rId17"/>
    <p:sldId id="272" r:id="rId18"/>
    <p:sldId id="280" r:id="rId19"/>
    <p:sldId id="276" r:id="rId20"/>
    <p:sldId id="278" r:id="rId21"/>
    <p:sldId id="273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ECBAA-58A4-834A-9328-D6905C03AB3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55A65-DB23-8C40-ABAC-F92B6FE5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55A65-DB23-8C40-ABAC-F92B6FE50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s.anl.gov/research/projects/mp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4" y="1803405"/>
            <a:ext cx="8429625" cy="1825096"/>
          </a:xfrm>
        </p:spPr>
        <p:txBody>
          <a:bodyPr>
            <a:normAutofit/>
          </a:bodyPr>
          <a:lstStyle/>
          <a:p>
            <a:pPr algn="ctr"/>
            <a:r>
              <a:rPr lang="en-US" sz="8900" dirty="0" err="1" smtClean="0"/>
              <a:t>Mpi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Collective Communications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186" y="5318126"/>
            <a:ext cx="9448800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Cara Mack</a:t>
            </a:r>
          </a:p>
          <a:p>
            <a:pPr algn="ctr"/>
            <a:r>
              <a:rPr lang="en-US" dirty="0" smtClean="0"/>
              <a:t>April 27,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communicator pattern</a:t>
            </a:r>
          </a:p>
          <a:p>
            <a:r>
              <a:rPr lang="en-US" dirty="0"/>
              <a:t>I</a:t>
            </a:r>
            <a:r>
              <a:rPr lang="en-US" dirty="0" smtClean="0"/>
              <a:t>nvolves </a:t>
            </a:r>
            <a:r>
              <a:rPr lang="en-US" dirty="0"/>
              <a:t>a designated root process sending data to all processes in a communicator </a:t>
            </a:r>
          </a:p>
          <a:p>
            <a:r>
              <a:rPr lang="en-US" dirty="0"/>
              <a:t>S</a:t>
            </a:r>
            <a:r>
              <a:rPr lang="en-US" dirty="0" smtClean="0"/>
              <a:t>ends</a:t>
            </a:r>
            <a:r>
              <a:rPr lang="en-US" dirty="0"/>
              <a:t> </a:t>
            </a:r>
            <a:r>
              <a:rPr lang="en-US" b="1" i="1" dirty="0"/>
              <a:t>chunks of an array</a:t>
            </a:r>
            <a:r>
              <a:rPr lang="en-US" dirty="0"/>
              <a:t> to different </a:t>
            </a:r>
            <a:r>
              <a:rPr lang="en-US" dirty="0" smtClean="0"/>
              <a:t>processes and </a:t>
            </a:r>
            <a:r>
              <a:rPr lang="en-US" dirty="0"/>
              <a:t>distributes the elements in the order of process </a:t>
            </a:r>
            <a:r>
              <a:rPr lang="en-US" dirty="0" smtClean="0"/>
              <a:t>rank.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MPI_Scatter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9" y="629777"/>
            <a:ext cx="4788078" cy="5278782"/>
          </a:xfrm>
        </p:spPr>
      </p:pic>
    </p:spTree>
    <p:extLst>
      <p:ext uri="{BB962C8B-B14F-4D97-AF65-F5344CB8AC3E}">
        <p14:creationId xmlns:p14="http://schemas.microsoft.com/office/powerpoint/2010/main" val="18221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one communicator pattern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inverse of </a:t>
            </a:r>
            <a:r>
              <a:rPr lang="en-US" dirty="0" err="1" smtClean="0"/>
              <a:t>MPI_Scatter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MPI_Gather</a:t>
            </a:r>
            <a:r>
              <a:rPr lang="en-US" dirty="0"/>
              <a:t> takes elements from many processes and gathers them to one single process </a:t>
            </a:r>
          </a:p>
          <a:p>
            <a:r>
              <a:rPr lang="en-US" dirty="0" smtClean="0"/>
              <a:t>The </a:t>
            </a:r>
            <a:r>
              <a:rPr lang="en-US" dirty="0"/>
              <a:t>elements are ordered by the rank of the process from which they were received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MPI_Gather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88" y="1557339"/>
            <a:ext cx="6294120" cy="3316902"/>
          </a:xfrm>
        </p:spPr>
      </p:pic>
    </p:spTree>
    <p:extLst>
      <p:ext uri="{BB962C8B-B14F-4D97-AF65-F5344CB8AC3E}">
        <p14:creationId xmlns:p14="http://schemas.microsoft.com/office/powerpoint/2010/main" val="11579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communicator pattern</a:t>
            </a:r>
          </a:p>
          <a:p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all of the elements to all the processes</a:t>
            </a:r>
          </a:p>
          <a:p>
            <a:r>
              <a:rPr lang="en-US" dirty="0" err="1" smtClean="0"/>
              <a:t>Sorta</a:t>
            </a:r>
            <a:r>
              <a:rPr lang="en-US" dirty="0" smtClean="0"/>
              <a:t> like </a:t>
            </a:r>
            <a:r>
              <a:rPr lang="en-US" dirty="0"/>
              <a:t>an </a:t>
            </a:r>
            <a:r>
              <a:rPr lang="en-US" dirty="0" err="1"/>
              <a:t>MPI_Gather</a:t>
            </a:r>
            <a:r>
              <a:rPr lang="en-US" dirty="0"/>
              <a:t> followed by an </a:t>
            </a:r>
            <a:r>
              <a:rPr lang="en-US" dirty="0" err="1"/>
              <a:t>MPI_Bcast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elements from each process are gathered in order of their </a:t>
            </a:r>
            <a:r>
              <a:rPr lang="en-US" dirty="0" smtClean="0"/>
              <a:t>rank to </a:t>
            </a:r>
            <a:r>
              <a:rPr lang="en-US" dirty="0"/>
              <a:t>all </a:t>
            </a:r>
            <a:r>
              <a:rPr lang="en-US" dirty="0" smtClean="0"/>
              <a:t>processes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MPI_Allgather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43" y="1114426"/>
            <a:ext cx="5375410" cy="4052888"/>
          </a:xfrm>
        </p:spPr>
      </p:pic>
    </p:spTree>
    <p:extLst>
      <p:ext uri="{BB962C8B-B14F-4D97-AF65-F5344CB8AC3E}">
        <p14:creationId xmlns:p14="http://schemas.microsoft.com/office/powerpoint/2010/main" val="14204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Collective Communications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5925"/>
            <a:ext cx="100584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 </a:t>
            </a:r>
            <a:r>
              <a:rPr lang="en-US" dirty="0" err="1"/>
              <a:t>MPI_Gather</a:t>
            </a:r>
            <a:r>
              <a:rPr lang="en-US" dirty="0"/>
              <a:t>, </a:t>
            </a:r>
            <a:r>
              <a:rPr lang="en-US" dirty="0" err="1"/>
              <a:t>MPI_Reduce</a:t>
            </a:r>
            <a:r>
              <a:rPr lang="en-US" dirty="0"/>
              <a:t> takes an array of input elements on each process and returns an array of output elements to the root process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(void* </a:t>
            </a:r>
            <a:r>
              <a:rPr lang="en-US" dirty="0" err="1" smtClean="0"/>
              <a:t>send_data</a:t>
            </a:r>
            <a:r>
              <a:rPr lang="en-US" dirty="0" smtClean="0"/>
              <a:t>, void* </a:t>
            </a:r>
            <a:r>
              <a:rPr lang="en-US" dirty="0" err="1" smtClean="0"/>
              <a:t>recv_data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MPI_Datatype</a:t>
            </a:r>
            <a:r>
              <a:rPr lang="en-US" dirty="0" smtClean="0"/>
              <a:t> datatype, </a:t>
            </a:r>
            <a:r>
              <a:rPr lang="en-US" dirty="0" err="1" smtClean="0"/>
              <a:t>MPI_Op</a:t>
            </a:r>
            <a:r>
              <a:rPr lang="en-US" dirty="0" smtClean="0"/>
              <a:t> op, </a:t>
            </a:r>
            <a:r>
              <a:rPr lang="en-US" dirty="0" err="1" smtClean="0"/>
              <a:t>int</a:t>
            </a:r>
            <a:r>
              <a:rPr lang="en-US" dirty="0" smtClean="0"/>
              <a:t> root, </a:t>
            </a:r>
            <a:r>
              <a:rPr lang="en-US" dirty="0" err="1" smtClean="0"/>
              <a:t>MPI_Comm</a:t>
            </a:r>
            <a:r>
              <a:rPr lang="en-US" dirty="0" smtClean="0"/>
              <a:t> communicator)</a:t>
            </a:r>
          </a:p>
        </p:txBody>
      </p:sp>
    </p:spTree>
    <p:extLst>
      <p:ext uri="{BB962C8B-B14F-4D97-AF65-F5344CB8AC3E}">
        <p14:creationId xmlns:p14="http://schemas.microsoft.com/office/powerpoint/2010/main" val="883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 parameter: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3919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MPI_MAX</a:t>
            </a:r>
          </a:p>
          <a:p>
            <a:r>
              <a:rPr lang="en-US" dirty="0" smtClean="0"/>
              <a:t>MPI_MIN</a:t>
            </a:r>
          </a:p>
          <a:p>
            <a:r>
              <a:rPr lang="en-US" dirty="0" smtClean="0"/>
              <a:t>MPI_SUM</a:t>
            </a:r>
          </a:p>
          <a:p>
            <a:r>
              <a:rPr lang="en-US" dirty="0" smtClean="0"/>
              <a:t>MPI_PROD</a:t>
            </a:r>
          </a:p>
          <a:p>
            <a:r>
              <a:rPr lang="en-US" dirty="0" smtClean="0"/>
              <a:t>MPI_LAND</a:t>
            </a:r>
            <a:endParaRPr lang="en-US" dirty="0"/>
          </a:p>
          <a:p>
            <a:r>
              <a:rPr lang="en-US" dirty="0"/>
              <a:t>MPI_LOR</a:t>
            </a:r>
          </a:p>
          <a:p>
            <a:r>
              <a:rPr lang="en-US" dirty="0"/>
              <a:t>MPI_BAND</a:t>
            </a:r>
          </a:p>
          <a:p>
            <a:r>
              <a:rPr lang="en-US" dirty="0"/>
              <a:t>MPI_BOR</a:t>
            </a:r>
          </a:p>
          <a:p>
            <a:r>
              <a:rPr lang="en-US" dirty="0"/>
              <a:t>MPI_MAXLOC</a:t>
            </a:r>
          </a:p>
          <a:p>
            <a:r>
              <a:rPr lang="en-US" dirty="0"/>
              <a:t>MPI_MINLOC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4728" y="2194560"/>
            <a:ext cx="5294376" cy="3977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max element</a:t>
            </a:r>
          </a:p>
          <a:p>
            <a:r>
              <a:rPr lang="en-US" dirty="0" smtClean="0"/>
              <a:t>Returns min element</a:t>
            </a:r>
          </a:p>
          <a:p>
            <a:r>
              <a:rPr lang="en-US" dirty="0" smtClean="0"/>
              <a:t>Sums elements</a:t>
            </a:r>
          </a:p>
          <a:p>
            <a:r>
              <a:rPr lang="en-US" dirty="0" smtClean="0"/>
              <a:t>Multiplies elements</a:t>
            </a:r>
          </a:p>
          <a:p>
            <a:r>
              <a:rPr lang="en-US" dirty="0" smtClean="0"/>
              <a:t>Logical AND operator</a:t>
            </a:r>
          </a:p>
          <a:p>
            <a:r>
              <a:rPr lang="en-US" dirty="0" smtClean="0"/>
              <a:t>Logical OR operator</a:t>
            </a:r>
          </a:p>
          <a:p>
            <a:r>
              <a:rPr lang="en-US" dirty="0" smtClean="0"/>
              <a:t>Bitwise AND across the bits of elements</a:t>
            </a:r>
          </a:p>
          <a:p>
            <a:r>
              <a:rPr lang="en-US" dirty="0" smtClean="0"/>
              <a:t>Bitwise OR across the bits of elements</a:t>
            </a:r>
          </a:p>
          <a:p>
            <a:r>
              <a:rPr lang="en-US" dirty="0" smtClean="0"/>
              <a:t>Returns max value and rank of process</a:t>
            </a:r>
          </a:p>
          <a:p>
            <a:r>
              <a:rPr lang="en-US" dirty="0" smtClean="0"/>
              <a:t>Returns min value and rank of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7" y="2093976"/>
            <a:ext cx="6569365" cy="2949511"/>
          </a:xfrm>
        </p:spPr>
      </p:pic>
    </p:spTree>
    <p:extLst>
      <p:ext uri="{BB962C8B-B14F-4D97-AF65-F5344CB8AC3E}">
        <p14:creationId xmlns:p14="http://schemas.microsoft.com/office/powerpoint/2010/main" val="5305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071812"/>
            <a:ext cx="10058400" cy="3072955"/>
          </a:xfrm>
        </p:spPr>
        <p:txBody>
          <a:bodyPr/>
          <a:lstStyle/>
          <a:p>
            <a:r>
              <a:rPr lang="en-US" b="1" dirty="0" smtClean="0"/>
              <a:t>MPI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Message Passing Interface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Standard library used to send messages between multiple processes</a:t>
            </a:r>
          </a:p>
          <a:p>
            <a:pPr lvl="1"/>
            <a:r>
              <a:rPr lang="en-US" dirty="0" smtClean="0"/>
              <a:t>Distributive nature allows MPI to work on almost any parallel environment, unlike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Allows for greater control of locality, programmer has to divide memory between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than one element per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00" y="2608326"/>
            <a:ext cx="7223025" cy="3133725"/>
          </a:xfrm>
        </p:spPr>
      </p:pic>
    </p:spTree>
    <p:extLst>
      <p:ext uri="{BB962C8B-B14F-4D97-AF65-F5344CB8AC3E}">
        <p14:creationId xmlns:p14="http://schemas.microsoft.com/office/powerpoint/2010/main" val="245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MPI_Allreduce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values and distribute the results to all </a:t>
            </a:r>
            <a:r>
              <a:rPr lang="en-US" dirty="0" smtClean="0"/>
              <a:t>processes</a:t>
            </a:r>
          </a:p>
          <a:p>
            <a:r>
              <a:rPr lang="en-US" dirty="0" err="1"/>
              <a:t>MPI_Allreduce</a:t>
            </a:r>
            <a:r>
              <a:rPr lang="en-US" dirty="0"/>
              <a:t> is </a:t>
            </a:r>
            <a:r>
              <a:rPr lang="en-US" dirty="0" smtClean="0"/>
              <a:t>basically </a:t>
            </a:r>
            <a:r>
              <a:rPr lang="en-US" dirty="0"/>
              <a:t>doing </a:t>
            </a:r>
            <a:r>
              <a:rPr lang="en-US" dirty="0" err="1"/>
              <a:t>MPI_Reduce</a:t>
            </a:r>
            <a:r>
              <a:rPr lang="en-US" dirty="0"/>
              <a:t> followed by an </a:t>
            </a:r>
            <a:r>
              <a:rPr lang="en-US" dirty="0" err="1"/>
              <a:t>MPI_Bcast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MPI_Allreduce</a:t>
            </a:r>
            <a:r>
              <a:rPr lang="en-US" dirty="0" smtClean="0"/>
              <a:t>(void* </a:t>
            </a:r>
            <a:r>
              <a:rPr lang="en-US" dirty="0" err="1" smtClean="0"/>
              <a:t>send_data</a:t>
            </a:r>
            <a:r>
              <a:rPr lang="en-US" dirty="0" smtClean="0"/>
              <a:t>, void* </a:t>
            </a:r>
            <a:r>
              <a:rPr lang="en-US" dirty="0" err="1" smtClean="0"/>
              <a:t>recv_data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MPI_Datatype</a:t>
            </a:r>
            <a:r>
              <a:rPr lang="en-US" dirty="0" smtClean="0"/>
              <a:t> datatype, </a:t>
            </a:r>
            <a:r>
              <a:rPr lang="en-US" dirty="0" err="1" smtClean="0"/>
              <a:t>MPI_Op</a:t>
            </a:r>
            <a:r>
              <a:rPr lang="en-US" dirty="0" smtClean="0"/>
              <a:t> op, </a:t>
            </a:r>
            <a:r>
              <a:rPr lang="en-US" dirty="0" err="1" smtClean="0"/>
              <a:t>MPI_Comm</a:t>
            </a:r>
            <a:r>
              <a:rPr lang="en-US" dirty="0" smtClean="0"/>
              <a:t> communicator)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07" y="1593913"/>
            <a:ext cx="7761156" cy="3330575"/>
          </a:xfrm>
        </p:spPr>
      </p:pic>
    </p:spTree>
    <p:extLst>
      <p:ext uri="{BB962C8B-B14F-4D97-AF65-F5344CB8AC3E}">
        <p14:creationId xmlns:p14="http://schemas.microsoft.com/office/powerpoint/2010/main" val="632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Pacheco, Peter S</a:t>
            </a:r>
            <a:r>
              <a:rPr lang="en-US" dirty="0" smtClean="0"/>
              <a:t>.  </a:t>
            </a:r>
            <a:r>
              <a:rPr lang="en-US" i="1" dirty="0" smtClean="0"/>
              <a:t>Parallel Programming with MPI.</a:t>
            </a:r>
            <a:r>
              <a:rPr lang="en-US" dirty="0" smtClean="0"/>
              <a:t> San </a:t>
            </a:r>
            <a:r>
              <a:rPr lang="en-US" dirty="0" err="1" smtClean="0"/>
              <a:t>Frascisco</a:t>
            </a:r>
            <a:r>
              <a:rPr lang="en-US" dirty="0" smtClean="0"/>
              <a:t>, CA: Morgan Kaufmann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mpi</a:t>
            </a:r>
            <a:r>
              <a:rPr lang="en-US" dirty="0"/>
              <a:t>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://www.mcs.anl.gov/research/projects/mpi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Graphs: http://</a:t>
            </a:r>
            <a:r>
              <a:rPr lang="en-US" dirty="0" err="1"/>
              <a:t>mpitutorial.com</a:t>
            </a:r>
            <a:r>
              <a:rPr lang="en-US"/>
              <a:t>/tutorials/</a:t>
            </a:r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Information : MPI Forum (http://</a:t>
            </a:r>
            <a:r>
              <a:rPr lang="en-US" dirty="0" err="1"/>
              <a:t>mpi-forum.org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540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57225"/>
            <a:ext cx="3200400" cy="17659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Let’s talk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12"/>
            <a:ext cx="6711696" cy="3777043"/>
          </a:xfrm>
        </p:spPr>
        <p:txBody>
          <a:bodyPr>
            <a:normAutofit/>
          </a:bodyPr>
          <a:lstStyle/>
          <a:p>
            <a:r>
              <a:rPr lang="en-US" b="1" dirty="0"/>
              <a:t>Communicator </a:t>
            </a:r>
          </a:p>
          <a:p>
            <a:pPr lvl="1"/>
            <a:r>
              <a:rPr lang="en-US" dirty="0"/>
              <a:t>Defines a group of processes that have ability to communicate with one another</a:t>
            </a:r>
          </a:p>
          <a:p>
            <a:pPr lvl="1"/>
            <a:r>
              <a:rPr lang="en-US" dirty="0"/>
              <a:t>Each process is assigned a unique rank</a:t>
            </a:r>
          </a:p>
          <a:p>
            <a:pPr lvl="1"/>
            <a:r>
              <a:rPr lang="en-US" dirty="0"/>
              <a:t>Rank allows communication among processes</a:t>
            </a:r>
          </a:p>
          <a:p>
            <a:pPr lvl="1"/>
            <a:r>
              <a:rPr lang="en-US" dirty="0"/>
              <a:t>Communication built upon send and receive </a:t>
            </a:r>
            <a:r>
              <a:rPr lang="en-US" dirty="0" smtClean="0"/>
              <a:t>operations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Point </a:t>
            </a:r>
            <a:r>
              <a:rPr lang="mr-IN" b="1" dirty="0">
                <a:solidFill>
                  <a:schemeClr val="accent2"/>
                </a:solidFill>
              </a:rPr>
              <a:t>–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mr-IN" b="1" dirty="0">
                <a:solidFill>
                  <a:schemeClr val="accent2"/>
                </a:solidFill>
              </a:rPr>
              <a:t>–</a:t>
            </a:r>
            <a:r>
              <a:rPr lang="en-US" b="1" dirty="0">
                <a:solidFill>
                  <a:schemeClr val="accent2"/>
                </a:solidFill>
              </a:rPr>
              <a:t> point communications </a:t>
            </a:r>
          </a:p>
          <a:p>
            <a:pPr lvl="1"/>
            <a:r>
              <a:rPr lang="en-US" dirty="0"/>
              <a:t>Communications which involve one sender and receiver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Collective communications</a:t>
            </a:r>
          </a:p>
          <a:p>
            <a:pPr lvl="1"/>
            <a:r>
              <a:rPr lang="en-US" dirty="0"/>
              <a:t>Method of communication which involves all processes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Collective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86038"/>
            <a:ext cx="10058400" cy="3586162"/>
          </a:xfrm>
        </p:spPr>
        <p:txBody>
          <a:bodyPr/>
          <a:lstStyle/>
          <a:p>
            <a:r>
              <a:rPr lang="en-US" b="1" dirty="0" smtClean="0"/>
              <a:t>Synchronization</a:t>
            </a:r>
            <a:r>
              <a:rPr lang="en-US" dirty="0" smtClean="0"/>
              <a:t>: processes wait until all members of the group have reached the synchronization point</a:t>
            </a:r>
          </a:p>
          <a:p>
            <a:r>
              <a:rPr lang="en-US" b="1" dirty="0" smtClean="0"/>
              <a:t>Data movement</a:t>
            </a:r>
            <a:r>
              <a:rPr lang="en-US" dirty="0" smtClean="0"/>
              <a:t>: broadcast, scatter, gather, etc.</a:t>
            </a:r>
          </a:p>
          <a:p>
            <a:r>
              <a:rPr lang="en-US" b="1" dirty="0" smtClean="0"/>
              <a:t>Collective computation</a:t>
            </a:r>
            <a:r>
              <a:rPr lang="en-US" dirty="0" smtClean="0"/>
              <a:t>: one member of group collects data from other members and performs an operation on that data (min, max, add, multiply,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Collective Communications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756094"/>
            <a:ext cx="10058400" cy="1609344"/>
          </a:xfrm>
        </p:spPr>
        <p:txBody>
          <a:bodyPr/>
          <a:lstStyle/>
          <a:p>
            <a:r>
              <a:rPr lang="en-US" dirty="0" err="1"/>
              <a:t>MPI_Barrier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07171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Forms </a:t>
            </a:r>
            <a:r>
              <a:rPr lang="en-US" dirty="0"/>
              <a:t>a </a:t>
            </a:r>
            <a:r>
              <a:rPr lang="en-US" dirty="0" smtClean="0"/>
              <a:t>barrier </a:t>
            </a:r>
            <a:r>
              <a:rPr lang="en-US" dirty="0"/>
              <a:t>and </a:t>
            </a:r>
            <a:r>
              <a:rPr lang="en-US" dirty="0" smtClean="0"/>
              <a:t>all processes must reach designated point in code before can continue. </a:t>
            </a:r>
          </a:p>
          <a:p>
            <a:r>
              <a:rPr lang="en-US" dirty="0" smtClean="0"/>
              <a:t>Synchronizes program so portions of parallel code are timed accurately</a:t>
            </a:r>
          </a:p>
          <a:p>
            <a:r>
              <a:rPr lang="en-US" dirty="0" smtClean="0"/>
              <a:t>Collective </a:t>
            </a:r>
            <a:r>
              <a:rPr lang="en-US" dirty="0"/>
              <a:t>communication implies a synchronization point among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MPI_Barrier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484632"/>
            <a:ext cx="10256710" cy="258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56" y="743101"/>
            <a:ext cx="5929073" cy="5600549"/>
          </a:xfrm>
        </p:spPr>
      </p:pic>
    </p:spTree>
    <p:extLst>
      <p:ext uri="{BB962C8B-B14F-4D97-AF65-F5344CB8AC3E}">
        <p14:creationId xmlns:p14="http://schemas.microsoft.com/office/powerpoint/2010/main" val="19825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communication pattern</a:t>
            </a:r>
          </a:p>
          <a:p>
            <a:r>
              <a:rPr lang="en-US" dirty="0"/>
              <a:t>One process sends </a:t>
            </a:r>
            <a:r>
              <a:rPr lang="en-US" b="1" i="1" dirty="0"/>
              <a:t>same</a:t>
            </a:r>
            <a:r>
              <a:rPr lang="en-US" dirty="0"/>
              <a:t> piece of data to all processes in a communicator</a:t>
            </a:r>
          </a:p>
          <a:p>
            <a:r>
              <a:rPr lang="en-US" dirty="0"/>
              <a:t>One of the main uses of broadcasting is to send out user input to a parallel program, or send out configuration parameters to all processes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(void</a:t>
            </a:r>
            <a:r>
              <a:rPr lang="en-US" dirty="0"/>
              <a:t>* data,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datatype,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4632"/>
            <a:ext cx="10099548" cy="472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20" y="1393888"/>
            <a:ext cx="6331908" cy="3138424"/>
          </a:xfrm>
        </p:spPr>
      </p:pic>
    </p:spTree>
    <p:extLst>
      <p:ext uri="{BB962C8B-B14F-4D97-AF65-F5344CB8AC3E}">
        <p14:creationId xmlns:p14="http://schemas.microsoft.com/office/powerpoint/2010/main" val="5541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1313</TotalTime>
  <Words>425</Words>
  <Application>Microsoft Macintosh PowerPoint</Application>
  <PresentationFormat>Widescreen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Mpi Collective Communications</vt:lpstr>
      <vt:lpstr>What we already know</vt:lpstr>
      <vt:lpstr>Let’s talk</vt:lpstr>
      <vt:lpstr>Types of Collective Communications</vt:lpstr>
      <vt:lpstr>Basic Collective Communications</vt:lpstr>
      <vt:lpstr>MPI_Barrier </vt:lpstr>
      <vt:lpstr> </vt:lpstr>
      <vt:lpstr>MPI_Bcast</vt:lpstr>
      <vt:lpstr> </vt:lpstr>
      <vt:lpstr>MPI_Scatter</vt:lpstr>
      <vt:lpstr> </vt:lpstr>
      <vt:lpstr>MPI_Gather</vt:lpstr>
      <vt:lpstr> </vt:lpstr>
      <vt:lpstr>MPI_Allgather</vt:lpstr>
      <vt:lpstr> </vt:lpstr>
      <vt:lpstr>Advanced Collective Communications</vt:lpstr>
      <vt:lpstr>MPI_Reduce </vt:lpstr>
      <vt:lpstr>op parameter: Operations</vt:lpstr>
      <vt:lpstr> </vt:lpstr>
      <vt:lpstr> more than one element per process</vt:lpstr>
      <vt:lpstr>MPI_Allreduce </vt:lpstr>
      <vt:lpstr> </vt:lpstr>
      <vt:lpstr>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Advanced Collective operatives</dc:title>
  <dc:creator>Cara Mack</dc:creator>
  <cp:lastModifiedBy>Cara Mack</cp:lastModifiedBy>
  <cp:revision>40</cp:revision>
  <dcterms:created xsi:type="dcterms:W3CDTF">2017-04-26T02:30:02Z</dcterms:created>
  <dcterms:modified xsi:type="dcterms:W3CDTF">2017-05-24T15:36:26Z</dcterms:modified>
</cp:coreProperties>
</file>