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5" userDrawn="1">
          <p15:clr>
            <a:srgbClr val="A4A3A4"/>
          </p15:clr>
        </p15:guide>
        <p15:guide id="2" pos="21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0B3"/>
    <a:srgbClr val="FFFDE7"/>
    <a:srgbClr val="070707"/>
    <a:srgbClr val="F0F0F0"/>
    <a:srgbClr val="FBF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120" y="176"/>
      </p:cViewPr>
      <p:guideLst>
        <p:guide orient="horz" pos="2085"/>
        <p:guide pos="21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8"/>
            <a:ext cx="58293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9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3"/>
            <a:ext cx="154305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3"/>
            <a:ext cx="451485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8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3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4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6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6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7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3" y="1535114"/>
            <a:ext cx="303014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3" y="2174876"/>
            <a:ext cx="30301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535114"/>
            <a:ext cx="30313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174876"/>
            <a:ext cx="30313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5/27/19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4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5/27/19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5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273056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1435106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5" y="4800601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5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5" y="5367339"/>
            <a:ext cx="41148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2149-7294-6246-9EBA-ACE0C2CED528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6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6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C2149-7294-6246-9EBA-ACE0C2CED528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2379-030D-D54F-AD96-EFC455EA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9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B28A8CB-CA27-7247-8DC0-61DA233DA8C9}"/>
              </a:ext>
            </a:extLst>
          </p:cNvPr>
          <p:cNvGrpSpPr>
            <a:grpSpLocks noChangeAspect="1"/>
          </p:cNvGrpSpPr>
          <p:nvPr/>
        </p:nvGrpSpPr>
        <p:grpSpPr>
          <a:xfrm>
            <a:off x="805940" y="917171"/>
            <a:ext cx="5246119" cy="5023658"/>
            <a:chOff x="3734042" y="2537247"/>
            <a:chExt cx="1648148" cy="1578259"/>
          </a:xfrm>
          <a:solidFill>
            <a:srgbClr val="EAD0B3"/>
          </a:solidFill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168A87A-31AD-EB42-ADD2-EEC473F65A6E}"/>
                </a:ext>
              </a:extLst>
            </p:cNvPr>
            <p:cNvGrpSpPr/>
            <p:nvPr/>
          </p:nvGrpSpPr>
          <p:grpSpPr>
            <a:xfrm>
              <a:off x="4285344" y="2537247"/>
              <a:ext cx="554400" cy="629926"/>
              <a:chOff x="5885692" y="2292653"/>
              <a:chExt cx="554400" cy="629926"/>
            </a:xfrm>
            <a:grpFill/>
          </p:grpSpPr>
          <p:sp>
            <p:nvSpPr>
              <p:cNvPr id="75" name="Diamond 74">
                <a:extLst>
                  <a:ext uri="{FF2B5EF4-FFF2-40B4-BE49-F238E27FC236}">
                    <a16:creationId xmlns:a16="http://schemas.microsoft.com/office/drawing/2014/main" id="{428A3EA7-4DB3-4641-9054-6817C71BD22A}"/>
                  </a:ext>
                </a:extLst>
              </p:cNvPr>
              <p:cNvSpPr/>
              <p:nvPr/>
            </p:nvSpPr>
            <p:spPr>
              <a:xfrm>
                <a:off x="5885728" y="2292653"/>
                <a:ext cx="553163" cy="313155"/>
              </a:xfrm>
              <a:prstGeom prst="diamond">
                <a:avLst/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EBD25014-6C34-AA4B-B9BE-909C06B0E863}"/>
                  </a:ext>
                </a:extLst>
              </p:cNvPr>
              <p:cNvSpPr/>
              <p:nvPr/>
            </p:nvSpPr>
            <p:spPr>
              <a:xfrm rot="16200000" flipV="1">
                <a:off x="6065692" y="2545789"/>
                <a:ext cx="471600" cy="277200"/>
              </a:xfrm>
              <a:prstGeom prst="parallelogram">
                <a:avLst>
                  <a:gd name="adj" fmla="val 55545"/>
                </a:avLst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  <p:sp>
            <p:nvSpPr>
              <p:cNvPr id="77" name="Parallelogram 76">
                <a:extLst>
                  <a:ext uri="{FF2B5EF4-FFF2-40B4-BE49-F238E27FC236}">
                    <a16:creationId xmlns:a16="http://schemas.microsoft.com/office/drawing/2014/main" id="{DAA7EE9E-4A0E-AF44-AF0B-9454BBE16D84}"/>
                  </a:ext>
                </a:extLst>
              </p:cNvPr>
              <p:cNvSpPr/>
              <p:nvPr/>
            </p:nvSpPr>
            <p:spPr>
              <a:xfrm rot="5400000" flipH="1" flipV="1">
                <a:off x="5788492" y="2548179"/>
                <a:ext cx="471600" cy="277200"/>
              </a:xfrm>
              <a:prstGeom prst="parallelogram">
                <a:avLst>
                  <a:gd name="adj" fmla="val 55545"/>
                </a:avLst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6DBA694-4BFA-0545-B5FF-5BF470286B28}"/>
                </a:ext>
              </a:extLst>
            </p:cNvPr>
            <p:cNvGrpSpPr/>
            <p:nvPr/>
          </p:nvGrpSpPr>
          <p:grpSpPr>
            <a:xfrm>
              <a:off x="4009693" y="3014300"/>
              <a:ext cx="554400" cy="629926"/>
              <a:chOff x="5885692" y="2292653"/>
              <a:chExt cx="554400" cy="629926"/>
            </a:xfrm>
            <a:grpFill/>
          </p:grpSpPr>
          <p:sp>
            <p:nvSpPr>
              <p:cNvPr id="72" name="Diamond 71">
                <a:extLst>
                  <a:ext uri="{FF2B5EF4-FFF2-40B4-BE49-F238E27FC236}">
                    <a16:creationId xmlns:a16="http://schemas.microsoft.com/office/drawing/2014/main" id="{2761D4B2-4F10-9C4D-9585-468F22F1B04C}"/>
                  </a:ext>
                </a:extLst>
              </p:cNvPr>
              <p:cNvSpPr/>
              <p:nvPr/>
            </p:nvSpPr>
            <p:spPr>
              <a:xfrm>
                <a:off x="5885728" y="2292653"/>
                <a:ext cx="553163" cy="313155"/>
              </a:xfrm>
              <a:prstGeom prst="diamond">
                <a:avLst/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DEB10B0E-2AA5-DD4D-97F0-83C8A91207A5}"/>
                  </a:ext>
                </a:extLst>
              </p:cNvPr>
              <p:cNvSpPr/>
              <p:nvPr/>
            </p:nvSpPr>
            <p:spPr>
              <a:xfrm rot="16200000" flipV="1">
                <a:off x="6065692" y="2545789"/>
                <a:ext cx="471600" cy="277200"/>
              </a:xfrm>
              <a:prstGeom prst="parallelogram">
                <a:avLst>
                  <a:gd name="adj" fmla="val 55545"/>
                </a:avLst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4E6F82FD-D125-4448-B777-94959E7ABADE}"/>
                  </a:ext>
                </a:extLst>
              </p:cNvPr>
              <p:cNvSpPr/>
              <p:nvPr/>
            </p:nvSpPr>
            <p:spPr>
              <a:xfrm rot="5400000" flipH="1" flipV="1">
                <a:off x="5788492" y="2548179"/>
                <a:ext cx="471600" cy="277200"/>
              </a:xfrm>
              <a:prstGeom prst="parallelogram">
                <a:avLst>
                  <a:gd name="adj" fmla="val 55545"/>
                </a:avLst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12853CF-77CC-C141-97A9-DBC4ACC4CB89}"/>
                </a:ext>
              </a:extLst>
            </p:cNvPr>
            <p:cNvGrpSpPr/>
            <p:nvPr/>
          </p:nvGrpSpPr>
          <p:grpSpPr>
            <a:xfrm>
              <a:off x="3734042" y="3485580"/>
              <a:ext cx="554400" cy="629926"/>
              <a:chOff x="5885692" y="2292653"/>
              <a:chExt cx="554400" cy="629926"/>
            </a:xfrm>
            <a:grpFill/>
          </p:grpSpPr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630AD8D7-00DE-A64A-9534-7DB087EC7033}"/>
                  </a:ext>
                </a:extLst>
              </p:cNvPr>
              <p:cNvSpPr/>
              <p:nvPr/>
            </p:nvSpPr>
            <p:spPr>
              <a:xfrm>
                <a:off x="5885728" y="2292653"/>
                <a:ext cx="553163" cy="313155"/>
              </a:xfrm>
              <a:prstGeom prst="diamond">
                <a:avLst/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614C73E5-9741-1B4D-B316-6F3853732829}"/>
                  </a:ext>
                </a:extLst>
              </p:cNvPr>
              <p:cNvSpPr/>
              <p:nvPr/>
            </p:nvSpPr>
            <p:spPr>
              <a:xfrm rot="16200000" flipV="1">
                <a:off x="6065692" y="2545789"/>
                <a:ext cx="471600" cy="277200"/>
              </a:xfrm>
              <a:prstGeom prst="parallelogram">
                <a:avLst>
                  <a:gd name="adj" fmla="val 55545"/>
                </a:avLst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76B3882C-B0C0-EE48-8F40-77614D9AB2B9}"/>
                  </a:ext>
                </a:extLst>
              </p:cNvPr>
              <p:cNvSpPr/>
              <p:nvPr/>
            </p:nvSpPr>
            <p:spPr>
              <a:xfrm rot="5400000" flipH="1" flipV="1">
                <a:off x="5788492" y="2548179"/>
                <a:ext cx="471600" cy="277200"/>
              </a:xfrm>
              <a:prstGeom prst="parallelogram">
                <a:avLst>
                  <a:gd name="adj" fmla="val 55545"/>
                </a:avLst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225DA5B-378B-5C49-BBFC-FDD4AD2145CA}"/>
                </a:ext>
              </a:extLst>
            </p:cNvPr>
            <p:cNvGrpSpPr/>
            <p:nvPr/>
          </p:nvGrpSpPr>
          <p:grpSpPr>
            <a:xfrm>
              <a:off x="4559936" y="3014300"/>
              <a:ext cx="554400" cy="629926"/>
              <a:chOff x="5885692" y="2292653"/>
              <a:chExt cx="554400" cy="629926"/>
            </a:xfrm>
            <a:grpFill/>
          </p:grpSpPr>
          <p:sp>
            <p:nvSpPr>
              <p:cNvPr id="66" name="Diamond 65">
                <a:extLst>
                  <a:ext uri="{FF2B5EF4-FFF2-40B4-BE49-F238E27FC236}">
                    <a16:creationId xmlns:a16="http://schemas.microsoft.com/office/drawing/2014/main" id="{F37C2C02-A6B8-1C47-A189-0B3DEB71BD77}"/>
                  </a:ext>
                </a:extLst>
              </p:cNvPr>
              <p:cNvSpPr/>
              <p:nvPr/>
            </p:nvSpPr>
            <p:spPr>
              <a:xfrm>
                <a:off x="5885728" y="2292653"/>
                <a:ext cx="553163" cy="313155"/>
              </a:xfrm>
              <a:prstGeom prst="diamond">
                <a:avLst/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0796C631-6CD3-914C-AA50-BB7EEF34FD18}"/>
                  </a:ext>
                </a:extLst>
              </p:cNvPr>
              <p:cNvSpPr/>
              <p:nvPr/>
            </p:nvSpPr>
            <p:spPr>
              <a:xfrm rot="16200000" flipV="1">
                <a:off x="6065692" y="2545789"/>
                <a:ext cx="471600" cy="277200"/>
              </a:xfrm>
              <a:prstGeom prst="parallelogram">
                <a:avLst>
                  <a:gd name="adj" fmla="val 55545"/>
                </a:avLst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12DFFA00-FFC9-3449-BC47-B0EBC94C0A0D}"/>
                  </a:ext>
                </a:extLst>
              </p:cNvPr>
              <p:cNvSpPr/>
              <p:nvPr/>
            </p:nvSpPr>
            <p:spPr>
              <a:xfrm rot="5400000" flipH="1" flipV="1">
                <a:off x="5788492" y="2548179"/>
                <a:ext cx="471600" cy="277200"/>
              </a:xfrm>
              <a:prstGeom prst="parallelogram">
                <a:avLst>
                  <a:gd name="adj" fmla="val 55545"/>
                </a:avLst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3792FFF-6D1D-1745-9E5F-73C2EEAF20AF}"/>
                </a:ext>
              </a:extLst>
            </p:cNvPr>
            <p:cNvGrpSpPr/>
            <p:nvPr/>
          </p:nvGrpSpPr>
          <p:grpSpPr>
            <a:xfrm>
              <a:off x="4284285" y="3485580"/>
              <a:ext cx="554400" cy="629926"/>
              <a:chOff x="5885692" y="2292653"/>
              <a:chExt cx="554400" cy="629926"/>
            </a:xfrm>
            <a:grpFill/>
          </p:grpSpPr>
          <p:sp>
            <p:nvSpPr>
              <p:cNvPr id="63" name="Diamond 62">
                <a:extLst>
                  <a:ext uri="{FF2B5EF4-FFF2-40B4-BE49-F238E27FC236}">
                    <a16:creationId xmlns:a16="http://schemas.microsoft.com/office/drawing/2014/main" id="{7E1B0902-D2ED-9C4A-9087-6D8DA45F0A94}"/>
                  </a:ext>
                </a:extLst>
              </p:cNvPr>
              <p:cNvSpPr/>
              <p:nvPr/>
            </p:nvSpPr>
            <p:spPr>
              <a:xfrm>
                <a:off x="5885728" y="2292653"/>
                <a:ext cx="553163" cy="313155"/>
              </a:xfrm>
              <a:prstGeom prst="diamond">
                <a:avLst/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D058EA50-510E-4846-94C4-E768C1567F4F}"/>
                  </a:ext>
                </a:extLst>
              </p:cNvPr>
              <p:cNvSpPr/>
              <p:nvPr/>
            </p:nvSpPr>
            <p:spPr>
              <a:xfrm rot="16200000" flipV="1">
                <a:off x="6065692" y="2545789"/>
                <a:ext cx="471600" cy="277200"/>
              </a:xfrm>
              <a:prstGeom prst="parallelogram">
                <a:avLst>
                  <a:gd name="adj" fmla="val 55545"/>
                </a:avLst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CC041CD2-B2E0-8346-AAC6-AA21FAA43BB4}"/>
                  </a:ext>
                </a:extLst>
              </p:cNvPr>
              <p:cNvSpPr/>
              <p:nvPr/>
            </p:nvSpPr>
            <p:spPr>
              <a:xfrm rot="5400000" flipH="1" flipV="1">
                <a:off x="5788492" y="2548179"/>
                <a:ext cx="471600" cy="277200"/>
              </a:xfrm>
              <a:prstGeom prst="parallelogram">
                <a:avLst>
                  <a:gd name="adj" fmla="val 55545"/>
                </a:avLst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8E5DFD1-7787-874B-82AF-43EF5FE83C05}"/>
                </a:ext>
              </a:extLst>
            </p:cNvPr>
            <p:cNvGrpSpPr/>
            <p:nvPr/>
          </p:nvGrpSpPr>
          <p:grpSpPr>
            <a:xfrm>
              <a:off x="4827790" y="3485580"/>
              <a:ext cx="554400" cy="629926"/>
              <a:chOff x="5885692" y="2292653"/>
              <a:chExt cx="554400" cy="629926"/>
            </a:xfrm>
            <a:grpFill/>
          </p:grpSpPr>
          <p:sp>
            <p:nvSpPr>
              <p:cNvPr id="60" name="Diamond 59">
                <a:extLst>
                  <a:ext uri="{FF2B5EF4-FFF2-40B4-BE49-F238E27FC236}">
                    <a16:creationId xmlns:a16="http://schemas.microsoft.com/office/drawing/2014/main" id="{3BC572A1-33A4-2748-A0AF-CB4B462AF253}"/>
                  </a:ext>
                </a:extLst>
              </p:cNvPr>
              <p:cNvSpPr/>
              <p:nvPr/>
            </p:nvSpPr>
            <p:spPr>
              <a:xfrm>
                <a:off x="5885728" y="2292653"/>
                <a:ext cx="553163" cy="313155"/>
              </a:xfrm>
              <a:prstGeom prst="diamond">
                <a:avLst/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  <p:sp>
            <p:nvSpPr>
              <p:cNvPr id="61" name="Parallelogram 60">
                <a:extLst>
                  <a:ext uri="{FF2B5EF4-FFF2-40B4-BE49-F238E27FC236}">
                    <a16:creationId xmlns:a16="http://schemas.microsoft.com/office/drawing/2014/main" id="{04B78D83-EF95-2645-A8C2-BD088D3CCC73}"/>
                  </a:ext>
                </a:extLst>
              </p:cNvPr>
              <p:cNvSpPr/>
              <p:nvPr/>
            </p:nvSpPr>
            <p:spPr>
              <a:xfrm rot="16200000" flipV="1">
                <a:off x="6065692" y="2545789"/>
                <a:ext cx="471600" cy="277200"/>
              </a:xfrm>
              <a:prstGeom prst="parallelogram">
                <a:avLst>
                  <a:gd name="adj" fmla="val 55545"/>
                </a:avLst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31647835-2811-AD41-90AB-23A5AB7C0419}"/>
                  </a:ext>
                </a:extLst>
              </p:cNvPr>
              <p:cNvSpPr/>
              <p:nvPr/>
            </p:nvSpPr>
            <p:spPr>
              <a:xfrm rot="5400000" flipH="1" flipV="1">
                <a:off x="5788492" y="2548179"/>
                <a:ext cx="471600" cy="277200"/>
              </a:xfrm>
              <a:prstGeom prst="parallelogram">
                <a:avLst>
                  <a:gd name="adj" fmla="val 55545"/>
                </a:avLst>
              </a:prstGeom>
              <a:grpFill/>
              <a:ln w="76200">
                <a:solidFill>
                  <a:srgbClr val="FFFDE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042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>n/a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Cameron Porter</cp:lastModifiedBy>
  <cp:revision>18</cp:revision>
  <dcterms:created xsi:type="dcterms:W3CDTF">2016-01-03T12:19:49Z</dcterms:created>
  <dcterms:modified xsi:type="dcterms:W3CDTF">2019-05-27T20:52:35Z</dcterms:modified>
  <cp:category/>
</cp:coreProperties>
</file>