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 with Visual Studio and Blend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2015</a:t>
            </a:r>
          </a:p>
          <a:p>
            <a:pPr lvl="1"/>
            <a:r>
              <a:rPr lang="en-US" dirty="0"/>
              <a:t>Versions of the software suite</a:t>
            </a:r>
          </a:p>
          <a:p>
            <a:pPr lvl="1"/>
            <a:r>
              <a:rPr lang="en-US" dirty="0"/>
              <a:t>Usage case for each </a:t>
            </a:r>
            <a:r>
              <a:rPr lang="en-US" dirty="0" smtClean="0"/>
              <a:t>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444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270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803</TotalTime>
  <Words>26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Chapter One</vt:lpstr>
      <vt:lpstr>Agenda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Cameron McKay</dc:creator>
  <cp:lastModifiedBy>Cameron McKay</cp:lastModifiedBy>
  <cp:revision>3</cp:revision>
  <dcterms:created xsi:type="dcterms:W3CDTF">2016-04-17T22:33:55Z</dcterms:created>
  <dcterms:modified xsi:type="dcterms:W3CDTF">2016-04-18T11:57:37Z</dcterms:modified>
</cp:coreProperties>
</file>