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C706-1BF8-4755-BA23-E76A81FAEBC7}" type="datetimeFigureOut">
              <a:rPr lang="es-CO" smtClean="0"/>
              <a:pPr/>
              <a:t>18/11/2012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331D-20C2-4F45-8CF8-C08DBAA1E7F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330866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C706-1BF8-4755-BA23-E76A81FAEBC7}" type="datetimeFigureOut">
              <a:rPr lang="es-CO" smtClean="0"/>
              <a:pPr/>
              <a:t>18/11/2012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331D-20C2-4F45-8CF8-C08DBAA1E7F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21630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C706-1BF8-4755-BA23-E76A81FAEBC7}" type="datetimeFigureOut">
              <a:rPr lang="es-CO" smtClean="0"/>
              <a:pPr/>
              <a:t>18/11/2012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331D-20C2-4F45-8CF8-C08DBAA1E7F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13524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C706-1BF8-4755-BA23-E76A81FAEBC7}" type="datetimeFigureOut">
              <a:rPr lang="es-CO" smtClean="0"/>
              <a:pPr/>
              <a:t>18/11/2012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331D-20C2-4F45-8CF8-C08DBAA1E7F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11896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C706-1BF8-4755-BA23-E76A81FAEBC7}" type="datetimeFigureOut">
              <a:rPr lang="es-CO" smtClean="0"/>
              <a:pPr/>
              <a:t>18/11/2012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331D-20C2-4F45-8CF8-C08DBAA1E7F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52257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C706-1BF8-4755-BA23-E76A81FAEBC7}" type="datetimeFigureOut">
              <a:rPr lang="es-CO" smtClean="0"/>
              <a:pPr/>
              <a:t>18/11/2012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331D-20C2-4F45-8CF8-C08DBAA1E7F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0423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C706-1BF8-4755-BA23-E76A81FAEBC7}" type="datetimeFigureOut">
              <a:rPr lang="es-CO" smtClean="0"/>
              <a:pPr/>
              <a:t>18/11/2012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331D-20C2-4F45-8CF8-C08DBAA1E7F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91061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C706-1BF8-4755-BA23-E76A81FAEBC7}" type="datetimeFigureOut">
              <a:rPr lang="es-CO" smtClean="0"/>
              <a:pPr/>
              <a:t>18/11/2012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331D-20C2-4F45-8CF8-C08DBAA1E7F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248191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C706-1BF8-4755-BA23-E76A81FAEBC7}" type="datetimeFigureOut">
              <a:rPr lang="es-CO" smtClean="0"/>
              <a:pPr/>
              <a:t>18/11/2012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331D-20C2-4F45-8CF8-C08DBAA1E7F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50110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C706-1BF8-4755-BA23-E76A81FAEBC7}" type="datetimeFigureOut">
              <a:rPr lang="es-CO" smtClean="0"/>
              <a:pPr/>
              <a:t>18/11/2012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331D-20C2-4F45-8CF8-C08DBAA1E7F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73038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C706-1BF8-4755-BA23-E76A81FAEBC7}" type="datetimeFigureOut">
              <a:rPr lang="es-CO" smtClean="0"/>
              <a:pPr/>
              <a:t>18/11/2012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A331D-20C2-4F45-8CF8-C08DBAA1E7F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44486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9C706-1BF8-4755-BA23-E76A81FAEBC7}" type="datetimeFigureOut">
              <a:rPr lang="es-CO" smtClean="0"/>
              <a:pPr/>
              <a:t>18/11/2012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A331D-20C2-4F45-8CF8-C08DBAA1E7F9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xmlns="" val="14196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IO\AppData\Local\Temp\x10sctmp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38385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184163" y="570238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 deben poder eliminar, agregar, los logos </a:t>
            </a:r>
            <a:r>
              <a:rPr lang="es-CO" dirty="0" err="1" smtClean="0"/>
              <a:t>icontec</a:t>
            </a:r>
            <a:r>
              <a:rPr lang="es-CO" dirty="0" smtClean="0"/>
              <a:t> del home, poder añadir más </a:t>
            </a:r>
            <a:r>
              <a:rPr lang="es-CO" dirty="0" err="1" smtClean="0"/>
              <a:t>imagenes</a:t>
            </a:r>
            <a:endParaRPr lang="es-CO" dirty="0" smtClean="0"/>
          </a:p>
          <a:p>
            <a:endParaRPr lang="es-CO" dirty="0"/>
          </a:p>
        </p:txBody>
      </p:sp>
      <p:pic>
        <p:nvPicPr>
          <p:cNvPr id="1028" name="Picture 4" descr="C:\Users\VAIO\AppData\Local\Temp\x10sctmp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62774"/>
            <a:ext cx="8376866" cy="39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23528" y="2455566"/>
            <a:ext cx="832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Los indicadores económicos se deben actualizar automáticamente </a:t>
            </a:r>
            <a:endParaRPr lang="es-CO" dirty="0"/>
          </a:p>
        </p:txBody>
      </p:sp>
      <p:sp>
        <p:nvSpPr>
          <p:cNvPr id="6" name="5 Rectángulo"/>
          <p:cNvSpPr/>
          <p:nvPr/>
        </p:nvSpPr>
        <p:spPr>
          <a:xfrm>
            <a:off x="169971" y="2921169"/>
            <a:ext cx="6246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http://www.saldefrutas.com/mbabreton/index.php</a:t>
            </a:r>
            <a:endParaRPr lang="es-CO" dirty="0"/>
          </a:p>
        </p:txBody>
      </p:sp>
      <p:pic>
        <p:nvPicPr>
          <p:cNvPr id="3074" name="Picture 2" descr="C:\Users\VAIO\AppData\Local\Temp\x10sctmp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971" y="3429000"/>
            <a:ext cx="5286375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5456346" y="3429000"/>
            <a:ext cx="307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Esta información también ser administrable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345410" y="5934670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OJO: esta página esta en 2 idiomas, español e ingles, Los contenidos están montados casi todos por favor no borrarlos.</a:t>
            </a:r>
            <a:endParaRPr lang="es-CO" dirty="0"/>
          </a:p>
        </p:txBody>
      </p:sp>
      <p:sp>
        <p:nvSpPr>
          <p:cNvPr id="7" name="6 Rectángulo"/>
          <p:cNvSpPr/>
          <p:nvPr/>
        </p:nvSpPr>
        <p:spPr>
          <a:xfrm>
            <a:off x="5724128" y="4150460"/>
            <a:ext cx="312685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/>
          </a:p>
          <a:p>
            <a:r>
              <a:rPr lang="es-CO" dirty="0"/>
              <a:t>Todos los visitantes a la página sin necesidad de registrarse, podrán ingresar al chat. </a:t>
            </a:r>
          </a:p>
          <a:p>
            <a:r>
              <a:rPr lang="es-CO" dirty="0" smtClean="0"/>
              <a:t>Todos </a:t>
            </a:r>
            <a:r>
              <a:rPr lang="es-CO" dirty="0"/>
              <a:t>los visitantes podrán conversar con el administrador. </a:t>
            </a:r>
          </a:p>
          <a:p>
            <a:r>
              <a:rPr lang="es-CO" dirty="0" smtClean="0"/>
              <a:t>No </a:t>
            </a:r>
            <a:r>
              <a:rPr lang="es-CO" dirty="0"/>
              <a:t>se almacenarán registros ni conversaciones. </a:t>
            </a:r>
          </a:p>
          <a:p>
            <a:r>
              <a:rPr lang="es-CO" dirty="0"/>
              <a:t>	</a:t>
            </a:r>
          </a:p>
        </p:txBody>
      </p:sp>
      <p:pic>
        <p:nvPicPr>
          <p:cNvPr id="8" name="Picture 2" descr="C:\Users\VAIO\AppData\Local\Temp\x10sctm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4075" y="4928771"/>
            <a:ext cx="847725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788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7504" y="188640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http://www.saldefrutas.com/mbabreton/quienes_somos.php</a:t>
            </a:r>
            <a:endParaRPr lang="es-CO" dirty="0"/>
          </a:p>
        </p:txBody>
      </p:sp>
      <p:pic>
        <p:nvPicPr>
          <p:cNvPr id="2050" name="Picture 2" descr="C:\Users\VAIO\AppData\Local\Temp\x10sctmp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7972"/>
            <a:ext cx="7430666" cy="331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3563888" y="3356992"/>
            <a:ext cx="1152128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 flipV="1">
            <a:off x="4716016" y="3284984"/>
            <a:ext cx="1152128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086708" y="4437112"/>
            <a:ext cx="4221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 debe poder administrar el texto y la imagen de misión, visión y política de calidad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19146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AIO\AppData\Local\Temp\x10sctmp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197179" cy="47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"/>
          <p:cNvCxnSpPr/>
          <p:nvPr/>
        </p:nvCxnSpPr>
        <p:spPr>
          <a:xfrm>
            <a:off x="1115616" y="620688"/>
            <a:ext cx="2376264" cy="454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83568" y="908720"/>
            <a:ext cx="2808312" cy="426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2195736" y="1628800"/>
            <a:ext cx="1296144" cy="354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H="1">
            <a:off x="3491880" y="1412776"/>
            <a:ext cx="1800200" cy="375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259632" y="537321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Poder administrar titulo, texto, fecha e imagen, es necesario que lo que se monta aquí se vea en el home reflejado.</a:t>
            </a:r>
            <a:endParaRPr lang="es-CO" dirty="0"/>
          </a:p>
        </p:txBody>
      </p:sp>
      <p:pic>
        <p:nvPicPr>
          <p:cNvPr id="3076" name="Picture 4" descr="C:\Users\VAIO\AppData\Local\Temp\x10sctmp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20688"/>
            <a:ext cx="5138217" cy="361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0560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VAIO\AppData\Local\Temp\x10sctmp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57" y="476672"/>
            <a:ext cx="9744075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2 Conector recto"/>
          <p:cNvCxnSpPr/>
          <p:nvPr/>
        </p:nvCxnSpPr>
        <p:spPr>
          <a:xfrm>
            <a:off x="3491880" y="2780928"/>
            <a:ext cx="1411314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/>
        </p:nvCxnSpPr>
        <p:spPr>
          <a:xfrm flipV="1">
            <a:off x="4903194" y="3284984"/>
            <a:ext cx="125298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059832" y="450912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Poder administrar texto e imagen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428828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IO\AppData\Local\Temp\x10sctmp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" y="548680"/>
            <a:ext cx="90868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"/>
          <p:cNvCxnSpPr/>
          <p:nvPr/>
        </p:nvCxnSpPr>
        <p:spPr>
          <a:xfrm>
            <a:off x="3491880" y="2780928"/>
            <a:ext cx="1411314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 flipV="1">
            <a:off x="4903194" y="3284984"/>
            <a:ext cx="125298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059832" y="450912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Poder administrar texto e imagen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44848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AIO\AppData\Local\Temp\x10sctmp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8743950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"/>
          <p:cNvCxnSpPr/>
          <p:nvPr/>
        </p:nvCxnSpPr>
        <p:spPr>
          <a:xfrm>
            <a:off x="7308304" y="1628800"/>
            <a:ext cx="936104" cy="155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7380312" y="2405075"/>
            <a:ext cx="864096" cy="77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8388424" y="2492896"/>
            <a:ext cx="24482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Desde el administrador se debe poder cargar la hoja de seguridad y la tarjeta de emergencia para que el visitador de la página los debe poder descargar.</a:t>
            </a:r>
          </a:p>
          <a:p>
            <a:endParaRPr lang="es-CO" dirty="0"/>
          </a:p>
          <a:p>
            <a:r>
              <a:rPr lang="es-CO" dirty="0"/>
              <a:t>P</a:t>
            </a:r>
            <a:r>
              <a:rPr lang="es-CO" dirty="0" smtClean="0"/>
              <a:t>oder administrar texto.</a:t>
            </a:r>
          </a:p>
          <a:p>
            <a:endParaRPr lang="es-CO" dirty="0"/>
          </a:p>
          <a:p>
            <a:r>
              <a:rPr lang="es-CO" dirty="0" smtClean="0"/>
              <a:t>Poder cambiar los campos de la tabla de la ficha técnica</a:t>
            </a:r>
            <a:endParaRPr lang="es-CO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5076056" y="2996952"/>
            <a:ext cx="3168352" cy="184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 flipV="1">
            <a:off x="5724128" y="3181350"/>
            <a:ext cx="2520280" cy="291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490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VAIO\AppData\Local\Temp\x10sctmp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0011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95536" y="218698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Poder agregar, eliminar, editar los botones de productos.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xmlns="" val="631867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197</Words>
  <Application>Microsoft Office PowerPoint</Application>
  <PresentationFormat>Presentación en pantalla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VAIO</dc:creator>
  <cp:lastModifiedBy>JHONNATAN</cp:lastModifiedBy>
  <cp:revision>8</cp:revision>
  <dcterms:created xsi:type="dcterms:W3CDTF">2012-11-13T16:42:56Z</dcterms:created>
  <dcterms:modified xsi:type="dcterms:W3CDTF">2012-11-19T00:49:42Z</dcterms:modified>
</cp:coreProperties>
</file>