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9" r:id="rId5"/>
    <p:sldId id="262" r:id="rId6"/>
    <p:sldId id="273" r:id="rId7"/>
    <p:sldId id="274" r:id="rId8"/>
    <p:sldId id="275" r:id="rId9"/>
    <p:sldId id="270" r:id="rId10"/>
    <p:sldId id="271" r:id="rId11"/>
    <p:sldId id="272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8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7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9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3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283D-F39B-493F-A144-AD1055C9CE7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785938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Challenge! </a:t>
            </a:r>
            <a:br>
              <a:rPr lang="en-US" sz="6000" b="1" dirty="0"/>
            </a:b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8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need to use the address table</a:t>
            </a:r>
          </a:p>
          <a:p>
            <a:pPr marL="0" indent="0">
              <a:buNone/>
            </a:pPr>
            <a:r>
              <a:rPr lang="en-US" dirty="0"/>
              <a:t>You will also need to use COUNT and DISTINCT</a:t>
            </a:r>
          </a:p>
        </p:txBody>
      </p:sp>
    </p:spTree>
    <p:extLst>
      <p:ext uri="{BB962C8B-B14F-4D97-AF65-F5344CB8AC3E}">
        <p14:creationId xmlns:p14="http://schemas.microsoft.com/office/powerpoint/2010/main" val="331094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COUNT(DISTINCT(district)) </a:t>
            </a:r>
          </a:p>
          <a:p>
            <a:pPr marL="0" indent="0">
              <a:buNone/>
            </a:pPr>
            <a:r>
              <a:rPr lang="en-US" b="1" dirty="0"/>
              <a:t>FROM address;</a:t>
            </a:r>
          </a:p>
        </p:txBody>
      </p:sp>
    </p:spTree>
    <p:extLst>
      <p:ext uri="{BB962C8B-B14F-4D97-AF65-F5344CB8AC3E}">
        <p14:creationId xmlns:p14="http://schemas.microsoft.com/office/powerpoint/2010/main" val="413907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Retrieve the list of names for those distinct districts from the previous question.</a:t>
            </a:r>
          </a:p>
        </p:txBody>
      </p:sp>
    </p:spTree>
    <p:extLst>
      <p:ext uri="{BB962C8B-B14F-4D97-AF65-F5344CB8AC3E}">
        <p14:creationId xmlns:p14="http://schemas.microsoft.com/office/powerpoint/2010/main" val="248610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again need to use the address table</a:t>
            </a:r>
          </a:p>
          <a:p>
            <a:pPr marL="0" indent="0">
              <a:buNone/>
            </a:pPr>
            <a:r>
              <a:rPr lang="en-US" dirty="0"/>
              <a:t>This will be very similar to the previous challenge</a:t>
            </a:r>
          </a:p>
        </p:txBody>
      </p:sp>
    </p:spTree>
    <p:extLst>
      <p:ext uri="{BB962C8B-B14F-4D97-AF65-F5344CB8AC3E}">
        <p14:creationId xmlns:p14="http://schemas.microsoft.com/office/powerpoint/2010/main" val="2524075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DISTINCT(district) FROM address;</a:t>
            </a:r>
          </a:p>
        </p:txBody>
      </p:sp>
    </p:spTree>
    <p:extLst>
      <p:ext uri="{BB962C8B-B14F-4D97-AF65-F5344CB8AC3E}">
        <p14:creationId xmlns:p14="http://schemas.microsoft.com/office/powerpoint/2010/main" val="271487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films have a rating of R and a replacement cost between $5 and $15?</a:t>
            </a:r>
          </a:p>
        </p:txBody>
      </p:sp>
    </p:spTree>
    <p:extLst>
      <p:ext uri="{BB962C8B-B14F-4D97-AF65-F5344CB8AC3E}">
        <p14:creationId xmlns:p14="http://schemas.microsoft.com/office/powerpoint/2010/main" val="280881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need to use the film table.</a:t>
            </a:r>
          </a:p>
          <a:p>
            <a:pPr marL="0" indent="0">
              <a:buNone/>
            </a:pPr>
            <a:r>
              <a:rPr lang="en-US" dirty="0"/>
              <a:t>You may also need to use BETWEEN and a WHERE statement with a comparison operator.</a:t>
            </a:r>
          </a:p>
        </p:txBody>
      </p:sp>
    </p:spTree>
    <p:extLst>
      <p:ext uri="{BB962C8B-B14F-4D97-AF65-F5344CB8AC3E}">
        <p14:creationId xmlns:p14="http://schemas.microsoft.com/office/powerpoint/2010/main" val="44396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COUNT(*) FROM film</a:t>
            </a:r>
          </a:p>
          <a:p>
            <a:pPr marL="0" indent="0">
              <a:buNone/>
            </a:pPr>
            <a:r>
              <a:rPr lang="en-US" b="1" dirty="0"/>
              <a:t>WHERE rating = 'R'</a:t>
            </a:r>
          </a:p>
          <a:p>
            <a:pPr marL="0" indent="0">
              <a:buNone/>
            </a:pPr>
            <a:r>
              <a:rPr lang="en-US" b="1" dirty="0"/>
              <a:t>AND </a:t>
            </a:r>
            <a:r>
              <a:rPr lang="en-US" b="1" dirty="0" err="1"/>
              <a:t>replacement_cost</a:t>
            </a:r>
            <a:r>
              <a:rPr lang="en-US" b="1" dirty="0"/>
              <a:t> BETWEEN 5 AND 15;</a:t>
            </a:r>
          </a:p>
        </p:txBody>
      </p:sp>
    </p:spTree>
    <p:extLst>
      <p:ext uri="{BB962C8B-B14F-4D97-AF65-F5344CB8AC3E}">
        <p14:creationId xmlns:p14="http://schemas.microsoft.com/office/powerpoint/2010/main" val="2981316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films have the word Truman somewhere in the title?</a:t>
            </a:r>
          </a:p>
        </p:txBody>
      </p:sp>
    </p:spTree>
    <p:extLst>
      <p:ext uri="{BB962C8B-B14F-4D97-AF65-F5344CB8AC3E}">
        <p14:creationId xmlns:p14="http://schemas.microsoft.com/office/powerpoint/2010/main" val="323492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need to use the film table</a:t>
            </a:r>
          </a:p>
          <a:p>
            <a:pPr marL="0" indent="0">
              <a:buNone/>
            </a:pPr>
            <a:r>
              <a:rPr lang="en-US" dirty="0"/>
              <a:t>You will also need to use LIKE with a wildcard operator</a:t>
            </a:r>
          </a:p>
        </p:txBody>
      </p:sp>
    </p:spTree>
    <p:extLst>
      <p:ext uri="{BB962C8B-B14F-4D97-AF65-F5344CB8AC3E}">
        <p14:creationId xmlns:p14="http://schemas.microsoft.com/office/powerpoint/2010/main" val="271250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 Challenge Tasks utilizing all the skills you’ve learned so far!</a:t>
            </a:r>
          </a:p>
          <a:p>
            <a:r>
              <a:rPr lang="en-US" dirty="0"/>
              <a:t>Hints to the challenge</a:t>
            </a:r>
          </a:p>
          <a:p>
            <a:r>
              <a:rPr lang="en-US" dirty="0"/>
              <a:t>Solution to the challenge</a:t>
            </a:r>
          </a:p>
          <a:p>
            <a:endParaRPr lang="en-US" dirty="0"/>
          </a:p>
          <a:p>
            <a:r>
              <a:rPr lang="en-US" dirty="0"/>
              <a:t>Challenges are going to be difficult, so try breaking down the problem into individual tasks! </a:t>
            </a:r>
          </a:p>
        </p:txBody>
      </p:sp>
    </p:spTree>
    <p:extLst>
      <p:ext uri="{BB962C8B-B14F-4D97-AF65-F5344CB8AC3E}">
        <p14:creationId xmlns:p14="http://schemas.microsoft.com/office/powerpoint/2010/main" val="209967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COUNT(*) FROM film</a:t>
            </a:r>
          </a:p>
          <a:p>
            <a:pPr marL="0" indent="0">
              <a:buNone/>
            </a:pPr>
            <a:r>
              <a:rPr lang="en-US" b="1" dirty="0"/>
              <a:t>WHERE title LIKE '%Truman%';</a:t>
            </a:r>
          </a:p>
        </p:txBody>
      </p:sp>
    </p:spTree>
    <p:extLst>
      <p:ext uri="{BB962C8B-B14F-4D97-AF65-F5344CB8AC3E}">
        <p14:creationId xmlns:p14="http://schemas.microsoft.com/office/powerpoint/2010/main" val="4250987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job!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go learn some more!</a:t>
            </a:r>
          </a:p>
        </p:txBody>
      </p:sp>
    </p:spTree>
    <p:extLst>
      <p:ext uri="{BB962C8B-B14F-4D97-AF65-F5344CB8AC3E}">
        <p14:creationId xmlns:p14="http://schemas.microsoft.com/office/powerpoint/2010/main" val="90100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payment transactions were greater than $5.00?</a:t>
            </a:r>
          </a:p>
        </p:txBody>
      </p:sp>
    </p:spTree>
    <p:extLst>
      <p:ext uri="{BB962C8B-B14F-4D97-AF65-F5344CB8AC3E}">
        <p14:creationId xmlns:p14="http://schemas.microsoft.com/office/powerpoint/2010/main" val="345061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need to use the payment table</a:t>
            </a:r>
          </a:p>
          <a:p>
            <a:pPr marL="0" indent="0">
              <a:buNone/>
            </a:pPr>
            <a:r>
              <a:rPr lang="en-US" dirty="0"/>
              <a:t>You will also need to use COUNT and WHERE along with some comparison operator</a:t>
            </a:r>
          </a:p>
        </p:txBody>
      </p:sp>
    </p:spTree>
    <p:extLst>
      <p:ext uri="{BB962C8B-B14F-4D97-AF65-F5344CB8AC3E}">
        <p14:creationId xmlns:p14="http://schemas.microsoft.com/office/powerpoint/2010/main" val="147141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COUNT(amount) FROM payment</a:t>
            </a:r>
          </a:p>
          <a:p>
            <a:pPr marL="0" indent="0">
              <a:buNone/>
            </a:pPr>
            <a:r>
              <a:rPr lang="en-US" b="1" dirty="0"/>
              <a:t>WHERE amount &gt; 5;</a:t>
            </a:r>
          </a:p>
        </p:txBody>
      </p:sp>
    </p:spTree>
    <p:extLst>
      <p:ext uri="{BB962C8B-B14F-4D97-AF65-F5344CB8AC3E}">
        <p14:creationId xmlns:p14="http://schemas.microsoft.com/office/powerpoint/2010/main" val="278649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actors have a first name that starts with the letter P?</a:t>
            </a:r>
          </a:p>
        </p:txBody>
      </p:sp>
    </p:spTree>
    <p:extLst>
      <p:ext uri="{BB962C8B-B14F-4D97-AF65-F5344CB8AC3E}">
        <p14:creationId xmlns:p14="http://schemas.microsoft.com/office/powerpoint/2010/main" val="162397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need to use the actor table</a:t>
            </a:r>
          </a:p>
          <a:p>
            <a:pPr marL="0" indent="0">
              <a:buNone/>
            </a:pPr>
            <a:r>
              <a:rPr lang="en-US" dirty="0"/>
              <a:t>You will also need to use LIKE and a wildcard operator, such as % or _ </a:t>
            </a:r>
          </a:p>
        </p:txBody>
      </p:sp>
    </p:spTree>
    <p:extLst>
      <p:ext uri="{BB962C8B-B14F-4D97-AF65-F5344CB8AC3E}">
        <p14:creationId xmlns:p14="http://schemas.microsoft.com/office/powerpoint/2010/main" val="331094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COUNT(*) FROM actor</a:t>
            </a:r>
          </a:p>
          <a:p>
            <a:pPr marL="0" indent="0">
              <a:buNone/>
            </a:pPr>
            <a:r>
              <a:rPr lang="en-US" b="1" dirty="0"/>
              <a:t>WHERE </a:t>
            </a:r>
            <a:r>
              <a:rPr lang="en-US" b="1" dirty="0" err="1"/>
              <a:t>first_name</a:t>
            </a:r>
            <a:r>
              <a:rPr lang="en-US" b="1" dirty="0"/>
              <a:t> LIKE 'P%';</a:t>
            </a:r>
          </a:p>
        </p:txBody>
      </p:sp>
    </p:spTree>
    <p:extLst>
      <p:ext uri="{BB962C8B-B14F-4D97-AF65-F5344CB8AC3E}">
        <p14:creationId xmlns:p14="http://schemas.microsoft.com/office/powerpoint/2010/main" val="413907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unique districts are our customers from?</a:t>
            </a:r>
          </a:p>
        </p:txBody>
      </p:sp>
    </p:spTree>
    <p:extLst>
      <p:ext uri="{BB962C8B-B14F-4D97-AF65-F5344CB8AC3E}">
        <p14:creationId xmlns:p14="http://schemas.microsoft.com/office/powerpoint/2010/main" val="162397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21916</TotalTime>
  <Words>344</Words>
  <Application>Microsoft Office PowerPoint</Application>
  <PresentationFormat>On-screen Show (16:9)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Challenge!  </vt:lpstr>
      <vt:lpstr>Overview</vt:lpstr>
      <vt:lpstr>Challenge </vt:lpstr>
      <vt:lpstr>Hints</vt:lpstr>
      <vt:lpstr>SOLUTION</vt:lpstr>
      <vt:lpstr>Challenge </vt:lpstr>
      <vt:lpstr>Hints</vt:lpstr>
      <vt:lpstr>SOLUTION</vt:lpstr>
      <vt:lpstr>Challenge </vt:lpstr>
      <vt:lpstr>Hints</vt:lpstr>
      <vt:lpstr>SOLUTION</vt:lpstr>
      <vt:lpstr>Challenge </vt:lpstr>
      <vt:lpstr>Hints</vt:lpstr>
      <vt:lpstr>SOLUTION</vt:lpstr>
      <vt:lpstr>Challenge </vt:lpstr>
      <vt:lpstr>Hints</vt:lpstr>
      <vt:lpstr>SOLUTION</vt:lpstr>
      <vt:lpstr>Challenge </vt:lpstr>
      <vt:lpstr>Hints</vt:lpstr>
      <vt:lpstr>SOLUTION</vt:lpstr>
      <vt:lpstr>Great job!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 PostgreSQL Installation</dc:title>
  <dc:creator>Marcial</dc:creator>
  <cp:lastModifiedBy>Amado, Christian</cp:lastModifiedBy>
  <cp:revision>37</cp:revision>
  <dcterms:created xsi:type="dcterms:W3CDTF">2016-02-28T02:09:47Z</dcterms:created>
  <dcterms:modified xsi:type="dcterms:W3CDTF">2024-11-19T22:54:12Z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2024-11-19T22:54:12Z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bf04d35d-426f-4ccb-b66f-a3a36cc8f73c</vt:lpwstr>
  </property>
  <property fmtid="{D5CDD505-2E9C-101B-9397-08002B2CF9AE}" pid="8" name="MSIP_Label_ea60d57e-af5b-4752-ac57-3e4f28ca11dc_ContentBits">
    <vt:lpwstr>0</vt:lpwstr>
  </property>
</Properties>
</file>