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382"/>
    <p:restoredTop sz="94682"/>
  </p:normalViewPr>
  <p:slideViewPr>
    <p:cSldViewPr snapToGrid="0" snapToObjects="1">
      <p:cViewPr varScale="1">
        <p:scale>
          <a:sx n="70" d="100"/>
          <a:sy n="70" d="100"/>
        </p:scale>
        <p:origin x="18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AD096-D4FF-2D4C-992C-8853C2732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065038-2BFA-1241-A080-D046F0DAF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1BE1E-0557-7448-B8CA-33483793C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19283-A1BA-E84D-B1E8-691F648DD949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74798-E99D-244A-B809-872F8FB0C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D4A80-8038-284B-AA4D-99DA373D2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E4071-4391-9E4A-9155-8233ED48A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63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270B8-E157-6F4B-A8D4-F69013708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A3ABF-3FC1-3D43-B913-1BEAE49D1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103BA-A0F2-E149-99D1-1D0A00374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19283-A1BA-E84D-B1E8-691F648DD949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F987D-D573-2C49-BDA7-8531411B6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4F566-7708-BD4B-9ACF-FF5BDC7E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E4071-4391-9E4A-9155-8233ED48A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96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80CE2B-864A-D94F-B8AF-DB572D0E0A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2237C8-70CA-E84F-B657-BFB6148B3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02368-5D37-3644-BDD8-D4811D761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19283-A1BA-E84D-B1E8-691F648DD949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01849-4EEE-CE4E-A7DF-04EC65B05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2A7A2-D8AB-F94D-A6DB-632F42E1B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E4071-4391-9E4A-9155-8233ED48A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4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BA8A7-1694-9F42-A850-BA0A201E7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149E5-140C-8B44-8474-7E85F444A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04B57-AF5B-2B46-B8A9-DD3A868E5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19283-A1BA-E84D-B1E8-691F648DD949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9EDE0-ACE3-7841-85E6-38D52E207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9BE66-6B81-C24A-A505-984056809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E4071-4391-9E4A-9155-8233ED48A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1CE3E-CCCF-4044-8988-C47D7DD2F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2D4F0-E585-334D-8FA3-80445E61E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E7EB3-5CC8-FA4A-9ADD-3E9543DBE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19283-A1BA-E84D-B1E8-691F648DD949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02DA0-AAC7-5D4D-AB08-2F5161D52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555DB-220C-5F48-B550-ED3E80DD5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E4071-4391-9E4A-9155-8233ED48A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1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53F96-1008-614D-A9CF-F24D5EAE7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3155C-588F-4049-82CA-ED2D2C2FA2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D8A4F-1CC1-E246-858A-3FACA2465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AB927-D10A-D74A-8F79-C08DDDB5F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19283-A1BA-E84D-B1E8-691F648DD949}" type="datetimeFigureOut">
              <a:rPr lang="en-US" smtClean="0"/>
              <a:t>5/10/19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8FBAE-A458-0D45-9BAF-20EA9C2B5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8B2F9-C94E-0242-B011-719CC45FD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E4071-4391-9E4A-9155-8233ED48A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01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B96A4-F5EE-F243-8BA0-F5D2E9064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A5B19-F084-714A-ADB7-0416B3DCD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8A8C5A-5B2B-8B41-94BB-0AD927F70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32F5DB-B6DE-F744-A6CD-F410D9497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2CCA56-3DA1-654B-81B0-BBD2BBED4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1D3A77-7BF5-5040-8B83-6C8C2B875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19283-A1BA-E84D-B1E8-691F648DD949}" type="datetimeFigureOut">
              <a:rPr lang="en-US" smtClean="0"/>
              <a:t>5/10/19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280F54-F24D-C945-B05E-A915AEF42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D65302-A732-DB49-8184-EB25B27BE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E4071-4391-9E4A-9155-8233ED48A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17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4DFA4-279A-6344-81BC-60D9F0CB2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C35A0C-D129-1742-83BF-1A6E2511E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19283-A1BA-E84D-B1E8-691F648DD949}" type="datetimeFigureOut">
              <a:rPr lang="en-US" smtClean="0"/>
              <a:t>5/10/19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5063E3-85D0-6D47-B327-AF6D9E876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F08C2-D826-3C4C-B372-6F300BB16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E4071-4391-9E4A-9155-8233ED48A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46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01C999-8E2F-A046-8317-61790F5DF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19283-A1BA-E84D-B1E8-691F648DD949}" type="datetimeFigureOut">
              <a:rPr lang="en-US" smtClean="0"/>
              <a:t>5/10/19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ECFCE8-9700-1646-809D-F34F3FA70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B3B430-0C56-1D4A-A233-BF45F7E17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E4071-4391-9E4A-9155-8233ED48A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52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1B322-1BC3-5645-BD4D-5B25512CD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9920F-6A9C-0B4E-A882-001B5814D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573F16-F11F-4349-80C8-7E5D60084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097FE-C8FA-6541-84D8-433637D1E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19283-A1BA-E84D-B1E8-691F648DD949}" type="datetimeFigureOut">
              <a:rPr lang="en-US" smtClean="0"/>
              <a:t>5/10/19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29BC3-DCB7-C44A-A57E-705E6F17E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F5C26-63BB-9246-B94D-CD0855929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E4071-4391-9E4A-9155-8233ED48A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25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D5D80-615D-474A-A794-977D971CA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5346D-F944-D94E-8A41-E212490A90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95A73-42EC-EE46-B6C9-233F99131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2BAC6-0452-CF4D-AA7A-8C67F507F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19283-A1BA-E84D-B1E8-691F648DD949}" type="datetimeFigureOut">
              <a:rPr lang="en-US" smtClean="0"/>
              <a:t>5/10/19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0FAF7-93C2-6447-BFFE-3FF350826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ADF38-6DC9-F14C-8B79-3F5082428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E4071-4391-9E4A-9155-8233ED48A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7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89AC6-28F9-6F46-B1F0-51B031485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096B0-9A92-1841-84A1-0C33E0137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D04EC-D830-BA4D-A11D-74215EEA43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19283-A1BA-E84D-B1E8-691F648DD949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9EB64-414C-CC41-B3E5-81D4EEE31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F0C93-7143-5C4A-9BF9-8B6878C8F6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E4071-4391-9E4A-9155-8233ED48A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7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1B984-254B-E445-99F4-1D34B43A7D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[ Intervention Name ]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98508-48DE-C648-9830-BC6D773E9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hangingPunct="0"/>
            <a:r>
              <a:rPr lang="en-US" dirty="0"/>
              <a:t>Research Lead: [ Researcher Name ]</a:t>
            </a:r>
          </a:p>
          <a:p>
            <a:pPr hangingPunct="0"/>
            <a:r>
              <a:rPr lang="en-US" dirty="0"/>
              <a:t>Engineering Lead: [ Engineer Name ]</a:t>
            </a:r>
          </a:p>
          <a:p>
            <a:pPr hangingPunct="0"/>
            <a:r>
              <a:rPr lang="en-US" dirty="0"/>
              <a:t>Data Analyst Lead: [ Analyst Name ]</a:t>
            </a:r>
          </a:p>
        </p:txBody>
      </p:sp>
    </p:spTree>
    <p:extLst>
      <p:ext uri="{BB962C8B-B14F-4D97-AF65-F5344CB8AC3E}">
        <p14:creationId xmlns:p14="http://schemas.microsoft.com/office/powerpoint/2010/main" val="2813395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67DAE-8DBE-084D-93FC-F37C38F10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A6100-E0E9-4541-8F9F-81BCC274F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NOTE: bullets below are suggested topics</a:t>
            </a:r>
          </a:p>
          <a:p>
            <a:r>
              <a:rPr lang="en-US" dirty="0"/>
              <a:t>causes of death/disability addressed by the intervention</a:t>
            </a:r>
          </a:p>
          <a:p>
            <a:r>
              <a:rPr lang="en-US" dirty="0"/>
              <a:t>risks or intermediate health </a:t>
            </a:r>
          </a:p>
          <a:p>
            <a:r>
              <a:rPr lang="en-US" dirty="0"/>
              <a:t>Information about the locations at which the intervention will be applied</a:t>
            </a:r>
          </a:p>
        </p:txBody>
      </p:sp>
    </p:spTree>
    <p:extLst>
      <p:ext uri="{BB962C8B-B14F-4D97-AF65-F5344CB8AC3E}">
        <p14:creationId xmlns:p14="http://schemas.microsoft.com/office/powerpoint/2010/main" val="2878953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E6B8F-A51C-204C-8F98-1268B97B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Intervention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5963D-0A55-BD4B-86C6-8FBE2A557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NOTE: bullets below are suggested topics</a:t>
            </a:r>
          </a:p>
          <a:p>
            <a:r>
              <a:rPr lang="en-US" dirty="0"/>
              <a:t>Current Coverage</a:t>
            </a:r>
          </a:p>
          <a:p>
            <a:r>
              <a:rPr lang="en-US" dirty="0"/>
              <a:t>High-Level Mechanism (how it affects health outcomes)</a:t>
            </a:r>
          </a:p>
          <a:p>
            <a:r>
              <a:rPr lang="en-US" dirty="0"/>
              <a:t>How it might be implemented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304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97C2A-92C5-E54C-B354-78F478BBE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4369F-A5DB-1F4E-94D4-F3360C921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NOTE: this is a good place for the concept model diagram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179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821ED-0A6B-AE4B-869F-9DD60F009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E18C0-CCFC-5244-B5F2-23D9470F5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NOTE: this slide is a suggestion. bullets below are suggested topics.</a:t>
            </a:r>
          </a:p>
          <a:p>
            <a:r>
              <a:rPr lang="en-US" dirty="0"/>
              <a:t>Descriptions</a:t>
            </a:r>
          </a:p>
          <a:p>
            <a:pPr lvl="1"/>
            <a:r>
              <a:rPr lang="en-US" dirty="0"/>
              <a:t>Cohort </a:t>
            </a:r>
          </a:p>
          <a:p>
            <a:pPr lvl="1"/>
            <a:r>
              <a:rPr lang="en-US" dirty="0"/>
              <a:t>Years of prediction</a:t>
            </a:r>
          </a:p>
          <a:p>
            <a:r>
              <a:rPr lang="en-US" dirty="0"/>
              <a:t>Major decisions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604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0E457-9515-5D41-BA17-901B98E54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56A9E-7972-EB49-97B7-887704AB8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NOTE: this is a good place for output visualizations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920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23DF4-DF87-C44B-A5DC-0287DE1D5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0432F-311F-C840-BD87-E784ED144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NOTE: this slide is a suggestion. bullets below are suggested topics.</a:t>
            </a:r>
          </a:p>
          <a:p>
            <a:r>
              <a:rPr lang="en-US" dirty="0"/>
              <a:t>Data Issues</a:t>
            </a:r>
          </a:p>
        </p:txBody>
      </p:sp>
    </p:spTree>
    <p:extLst>
      <p:ext uri="{BB962C8B-B14F-4D97-AF65-F5344CB8AC3E}">
        <p14:creationId xmlns:p14="http://schemas.microsoft.com/office/powerpoint/2010/main" val="2910747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399C1-9635-7D45-A743-B3A27BED0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Requested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E6746-78F5-B347-9C66-2CA8BDDE4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NOTE: this is a good place to prompt the team for help with remaining sticking points or other suggestions</a:t>
            </a:r>
          </a:p>
        </p:txBody>
      </p:sp>
    </p:spTree>
    <p:extLst>
      <p:ext uri="{BB962C8B-B14F-4D97-AF65-F5344CB8AC3E}">
        <p14:creationId xmlns:p14="http://schemas.microsoft.com/office/powerpoint/2010/main" val="889327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DA1E4-7C52-5649-9F7D-A3E8CA6D5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27115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01845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174</Words>
  <Application>Microsoft Macintosh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[ Intervention Name ]</vt:lpstr>
      <vt:lpstr>Background</vt:lpstr>
      <vt:lpstr>About the Intervention</vt:lpstr>
      <vt:lpstr>Proposed Model</vt:lpstr>
      <vt:lpstr>Proposed Model</vt:lpstr>
      <vt:lpstr>Current Results</vt:lpstr>
      <vt:lpstr>Limitations</vt:lpstr>
      <vt:lpstr>Requested Feedback</vt:lpstr>
      <vt:lpstr>Thank You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 Intervention Name ]</dc:title>
  <dc:creator>Christine A. Allen</dc:creator>
  <cp:lastModifiedBy>Christine A. Allen</cp:lastModifiedBy>
  <cp:revision>4</cp:revision>
  <dcterms:created xsi:type="dcterms:W3CDTF">2019-05-11T04:07:43Z</dcterms:created>
  <dcterms:modified xsi:type="dcterms:W3CDTF">2019-05-11T04:40:11Z</dcterms:modified>
</cp:coreProperties>
</file>