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4"/>
    <p:sldMasterId id="2147483711" r:id="rId5"/>
  </p:sldMasterIdLst>
  <p:notesMasterIdLst>
    <p:notesMasterId r:id="rId31"/>
  </p:notesMasterIdLst>
  <p:sldIdLst>
    <p:sldId id="256" r:id="rId6"/>
    <p:sldId id="257" r:id="rId7"/>
    <p:sldId id="290" r:id="rId8"/>
    <p:sldId id="258" r:id="rId9"/>
    <p:sldId id="259" r:id="rId10"/>
    <p:sldId id="284" r:id="rId11"/>
    <p:sldId id="285" r:id="rId12"/>
    <p:sldId id="286" r:id="rId13"/>
    <p:sldId id="260" r:id="rId14"/>
    <p:sldId id="261" r:id="rId15"/>
    <p:sldId id="262" r:id="rId16"/>
    <p:sldId id="263" r:id="rId17"/>
    <p:sldId id="264" r:id="rId18"/>
    <p:sldId id="266" r:id="rId19"/>
    <p:sldId id="287" r:id="rId20"/>
    <p:sldId id="288" r:id="rId21"/>
    <p:sldId id="291" r:id="rId22"/>
    <p:sldId id="292" r:id="rId23"/>
    <p:sldId id="293" r:id="rId24"/>
    <p:sldId id="294" r:id="rId25"/>
    <p:sldId id="295" r:id="rId26"/>
    <p:sldId id="296" r:id="rId27"/>
    <p:sldId id="297" r:id="rId28"/>
    <p:sldId id="298" r:id="rId29"/>
    <p:sldId id="283"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Quattrocento Sans"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8.fntdata"/><Relationship Id="rId21" Type="http://schemas.openxmlformats.org/officeDocument/2006/relationships/slide" Target="slides/slide16.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ftr" idx="11"/>
          </p:nvPr>
        </p:nvSpPr>
        <p:spPr>
          <a:xfrm>
            <a:off x="0" y="8686800"/>
            <a:ext cx="5920740" cy="35596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SzPts val="1400"/>
              <a:buNone/>
              <a:defRPr sz="882" b="0" i="0" u="none" strike="noStrike" cap="none">
                <a:solidFill>
                  <a:schemeClr val="dk1"/>
                </a:solidFill>
                <a:latin typeface="Quattrocento Sans"/>
                <a:ea typeface="Quattrocento Sans"/>
                <a:cs typeface="Quattrocento Sans"/>
                <a:sym typeface="Quattrocento Sans"/>
              </a:defRPr>
            </a:lvl1pPr>
            <a:lvl2pPr marL="914400" marR="0" lvl="1"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2pPr>
            <a:lvl3pPr marL="1371600" marR="0" lvl="2"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3pPr>
            <a:lvl4pPr marL="1828800" marR="0" lvl="3"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4pPr>
            <a:lvl5pPr marL="2286000" marR="0" lvl="4" indent="-284607" algn="l" rtl="0">
              <a:lnSpc>
                <a:spcPct val="90000"/>
              </a:lnSpc>
              <a:spcBef>
                <a:spcPts val="333"/>
              </a:spcBef>
              <a:spcAft>
                <a:spcPts val="0"/>
              </a:spcAft>
              <a:buClr>
                <a:schemeClr val="dk1"/>
              </a:buClr>
              <a:buSzPts val="882"/>
              <a:buFont typeface="Arial"/>
              <a:buChar char="•"/>
              <a:defRPr sz="882" b="0" i="0" u="none" strike="noStrike" cap="none">
                <a:solidFill>
                  <a:schemeClr val="dk1"/>
                </a:solidFill>
                <a:latin typeface="Quattrocento Sans"/>
                <a:ea typeface="Quattrocento Sans"/>
                <a:cs typeface="Quattrocento Sans"/>
                <a:sym typeface="Quattrocento Sans"/>
              </a:defRPr>
            </a:lvl5pPr>
            <a:lvl6pPr marL="2743200" marR="0" lvl="5" indent="-228600" algn="l" rtl="0">
              <a:spcBef>
                <a:spcPts val="333"/>
              </a:spcBef>
              <a:spcAft>
                <a:spcPts val="0"/>
              </a:spcAft>
              <a:buSzPts val="1400"/>
              <a:buNone/>
              <a:defRPr sz="1176"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176"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176"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176"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909309" y="8685213"/>
            <a:ext cx="947103"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Quattrocento Sans"/>
                <a:ea typeface="Quattrocento Sans"/>
                <a:cs typeface="Quattrocento Sans"/>
                <a:sym typeface="Quattrocento Sans"/>
              </a:rPr>
              <a:t>‹#›</a:t>
            </a:fld>
            <a:endParaRPr sz="1200" b="0" i="0" u="none" strike="noStrike" cap="none">
              <a:solidFill>
                <a:schemeClr val="dk1"/>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333"/>
              </a:spcAft>
              <a:buNone/>
            </a:pPr>
            <a:endParaRPr/>
          </a:p>
        </p:txBody>
      </p:sp>
      <p:sp>
        <p:nvSpPr>
          <p:cNvPr id="229" name="Google Shape;2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f9af7c191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gf9af7c191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342" name="Google Shape;342;gf9af7c191b_0_8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f9af7c191b_0_85: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44" name="Google Shape;344;gf9af7c191b_0_8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345" name="Google Shape;345;gf9af7c191b_0_85: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f73f35e13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Google Shape;631;gf73f35e13a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632" name="Google Shape;632;gf73f35e13a_0_9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gf73f35e13a_0_92: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634" name="Google Shape;634;gf73f35e13a_0_9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635" name="Google Shape;635;gf73f35e13a_0_92: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234" name="Google Shape;234;p2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0:notes"/>
          <p:cNvSpPr txBox="1">
            <a:spLocks noGrp="1"/>
          </p:cNvSpPr>
          <p:nvPr>
            <p:ph type="ftr" idx="11"/>
          </p:nvPr>
        </p:nvSpPr>
        <p:spPr>
          <a:xfrm>
            <a:off x="0" y="8686800"/>
            <a:ext cx="5920740" cy="355964"/>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36" name="Google Shape;236;p2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237" name="Google Shape;237;p20:notes"/>
          <p:cNvSpPr txBox="1">
            <a:spLocks noGrp="1"/>
          </p:cNvSpPr>
          <p:nvPr>
            <p:ph type="sldNum" idx="12"/>
          </p:nvPr>
        </p:nvSpPr>
        <p:spPr>
          <a:xfrm>
            <a:off x="5909309" y="8685213"/>
            <a:ext cx="947103"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b4d5c459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cb4d5c459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244" name="Google Shape;244;gcb4d5c4590_0_9: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cb4d5c4590_0_9: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46" name="Google Shape;246;gcb4d5c4590_0_9: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247" name="Google Shape;247;gcb4d5c4590_0_9: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9af7c19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gf9af7c191b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255" name="Google Shape;255;gf9af7c191b_0_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f9af7c191b_0_5: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57" name="Google Shape;257;gf9af7c191b_0_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258" name="Google Shape;258;gf9af7c191b_0_5: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72a3348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f72a33486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267" name="Google Shape;267;gf72a334865_0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f72a334865_0_0: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69" name="Google Shape;269;gf72a334865_0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270" name="Google Shape;270;gf72a334865_0_0: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72a33486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gf72a334865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278" name="Google Shape;278;gf72a334865_0_2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f72a334865_0_23: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80" name="Google Shape;280;gf72a334865_0_23: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281" name="Google Shape;281;gf72a334865_0_23: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f96b90e7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gf96b90e7e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dirty="0"/>
          </a:p>
        </p:txBody>
      </p:sp>
      <p:sp>
        <p:nvSpPr>
          <p:cNvPr id="292" name="Google Shape;292;gf96b90e7e4_0_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f96b90e7e4_0_0: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94" name="Google Shape;294;gf96b90e7e4_0_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295" name="Google Shape;295;gf96b90e7e4_0_0: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9af7c19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f9af7c191b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dirty="0"/>
          </a:p>
        </p:txBody>
      </p:sp>
      <p:sp>
        <p:nvSpPr>
          <p:cNvPr id="306" name="Google Shape;306;gf9af7c191b_0_1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f9af7c191b_0_17: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08" name="Google Shape;308;gf9af7c191b_0_17: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309" name="Google Shape;309;gf9af7c191b_0_17: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f9af7c191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gf9af7c191b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a:p>
        </p:txBody>
      </p:sp>
      <p:sp>
        <p:nvSpPr>
          <p:cNvPr id="318" name="Google Shape;318;gf9af7c191b_0_4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f9af7c191b_0_41:notes"/>
          <p:cNvSpPr txBox="1">
            <a:spLocks noGrp="1"/>
          </p:cNvSpPr>
          <p:nvPr>
            <p:ph type="ftr" idx="11"/>
          </p:nvPr>
        </p:nvSpPr>
        <p:spPr>
          <a:xfrm>
            <a:off x="0" y="8686800"/>
            <a:ext cx="5920800" cy="356100"/>
          </a:xfrm>
          <a:prstGeom prst="rect">
            <a:avLst/>
          </a:prstGeom>
          <a:noFill/>
          <a:ln>
            <a:noFill/>
          </a:ln>
        </p:spPr>
        <p:txBody>
          <a:bodyPr spcFirstLastPara="1" wrap="square" lIns="91425" tIns="45700" rIns="91425" bIns="45700" anchor="b" anchorCtr="0">
            <a:noAutofit/>
          </a:bodyPr>
          <a:lstStyle/>
          <a:p>
            <a:pPr marL="57150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320" name="Google Shape;320;gf9af7c191b_0_4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7/20/2020 1:08 PM</a:t>
            </a:r>
            <a:endParaRPr/>
          </a:p>
        </p:txBody>
      </p:sp>
      <p:sp>
        <p:nvSpPr>
          <p:cNvPr id="321" name="Google Shape;321;gf9af7c191b_0_41:notes"/>
          <p:cNvSpPr txBox="1">
            <a:spLocks noGrp="1"/>
          </p:cNvSpPr>
          <p:nvPr>
            <p:ph type="sldNum" idx="12"/>
          </p:nvPr>
        </p:nvSpPr>
        <p:spPr>
          <a:xfrm>
            <a:off x="5909309" y="8685213"/>
            <a:ext cx="9471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alkin 1">
  <p:cSld name="Walkin 1">
    <p:spTree>
      <p:nvGrpSpPr>
        <p:cNvPr id="1" name="Shape 13"/>
        <p:cNvGrpSpPr/>
        <p:nvPr/>
      </p:nvGrpSpPr>
      <p:grpSpPr>
        <a:xfrm>
          <a:off x="0" y="0"/>
          <a:ext cx="0" cy="0"/>
          <a:chOff x="0" y="0"/>
          <a:chExt cx="0" cy="0"/>
        </a:xfrm>
      </p:grpSpPr>
      <p:pic>
        <p:nvPicPr>
          <p:cNvPr id="14" name="Google Shape;14;p2" descr="A picture containing meter&#10;&#10;Description automatically generated"/>
          <p:cNvPicPr preferRelativeResize="0"/>
          <p:nvPr/>
        </p:nvPicPr>
        <p:blipFill rotWithShape="1">
          <a:blip r:embed="rId2">
            <a:alphaModFix/>
          </a:blip>
          <a:srcRect l="51535" t="20882" r="1922" b="7750"/>
          <a:stretch/>
        </p:blipFill>
        <p:spPr>
          <a:xfrm>
            <a:off x="0" y="0"/>
            <a:ext cx="12191996" cy="685800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p15:clr>
            <a:srgbClr val="FBAE40"/>
          </p15:clr>
        </p15:guide>
        <p15:guide id="5"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3600"/>
              <a:buFont typeface="Quattrocento San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588263" y="1436688"/>
            <a:ext cx="11018400" cy="19083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rtl="0">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rtl="0">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rtl="0">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rtl="0">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losing logo slide_1">
  <p:cSld name="Closing logo slide_1">
    <p:bg>
      <p:bgPr>
        <a:solidFill>
          <a:srgbClr val="FFFFFF"/>
        </a:solidFill>
        <a:effectLst/>
      </p:bgPr>
    </p:bg>
    <p:spTree>
      <p:nvGrpSpPr>
        <p:cNvPr id="1" name="Shape 46"/>
        <p:cNvGrpSpPr/>
        <p:nvPr/>
      </p:nvGrpSpPr>
      <p:grpSpPr>
        <a:xfrm>
          <a:off x="0" y="0"/>
          <a:ext cx="0" cy="0"/>
          <a:chOff x="0" y="0"/>
          <a:chExt cx="0" cy="0"/>
        </a:xfrm>
      </p:grpSpPr>
      <p:pic>
        <p:nvPicPr>
          <p:cNvPr id="47" name="Google Shape;47;p12" descr="A picture containing meter&#10;&#10;Description automatically generated"/>
          <p:cNvPicPr preferRelativeResize="0"/>
          <p:nvPr/>
        </p:nvPicPr>
        <p:blipFill rotWithShape="1">
          <a:blip r:embed="rId2">
            <a:alphaModFix/>
          </a:blip>
          <a:srcRect l="25165" t="-6476" r="8591" b="10239"/>
          <a:stretch/>
        </p:blipFill>
        <p:spPr>
          <a:xfrm>
            <a:off x="0" y="361014"/>
            <a:ext cx="12191996" cy="6496985"/>
          </a:xfrm>
          <a:prstGeom prst="rect">
            <a:avLst/>
          </a:prstGeom>
          <a:noFill/>
          <a:ln>
            <a:noFill/>
          </a:ln>
        </p:spPr>
      </p:pic>
      <p:sp>
        <p:nvSpPr>
          <p:cNvPr id="48" name="Google Shape;48;p12"/>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alkin 2">
  <p:cSld name="Walkin 2">
    <p:bg>
      <p:bgPr>
        <a:solidFill>
          <a:schemeClr val="lt1"/>
        </a:solidFill>
        <a:effectLst/>
      </p:bgPr>
    </p:bg>
    <p:spTree>
      <p:nvGrpSpPr>
        <p:cNvPr id="1" name="Shape 49"/>
        <p:cNvGrpSpPr/>
        <p:nvPr/>
      </p:nvGrpSpPr>
      <p:grpSpPr>
        <a:xfrm>
          <a:off x="0" y="0"/>
          <a:ext cx="0" cy="0"/>
          <a:chOff x="0" y="0"/>
          <a:chExt cx="0" cy="0"/>
        </a:xfrm>
      </p:grpSpPr>
      <p:pic>
        <p:nvPicPr>
          <p:cNvPr id="50" name="Google Shape;50;p13" descr="A picture containing meter&#10;&#10;Description automatically generated"/>
          <p:cNvPicPr preferRelativeResize="0"/>
          <p:nvPr/>
        </p:nvPicPr>
        <p:blipFill rotWithShape="1">
          <a:blip r:embed="rId2">
            <a:alphaModFix/>
          </a:blip>
          <a:srcRect l="25739" t="-1894" r="8815" b="10377"/>
          <a:stretch/>
        </p:blipFill>
        <p:spPr>
          <a:xfrm>
            <a:off x="1" y="604414"/>
            <a:ext cx="12191996" cy="6253587"/>
          </a:xfrm>
          <a:prstGeom prst="rect">
            <a:avLst/>
          </a:prstGeom>
          <a:noFill/>
          <a:ln>
            <a:noFill/>
          </a:ln>
        </p:spPr>
      </p:pic>
      <p:pic>
        <p:nvPicPr>
          <p:cNvPr id="51" name="Google Shape;51;p13"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
        <p:nvSpPr>
          <p:cNvPr id="52" name="Google Shape;52;p13"/>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alkin 3">
  <p:cSld name="Walkin 3">
    <p:bg>
      <p:bgPr>
        <a:solidFill>
          <a:schemeClr val="lt1"/>
        </a:solidFill>
        <a:effectLst/>
      </p:bgPr>
    </p:bg>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a:stretch/>
        </p:blipFill>
        <p:spPr>
          <a:xfrm>
            <a:off x="0" y="6017392"/>
            <a:ext cx="12192001" cy="257996"/>
          </a:xfrm>
          <a:prstGeom prst="rect">
            <a:avLst/>
          </a:prstGeom>
          <a:noFill/>
          <a:ln>
            <a:noFill/>
          </a:ln>
        </p:spPr>
      </p:pic>
      <p:sp>
        <p:nvSpPr>
          <p:cNvPr id="56" name="Google Shape;56;p14"/>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 name="Google Shape;57;p14"/>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58" name="Google Shape;58;p14"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Walkin 4">
  <p:cSld name="Walkin 4">
    <p:bg>
      <p:bgPr>
        <a:solidFill>
          <a:srgbClr val="E6E6E6"/>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62" name="Google Shape;62;p15" descr="A picture containing meter&#10;&#10;Description automatically generated"/>
          <p:cNvPicPr preferRelativeResize="0"/>
          <p:nvPr/>
        </p:nvPicPr>
        <p:blipFill rotWithShape="1">
          <a:blip r:embed="rId2">
            <a:alphaModFix/>
          </a:blip>
          <a:srcRect l="25739" t="-1894" r="8815" b="10377"/>
          <a:stretch/>
        </p:blipFill>
        <p:spPr>
          <a:xfrm>
            <a:off x="1" y="604414"/>
            <a:ext cx="12191996" cy="6253587"/>
          </a:xfrm>
          <a:prstGeom prst="rect">
            <a:avLst/>
          </a:prstGeom>
          <a:noFill/>
          <a:ln>
            <a:noFill/>
          </a:ln>
        </p:spPr>
      </p:pic>
      <p:pic>
        <p:nvPicPr>
          <p:cNvPr id="63" name="Google Shape;63;p15"/>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Walkin 5">
  <p:cSld name="Walkin 5">
    <p:bg>
      <p:bgPr>
        <a:solidFill>
          <a:srgbClr val="F2F2F2"/>
        </a:solidFill>
        <a:effectLst/>
      </p:bgPr>
    </p:bg>
    <p:spTree>
      <p:nvGrpSpPr>
        <p:cNvPr id="1" name="Shape 64"/>
        <p:cNvGrpSpPr/>
        <p:nvPr/>
      </p:nvGrpSpPr>
      <p:grpSpPr>
        <a:xfrm>
          <a:off x="0" y="0"/>
          <a:ext cx="0" cy="0"/>
          <a:chOff x="0" y="0"/>
          <a:chExt cx="0" cy="0"/>
        </a:xfrm>
      </p:grpSpPr>
      <p:pic>
        <p:nvPicPr>
          <p:cNvPr id="65" name="Google Shape;65;p16" descr="A picture containing meter&#10;&#10;Description automatically generated"/>
          <p:cNvPicPr preferRelativeResize="0"/>
          <p:nvPr/>
        </p:nvPicPr>
        <p:blipFill rotWithShape="1">
          <a:blip r:embed="rId2">
            <a:alphaModFix/>
          </a:blip>
          <a:srcRect l="25165" t="-6476" r="8591" b="10239"/>
          <a:stretch/>
        </p:blipFill>
        <p:spPr>
          <a:xfrm>
            <a:off x="0" y="361014"/>
            <a:ext cx="12191996" cy="6496985"/>
          </a:xfrm>
          <a:prstGeom prst="rect">
            <a:avLst/>
          </a:prstGeom>
          <a:noFill/>
          <a:ln>
            <a:noFill/>
          </a:ln>
        </p:spPr>
      </p:pic>
      <p:sp>
        <p:nvSpPr>
          <p:cNvPr id="66" name="Google Shape;66;p16"/>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rgbClr val="1A1A1A"/>
              </a:buClr>
              <a:buSzPts val="3600"/>
              <a:buFont typeface="Quattrocento Sans"/>
              <a:buNone/>
              <a:defRPr sz="3600">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6"/>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68" name="Google Shape;68;p16"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Walkin 6">
  <p:cSld name="Walkin 6">
    <p:bg>
      <p:bgPr>
        <a:solidFill>
          <a:schemeClr val="dk2"/>
        </a:solidFill>
        <a:effectLst/>
      </p:bgPr>
    </p:bg>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583406" y="2892285"/>
            <a:ext cx="73383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7"/>
          <p:cNvSpPr txBox="1">
            <a:spLocks noGrp="1"/>
          </p:cNvSpPr>
          <p:nvPr>
            <p:ph type="body" idx="1"/>
          </p:nvPr>
        </p:nvSpPr>
        <p:spPr>
          <a:xfrm>
            <a:off x="583406" y="3628154"/>
            <a:ext cx="73383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72" name="Google Shape;72;p17" descr="A close up of a logo&#10;&#10;Description automatically generated"/>
          <p:cNvPicPr preferRelativeResize="0"/>
          <p:nvPr/>
        </p:nvPicPr>
        <p:blipFill rotWithShape="1">
          <a:blip r:embed="rId2">
            <a:alphaModFix/>
          </a:blip>
          <a:srcRect l="25752" t="-134" r="8704" b="10287"/>
          <a:stretch/>
        </p:blipFill>
        <p:spPr>
          <a:xfrm>
            <a:off x="0" y="727289"/>
            <a:ext cx="12191996" cy="6130711"/>
          </a:xfrm>
          <a:prstGeom prst="rect">
            <a:avLst/>
          </a:prstGeom>
          <a:noFill/>
          <a:ln>
            <a:noFill/>
          </a:ln>
        </p:spPr>
      </p:pic>
      <p:pic>
        <p:nvPicPr>
          <p:cNvPr id="73" name="Google Shape;73;p17"/>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8"/>
          <p:cNvSpPr txBox="1">
            <a:spLocks noGrp="1"/>
          </p:cNvSpPr>
          <p:nvPr>
            <p:ph type="body" idx="1"/>
          </p:nvPr>
        </p:nvSpPr>
        <p:spPr>
          <a:xfrm>
            <a:off x="584200" y="1435497"/>
            <a:ext cx="11018400" cy="2308200"/>
          </a:xfrm>
          <a:prstGeom prst="rect">
            <a:avLst/>
          </a:prstGeom>
          <a:noFill/>
          <a:ln>
            <a:noFill/>
          </a:ln>
        </p:spPr>
        <p:txBody>
          <a:bodyPr spcFirstLastPara="1" wrap="square" lIns="0" tIns="0" rIns="0" bIns="0" anchor="t" anchorCtr="0">
            <a:spAutoFit/>
          </a:bodyPr>
          <a:lstStyle>
            <a:lvl1pPr marL="457200" lvl="0" indent="-331470" algn="l" rtl="0">
              <a:lnSpc>
                <a:spcPct val="100000"/>
              </a:lnSpc>
              <a:spcBef>
                <a:spcPts val="360"/>
              </a:spcBef>
              <a:spcAft>
                <a:spcPts val="0"/>
              </a:spcAft>
              <a:buClr>
                <a:schemeClr val="dk1"/>
              </a:buClr>
              <a:buSzPts val="1620"/>
              <a:buChar char="·"/>
              <a:defRPr/>
            </a:lvl1pPr>
            <a:lvl2pPr marL="914400" lvl="1" indent="-331469" algn="l" rtl="0">
              <a:lnSpc>
                <a:spcPct val="100000"/>
              </a:lnSpc>
              <a:spcBef>
                <a:spcPts val="360"/>
              </a:spcBef>
              <a:spcAft>
                <a:spcPts val="0"/>
              </a:spcAft>
              <a:buClr>
                <a:schemeClr val="dk1"/>
              </a:buClr>
              <a:buSzPts val="1620"/>
              <a:buChar char="·"/>
              <a:defRPr/>
            </a:lvl2pPr>
            <a:lvl3pPr marL="1371600" lvl="2" indent="-331469" algn="l" rtl="0">
              <a:lnSpc>
                <a:spcPct val="100000"/>
              </a:lnSpc>
              <a:spcBef>
                <a:spcPts val="360"/>
              </a:spcBef>
              <a:spcAft>
                <a:spcPts val="0"/>
              </a:spcAft>
              <a:buClr>
                <a:schemeClr val="dk1"/>
              </a:buClr>
              <a:buSzPts val="1620"/>
              <a:buChar char="·"/>
              <a:defRPr/>
            </a:lvl3pPr>
            <a:lvl4pPr marL="1828800" lvl="3" indent="-331469" algn="l" rtl="0">
              <a:lnSpc>
                <a:spcPct val="100000"/>
              </a:lnSpc>
              <a:spcBef>
                <a:spcPts val="360"/>
              </a:spcBef>
              <a:spcAft>
                <a:spcPts val="0"/>
              </a:spcAft>
              <a:buClr>
                <a:schemeClr val="dk1"/>
              </a:buClr>
              <a:buSzPts val="1620"/>
              <a:buChar char="·"/>
              <a:defRPr/>
            </a:lvl4pPr>
            <a:lvl5pPr marL="2286000" lvl="4" indent="-331470" algn="l" rtl="0">
              <a:lnSpc>
                <a:spcPct val="100000"/>
              </a:lnSpc>
              <a:spcBef>
                <a:spcPts val="360"/>
              </a:spcBef>
              <a:spcAft>
                <a:spcPts val="0"/>
              </a:spcAft>
              <a:buClr>
                <a:schemeClr val="dk1"/>
              </a:buClr>
              <a:buSzPts val="162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77" name="Google Shape;77;p18"/>
          <p:cNvPicPr preferRelativeResize="0"/>
          <p:nvPr/>
        </p:nvPicPr>
        <p:blipFill rotWithShape="1">
          <a:blip r:embed="rId2">
            <a:alphaModFix/>
          </a:blip>
          <a:srcRect/>
          <a:stretch/>
        </p:blipFill>
        <p:spPr>
          <a:xfrm>
            <a:off x="0" y="6017392"/>
            <a:ext cx="12192001" cy="257996"/>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9"/>
          <p:cNvSpPr txBox="1">
            <a:spLocks noGrp="1"/>
          </p:cNvSpPr>
          <p:nvPr>
            <p:ph type="body" idx="1"/>
          </p:nvPr>
        </p:nvSpPr>
        <p:spPr>
          <a:xfrm>
            <a:off x="584200" y="1435100"/>
            <a:ext cx="5212200" cy="16497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rtl="0">
              <a:lnSpc>
                <a:spcPct val="100000"/>
              </a:lnSpc>
              <a:spcBef>
                <a:spcPts val="400"/>
              </a:spcBef>
              <a:spcAft>
                <a:spcPts val="0"/>
              </a:spcAft>
              <a:buClr>
                <a:schemeClr val="dk1"/>
              </a:buClr>
              <a:buSzPts val="1800"/>
              <a:buFont typeface="Noto Sans Symbols"/>
              <a:buNone/>
              <a:defRPr sz="2000" b="0"/>
            </a:lvl2pPr>
            <a:lvl3pPr marL="1371600" lvl="2" indent="-228600" algn="l" rtl="0">
              <a:lnSpc>
                <a:spcPct val="100000"/>
              </a:lnSpc>
              <a:spcBef>
                <a:spcPts val="320"/>
              </a:spcBef>
              <a:spcAft>
                <a:spcPts val="0"/>
              </a:spcAft>
              <a:buClr>
                <a:schemeClr val="dk1"/>
              </a:buClr>
              <a:buSzPts val="1440"/>
              <a:buFont typeface="Noto Sans Symbols"/>
              <a:buNone/>
              <a:defRPr sz="1600" b="0"/>
            </a:lvl3pPr>
            <a:lvl4pPr marL="1828800" lvl="3" indent="-228600" algn="l" rtl="0">
              <a:lnSpc>
                <a:spcPct val="100000"/>
              </a:lnSpc>
              <a:spcBef>
                <a:spcPts val="280"/>
              </a:spcBef>
              <a:spcAft>
                <a:spcPts val="0"/>
              </a:spcAft>
              <a:buClr>
                <a:schemeClr val="dk1"/>
              </a:buClr>
              <a:buSzPts val="1260"/>
              <a:buFont typeface="Noto Sans Symbols"/>
              <a:buNone/>
              <a:defRPr sz="1400" b="0"/>
            </a:lvl4pPr>
            <a:lvl5pPr marL="2286000" lvl="4" indent="-228600" algn="l" rtl="0">
              <a:lnSpc>
                <a:spcPct val="100000"/>
              </a:lnSpc>
              <a:spcBef>
                <a:spcPts val="280"/>
              </a:spcBef>
              <a:spcAft>
                <a:spcPts val="0"/>
              </a:spcAft>
              <a:buClr>
                <a:schemeClr val="dk1"/>
              </a:buClr>
              <a:buSzPts val="1260"/>
              <a:buFont typeface="Noto Sans Symbols"/>
              <a:buNone/>
              <a:defRPr sz="1400" b="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1" name="Google Shape;81;p19"/>
          <p:cNvSpPr txBox="1">
            <a:spLocks noGrp="1"/>
          </p:cNvSpPr>
          <p:nvPr>
            <p:ph type="body" idx="2"/>
          </p:nvPr>
        </p:nvSpPr>
        <p:spPr>
          <a:xfrm>
            <a:off x="6397171" y="1435100"/>
            <a:ext cx="5212200" cy="16497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rtl="0">
              <a:lnSpc>
                <a:spcPct val="100000"/>
              </a:lnSpc>
              <a:spcBef>
                <a:spcPts val="400"/>
              </a:spcBef>
              <a:spcAft>
                <a:spcPts val="0"/>
              </a:spcAft>
              <a:buClr>
                <a:schemeClr val="dk1"/>
              </a:buClr>
              <a:buSzPts val="1800"/>
              <a:buFont typeface="Noto Sans Symbols"/>
              <a:buNone/>
              <a:defRPr sz="2000" b="0"/>
            </a:lvl2pPr>
            <a:lvl3pPr marL="1371600" lvl="2" indent="-228600" algn="l" rtl="0">
              <a:lnSpc>
                <a:spcPct val="100000"/>
              </a:lnSpc>
              <a:spcBef>
                <a:spcPts val="320"/>
              </a:spcBef>
              <a:spcAft>
                <a:spcPts val="0"/>
              </a:spcAft>
              <a:buClr>
                <a:schemeClr val="dk1"/>
              </a:buClr>
              <a:buSzPts val="1440"/>
              <a:buFont typeface="Noto Sans Symbols"/>
              <a:buNone/>
              <a:defRPr sz="1600" b="0"/>
            </a:lvl3pPr>
            <a:lvl4pPr marL="1828800" lvl="3" indent="-228600" algn="l" rtl="0">
              <a:lnSpc>
                <a:spcPct val="100000"/>
              </a:lnSpc>
              <a:spcBef>
                <a:spcPts val="280"/>
              </a:spcBef>
              <a:spcAft>
                <a:spcPts val="0"/>
              </a:spcAft>
              <a:buClr>
                <a:schemeClr val="dk1"/>
              </a:buClr>
              <a:buSzPts val="1260"/>
              <a:buFont typeface="Noto Sans Symbols"/>
              <a:buNone/>
              <a:defRPr sz="1400" b="0"/>
            </a:lvl4pPr>
            <a:lvl5pPr marL="2286000" lvl="4" indent="-228600" algn="l" rtl="0">
              <a:lnSpc>
                <a:spcPct val="100000"/>
              </a:lnSpc>
              <a:spcBef>
                <a:spcPts val="280"/>
              </a:spcBef>
              <a:spcAft>
                <a:spcPts val="0"/>
              </a:spcAft>
              <a:buClr>
                <a:schemeClr val="dk1"/>
              </a:buClr>
              <a:buSzPts val="1260"/>
              <a:buFont typeface="Noto Sans Symbols"/>
              <a:buNone/>
              <a:defRPr sz="1400" b="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584200" y="1437481"/>
            <a:ext cx="5212200" cy="1649700"/>
          </a:xfrm>
          <a:prstGeom prst="rect">
            <a:avLst/>
          </a:prstGeom>
          <a:noFill/>
          <a:ln>
            <a:noFill/>
          </a:ln>
        </p:spPr>
        <p:txBody>
          <a:bodyPr spcFirstLastPara="1" wrap="square" lIns="0" tIns="0" rIns="0" bIns="0" anchor="t" anchorCtr="0">
            <a:spAutoFit/>
          </a:bodyPr>
          <a:lstStyle>
            <a:lvl1pPr marL="457200" lvl="0" indent="-388620" algn="l" rtl="0">
              <a:lnSpc>
                <a:spcPct val="100000"/>
              </a:lnSpc>
              <a:spcBef>
                <a:spcPts val="1224"/>
              </a:spcBef>
              <a:spcAft>
                <a:spcPts val="0"/>
              </a:spcAft>
              <a:buClr>
                <a:schemeClr val="dk1"/>
              </a:buClr>
              <a:buSzPts val="2520"/>
              <a:buFont typeface="Noto Sans Symbols"/>
              <a:buChar char="·"/>
              <a:defRPr sz="2800" b="0">
                <a:latin typeface="Quattrocento Sans"/>
                <a:ea typeface="Quattrocento Sans"/>
                <a:cs typeface="Quattrocento Sans"/>
                <a:sym typeface="Quattrocento Sans"/>
              </a:defRPr>
            </a:lvl1pPr>
            <a:lvl2pPr marL="914400" lvl="1" indent="-342900" algn="l" rtl="0">
              <a:lnSpc>
                <a:spcPct val="100000"/>
              </a:lnSpc>
              <a:spcBef>
                <a:spcPts val="400"/>
              </a:spcBef>
              <a:spcAft>
                <a:spcPts val="0"/>
              </a:spcAft>
              <a:buClr>
                <a:schemeClr val="dk1"/>
              </a:buClr>
              <a:buSzPts val="1800"/>
              <a:buFont typeface="Noto Sans Symbols"/>
              <a:buChar char="·"/>
              <a:defRPr sz="2000" b="0"/>
            </a:lvl2pPr>
            <a:lvl3pPr marL="1371600" lvl="2" indent="-320039" algn="l" rtl="0">
              <a:lnSpc>
                <a:spcPct val="100000"/>
              </a:lnSpc>
              <a:spcBef>
                <a:spcPts val="320"/>
              </a:spcBef>
              <a:spcAft>
                <a:spcPts val="0"/>
              </a:spcAft>
              <a:buClr>
                <a:schemeClr val="dk1"/>
              </a:buClr>
              <a:buSzPts val="1440"/>
              <a:buFont typeface="Noto Sans Symbols"/>
              <a:buChar char="·"/>
              <a:defRPr sz="1600" b="0"/>
            </a:lvl3pPr>
            <a:lvl4pPr marL="1828800" lvl="3" indent="-308610" algn="l" rtl="0">
              <a:lnSpc>
                <a:spcPct val="100000"/>
              </a:lnSpc>
              <a:spcBef>
                <a:spcPts val="280"/>
              </a:spcBef>
              <a:spcAft>
                <a:spcPts val="0"/>
              </a:spcAft>
              <a:buClr>
                <a:schemeClr val="dk1"/>
              </a:buClr>
              <a:buSzPts val="1260"/>
              <a:buFont typeface="Noto Sans Symbols"/>
              <a:buChar char="·"/>
              <a:defRPr sz="1400" b="0"/>
            </a:lvl4pPr>
            <a:lvl5pPr marL="2286000" lvl="4" indent="-308610" algn="l" rtl="0">
              <a:lnSpc>
                <a:spcPct val="100000"/>
              </a:lnSpc>
              <a:spcBef>
                <a:spcPts val="280"/>
              </a:spcBef>
              <a:spcAft>
                <a:spcPts val="0"/>
              </a:spcAft>
              <a:buClr>
                <a:schemeClr val="dk1"/>
              </a:buClr>
              <a:buSzPts val="1260"/>
              <a:buFont typeface="Noto Sans Symbols"/>
              <a:buChar char="·"/>
              <a:defRPr sz="1400" b="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5" name="Google Shape;85;p20"/>
          <p:cNvSpPr txBox="1">
            <a:spLocks noGrp="1"/>
          </p:cNvSpPr>
          <p:nvPr>
            <p:ph type="body" idx="2"/>
          </p:nvPr>
        </p:nvSpPr>
        <p:spPr>
          <a:xfrm>
            <a:off x="6389914" y="1437481"/>
            <a:ext cx="5212200" cy="1649700"/>
          </a:xfrm>
          <a:prstGeom prst="rect">
            <a:avLst/>
          </a:prstGeom>
          <a:noFill/>
          <a:ln>
            <a:noFill/>
          </a:ln>
        </p:spPr>
        <p:txBody>
          <a:bodyPr spcFirstLastPara="1" wrap="square" lIns="0" tIns="0" rIns="0" bIns="0" anchor="t" anchorCtr="0">
            <a:spAutoFit/>
          </a:bodyPr>
          <a:lstStyle>
            <a:lvl1pPr marL="457200" lvl="0" indent="-388620" algn="l" rtl="0">
              <a:lnSpc>
                <a:spcPct val="100000"/>
              </a:lnSpc>
              <a:spcBef>
                <a:spcPts val="1224"/>
              </a:spcBef>
              <a:spcAft>
                <a:spcPts val="0"/>
              </a:spcAft>
              <a:buClr>
                <a:schemeClr val="dk1"/>
              </a:buClr>
              <a:buSzPts val="2520"/>
              <a:buFont typeface="Noto Sans Symbols"/>
              <a:buChar char="·"/>
              <a:defRPr sz="2800" b="0">
                <a:latin typeface="Quattrocento Sans"/>
                <a:ea typeface="Quattrocento Sans"/>
                <a:cs typeface="Quattrocento Sans"/>
                <a:sym typeface="Quattrocento Sans"/>
              </a:defRPr>
            </a:lvl1pPr>
            <a:lvl2pPr marL="914400" lvl="1" indent="-342900" algn="l" rtl="0">
              <a:lnSpc>
                <a:spcPct val="100000"/>
              </a:lnSpc>
              <a:spcBef>
                <a:spcPts val="400"/>
              </a:spcBef>
              <a:spcAft>
                <a:spcPts val="0"/>
              </a:spcAft>
              <a:buClr>
                <a:schemeClr val="dk1"/>
              </a:buClr>
              <a:buSzPts val="1800"/>
              <a:buFont typeface="Noto Sans Symbols"/>
              <a:buChar char="·"/>
              <a:defRPr sz="2000" b="0"/>
            </a:lvl2pPr>
            <a:lvl3pPr marL="1371600" lvl="2" indent="-320039" algn="l" rtl="0">
              <a:lnSpc>
                <a:spcPct val="100000"/>
              </a:lnSpc>
              <a:spcBef>
                <a:spcPts val="320"/>
              </a:spcBef>
              <a:spcAft>
                <a:spcPts val="0"/>
              </a:spcAft>
              <a:buClr>
                <a:schemeClr val="dk1"/>
              </a:buClr>
              <a:buSzPts val="1440"/>
              <a:buFont typeface="Noto Sans Symbols"/>
              <a:buChar char="·"/>
              <a:defRPr sz="1600" b="0"/>
            </a:lvl3pPr>
            <a:lvl4pPr marL="1828800" lvl="3" indent="-308610" algn="l" rtl="0">
              <a:lnSpc>
                <a:spcPct val="100000"/>
              </a:lnSpc>
              <a:spcBef>
                <a:spcPts val="280"/>
              </a:spcBef>
              <a:spcAft>
                <a:spcPts val="0"/>
              </a:spcAft>
              <a:buClr>
                <a:schemeClr val="dk1"/>
              </a:buClr>
              <a:buSzPts val="1260"/>
              <a:buFont typeface="Noto Sans Symbols"/>
              <a:buChar char="·"/>
              <a:defRPr sz="1400" b="0"/>
            </a:lvl4pPr>
            <a:lvl5pPr marL="2286000" lvl="4" indent="-308610" algn="l" rtl="0">
              <a:lnSpc>
                <a:spcPct val="100000"/>
              </a:lnSpc>
              <a:spcBef>
                <a:spcPts val="280"/>
              </a:spcBef>
              <a:spcAft>
                <a:spcPts val="0"/>
              </a:spcAft>
              <a:buClr>
                <a:schemeClr val="dk1"/>
              </a:buClr>
              <a:buSzPts val="1260"/>
              <a:buFont typeface="Noto Sans Symbols"/>
              <a:buChar char="·"/>
              <a:defRPr sz="1400" b="0"/>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560"/>
              </a:spcBef>
              <a:spcAft>
                <a:spcPts val="0"/>
              </a:spcAft>
              <a:buClr>
                <a:schemeClr val="dk1"/>
              </a:buClr>
              <a:buSzPts val="2520"/>
              <a:buNone/>
              <a:defRPr/>
            </a:lvl1pPr>
            <a:lvl2pPr marL="914400" lvl="1" indent="-228600" algn="l" rtl="0">
              <a:lnSpc>
                <a:spcPct val="100000"/>
              </a:lnSpc>
              <a:spcBef>
                <a:spcPts val="400"/>
              </a:spcBef>
              <a:spcAft>
                <a:spcPts val="0"/>
              </a:spcAft>
              <a:buClr>
                <a:schemeClr val="dk1"/>
              </a:buClr>
              <a:buSzPts val="1800"/>
              <a:buNone/>
              <a:defRPr/>
            </a:lvl2pPr>
            <a:lvl3pPr marL="1371600" lvl="2" indent="-228600" algn="l" rtl="0">
              <a:lnSpc>
                <a:spcPct val="100000"/>
              </a:lnSpc>
              <a:spcBef>
                <a:spcPts val="320"/>
              </a:spcBef>
              <a:spcAft>
                <a:spcPts val="0"/>
              </a:spcAft>
              <a:buClr>
                <a:schemeClr val="dk1"/>
              </a:buClr>
              <a:buSzPts val="1440"/>
              <a:buNone/>
              <a:defRPr/>
            </a:lvl3pPr>
            <a:lvl4pPr marL="1828800" lvl="3" indent="-228600" algn="l" rtl="0">
              <a:lnSpc>
                <a:spcPct val="100000"/>
              </a:lnSpc>
              <a:spcBef>
                <a:spcPts val="280"/>
              </a:spcBef>
              <a:spcAft>
                <a:spcPts val="0"/>
              </a:spcAft>
              <a:buClr>
                <a:schemeClr val="dk1"/>
              </a:buClr>
              <a:buSzPts val="1260"/>
              <a:buNone/>
              <a:defRPr/>
            </a:lvl4pPr>
            <a:lvl5pPr marL="2286000" lvl="4" indent="-228600" algn="l" rtl="0">
              <a:lnSpc>
                <a:spcPct val="100000"/>
              </a:lnSpc>
              <a:spcBef>
                <a:spcPts val="280"/>
              </a:spcBef>
              <a:spcAft>
                <a:spcPts val="0"/>
              </a:spcAft>
              <a:buClr>
                <a:schemeClr val="dk1"/>
              </a:buClr>
              <a:buSzPts val="126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18" name="Google Shape;18;p3"/>
          <p:cNvPicPr preferRelativeResize="0"/>
          <p:nvPr/>
        </p:nvPicPr>
        <p:blipFill rotWithShape="1">
          <a:blip r:embed="rId2">
            <a:alphaModFix/>
          </a:blip>
          <a:srcRect/>
          <a:stretch/>
        </p:blipFill>
        <p:spPr>
          <a:xfrm>
            <a:off x="0" y="6017392"/>
            <a:ext cx="12192001" cy="257996"/>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0">
          <p15:clr>
            <a:srgbClr val="5ACBF0"/>
          </p15:clr>
        </p15:guide>
        <p15:guide id="2" orient="horz" pos="1276">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with grid">
  <p:cSld name="Title Only with grid">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584200" y="2025650"/>
            <a:ext cx="4161900" cy="11079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chemeClr val="dk1"/>
              </a:buClr>
              <a:buSzPts val="3600"/>
              <a:buFont typeface="Quattrocento Sans"/>
              <a:buNone/>
              <a:defRPr sz="3600" b="0">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23"/>
          <p:cNvSpPr txBox="1">
            <a:spLocks noGrp="1"/>
          </p:cNvSpPr>
          <p:nvPr>
            <p:ph type="body" idx="1"/>
          </p:nvPr>
        </p:nvSpPr>
        <p:spPr>
          <a:xfrm>
            <a:off x="584200" y="3535541"/>
            <a:ext cx="4162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400"/>
              </a:spcBef>
              <a:spcAft>
                <a:spcPts val="0"/>
              </a:spcAft>
              <a:buClr>
                <a:schemeClr val="dk1"/>
              </a:buClr>
              <a:buSzPts val="1800"/>
              <a:buNone/>
              <a:defRPr sz="2000">
                <a:latin typeface="Quattrocento Sans"/>
                <a:ea typeface="Quattrocento Sans"/>
                <a:cs typeface="Quattrocento Sans"/>
                <a:sym typeface="Quattrocento Sans"/>
              </a:defRPr>
            </a:lvl1pPr>
            <a:lvl2pPr marL="914400" lvl="1" indent="-228600" algn="l" rtl="0">
              <a:lnSpc>
                <a:spcPct val="100000"/>
              </a:lnSpc>
              <a:spcBef>
                <a:spcPts val="400"/>
              </a:spcBef>
              <a:spcAft>
                <a:spcPts val="0"/>
              </a:spcAft>
              <a:buClr>
                <a:schemeClr val="dk1"/>
              </a:buClr>
              <a:buSzPts val="1800"/>
              <a:buNone/>
              <a:defRPr/>
            </a:lvl2pPr>
            <a:lvl3pPr marL="1371600" lvl="2" indent="-228600" algn="l" rtl="0">
              <a:lnSpc>
                <a:spcPct val="100000"/>
              </a:lnSpc>
              <a:spcBef>
                <a:spcPts val="320"/>
              </a:spcBef>
              <a:spcAft>
                <a:spcPts val="0"/>
              </a:spcAft>
              <a:buClr>
                <a:schemeClr val="dk1"/>
              </a:buClr>
              <a:buSzPts val="1440"/>
              <a:buNone/>
              <a:defRPr/>
            </a:lvl3pPr>
            <a:lvl4pPr marL="1828800" lvl="3" indent="-228600" algn="l" rtl="0">
              <a:lnSpc>
                <a:spcPct val="100000"/>
              </a:lnSpc>
              <a:spcBef>
                <a:spcPts val="280"/>
              </a:spcBef>
              <a:spcAft>
                <a:spcPts val="0"/>
              </a:spcAft>
              <a:buClr>
                <a:schemeClr val="dk1"/>
              </a:buClr>
              <a:buSzPts val="1260"/>
              <a:buNone/>
              <a:defRPr/>
            </a:lvl4pPr>
            <a:lvl5pPr marL="2286000" lvl="4" indent="-228600" algn="l" rtl="0">
              <a:lnSpc>
                <a:spcPct val="100000"/>
              </a:lnSpc>
              <a:spcBef>
                <a:spcPts val="280"/>
              </a:spcBef>
              <a:spcAft>
                <a:spcPts val="0"/>
              </a:spcAft>
              <a:buClr>
                <a:schemeClr val="dk1"/>
              </a:buClr>
              <a:buSzPts val="126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93" name="Google Shape;93;p23"/>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276">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584025" y="2875002"/>
            <a:ext cx="4161900" cy="1107900"/>
          </a:xfrm>
          <a:prstGeom prst="rect">
            <a:avLst/>
          </a:prstGeom>
          <a:noFill/>
          <a:ln>
            <a:noFill/>
          </a:ln>
        </p:spPr>
        <p:txBody>
          <a:bodyPr spcFirstLastPara="1" wrap="square" lIns="0" tIns="0" rIns="0" bIns="0" anchor="ctr" anchorCtr="0">
            <a:spAutoFit/>
          </a:bodyPr>
          <a:lstStyle>
            <a:lvl1pPr lvl="0" algn="l" rtl="0">
              <a:lnSpc>
                <a:spcPct val="100000"/>
              </a:lnSpc>
              <a:spcBef>
                <a:spcPts val="0"/>
              </a:spcBef>
              <a:spcAft>
                <a:spcPts val="0"/>
              </a:spcAft>
              <a:buClr>
                <a:schemeClr val="dk1"/>
              </a:buClr>
              <a:buSzPts val="3600"/>
              <a:buFont typeface="Quattrocento Sans"/>
              <a:buNone/>
              <a:defRPr sz="3600" b="0">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6" name="Google Shape;96;p24"/>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584200" y="2981637"/>
            <a:ext cx="4160400" cy="861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2800"/>
              <a:buFont typeface="Quattrocento Sans"/>
              <a:buNone/>
              <a:defRPr sz="2800" b="0">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25"/>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emo slide_2">
  <p:cSld name="Demo slide_2">
    <p:bg>
      <p:bgPr>
        <a:solidFill>
          <a:srgbClr val="F2F2F2"/>
        </a:solidFill>
        <a:effectLst/>
      </p:bgPr>
    </p:bg>
    <p:spTree>
      <p:nvGrpSpPr>
        <p:cNvPr id="1" name="Shape 100"/>
        <p:cNvGrpSpPr/>
        <p:nvPr/>
      </p:nvGrpSpPr>
      <p:grpSpPr>
        <a:xfrm>
          <a:off x="0" y="0"/>
          <a:ext cx="0" cy="0"/>
          <a:chOff x="0" y="0"/>
          <a:chExt cx="0" cy="0"/>
        </a:xfrm>
      </p:grpSpPr>
      <p:sp>
        <p:nvSpPr>
          <p:cNvPr id="101" name="Google Shape;101;p26"/>
          <p:cNvSpPr txBox="1">
            <a:spLocks noGrp="1"/>
          </p:cNvSpPr>
          <p:nvPr>
            <p:ph type="title"/>
          </p:nvPr>
        </p:nvSpPr>
        <p:spPr>
          <a:xfrm>
            <a:off x="585216" y="3011819"/>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rgbClr val="1A1A1A"/>
              </a:buClr>
              <a:buSzPts val="3600"/>
              <a:buFont typeface="Quattrocento Sans"/>
              <a:buNone/>
              <a:defRPr sz="3600" b="0" cap="none">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 name="Google Shape;102;p26"/>
          <p:cNvSpPr txBox="1">
            <a:spLocks noGrp="1"/>
          </p:cNvSpPr>
          <p:nvPr>
            <p:ph type="body" idx="1"/>
          </p:nvPr>
        </p:nvSpPr>
        <p:spPr>
          <a:xfrm>
            <a:off x="594594" y="3631794"/>
            <a:ext cx="91440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Font typeface="Arial"/>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03" name="Google Shape;103;p26"/>
          <p:cNvPicPr preferRelativeResize="0"/>
          <p:nvPr/>
        </p:nvPicPr>
        <p:blipFill rotWithShape="1">
          <a:blip r:embed="rId2">
            <a:alphaModFix/>
          </a:blip>
          <a:srcRect l="27" t="-2693" r="9556" b="6158"/>
          <a:stretch/>
        </p:blipFill>
        <p:spPr>
          <a:xfrm>
            <a:off x="0" y="2083350"/>
            <a:ext cx="12191996" cy="4774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ideo slide_2">
  <p:cSld name="Video slide_2">
    <p:bg>
      <p:bgPr>
        <a:solidFill>
          <a:srgbClr val="F2F2F2"/>
        </a:solidFill>
        <a:effectLst/>
      </p:bgPr>
    </p:bg>
    <p:spTree>
      <p:nvGrpSpPr>
        <p:cNvPr id="1" name="Shape 104"/>
        <p:cNvGrpSpPr/>
        <p:nvPr/>
      </p:nvGrpSpPr>
      <p:grpSpPr>
        <a:xfrm>
          <a:off x="0" y="0"/>
          <a:ext cx="0" cy="0"/>
          <a:chOff x="0" y="0"/>
          <a:chExt cx="0" cy="0"/>
        </a:xfrm>
      </p:grpSpPr>
      <p:sp>
        <p:nvSpPr>
          <p:cNvPr id="105" name="Google Shape;105;p27"/>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06" name="Google Shape;106;p27"/>
          <p:cNvPicPr preferRelativeResize="0"/>
          <p:nvPr/>
        </p:nvPicPr>
        <p:blipFill rotWithShape="1">
          <a:blip r:embed="rId2">
            <a:alphaModFix/>
          </a:blip>
          <a:srcRect l="27" t="-2693" r="9556" b="6158"/>
          <a:stretch/>
        </p:blipFill>
        <p:spPr>
          <a:xfrm>
            <a:off x="0" y="2083350"/>
            <a:ext cx="12191996" cy="4774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_2">
  <p:cSld name="Section Title_2">
    <p:bg>
      <p:bgPr>
        <a:solidFill>
          <a:srgbClr val="F2F2F2"/>
        </a:solidFill>
        <a:effectLst/>
      </p:bgPr>
    </p:bg>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09" name="Google Shape;109;p28"/>
          <p:cNvPicPr preferRelativeResize="0"/>
          <p:nvPr/>
        </p:nvPicPr>
        <p:blipFill rotWithShape="1">
          <a:blip r:embed="rId2">
            <a:alphaModFix/>
          </a:blip>
          <a:srcRect l="27" t="-2693" r="9556" b="6158"/>
          <a:stretch/>
        </p:blipFill>
        <p:spPr>
          <a:xfrm>
            <a:off x="0" y="2083350"/>
            <a:ext cx="12191996" cy="4774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0"/>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111"/>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mp; Non-bulleted text">
  <p:cSld name="2_Title &amp; Non-bulleted tex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560"/>
              </a:spcBef>
              <a:spcAft>
                <a:spcPts val="0"/>
              </a:spcAft>
              <a:buClr>
                <a:schemeClr val="dk1"/>
              </a:buClr>
              <a:buSzPts val="2520"/>
              <a:buNone/>
              <a:defRPr/>
            </a:lvl1pPr>
            <a:lvl2pPr marL="914400" lvl="1" indent="-228600" algn="l" rtl="0">
              <a:lnSpc>
                <a:spcPct val="100000"/>
              </a:lnSpc>
              <a:spcBef>
                <a:spcPts val="400"/>
              </a:spcBef>
              <a:spcAft>
                <a:spcPts val="0"/>
              </a:spcAft>
              <a:buClr>
                <a:schemeClr val="dk1"/>
              </a:buClr>
              <a:buSzPts val="1800"/>
              <a:buNone/>
              <a:defRPr/>
            </a:lvl2pPr>
            <a:lvl3pPr marL="1371600" lvl="2" indent="-228600" algn="l" rtl="0">
              <a:lnSpc>
                <a:spcPct val="100000"/>
              </a:lnSpc>
              <a:spcBef>
                <a:spcPts val="320"/>
              </a:spcBef>
              <a:spcAft>
                <a:spcPts val="0"/>
              </a:spcAft>
              <a:buClr>
                <a:schemeClr val="dk1"/>
              </a:buClr>
              <a:buSzPts val="1440"/>
              <a:buNone/>
              <a:defRPr/>
            </a:lvl3pPr>
            <a:lvl4pPr marL="1828800" lvl="3" indent="-228600" algn="l" rtl="0">
              <a:lnSpc>
                <a:spcPct val="100000"/>
              </a:lnSpc>
              <a:spcBef>
                <a:spcPts val="280"/>
              </a:spcBef>
              <a:spcAft>
                <a:spcPts val="0"/>
              </a:spcAft>
              <a:buClr>
                <a:schemeClr val="dk1"/>
              </a:buClr>
              <a:buSzPts val="1260"/>
              <a:buNone/>
              <a:defRPr/>
            </a:lvl4pPr>
            <a:lvl5pPr marL="2286000" lvl="4" indent="-228600" algn="l" rtl="0">
              <a:lnSpc>
                <a:spcPct val="100000"/>
              </a:lnSpc>
              <a:spcBef>
                <a:spcPts val="280"/>
              </a:spcBef>
              <a:spcAft>
                <a:spcPts val="0"/>
              </a:spcAft>
              <a:buClr>
                <a:schemeClr val="dk1"/>
              </a:buClr>
              <a:buSzPts val="126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22" name="Google Shape;22;p4"/>
          <p:cNvPicPr preferRelativeResize="0"/>
          <p:nvPr/>
        </p:nvPicPr>
        <p:blipFill rotWithShape="1">
          <a:blip r:embed="rId2">
            <a:alphaModFix/>
          </a:blip>
          <a:srcRect l="65066" r="3129" b="-2658"/>
          <a:stretch/>
        </p:blipFill>
        <p:spPr>
          <a:xfrm rot="-2460937">
            <a:off x="8891708" y="5698741"/>
            <a:ext cx="3877558" cy="264844"/>
          </a:xfrm>
          <a:prstGeom prst="rect">
            <a:avLst/>
          </a:prstGeom>
          <a:noFill/>
          <a:ln>
            <a:noFill/>
          </a:ln>
        </p:spPr>
      </p:pic>
      <p:sp>
        <p:nvSpPr>
          <p:cNvPr id="23" name="Google Shape;23;p4"/>
          <p:cNvSpPr/>
          <p:nvPr/>
        </p:nvSpPr>
        <p:spPr>
          <a:xfrm>
            <a:off x="12192000" y="4307417"/>
            <a:ext cx="109500" cy="594900"/>
          </a:xfrm>
          <a:prstGeom prst="rect">
            <a:avLst/>
          </a:prstGeom>
          <a:solidFill>
            <a:srgbClr val="E6E6E6"/>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24" name="Google Shape;24;p4"/>
          <p:cNvSpPr/>
          <p:nvPr/>
        </p:nvSpPr>
        <p:spPr>
          <a:xfrm>
            <a:off x="9116483" y="6858000"/>
            <a:ext cx="1023300" cy="345300"/>
          </a:xfrm>
          <a:prstGeom prst="rect">
            <a:avLst/>
          </a:prstGeom>
          <a:solidFill>
            <a:srgbClr val="E6E6E6"/>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losing logo slide_2">
  <p:cSld name="Closing logo slide_2">
    <p:bg>
      <p:bgPr>
        <a:solidFill>
          <a:srgbClr val="E6E6E6"/>
        </a:solidFill>
        <a:effectLst/>
      </p:bgPr>
    </p:bg>
    <p:spTree>
      <p:nvGrpSpPr>
        <p:cNvPr id="1" name="Shape 112"/>
        <p:cNvGrpSpPr/>
        <p:nvPr/>
      </p:nvGrpSpPr>
      <p:grpSpPr>
        <a:xfrm>
          <a:off x="0" y="0"/>
          <a:ext cx="0" cy="0"/>
          <a:chOff x="0" y="0"/>
          <a:chExt cx="0" cy="0"/>
        </a:xfrm>
      </p:grpSpPr>
      <p:pic>
        <p:nvPicPr>
          <p:cNvPr id="113" name="Google Shape;113;p31" descr="A picture containing meter&#10;&#10;Description automatically generated"/>
          <p:cNvPicPr preferRelativeResize="0"/>
          <p:nvPr/>
        </p:nvPicPr>
        <p:blipFill rotWithShape="1">
          <a:blip r:embed="rId2">
            <a:alphaModFix/>
          </a:blip>
          <a:srcRect l="25165" t="-6476" r="8591" b="10239"/>
          <a:stretch/>
        </p:blipFill>
        <p:spPr>
          <a:xfrm>
            <a:off x="0" y="361014"/>
            <a:ext cx="12191996" cy="6496985"/>
          </a:xfrm>
          <a:prstGeom prst="rect">
            <a:avLst/>
          </a:prstGeom>
          <a:noFill/>
          <a:ln>
            <a:noFill/>
          </a:ln>
        </p:spPr>
      </p:pic>
      <p:pic>
        <p:nvPicPr>
          <p:cNvPr id="114" name="Google Shape;114;p31"/>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losing logo slide_3">
  <p:cSld name="Closing logo slide_3">
    <p:bg>
      <p:bgPr>
        <a:solidFill>
          <a:srgbClr val="F2F2F2"/>
        </a:solidFill>
        <a:effectLst/>
      </p:bgPr>
    </p:bg>
    <p:spTree>
      <p:nvGrpSpPr>
        <p:cNvPr id="1" name="Shape 115"/>
        <p:cNvGrpSpPr/>
        <p:nvPr/>
      </p:nvGrpSpPr>
      <p:grpSpPr>
        <a:xfrm>
          <a:off x="0" y="0"/>
          <a:ext cx="0" cy="0"/>
          <a:chOff x="0" y="0"/>
          <a:chExt cx="0" cy="0"/>
        </a:xfrm>
      </p:grpSpPr>
      <p:pic>
        <p:nvPicPr>
          <p:cNvPr id="116" name="Google Shape;116;p32" descr="A picture containing meter&#10;&#10;Description automatically generated"/>
          <p:cNvPicPr preferRelativeResize="0"/>
          <p:nvPr/>
        </p:nvPicPr>
        <p:blipFill rotWithShape="1">
          <a:blip r:embed="rId2">
            <a:alphaModFix/>
          </a:blip>
          <a:srcRect l="25165" t="-6476" r="8591" b="10239"/>
          <a:stretch/>
        </p:blipFill>
        <p:spPr>
          <a:xfrm>
            <a:off x="533400" y="729314"/>
            <a:ext cx="12191996" cy="6496985"/>
          </a:xfrm>
          <a:prstGeom prst="rect">
            <a:avLst/>
          </a:prstGeom>
          <a:noFill/>
          <a:ln>
            <a:noFill/>
          </a:ln>
        </p:spPr>
      </p:pic>
      <p:pic>
        <p:nvPicPr>
          <p:cNvPr id="117" name="Google Shape;117;p32" descr="A picture containing food, drawing, plate&#10;&#10;Description automatically generated"/>
          <p:cNvPicPr preferRelativeResize="0"/>
          <p:nvPr/>
        </p:nvPicPr>
        <p:blipFill rotWithShape="1">
          <a:blip r:embed="rId3">
            <a:alphaModFix/>
          </a:blip>
          <a:srcRect/>
          <a:stretch/>
        </p:blipFill>
        <p:spPr>
          <a:xfrm>
            <a:off x="587376" y="595948"/>
            <a:ext cx="2132957" cy="402336"/>
          </a:xfrm>
          <a:prstGeom prst="rect">
            <a:avLst/>
          </a:prstGeom>
          <a:noFill/>
          <a:ln>
            <a:noFill/>
          </a:ln>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118"/>
        <p:cNvGrpSpPr/>
        <p:nvPr/>
      </p:nvGrpSpPr>
      <p:grpSpPr>
        <a:xfrm>
          <a:off x="0" y="0"/>
          <a:ext cx="0" cy="0"/>
          <a:chOff x="0" y="0"/>
          <a:chExt cx="0" cy="0"/>
        </a:xfrm>
      </p:grpSpPr>
      <p:sp>
        <p:nvSpPr>
          <p:cNvPr id="119" name="Google Shape;119;p33"/>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33"/>
          <p:cNvSpPr txBox="1">
            <a:spLocks noGrp="1"/>
          </p:cNvSpPr>
          <p:nvPr>
            <p:ph type="body" idx="1"/>
          </p:nvPr>
        </p:nvSpPr>
        <p:spPr>
          <a:xfrm>
            <a:off x="584200" y="1436688"/>
            <a:ext cx="11018700" cy="2216100"/>
          </a:xfrm>
          <a:prstGeom prst="rect">
            <a:avLst/>
          </a:prstGeom>
          <a:noFill/>
          <a:ln>
            <a:noFill/>
          </a:ln>
        </p:spPr>
        <p:txBody>
          <a:bodyPr spcFirstLastPara="1" wrap="square" lIns="0" tIns="0" rIns="0" bIns="0" anchor="t" anchorCtr="0">
            <a:spAutoFit/>
          </a:bodyPr>
          <a:lstStyle>
            <a:lvl1pPr marL="457200" lvl="0" indent="-434340" algn="l" rtl="0">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rtl="0">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rtl="0">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rtl="0">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rtl="0">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
        <p:nvSpPr>
          <p:cNvPr id="121" name="Google Shape;121;p33"/>
          <p:cNvSpPr txBox="1">
            <a:spLocks noGrp="1"/>
          </p:cNvSpPr>
          <p:nvPr>
            <p:ph type="body" idx="2"/>
          </p:nvPr>
        </p:nvSpPr>
        <p:spPr>
          <a:xfrm>
            <a:off x="1" y="6269038"/>
            <a:ext cx="12192000" cy="588900"/>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rtl="0">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Walkin 1">
  <p:cSld name="Walkin 1">
    <p:spTree>
      <p:nvGrpSpPr>
        <p:cNvPr id="1" name="Shape 126"/>
        <p:cNvGrpSpPr/>
        <p:nvPr/>
      </p:nvGrpSpPr>
      <p:grpSpPr>
        <a:xfrm>
          <a:off x="0" y="0"/>
          <a:ext cx="0" cy="0"/>
          <a:chOff x="0" y="0"/>
          <a:chExt cx="0" cy="0"/>
        </a:xfrm>
      </p:grpSpPr>
      <p:pic>
        <p:nvPicPr>
          <p:cNvPr id="127" name="Google Shape;127;p35" descr="A close up of a logo&#10;&#10;Description automatically generated"/>
          <p:cNvPicPr preferRelativeResize="0"/>
          <p:nvPr/>
        </p:nvPicPr>
        <p:blipFill rotWithShape="1">
          <a:blip r:embed="rId2">
            <a:alphaModFix/>
          </a:blip>
          <a:srcRect l="52144" t="22179" r="2187" b="7787"/>
          <a:stretch/>
        </p:blipFill>
        <p:spPr>
          <a:xfrm>
            <a:off x="0" y="0"/>
            <a:ext cx="12191996" cy="6858000"/>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Walkin 2">
  <p:cSld name="Walkin 2">
    <p:bg>
      <p:bgPr>
        <a:solidFill>
          <a:schemeClr val="dk1"/>
        </a:solidFill>
        <a:effectLst/>
      </p:bgPr>
    </p:bg>
    <p:spTree>
      <p:nvGrpSpPr>
        <p:cNvPr id="1" name="Shape 128"/>
        <p:cNvGrpSpPr/>
        <p:nvPr/>
      </p:nvGrpSpPr>
      <p:grpSpPr>
        <a:xfrm>
          <a:off x="0" y="0"/>
          <a:ext cx="0" cy="0"/>
          <a:chOff x="0" y="0"/>
          <a:chExt cx="0" cy="0"/>
        </a:xfrm>
      </p:grpSpPr>
      <p:sp>
        <p:nvSpPr>
          <p:cNvPr id="129" name="Google Shape;129;p36"/>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36"/>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31" name="Google Shape;131;p36"/>
          <p:cNvPicPr preferRelativeResize="0"/>
          <p:nvPr/>
        </p:nvPicPr>
        <p:blipFill rotWithShape="1">
          <a:blip r:embed="rId2">
            <a:alphaModFix/>
          </a:blip>
          <a:srcRect l="25666" r="8656" b="9966"/>
          <a:stretch/>
        </p:blipFill>
        <p:spPr>
          <a:xfrm>
            <a:off x="-1" y="727289"/>
            <a:ext cx="12192003" cy="6130711"/>
          </a:xfrm>
          <a:prstGeom prst="rect">
            <a:avLst/>
          </a:prstGeom>
          <a:noFill/>
          <a:ln>
            <a:noFill/>
          </a:ln>
        </p:spPr>
      </p:pic>
      <p:pic>
        <p:nvPicPr>
          <p:cNvPr id="132" name="Google Shape;132;p36"/>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6132">
          <p15:clr>
            <a:srgbClr val="5ACBF0"/>
          </p15:clr>
        </p15:guide>
        <p15:guide id="3"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Walkin 4">
  <p:cSld name="Walkin 4">
    <p:bg>
      <p:bgPr>
        <a:solidFill>
          <a:srgbClr val="2F2F2F"/>
        </a:solidFill>
        <a:effectLst/>
      </p:bgPr>
    </p:bg>
    <p:spTree>
      <p:nvGrpSpPr>
        <p:cNvPr id="1" name="Shape 133"/>
        <p:cNvGrpSpPr/>
        <p:nvPr/>
      </p:nvGrpSpPr>
      <p:grpSpPr>
        <a:xfrm>
          <a:off x="0" y="0"/>
          <a:ext cx="0" cy="0"/>
          <a:chOff x="0" y="0"/>
          <a:chExt cx="0" cy="0"/>
        </a:xfrm>
      </p:grpSpPr>
      <p:sp>
        <p:nvSpPr>
          <p:cNvPr id="134" name="Google Shape;134;p37"/>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37"/>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36" name="Google Shape;136;p37"/>
          <p:cNvPicPr preferRelativeResize="0"/>
          <p:nvPr/>
        </p:nvPicPr>
        <p:blipFill rotWithShape="1">
          <a:blip r:embed="rId2">
            <a:alphaModFix/>
          </a:blip>
          <a:srcRect l="25666" r="8656" b="9966"/>
          <a:stretch/>
        </p:blipFill>
        <p:spPr>
          <a:xfrm>
            <a:off x="-1" y="727289"/>
            <a:ext cx="12192003" cy="6130711"/>
          </a:xfrm>
          <a:prstGeom prst="rect">
            <a:avLst/>
          </a:prstGeom>
          <a:noFill/>
          <a:ln>
            <a:noFill/>
          </a:ln>
        </p:spPr>
      </p:pic>
      <p:pic>
        <p:nvPicPr>
          <p:cNvPr id="137" name="Google Shape;137;p37"/>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6132">
          <p15:clr>
            <a:srgbClr val="5ACBF0"/>
          </p15:clr>
        </p15:guide>
        <p15:guide id="3"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Walkin 3">
  <p:cSld name="Walkin 3">
    <p:bg>
      <p:bgPr>
        <a:solidFill>
          <a:schemeClr val="dk1"/>
        </a:solidFill>
        <a:effectLst/>
      </p:bgPr>
    </p:bg>
    <p:spTree>
      <p:nvGrpSpPr>
        <p:cNvPr id="1" name="Shape 138"/>
        <p:cNvGrpSpPr/>
        <p:nvPr/>
      </p:nvGrpSpPr>
      <p:grpSpPr>
        <a:xfrm>
          <a:off x="0" y="0"/>
          <a:ext cx="0" cy="0"/>
          <a:chOff x="0" y="0"/>
          <a:chExt cx="0" cy="0"/>
        </a:xfrm>
      </p:grpSpPr>
      <p:pic>
        <p:nvPicPr>
          <p:cNvPr id="139" name="Google Shape;139;p38"/>
          <p:cNvPicPr preferRelativeResize="0"/>
          <p:nvPr/>
        </p:nvPicPr>
        <p:blipFill rotWithShape="1">
          <a:blip r:embed="rId2">
            <a:alphaModFix/>
          </a:blip>
          <a:srcRect/>
          <a:stretch/>
        </p:blipFill>
        <p:spPr>
          <a:xfrm>
            <a:off x="0" y="6017392"/>
            <a:ext cx="12192001" cy="257996"/>
          </a:xfrm>
          <a:prstGeom prst="rect">
            <a:avLst/>
          </a:prstGeom>
          <a:noFill/>
          <a:ln>
            <a:noFill/>
          </a:ln>
        </p:spPr>
      </p:pic>
      <p:sp>
        <p:nvSpPr>
          <p:cNvPr id="140" name="Google Shape;140;p38"/>
          <p:cNvSpPr txBox="1">
            <a:spLocks noGrp="1"/>
          </p:cNvSpPr>
          <p:nvPr>
            <p:ph type="title"/>
          </p:nvPr>
        </p:nvSpPr>
        <p:spPr>
          <a:xfrm>
            <a:off x="584200" y="2875002"/>
            <a:ext cx="6637800" cy="5541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38"/>
          <p:cNvSpPr txBox="1">
            <a:spLocks noGrp="1"/>
          </p:cNvSpPr>
          <p:nvPr>
            <p:ph type="body" idx="1"/>
          </p:nvPr>
        </p:nvSpPr>
        <p:spPr>
          <a:xfrm>
            <a:off x="584200" y="3543143"/>
            <a:ext cx="6655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42" name="Google Shape;142;p38"/>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_Title &amp; Non-bulleted text">
  <p:cSld name="2_Title &amp; Non-bulleted text">
    <p:bg>
      <p:bgPr>
        <a:solidFill>
          <a:schemeClr val="dk1"/>
        </a:solidFill>
        <a:effectLst/>
      </p:bgPr>
    </p:bg>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39"/>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560"/>
              </a:spcBef>
              <a:spcAft>
                <a:spcPts val="0"/>
              </a:spcAft>
              <a:buClr>
                <a:schemeClr val="lt1"/>
              </a:buClr>
              <a:buSzPts val="2520"/>
              <a:buNone/>
              <a:defRPr/>
            </a:lvl1pPr>
            <a:lvl2pPr marL="914400" lvl="1" indent="-228600" algn="l" rtl="0">
              <a:lnSpc>
                <a:spcPct val="100000"/>
              </a:lnSpc>
              <a:spcBef>
                <a:spcPts val="400"/>
              </a:spcBef>
              <a:spcAft>
                <a:spcPts val="0"/>
              </a:spcAft>
              <a:buClr>
                <a:schemeClr val="lt1"/>
              </a:buClr>
              <a:buSzPts val="1800"/>
              <a:buNone/>
              <a:defRPr/>
            </a:lvl2pPr>
            <a:lvl3pPr marL="1371600" lvl="2" indent="-228600" algn="l" rtl="0">
              <a:lnSpc>
                <a:spcPct val="100000"/>
              </a:lnSpc>
              <a:spcBef>
                <a:spcPts val="320"/>
              </a:spcBef>
              <a:spcAft>
                <a:spcPts val="0"/>
              </a:spcAft>
              <a:buClr>
                <a:schemeClr val="lt1"/>
              </a:buClr>
              <a:buSzPts val="1440"/>
              <a:buNone/>
              <a:defRPr/>
            </a:lvl3pPr>
            <a:lvl4pPr marL="1828800" lvl="3" indent="-228600" algn="l" rtl="0">
              <a:lnSpc>
                <a:spcPct val="100000"/>
              </a:lnSpc>
              <a:spcBef>
                <a:spcPts val="280"/>
              </a:spcBef>
              <a:spcAft>
                <a:spcPts val="0"/>
              </a:spcAft>
              <a:buClr>
                <a:schemeClr val="lt1"/>
              </a:buClr>
              <a:buSzPts val="1260"/>
              <a:buNone/>
              <a:defRPr/>
            </a:lvl4pPr>
            <a:lvl5pPr marL="2286000" lvl="4" indent="-228600" algn="l" rtl="0">
              <a:lnSpc>
                <a:spcPct val="100000"/>
              </a:lnSpc>
              <a:spcBef>
                <a:spcPts val="280"/>
              </a:spcBef>
              <a:spcAft>
                <a:spcPts val="0"/>
              </a:spcAft>
              <a:buClr>
                <a:schemeClr val="lt1"/>
              </a:buClr>
              <a:buSzPts val="1260"/>
              <a:buNone/>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46" name="Google Shape;146;p39"/>
          <p:cNvPicPr preferRelativeResize="0"/>
          <p:nvPr/>
        </p:nvPicPr>
        <p:blipFill rotWithShape="1">
          <a:blip r:embed="rId2">
            <a:alphaModFix/>
          </a:blip>
          <a:srcRect/>
          <a:stretch/>
        </p:blipFill>
        <p:spPr>
          <a:xfrm>
            <a:off x="0" y="6017392"/>
            <a:ext cx="12192001" cy="257996"/>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3_Title &amp; Non-bulleted text">
  <p:cSld name="3_Title &amp; Non-bulleted text">
    <p:bg>
      <p:bgPr>
        <a:solidFill>
          <a:schemeClr val="dk1"/>
        </a:solidFill>
        <a:effectLst/>
      </p:bgPr>
    </p:bg>
    <p:spTree>
      <p:nvGrpSpPr>
        <p:cNvPr id="1" name="Shape 147"/>
        <p:cNvGrpSpPr/>
        <p:nvPr/>
      </p:nvGrpSpPr>
      <p:grpSpPr>
        <a:xfrm>
          <a:off x="0" y="0"/>
          <a:ext cx="0" cy="0"/>
          <a:chOff x="0" y="0"/>
          <a:chExt cx="0" cy="0"/>
        </a:xfrm>
      </p:grpSpPr>
      <p:sp>
        <p:nvSpPr>
          <p:cNvPr id="148" name="Google Shape;148;p4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49" name="Google Shape;149;p40"/>
          <p:cNvPicPr preferRelativeResize="0"/>
          <p:nvPr/>
        </p:nvPicPr>
        <p:blipFill rotWithShape="1">
          <a:blip r:embed="rId2">
            <a:alphaModFix/>
          </a:blip>
          <a:srcRect l="65066" r="3129" b="-2658"/>
          <a:stretch/>
        </p:blipFill>
        <p:spPr>
          <a:xfrm rot="-2460937">
            <a:off x="8891708" y="5698741"/>
            <a:ext cx="3877558" cy="264844"/>
          </a:xfrm>
          <a:prstGeom prst="rect">
            <a:avLst/>
          </a:prstGeom>
          <a:noFill/>
          <a:ln>
            <a:noFill/>
          </a:ln>
        </p:spPr>
      </p:pic>
      <p:sp>
        <p:nvSpPr>
          <p:cNvPr id="150" name="Google Shape;150;p40"/>
          <p:cNvSpPr/>
          <p:nvPr/>
        </p:nvSpPr>
        <p:spPr>
          <a:xfrm>
            <a:off x="12192000" y="4307417"/>
            <a:ext cx="109500" cy="594900"/>
          </a:xfrm>
          <a:prstGeom prst="rect">
            <a:avLst/>
          </a:prstGeom>
          <a:solidFill>
            <a:srgbClr val="E6E6E6"/>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1" name="Google Shape;151;p40"/>
          <p:cNvSpPr/>
          <p:nvPr/>
        </p:nvSpPr>
        <p:spPr>
          <a:xfrm>
            <a:off x="9116483" y="6858000"/>
            <a:ext cx="1023300" cy="345300"/>
          </a:xfrm>
          <a:prstGeom prst="rect">
            <a:avLst/>
          </a:prstGeom>
          <a:solidFill>
            <a:srgbClr val="E6E6E6"/>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2" name="Google Shape;152;p40"/>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560"/>
              </a:spcBef>
              <a:spcAft>
                <a:spcPts val="0"/>
              </a:spcAft>
              <a:buClr>
                <a:schemeClr val="lt1"/>
              </a:buClr>
              <a:buSzPts val="2520"/>
              <a:buNone/>
              <a:defRPr/>
            </a:lvl1pPr>
            <a:lvl2pPr marL="914400" lvl="1" indent="-228600" algn="l" rtl="0">
              <a:lnSpc>
                <a:spcPct val="100000"/>
              </a:lnSpc>
              <a:spcBef>
                <a:spcPts val="400"/>
              </a:spcBef>
              <a:spcAft>
                <a:spcPts val="0"/>
              </a:spcAft>
              <a:buClr>
                <a:schemeClr val="lt1"/>
              </a:buClr>
              <a:buSzPts val="1800"/>
              <a:buNone/>
              <a:defRPr/>
            </a:lvl2pPr>
            <a:lvl3pPr marL="1371600" lvl="2" indent="-228600" algn="l" rtl="0">
              <a:lnSpc>
                <a:spcPct val="100000"/>
              </a:lnSpc>
              <a:spcBef>
                <a:spcPts val="320"/>
              </a:spcBef>
              <a:spcAft>
                <a:spcPts val="0"/>
              </a:spcAft>
              <a:buClr>
                <a:schemeClr val="lt1"/>
              </a:buClr>
              <a:buSzPts val="1440"/>
              <a:buNone/>
              <a:defRPr/>
            </a:lvl3pPr>
            <a:lvl4pPr marL="1828800" lvl="3" indent="-228600" algn="l" rtl="0">
              <a:lnSpc>
                <a:spcPct val="100000"/>
              </a:lnSpc>
              <a:spcBef>
                <a:spcPts val="280"/>
              </a:spcBef>
              <a:spcAft>
                <a:spcPts val="0"/>
              </a:spcAft>
              <a:buClr>
                <a:schemeClr val="lt1"/>
              </a:buClr>
              <a:buSzPts val="1260"/>
              <a:buNone/>
              <a:defRPr/>
            </a:lvl4pPr>
            <a:lvl5pPr marL="2286000" lvl="4" indent="-228600" algn="l" rtl="0">
              <a:lnSpc>
                <a:spcPct val="100000"/>
              </a:lnSpc>
              <a:spcBef>
                <a:spcPts val="280"/>
              </a:spcBef>
              <a:spcAft>
                <a:spcPts val="0"/>
              </a:spcAft>
              <a:buClr>
                <a:schemeClr val="lt1"/>
              </a:buClr>
              <a:buSzPts val="1260"/>
              <a:buNone/>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bg>
      <p:bgPr>
        <a:solidFill>
          <a:schemeClr val="dk1"/>
        </a:solidFill>
        <a:effectLst/>
      </p:bgPr>
    </p:bg>
    <p:spTree>
      <p:nvGrpSpPr>
        <p:cNvPr id="1" name="Shape 153"/>
        <p:cNvGrpSpPr/>
        <p:nvPr/>
      </p:nvGrpSpPr>
      <p:grpSpPr>
        <a:xfrm>
          <a:off x="0" y="0"/>
          <a:ext cx="0" cy="0"/>
          <a:chOff x="0" y="0"/>
          <a:chExt cx="0" cy="0"/>
        </a:xfrm>
      </p:grpSpPr>
      <p:sp>
        <p:nvSpPr>
          <p:cNvPr id="154" name="Google Shape;154;p41"/>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41"/>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560"/>
              </a:spcBef>
              <a:spcAft>
                <a:spcPts val="0"/>
              </a:spcAft>
              <a:buClr>
                <a:schemeClr val="lt1"/>
              </a:buClr>
              <a:buSzPts val="2520"/>
              <a:buNone/>
              <a:defRPr/>
            </a:lvl1pPr>
            <a:lvl2pPr marL="914400" lvl="1" indent="-228600" algn="l" rtl="0">
              <a:lnSpc>
                <a:spcPct val="100000"/>
              </a:lnSpc>
              <a:spcBef>
                <a:spcPts val="400"/>
              </a:spcBef>
              <a:spcAft>
                <a:spcPts val="0"/>
              </a:spcAft>
              <a:buClr>
                <a:schemeClr val="lt1"/>
              </a:buClr>
              <a:buSzPts val="1800"/>
              <a:buNone/>
              <a:defRPr/>
            </a:lvl2pPr>
            <a:lvl3pPr marL="1371600" lvl="2" indent="-228600" algn="l" rtl="0">
              <a:lnSpc>
                <a:spcPct val="100000"/>
              </a:lnSpc>
              <a:spcBef>
                <a:spcPts val="320"/>
              </a:spcBef>
              <a:spcAft>
                <a:spcPts val="0"/>
              </a:spcAft>
              <a:buClr>
                <a:schemeClr val="lt1"/>
              </a:buClr>
              <a:buSzPts val="1440"/>
              <a:buNone/>
              <a:defRPr/>
            </a:lvl3pPr>
            <a:lvl4pPr marL="1828800" lvl="3" indent="-228600" algn="l" rtl="0">
              <a:lnSpc>
                <a:spcPct val="100000"/>
              </a:lnSpc>
              <a:spcBef>
                <a:spcPts val="280"/>
              </a:spcBef>
              <a:spcAft>
                <a:spcPts val="0"/>
              </a:spcAft>
              <a:buClr>
                <a:schemeClr val="lt1"/>
              </a:buClr>
              <a:buSzPts val="1260"/>
              <a:buNone/>
              <a:defRPr/>
            </a:lvl4pPr>
            <a:lvl5pPr marL="2286000" lvl="4" indent="-228600" algn="l" rtl="0">
              <a:lnSpc>
                <a:spcPct val="100000"/>
              </a:lnSpc>
              <a:spcBef>
                <a:spcPts val="280"/>
              </a:spcBef>
              <a:spcAft>
                <a:spcPts val="0"/>
              </a:spcAft>
              <a:buClr>
                <a:schemeClr val="lt1"/>
              </a:buClr>
              <a:buSzPts val="1260"/>
              <a:buNone/>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584200" y="1435497"/>
            <a:ext cx="11018400" cy="2308200"/>
          </a:xfrm>
          <a:prstGeom prst="rect">
            <a:avLst/>
          </a:prstGeom>
          <a:noFill/>
          <a:ln>
            <a:noFill/>
          </a:ln>
        </p:spPr>
        <p:txBody>
          <a:bodyPr spcFirstLastPara="1" wrap="square" lIns="0" tIns="0" rIns="0" bIns="0" anchor="t" anchorCtr="0">
            <a:spAutoFit/>
          </a:bodyPr>
          <a:lstStyle>
            <a:lvl1pPr marL="457200" lvl="0" indent="-331470" algn="l" rtl="0">
              <a:lnSpc>
                <a:spcPct val="100000"/>
              </a:lnSpc>
              <a:spcBef>
                <a:spcPts val="360"/>
              </a:spcBef>
              <a:spcAft>
                <a:spcPts val="0"/>
              </a:spcAft>
              <a:buClr>
                <a:schemeClr val="dk1"/>
              </a:buClr>
              <a:buSzPts val="1620"/>
              <a:buChar char="·"/>
              <a:defRPr/>
            </a:lvl1pPr>
            <a:lvl2pPr marL="914400" lvl="1" indent="-331469" algn="l" rtl="0">
              <a:lnSpc>
                <a:spcPct val="100000"/>
              </a:lnSpc>
              <a:spcBef>
                <a:spcPts val="360"/>
              </a:spcBef>
              <a:spcAft>
                <a:spcPts val="0"/>
              </a:spcAft>
              <a:buClr>
                <a:schemeClr val="dk1"/>
              </a:buClr>
              <a:buSzPts val="1620"/>
              <a:buChar char="·"/>
              <a:defRPr/>
            </a:lvl2pPr>
            <a:lvl3pPr marL="1371600" lvl="2" indent="-331469" algn="l" rtl="0">
              <a:lnSpc>
                <a:spcPct val="100000"/>
              </a:lnSpc>
              <a:spcBef>
                <a:spcPts val="360"/>
              </a:spcBef>
              <a:spcAft>
                <a:spcPts val="0"/>
              </a:spcAft>
              <a:buClr>
                <a:schemeClr val="dk1"/>
              </a:buClr>
              <a:buSzPts val="1620"/>
              <a:buChar char="·"/>
              <a:defRPr/>
            </a:lvl3pPr>
            <a:lvl4pPr marL="1828800" lvl="3" indent="-331469" algn="l" rtl="0">
              <a:lnSpc>
                <a:spcPct val="100000"/>
              </a:lnSpc>
              <a:spcBef>
                <a:spcPts val="360"/>
              </a:spcBef>
              <a:spcAft>
                <a:spcPts val="0"/>
              </a:spcAft>
              <a:buClr>
                <a:schemeClr val="dk1"/>
              </a:buClr>
              <a:buSzPts val="1620"/>
              <a:buChar char="·"/>
              <a:defRPr/>
            </a:lvl4pPr>
            <a:lvl5pPr marL="2286000" lvl="4" indent="-331470" algn="l" rtl="0">
              <a:lnSpc>
                <a:spcPct val="100000"/>
              </a:lnSpc>
              <a:spcBef>
                <a:spcPts val="360"/>
              </a:spcBef>
              <a:spcAft>
                <a:spcPts val="0"/>
              </a:spcAft>
              <a:buClr>
                <a:schemeClr val="dk1"/>
              </a:buClr>
              <a:buSzPts val="162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bg>
      <p:bgPr>
        <a:solidFill>
          <a:schemeClr val="dk1"/>
        </a:solidFill>
        <a:effectLst/>
      </p:bgPr>
    </p:bg>
    <p:spTree>
      <p:nvGrpSpPr>
        <p:cNvPr id="1" name="Shape 156"/>
        <p:cNvGrpSpPr/>
        <p:nvPr/>
      </p:nvGrpSpPr>
      <p:grpSpPr>
        <a:xfrm>
          <a:off x="0" y="0"/>
          <a:ext cx="0" cy="0"/>
          <a:chOff x="0" y="0"/>
          <a:chExt cx="0" cy="0"/>
        </a:xfrm>
      </p:grpSpPr>
      <p:sp>
        <p:nvSpPr>
          <p:cNvPr id="157" name="Google Shape;157;p42"/>
          <p:cNvSpPr txBox="1">
            <a:spLocks noGrp="1"/>
          </p:cNvSpPr>
          <p:nvPr>
            <p:ph type="title"/>
          </p:nvPr>
        </p:nvSpPr>
        <p:spPr>
          <a:xfrm>
            <a:off x="584200" y="457200"/>
            <a:ext cx="5508300" cy="372300"/>
          </a:xfrm>
          <a:prstGeom prst="rect">
            <a:avLst/>
          </a:prstGeom>
          <a:noFill/>
          <a:ln>
            <a:noFill/>
          </a:ln>
        </p:spPr>
        <p:txBody>
          <a:bodyPr spcFirstLastPara="1" wrap="square" lIns="0" tIns="64000" rIns="0" bIns="0" anchor="t" anchorCtr="0">
            <a:spAutoFit/>
          </a:bodyPr>
          <a:lstStyle>
            <a:lvl1pPr lvl="0" algn="l" rtl="0">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1"/>
        </a:solidFill>
        <a:effectLst/>
      </p:bgPr>
    </p:bg>
    <p:spTree>
      <p:nvGrpSpPr>
        <p:cNvPr id="1" name="Shape 158"/>
        <p:cNvGrpSpPr/>
        <p:nvPr/>
      </p:nvGrpSpPr>
      <p:grpSpPr>
        <a:xfrm>
          <a:off x="0" y="0"/>
          <a:ext cx="0" cy="0"/>
          <a:chOff x="0" y="0"/>
          <a:chExt cx="0" cy="0"/>
        </a:xfrm>
      </p:grpSpPr>
      <p:sp>
        <p:nvSpPr>
          <p:cNvPr id="159" name="Google Shape;159;p43"/>
          <p:cNvSpPr txBox="1">
            <a:spLocks noGrp="1"/>
          </p:cNvSpPr>
          <p:nvPr>
            <p:ph type="title"/>
          </p:nvPr>
        </p:nvSpPr>
        <p:spPr>
          <a:xfrm>
            <a:off x="585216" y="2985450"/>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0" name="Google Shape;160;p43"/>
          <p:cNvSpPr txBox="1">
            <a:spLocks noGrp="1"/>
          </p:cNvSpPr>
          <p:nvPr>
            <p:ph type="body" idx="1"/>
          </p:nvPr>
        </p:nvSpPr>
        <p:spPr>
          <a:xfrm>
            <a:off x="599283" y="3605425"/>
            <a:ext cx="91440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chemeClr val="lt1"/>
              </a:buClr>
              <a:buSzPts val="1800"/>
              <a:buFont typeface="Arial"/>
              <a:buNone/>
              <a:defRPr sz="2000">
                <a:solidFill>
                  <a:schemeClr val="lt1"/>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61" name="Google Shape;161;p43"/>
          <p:cNvPicPr preferRelativeResize="0"/>
          <p:nvPr/>
        </p:nvPicPr>
        <p:blipFill rotWithShape="1">
          <a:blip r:embed="rId2">
            <a:alphaModFix/>
          </a:blip>
          <a:srcRect l="494" r="9552" b="6006"/>
          <a:stretch/>
        </p:blipFill>
        <p:spPr>
          <a:xfrm>
            <a:off x="-1" y="2184934"/>
            <a:ext cx="12192003" cy="46730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ideo slide">
  <p:cSld name="Video slide">
    <p:bg>
      <p:bgPr>
        <a:solidFill>
          <a:schemeClr val="dk1"/>
        </a:solidFill>
        <a:effectLst/>
      </p:bgPr>
    </p:bg>
    <p:spTree>
      <p:nvGrpSpPr>
        <p:cNvPr id="1" name="Shape 162"/>
        <p:cNvGrpSpPr/>
        <p:nvPr/>
      </p:nvGrpSpPr>
      <p:grpSpPr>
        <a:xfrm>
          <a:off x="0" y="0"/>
          <a:ext cx="0" cy="0"/>
          <a:chOff x="0" y="0"/>
          <a:chExt cx="0" cy="0"/>
        </a:xfrm>
      </p:grpSpPr>
      <p:sp>
        <p:nvSpPr>
          <p:cNvPr id="163" name="Google Shape;163;p44"/>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64" name="Google Shape;164;p44"/>
          <p:cNvPicPr preferRelativeResize="0"/>
          <p:nvPr/>
        </p:nvPicPr>
        <p:blipFill rotWithShape="1">
          <a:blip r:embed="rId2">
            <a:alphaModFix/>
          </a:blip>
          <a:srcRect l="494" r="9552" b="6006"/>
          <a:stretch/>
        </p:blipFill>
        <p:spPr>
          <a:xfrm>
            <a:off x="-1" y="2184934"/>
            <a:ext cx="12192003" cy="46730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1"/>
        </a:solidFill>
        <a:effectLst/>
      </p:bgPr>
    </p:bg>
    <p:spTree>
      <p:nvGrpSpPr>
        <p:cNvPr id="1" name="Shape 165"/>
        <p:cNvGrpSpPr/>
        <p:nvPr/>
      </p:nvGrpSpPr>
      <p:grpSpPr>
        <a:xfrm>
          <a:off x="0" y="0"/>
          <a:ext cx="0" cy="0"/>
          <a:chOff x="0" y="0"/>
          <a:chExt cx="0" cy="0"/>
        </a:xfrm>
      </p:grpSpPr>
      <p:sp>
        <p:nvSpPr>
          <p:cNvPr id="166" name="Google Shape;166;p45"/>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67" name="Google Shape;167;p45"/>
          <p:cNvPicPr preferRelativeResize="0"/>
          <p:nvPr/>
        </p:nvPicPr>
        <p:blipFill rotWithShape="1">
          <a:blip r:embed="rId2">
            <a:alphaModFix/>
          </a:blip>
          <a:srcRect l="494" r="9552" b="6006"/>
          <a:stretch/>
        </p:blipFill>
        <p:spPr>
          <a:xfrm>
            <a:off x="-1" y="2184934"/>
            <a:ext cx="12192003" cy="46730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168"/>
        <p:cNvGrpSpPr/>
        <p:nvPr/>
      </p:nvGrpSpPr>
      <p:grpSpPr>
        <a:xfrm>
          <a:off x="0" y="0"/>
          <a:ext cx="0" cy="0"/>
          <a:chOff x="0" y="0"/>
          <a:chExt cx="0" cy="0"/>
        </a:xfrm>
      </p:grpSpPr>
      <p:sp>
        <p:nvSpPr>
          <p:cNvPr id="169" name="Google Shape;169;p46"/>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3600"/>
              <a:buFont typeface="Quattrocento Sans"/>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46"/>
          <p:cNvSpPr txBox="1">
            <a:spLocks noGrp="1"/>
          </p:cNvSpPr>
          <p:nvPr>
            <p:ph type="body" idx="1"/>
          </p:nvPr>
        </p:nvSpPr>
        <p:spPr>
          <a:xfrm>
            <a:off x="588263" y="1436688"/>
            <a:ext cx="11018400" cy="19083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rtl="0">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rtl="0">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rtl="0">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rtl="0">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171"/>
        <p:cNvGrpSpPr/>
        <p:nvPr/>
      </p:nvGrpSpPr>
      <p:grpSpPr>
        <a:xfrm>
          <a:off x="0" y="0"/>
          <a:ext cx="0" cy="0"/>
          <a:chOff x="0" y="0"/>
          <a:chExt cx="0" cy="0"/>
        </a:xfrm>
      </p:grpSpPr>
      <p:sp>
        <p:nvSpPr>
          <p:cNvPr id="172" name="Google Shape;172;p47"/>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47"/>
          <p:cNvSpPr txBox="1">
            <a:spLocks noGrp="1"/>
          </p:cNvSpPr>
          <p:nvPr>
            <p:ph type="body" idx="1"/>
          </p:nvPr>
        </p:nvSpPr>
        <p:spPr>
          <a:xfrm>
            <a:off x="584200" y="1436688"/>
            <a:ext cx="11018700" cy="2216100"/>
          </a:xfrm>
          <a:prstGeom prst="rect">
            <a:avLst/>
          </a:prstGeom>
          <a:noFill/>
          <a:ln>
            <a:noFill/>
          </a:ln>
        </p:spPr>
        <p:txBody>
          <a:bodyPr spcFirstLastPara="1" wrap="square" lIns="0" tIns="0" rIns="0" bIns="0" anchor="t" anchorCtr="0">
            <a:spAutoFit/>
          </a:bodyPr>
          <a:lstStyle>
            <a:lvl1pPr marL="457200" lvl="0" indent="-434340" algn="l" rtl="0">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rtl="0">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rtl="0">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rtl="0">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rtl="0">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
        <p:nvSpPr>
          <p:cNvPr id="174" name="Google Shape;174;p47"/>
          <p:cNvSpPr txBox="1">
            <a:spLocks noGrp="1"/>
          </p:cNvSpPr>
          <p:nvPr>
            <p:ph type="body" idx="2"/>
          </p:nvPr>
        </p:nvSpPr>
        <p:spPr>
          <a:xfrm>
            <a:off x="1" y="6269038"/>
            <a:ext cx="12192000" cy="588900"/>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rtl="0">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1"/>
        </a:solidFill>
        <a:effectLst/>
      </p:bgPr>
    </p:bg>
    <p:spTree>
      <p:nvGrpSpPr>
        <p:cNvPr id="1" name="Shape 175"/>
        <p:cNvGrpSpPr/>
        <p:nvPr/>
      </p:nvGrpSpPr>
      <p:grpSpPr>
        <a:xfrm>
          <a:off x="0" y="0"/>
          <a:ext cx="0" cy="0"/>
          <a:chOff x="0" y="0"/>
          <a:chExt cx="0" cy="0"/>
        </a:xfrm>
      </p:grpSpPr>
      <p:sp>
        <p:nvSpPr>
          <p:cNvPr id="176" name="Google Shape;176;p48"/>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77" name="Google Shape;177;p48" descr="A close up of a logo&#10;&#10;Description automatically generated"/>
          <p:cNvPicPr preferRelativeResize="0"/>
          <p:nvPr/>
        </p:nvPicPr>
        <p:blipFill rotWithShape="1">
          <a:blip r:embed="rId2">
            <a:alphaModFix/>
          </a:blip>
          <a:srcRect l="25752" t="-134" r="8704" b="10287"/>
          <a:stretch/>
        </p:blipFill>
        <p:spPr>
          <a:xfrm>
            <a:off x="0" y="727289"/>
            <a:ext cx="12191996" cy="6130711"/>
          </a:xfrm>
          <a:prstGeom prst="rect">
            <a:avLst/>
          </a:prstGeom>
          <a:noFill/>
          <a:ln>
            <a:noFill/>
          </a:ln>
        </p:spPr>
      </p:pic>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dk1"/>
        </a:solidFill>
        <a:effectLst/>
      </p:bgPr>
    </p:bg>
    <p:spTree>
      <p:nvGrpSpPr>
        <p:cNvPr id="1" name="Shape 178"/>
        <p:cNvGrpSpPr/>
        <p:nvPr/>
      </p:nvGrpSpPr>
      <p:grpSpPr>
        <a:xfrm>
          <a:off x="0" y="0"/>
          <a:ext cx="0" cy="0"/>
          <a:chOff x="0" y="0"/>
          <a:chExt cx="0" cy="0"/>
        </a:xfrm>
      </p:grpSpPr>
      <p:sp>
        <p:nvSpPr>
          <p:cNvPr id="179" name="Google Shape;179;p49"/>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0" name="Google Shape;180;p49"/>
          <p:cNvSpPr txBox="1">
            <a:spLocks noGrp="1"/>
          </p:cNvSpPr>
          <p:nvPr>
            <p:ph type="body" idx="1"/>
          </p:nvPr>
        </p:nvSpPr>
        <p:spPr>
          <a:xfrm>
            <a:off x="584200" y="1435497"/>
            <a:ext cx="11018400" cy="2308200"/>
          </a:xfrm>
          <a:prstGeom prst="rect">
            <a:avLst/>
          </a:prstGeom>
          <a:noFill/>
          <a:ln>
            <a:noFill/>
          </a:ln>
        </p:spPr>
        <p:txBody>
          <a:bodyPr spcFirstLastPara="1" wrap="square" lIns="0" tIns="0" rIns="0" bIns="0" anchor="t" anchorCtr="0">
            <a:spAutoFit/>
          </a:bodyPr>
          <a:lstStyle>
            <a:lvl1pPr marL="457200" lvl="0" indent="-331470" algn="l" rtl="0">
              <a:lnSpc>
                <a:spcPct val="100000"/>
              </a:lnSpc>
              <a:spcBef>
                <a:spcPts val="360"/>
              </a:spcBef>
              <a:spcAft>
                <a:spcPts val="0"/>
              </a:spcAft>
              <a:buClr>
                <a:schemeClr val="lt1"/>
              </a:buClr>
              <a:buSzPts val="1620"/>
              <a:buChar char="·"/>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chemeClr val="dk1"/>
        </a:solidFill>
        <a:effectLst/>
      </p:bgPr>
    </p:bg>
    <p:spTree>
      <p:nvGrpSpPr>
        <p:cNvPr id="1" name="Shape 181"/>
        <p:cNvGrpSpPr/>
        <p:nvPr/>
      </p:nvGrpSpPr>
      <p:grpSpPr>
        <a:xfrm>
          <a:off x="0" y="0"/>
          <a:ext cx="0" cy="0"/>
          <a:chOff x="0" y="0"/>
          <a:chExt cx="0" cy="0"/>
        </a:xfrm>
      </p:grpSpPr>
      <p:sp>
        <p:nvSpPr>
          <p:cNvPr id="182" name="Google Shape;182;p5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50"/>
          <p:cNvSpPr txBox="1">
            <a:spLocks noGrp="1"/>
          </p:cNvSpPr>
          <p:nvPr>
            <p:ph type="body" idx="1"/>
          </p:nvPr>
        </p:nvSpPr>
        <p:spPr>
          <a:xfrm>
            <a:off x="584200" y="1435497"/>
            <a:ext cx="11018400" cy="2308200"/>
          </a:xfrm>
          <a:prstGeom prst="rect">
            <a:avLst/>
          </a:prstGeom>
          <a:noFill/>
          <a:ln>
            <a:noFill/>
          </a:ln>
        </p:spPr>
        <p:txBody>
          <a:bodyPr spcFirstLastPara="1" wrap="square" lIns="0" tIns="0" rIns="0" bIns="0" anchor="t" anchorCtr="0">
            <a:spAutoFit/>
          </a:bodyPr>
          <a:lstStyle>
            <a:lvl1pPr marL="457200" lvl="0" indent="-331470" algn="l" rtl="0">
              <a:lnSpc>
                <a:spcPct val="100000"/>
              </a:lnSpc>
              <a:spcBef>
                <a:spcPts val="360"/>
              </a:spcBef>
              <a:spcAft>
                <a:spcPts val="0"/>
              </a:spcAft>
              <a:buClr>
                <a:schemeClr val="lt1"/>
              </a:buClr>
              <a:buSzPts val="1620"/>
              <a:buChar char="·"/>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84" name="Google Shape;184;p50"/>
          <p:cNvPicPr preferRelativeResize="0"/>
          <p:nvPr/>
        </p:nvPicPr>
        <p:blipFill rotWithShape="1">
          <a:blip r:embed="rId2">
            <a:alphaModFix/>
          </a:blip>
          <a:srcRect/>
          <a:stretch/>
        </p:blipFill>
        <p:spPr>
          <a:xfrm>
            <a:off x="0" y="6017392"/>
            <a:ext cx="12192001" cy="257996"/>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chemeClr val="dk1"/>
        </a:solidFill>
        <a:effectLst/>
      </p:bgPr>
    </p:bg>
    <p:spTree>
      <p:nvGrpSpPr>
        <p:cNvPr id="1" name="Shape 185"/>
        <p:cNvGrpSpPr/>
        <p:nvPr/>
      </p:nvGrpSpPr>
      <p:grpSpPr>
        <a:xfrm>
          <a:off x="0" y="0"/>
          <a:ext cx="0" cy="0"/>
          <a:chOff x="0" y="0"/>
          <a:chExt cx="0" cy="0"/>
        </a:xfrm>
      </p:grpSpPr>
      <p:sp>
        <p:nvSpPr>
          <p:cNvPr id="186" name="Google Shape;186;p51"/>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7" name="Google Shape;187;p51"/>
          <p:cNvSpPr txBox="1">
            <a:spLocks noGrp="1"/>
          </p:cNvSpPr>
          <p:nvPr>
            <p:ph type="body" idx="1"/>
          </p:nvPr>
        </p:nvSpPr>
        <p:spPr>
          <a:xfrm>
            <a:off x="584200" y="1435497"/>
            <a:ext cx="11018400" cy="2308200"/>
          </a:xfrm>
          <a:prstGeom prst="rect">
            <a:avLst/>
          </a:prstGeom>
          <a:noFill/>
          <a:ln>
            <a:noFill/>
          </a:ln>
        </p:spPr>
        <p:txBody>
          <a:bodyPr spcFirstLastPara="1" wrap="square" lIns="0" tIns="0" rIns="0" bIns="0" anchor="t" anchorCtr="0">
            <a:spAutoFit/>
          </a:bodyPr>
          <a:lstStyle>
            <a:lvl1pPr marL="457200" lvl="0" indent="-331470" algn="l" rtl="0">
              <a:lnSpc>
                <a:spcPct val="100000"/>
              </a:lnSpc>
              <a:spcBef>
                <a:spcPts val="360"/>
              </a:spcBef>
              <a:spcAft>
                <a:spcPts val="0"/>
              </a:spcAft>
              <a:buClr>
                <a:schemeClr val="lt1"/>
              </a:buClr>
              <a:buSzPts val="1620"/>
              <a:buChar char="·"/>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188" name="Google Shape;188;p51"/>
          <p:cNvPicPr preferRelativeResize="0"/>
          <p:nvPr/>
        </p:nvPicPr>
        <p:blipFill rotWithShape="1">
          <a:blip r:embed="rId2">
            <a:alphaModFix/>
          </a:blip>
          <a:srcRect l="65066" r="3129" b="-2658"/>
          <a:stretch/>
        </p:blipFill>
        <p:spPr>
          <a:xfrm rot="-2460937">
            <a:off x="8891708" y="5698741"/>
            <a:ext cx="3877558" cy="264844"/>
          </a:xfrm>
          <a:prstGeom prst="rect">
            <a:avLst/>
          </a:prstGeom>
          <a:noFill/>
          <a:ln>
            <a:noFill/>
          </a:ln>
        </p:spPr>
      </p:pic>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amp; Non-bulleted text">
  <p:cSld name="3_Title &amp; Non-bulleted 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586390" y="1434370"/>
            <a:ext cx="11018400" cy="23082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560"/>
              </a:spcBef>
              <a:spcAft>
                <a:spcPts val="0"/>
              </a:spcAft>
              <a:buClr>
                <a:schemeClr val="dk1"/>
              </a:buClr>
              <a:buSzPts val="2520"/>
              <a:buNone/>
              <a:defRPr/>
            </a:lvl1pPr>
            <a:lvl2pPr marL="914400" lvl="1" indent="-228600" algn="l" rtl="0">
              <a:lnSpc>
                <a:spcPct val="100000"/>
              </a:lnSpc>
              <a:spcBef>
                <a:spcPts val="400"/>
              </a:spcBef>
              <a:spcAft>
                <a:spcPts val="0"/>
              </a:spcAft>
              <a:buClr>
                <a:schemeClr val="dk1"/>
              </a:buClr>
              <a:buSzPts val="1800"/>
              <a:buNone/>
              <a:defRPr/>
            </a:lvl2pPr>
            <a:lvl3pPr marL="1371600" lvl="2" indent="-228600" algn="l" rtl="0">
              <a:lnSpc>
                <a:spcPct val="100000"/>
              </a:lnSpc>
              <a:spcBef>
                <a:spcPts val="320"/>
              </a:spcBef>
              <a:spcAft>
                <a:spcPts val="0"/>
              </a:spcAft>
              <a:buClr>
                <a:schemeClr val="dk1"/>
              </a:buClr>
              <a:buSzPts val="1440"/>
              <a:buNone/>
              <a:defRPr/>
            </a:lvl3pPr>
            <a:lvl4pPr marL="1828800" lvl="3" indent="-228600" algn="l" rtl="0">
              <a:lnSpc>
                <a:spcPct val="100000"/>
              </a:lnSpc>
              <a:spcBef>
                <a:spcPts val="280"/>
              </a:spcBef>
              <a:spcAft>
                <a:spcPts val="0"/>
              </a:spcAft>
              <a:buClr>
                <a:schemeClr val="dk1"/>
              </a:buClr>
              <a:buSzPts val="1260"/>
              <a:buNone/>
              <a:defRPr/>
            </a:lvl4pPr>
            <a:lvl5pPr marL="2286000" lvl="4" indent="-228600" algn="l" rtl="0">
              <a:lnSpc>
                <a:spcPct val="100000"/>
              </a:lnSpc>
              <a:spcBef>
                <a:spcPts val="280"/>
              </a:spcBef>
              <a:spcAft>
                <a:spcPts val="0"/>
              </a:spcAft>
              <a:buClr>
                <a:schemeClr val="dk1"/>
              </a:buClr>
              <a:buSzPts val="126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bg>
      <p:bgPr>
        <a:solidFill>
          <a:schemeClr val="dk1"/>
        </a:solidFill>
        <a:effectLst/>
      </p:bgPr>
    </p:bg>
    <p:spTree>
      <p:nvGrpSpPr>
        <p:cNvPr id="1" name="Shape 189"/>
        <p:cNvGrpSpPr/>
        <p:nvPr/>
      </p:nvGrpSpPr>
      <p:grpSpPr>
        <a:xfrm>
          <a:off x="0" y="0"/>
          <a:ext cx="0" cy="0"/>
          <a:chOff x="0" y="0"/>
          <a:chExt cx="0" cy="0"/>
        </a:xfrm>
      </p:grpSpPr>
      <p:sp>
        <p:nvSpPr>
          <p:cNvPr id="190" name="Google Shape;190;p52"/>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1" name="Google Shape;191;p52"/>
          <p:cNvSpPr txBox="1">
            <a:spLocks noGrp="1"/>
          </p:cNvSpPr>
          <p:nvPr>
            <p:ph type="body" idx="1"/>
          </p:nvPr>
        </p:nvSpPr>
        <p:spPr>
          <a:xfrm>
            <a:off x="584200" y="1435100"/>
            <a:ext cx="5212200" cy="16497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rtl="0">
              <a:lnSpc>
                <a:spcPct val="100000"/>
              </a:lnSpc>
              <a:spcBef>
                <a:spcPts val="400"/>
              </a:spcBef>
              <a:spcAft>
                <a:spcPts val="0"/>
              </a:spcAft>
              <a:buClr>
                <a:schemeClr val="lt1"/>
              </a:buClr>
              <a:buSzPts val="1800"/>
              <a:buFont typeface="Noto Sans Symbols"/>
              <a:buNone/>
              <a:defRPr sz="2000" b="0"/>
            </a:lvl2pPr>
            <a:lvl3pPr marL="1371600" lvl="2" indent="-228600" algn="l" rtl="0">
              <a:lnSpc>
                <a:spcPct val="100000"/>
              </a:lnSpc>
              <a:spcBef>
                <a:spcPts val="320"/>
              </a:spcBef>
              <a:spcAft>
                <a:spcPts val="0"/>
              </a:spcAft>
              <a:buClr>
                <a:schemeClr val="lt1"/>
              </a:buClr>
              <a:buSzPts val="1440"/>
              <a:buFont typeface="Noto Sans Symbols"/>
              <a:buNone/>
              <a:defRPr sz="1600" b="0"/>
            </a:lvl3pPr>
            <a:lvl4pPr marL="1828800" lvl="3" indent="-228600" algn="l" rtl="0">
              <a:lnSpc>
                <a:spcPct val="100000"/>
              </a:lnSpc>
              <a:spcBef>
                <a:spcPts val="280"/>
              </a:spcBef>
              <a:spcAft>
                <a:spcPts val="0"/>
              </a:spcAft>
              <a:buClr>
                <a:schemeClr val="lt1"/>
              </a:buClr>
              <a:buSzPts val="1260"/>
              <a:buFont typeface="Noto Sans Symbols"/>
              <a:buNone/>
              <a:defRPr sz="1400" b="0"/>
            </a:lvl4pPr>
            <a:lvl5pPr marL="2286000" lvl="4" indent="-228600" algn="l" rtl="0">
              <a:lnSpc>
                <a:spcPct val="100000"/>
              </a:lnSpc>
              <a:spcBef>
                <a:spcPts val="280"/>
              </a:spcBef>
              <a:spcAft>
                <a:spcPts val="0"/>
              </a:spcAft>
              <a:buClr>
                <a:schemeClr val="lt1"/>
              </a:buClr>
              <a:buSzPts val="1260"/>
              <a:buFont typeface="Noto Sans Symbols"/>
              <a:buNone/>
              <a:defRPr sz="1400" b="0"/>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
        <p:nvSpPr>
          <p:cNvPr id="192" name="Google Shape;192;p52"/>
          <p:cNvSpPr txBox="1">
            <a:spLocks noGrp="1"/>
          </p:cNvSpPr>
          <p:nvPr>
            <p:ph type="body" idx="2"/>
          </p:nvPr>
        </p:nvSpPr>
        <p:spPr>
          <a:xfrm>
            <a:off x="6397171" y="1435100"/>
            <a:ext cx="5212200" cy="16497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rtl="0">
              <a:lnSpc>
                <a:spcPct val="100000"/>
              </a:lnSpc>
              <a:spcBef>
                <a:spcPts val="400"/>
              </a:spcBef>
              <a:spcAft>
                <a:spcPts val="0"/>
              </a:spcAft>
              <a:buClr>
                <a:schemeClr val="lt1"/>
              </a:buClr>
              <a:buSzPts val="1800"/>
              <a:buFont typeface="Noto Sans Symbols"/>
              <a:buNone/>
              <a:defRPr sz="2000" b="0"/>
            </a:lvl2pPr>
            <a:lvl3pPr marL="1371600" lvl="2" indent="-228600" algn="l" rtl="0">
              <a:lnSpc>
                <a:spcPct val="100000"/>
              </a:lnSpc>
              <a:spcBef>
                <a:spcPts val="320"/>
              </a:spcBef>
              <a:spcAft>
                <a:spcPts val="0"/>
              </a:spcAft>
              <a:buClr>
                <a:schemeClr val="lt1"/>
              </a:buClr>
              <a:buSzPts val="1440"/>
              <a:buFont typeface="Noto Sans Symbols"/>
              <a:buNone/>
              <a:defRPr sz="1600" b="0"/>
            </a:lvl3pPr>
            <a:lvl4pPr marL="1828800" lvl="3" indent="-228600" algn="l" rtl="0">
              <a:lnSpc>
                <a:spcPct val="100000"/>
              </a:lnSpc>
              <a:spcBef>
                <a:spcPts val="280"/>
              </a:spcBef>
              <a:spcAft>
                <a:spcPts val="0"/>
              </a:spcAft>
              <a:buClr>
                <a:schemeClr val="lt1"/>
              </a:buClr>
              <a:buSzPts val="1260"/>
              <a:buFont typeface="Noto Sans Symbols"/>
              <a:buNone/>
              <a:defRPr sz="1400" b="0"/>
            </a:lvl4pPr>
            <a:lvl5pPr marL="2286000" lvl="4" indent="-228600" algn="l" rtl="0">
              <a:lnSpc>
                <a:spcPct val="100000"/>
              </a:lnSpc>
              <a:spcBef>
                <a:spcPts val="280"/>
              </a:spcBef>
              <a:spcAft>
                <a:spcPts val="0"/>
              </a:spcAft>
              <a:buClr>
                <a:schemeClr val="lt1"/>
              </a:buClr>
              <a:buSzPts val="1260"/>
              <a:buFont typeface="Noto Sans Symbols"/>
              <a:buNone/>
              <a:defRPr sz="1400" b="0"/>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bg>
      <p:bgPr>
        <a:solidFill>
          <a:schemeClr val="dk1"/>
        </a:solidFill>
        <a:effectLst/>
      </p:bgPr>
    </p:bg>
    <p:spTree>
      <p:nvGrpSpPr>
        <p:cNvPr id="1" name="Shape 193"/>
        <p:cNvGrpSpPr/>
        <p:nvPr/>
      </p:nvGrpSpPr>
      <p:grpSpPr>
        <a:xfrm>
          <a:off x="0" y="0"/>
          <a:ext cx="0" cy="0"/>
          <a:chOff x="0" y="0"/>
          <a:chExt cx="0" cy="0"/>
        </a:xfrm>
      </p:grpSpPr>
      <p:sp>
        <p:nvSpPr>
          <p:cNvPr id="194" name="Google Shape;194;p53"/>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5" name="Google Shape;195;p53"/>
          <p:cNvSpPr txBox="1">
            <a:spLocks noGrp="1"/>
          </p:cNvSpPr>
          <p:nvPr>
            <p:ph type="body" idx="1"/>
          </p:nvPr>
        </p:nvSpPr>
        <p:spPr>
          <a:xfrm>
            <a:off x="584200" y="1437481"/>
            <a:ext cx="5212200" cy="1649700"/>
          </a:xfrm>
          <a:prstGeom prst="rect">
            <a:avLst/>
          </a:prstGeom>
          <a:noFill/>
          <a:ln>
            <a:noFill/>
          </a:ln>
        </p:spPr>
        <p:txBody>
          <a:bodyPr spcFirstLastPara="1" wrap="square" lIns="0" tIns="0" rIns="0" bIns="0" anchor="t" anchorCtr="0">
            <a:spAutoFit/>
          </a:bodyPr>
          <a:lstStyle>
            <a:lvl1pPr marL="457200" lvl="0" indent="-388620" algn="l" rtl="0">
              <a:lnSpc>
                <a:spcPct val="100000"/>
              </a:lnSpc>
              <a:spcBef>
                <a:spcPts val="1224"/>
              </a:spcBef>
              <a:spcAft>
                <a:spcPts val="0"/>
              </a:spcAft>
              <a:buClr>
                <a:schemeClr val="lt1"/>
              </a:buClr>
              <a:buSzPts val="2520"/>
              <a:buFont typeface="Noto Sans Symbols"/>
              <a:buChar char="·"/>
              <a:defRPr sz="2800" b="0">
                <a:latin typeface="Quattrocento Sans"/>
                <a:ea typeface="Quattrocento Sans"/>
                <a:cs typeface="Quattrocento Sans"/>
                <a:sym typeface="Quattrocento Sans"/>
              </a:defRPr>
            </a:lvl1pPr>
            <a:lvl2pPr marL="914400" lvl="1" indent="-342900" algn="l" rtl="0">
              <a:lnSpc>
                <a:spcPct val="100000"/>
              </a:lnSpc>
              <a:spcBef>
                <a:spcPts val="400"/>
              </a:spcBef>
              <a:spcAft>
                <a:spcPts val="0"/>
              </a:spcAft>
              <a:buClr>
                <a:schemeClr val="lt1"/>
              </a:buClr>
              <a:buSzPts val="1800"/>
              <a:buFont typeface="Noto Sans Symbols"/>
              <a:buChar char="·"/>
              <a:defRPr sz="2000" b="0"/>
            </a:lvl2pPr>
            <a:lvl3pPr marL="1371600" lvl="2" indent="-320039" algn="l" rtl="0">
              <a:lnSpc>
                <a:spcPct val="100000"/>
              </a:lnSpc>
              <a:spcBef>
                <a:spcPts val="320"/>
              </a:spcBef>
              <a:spcAft>
                <a:spcPts val="0"/>
              </a:spcAft>
              <a:buClr>
                <a:schemeClr val="lt1"/>
              </a:buClr>
              <a:buSzPts val="1440"/>
              <a:buFont typeface="Noto Sans Symbols"/>
              <a:buChar char="·"/>
              <a:defRPr sz="1600" b="0"/>
            </a:lvl3pPr>
            <a:lvl4pPr marL="1828800" lvl="3" indent="-308610" algn="l" rtl="0">
              <a:lnSpc>
                <a:spcPct val="100000"/>
              </a:lnSpc>
              <a:spcBef>
                <a:spcPts val="280"/>
              </a:spcBef>
              <a:spcAft>
                <a:spcPts val="0"/>
              </a:spcAft>
              <a:buClr>
                <a:schemeClr val="lt1"/>
              </a:buClr>
              <a:buSzPts val="1260"/>
              <a:buFont typeface="Noto Sans Symbols"/>
              <a:buChar char="·"/>
              <a:defRPr sz="1400" b="0"/>
            </a:lvl4pPr>
            <a:lvl5pPr marL="2286000" lvl="4" indent="-308610" algn="l" rtl="0">
              <a:lnSpc>
                <a:spcPct val="100000"/>
              </a:lnSpc>
              <a:spcBef>
                <a:spcPts val="280"/>
              </a:spcBef>
              <a:spcAft>
                <a:spcPts val="0"/>
              </a:spcAft>
              <a:buClr>
                <a:schemeClr val="lt1"/>
              </a:buClr>
              <a:buSzPts val="1260"/>
              <a:buFont typeface="Noto Sans Symbols"/>
              <a:buChar char="·"/>
              <a:defRPr sz="1400" b="0"/>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
        <p:nvSpPr>
          <p:cNvPr id="196" name="Google Shape;196;p53"/>
          <p:cNvSpPr txBox="1">
            <a:spLocks noGrp="1"/>
          </p:cNvSpPr>
          <p:nvPr>
            <p:ph type="body" idx="2"/>
          </p:nvPr>
        </p:nvSpPr>
        <p:spPr>
          <a:xfrm>
            <a:off x="6389914" y="1437481"/>
            <a:ext cx="5212200" cy="1649700"/>
          </a:xfrm>
          <a:prstGeom prst="rect">
            <a:avLst/>
          </a:prstGeom>
          <a:noFill/>
          <a:ln>
            <a:noFill/>
          </a:ln>
        </p:spPr>
        <p:txBody>
          <a:bodyPr spcFirstLastPara="1" wrap="square" lIns="0" tIns="0" rIns="0" bIns="0" anchor="t" anchorCtr="0">
            <a:spAutoFit/>
          </a:bodyPr>
          <a:lstStyle>
            <a:lvl1pPr marL="457200" lvl="0" indent="-388620" algn="l" rtl="0">
              <a:lnSpc>
                <a:spcPct val="100000"/>
              </a:lnSpc>
              <a:spcBef>
                <a:spcPts val="1224"/>
              </a:spcBef>
              <a:spcAft>
                <a:spcPts val="0"/>
              </a:spcAft>
              <a:buClr>
                <a:schemeClr val="lt1"/>
              </a:buClr>
              <a:buSzPts val="2520"/>
              <a:buFont typeface="Noto Sans Symbols"/>
              <a:buChar char="·"/>
              <a:defRPr sz="2800" b="0">
                <a:latin typeface="Quattrocento Sans"/>
                <a:ea typeface="Quattrocento Sans"/>
                <a:cs typeface="Quattrocento Sans"/>
                <a:sym typeface="Quattrocento Sans"/>
              </a:defRPr>
            </a:lvl1pPr>
            <a:lvl2pPr marL="914400" lvl="1" indent="-342900" algn="l" rtl="0">
              <a:lnSpc>
                <a:spcPct val="100000"/>
              </a:lnSpc>
              <a:spcBef>
                <a:spcPts val="400"/>
              </a:spcBef>
              <a:spcAft>
                <a:spcPts val="0"/>
              </a:spcAft>
              <a:buClr>
                <a:schemeClr val="lt1"/>
              </a:buClr>
              <a:buSzPts val="1800"/>
              <a:buFont typeface="Noto Sans Symbols"/>
              <a:buChar char="·"/>
              <a:defRPr sz="2000" b="0"/>
            </a:lvl2pPr>
            <a:lvl3pPr marL="1371600" lvl="2" indent="-320039" algn="l" rtl="0">
              <a:lnSpc>
                <a:spcPct val="100000"/>
              </a:lnSpc>
              <a:spcBef>
                <a:spcPts val="320"/>
              </a:spcBef>
              <a:spcAft>
                <a:spcPts val="0"/>
              </a:spcAft>
              <a:buClr>
                <a:schemeClr val="lt1"/>
              </a:buClr>
              <a:buSzPts val="1440"/>
              <a:buFont typeface="Noto Sans Symbols"/>
              <a:buChar char="·"/>
              <a:defRPr sz="1600" b="0"/>
            </a:lvl3pPr>
            <a:lvl4pPr marL="1828800" lvl="3" indent="-308610" algn="l" rtl="0">
              <a:lnSpc>
                <a:spcPct val="100000"/>
              </a:lnSpc>
              <a:spcBef>
                <a:spcPts val="280"/>
              </a:spcBef>
              <a:spcAft>
                <a:spcPts val="0"/>
              </a:spcAft>
              <a:buClr>
                <a:schemeClr val="lt1"/>
              </a:buClr>
              <a:buSzPts val="1260"/>
              <a:buFont typeface="Noto Sans Symbols"/>
              <a:buChar char="·"/>
              <a:defRPr sz="1400" b="0"/>
            </a:lvl4pPr>
            <a:lvl5pPr marL="2286000" lvl="4" indent="-308610" algn="l" rtl="0">
              <a:lnSpc>
                <a:spcPct val="100000"/>
              </a:lnSpc>
              <a:spcBef>
                <a:spcPts val="280"/>
              </a:spcBef>
              <a:spcAft>
                <a:spcPts val="0"/>
              </a:spcAft>
              <a:buClr>
                <a:schemeClr val="lt1"/>
              </a:buClr>
              <a:buSzPts val="1260"/>
              <a:buFont typeface="Noto Sans Symbols"/>
              <a:buChar char="·"/>
              <a:defRPr sz="1400" b="0"/>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with grid">
  <p:cSld name="Title Only with grid">
    <p:bg>
      <p:bgPr>
        <a:solidFill>
          <a:schemeClr val="dk1"/>
        </a:solidFill>
        <a:effectLst/>
      </p:bgPr>
    </p:bg>
    <p:spTree>
      <p:nvGrpSpPr>
        <p:cNvPr id="1" name="Shape 197"/>
        <p:cNvGrpSpPr/>
        <p:nvPr/>
      </p:nvGrpSpPr>
      <p:grpSpPr>
        <a:xfrm>
          <a:off x="0" y="0"/>
          <a:ext cx="0" cy="0"/>
          <a:chOff x="0" y="0"/>
          <a:chExt cx="0" cy="0"/>
        </a:xfrm>
      </p:grpSpPr>
      <p:sp>
        <p:nvSpPr>
          <p:cNvPr id="198" name="Google Shape;198;p54"/>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bg>
      <p:bgPr>
        <a:solidFill>
          <a:schemeClr val="dk1"/>
        </a:solidFill>
        <a:effectLst/>
      </p:bgPr>
    </p:bg>
    <p:spTree>
      <p:nvGrpSpPr>
        <p:cNvPr id="1" name="Shape 199"/>
        <p:cNvGrpSpPr/>
        <p:nvPr/>
      </p:nvGrpSpPr>
      <p:grpSpPr>
        <a:xfrm>
          <a:off x="0" y="0"/>
          <a:ext cx="0" cy="0"/>
          <a:chOff x="0" y="0"/>
          <a:chExt cx="0" cy="0"/>
        </a:xfrm>
      </p:grpSpPr>
      <p:sp>
        <p:nvSpPr>
          <p:cNvPr id="200" name="Google Shape;200;p55"/>
          <p:cNvSpPr txBox="1">
            <a:spLocks noGrp="1"/>
          </p:cNvSpPr>
          <p:nvPr>
            <p:ph type="title"/>
          </p:nvPr>
        </p:nvSpPr>
        <p:spPr>
          <a:xfrm>
            <a:off x="584200" y="2025650"/>
            <a:ext cx="4161900" cy="1107900"/>
          </a:xfrm>
          <a:prstGeom prst="rect">
            <a:avLst/>
          </a:prstGeom>
          <a:noFill/>
          <a:ln>
            <a:noFill/>
          </a:ln>
        </p:spPr>
        <p:txBody>
          <a:bodyPr spcFirstLastPara="1" wrap="square" lIns="0" tIns="0" rIns="0" bIns="0" anchor="b" anchorCtr="0">
            <a:spAutoFit/>
          </a:bodyPr>
          <a:lstStyle>
            <a:lvl1pPr lvl="0" algn="l" rtl="0">
              <a:lnSpc>
                <a:spcPct val="100000"/>
              </a:lnSpc>
              <a:spcBef>
                <a:spcPts val="0"/>
              </a:spcBef>
              <a:spcAft>
                <a:spcPts val="0"/>
              </a:spcAft>
              <a:buClr>
                <a:schemeClr val="lt1"/>
              </a:buClr>
              <a:buSzPts val="3600"/>
              <a:buFont typeface="Quattrocento Sans"/>
              <a:buNone/>
              <a:defRPr sz="3600" b="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55"/>
          <p:cNvSpPr txBox="1">
            <a:spLocks noGrp="1"/>
          </p:cNvSpPr>
          <p:nvPr>
            <p:ph type="body" idx="1"/>
          </p:nvPr>
        </p:nvSpPr>
        <p:spPr>
          <a:xfrm>
            <a:off x="584200" y="3535541"/>
            <a:ext cx="41625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400"/>
              </a:spcBef>
              <a:spcAft>
                <a:spcPts val="0"/>
              </a:spcAft>
              <a:buClr>
                <a:schemeClr val="lt1"/>
              </a:buClr>
              <a:buSzPts val="1800"/>
              <a:buNone/>
              <a:defRPr sz="2000">
                <a:latin typeface="Quattrocento Sans"/>
                <a:ea typeface="Quattrocento Sans"/>
                <a:cs typeface="Quattrocento Sans"/>
                <a:sym typeface="Quattrocento Sans"/>
              </a:defRPr>
            </a:lvl1pPr>
            <a:lvl2pPr marL="914400" lvl="1" indent="-228600" algn="l" rtl="0">
              <a:lnSpc>
                <a:spcPct val="100000"/>
              </a:lnSpc>
              <a:spcBef>
                <a:spcPts val="400"/>
              </a:spcBef>
              <a:spcAft>
                <a:spcPts val="0"/>
              </a:spcAft>
              <a:buClr>
                <a:schemeClr val="lt1"/>
              </a:buClr>
              <a:buSzPts val="1800"/>
              <a:buNone/>
              <a:defRPr/>
            </a:lvl2pPr>
            <a:lvl3pPr marL="1371600" lvl="2" indent="-228600" algn="l" rtl="0">
              <a:lnSpc>
                <a:spcPct val="100000"/>
              </a:lnSpc>
              <a:spcBef>
                <a:spcPts val="320"/>
              </a:spcBef>
              <a:spcAft>
                <a:spcPts val="0"/>
              </a:spcAft>
              <a:buClr>
                <a:schemeClr val="lt1"/>
              </a:buClr>
              <a:buSzPts val="1440"/>
              <a:buNone/>
              <a:defRPr/>
            </a:lvl3pPr>
            <a:lvl4pPr marL="1828800" lvl="3" indent="-228600" algn="l" rtl="0">
              <a:lnSpc>
                <a:spcPct val="100000"/>
              </a:lnSpc>
              <a:spcBef>
                <a:spcPts val="280"/>
              </a:spcBef>
              <a:spcAft>
                <a:spcPts val="0"/>
              </a:spcAft>
              <a:buClr>
                <a:schemeClr val="lt1"/>
              </a:buClr>
              <a:buSzPts val="1260"/>
              <a:buNone/>
              <a:defRPr/>
            </a:lvl4pPr>
            <a:lvl5pPr marL="2286000" lvl="4" indent="-228600" algn="l" rtl="0">
              <a:lnSpc>
                <a:spcPct val="100000"/>
              </a:lnSpc>
              <a:spcBef>
                <a:spcPts val="280"/>
              </a:spcBef>
              <a:spcAft>
                <a:spcPts val="0"/>
              </a:spcAft>
              <a:buClr>
                <a:schemeClr val="lt1"/>
              </a:buClr>
              <a:buSzPts val="1260"/>
              <a:buNone/>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202" name="Google Shape;202;p55"/>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276">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quare Photo ">
  <p:cSld name="Square Photo ">
    <p:bg>
      <p:bgPr>
        <a:solidFill>
          <a:schemeClr val="dk1"/>
        </a:solidFill>
        <a:effectLst/>
      </p:bgPr>
    </p:bg>
    <p:spTree>
      <p:nvGrpSpPr>
        <p:cNvPr id="1" name="Shape 203"/>
        <p:cNvGrpSpPr/>
        <p:nvPr/>
      </p:nvGrpSpPr>
      <p:grpSpPr>
        <a:xfrm>
          <a:off x="0" y="0"/>
          <a:ext cx="0" cy="0"/>
          <a:chOff x="0" y="0"/>
          <a:chExt cx="0" cy="0"/>
        </a:xfrm>
      </p:grpSpPr>
      <p:sp>
        <p:nvSpPr>
          <p:cNvPr id="204" name="Google Shape;204;p56"/>
          <p:cNvSpPr txBox="1">
            <a:spLocks noGrp="1"/>
          </p:cNvSpPr>
          <p:nvPr>
            <p:ph type="title"/>
          </p:nvPr>
        </p:nvSpPr>
        <p:spPr>
          <a:xfrm>
            <a:off x="584025" y="2875002"/>
            <a:ext cx="4161900" cy="1107900"/>
          </a:xfrm>
          <a:prstGeom prst="rect">
            <a:avLst/>
          </a:prstGeom>
          <a:noFill/>
          <a:ln>
            <a:noFill/>
          </a:ln>
        </p:spPr>
        <p:txBody>
          <a:bodyPr spcFirstLastPara="1" wrap="square" lIns="0" tIns="0" rIns="0" bIns="0" anchor="ctr" anchorCtr="0">
            <a:spAutoFit/>
          </a:bodyPr>
          <a:lstStyle>
            <a:lvl1pPr lvl="0" algn="l" rtl="0">
              <a:lnSpc>
                <a:spcPct val="100000"/>
              </a:lnSpc>
              <a:spcBef>
                <a:spcPts val="0"/>
              </a:spcBef>
              <a:spcAft>
                <a:spcPts val="0"/>
              </a:spcAft>
              <a:buClr>
                <a:schemeClr val="lt1"/>
              </a:buClr>
              <a:buSzPts val="3600"/>
              <a:buFont typeface="Quattrocento Sans"/>
              <a:buNone/>
              <a:defRPr sz="3600" b="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05" name="Google Shape;205;p56"/>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quare Photo 2">
  <p:cSld name="Square Photo 2">
    <p:bg>
      <p:bgPr>
        <a:solidFill>
          <a:schemeClr val="dk1"/>
        </a:solidFill>
        <a:effectLst/>
      </p:bgPr>
    </p:bg>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584200" y="2981637"/>
            <a:ext cx="4160400" cy="861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Clr>
                <a:schemeClr val="lt1"/>
              </a:buClr>
              <a:buSzPts val="2800"/>
              <a:buFont typeface="Quattrocento Sans"/>
              <a:buNone/>
              <a:defRPr sz="2800" b="0">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08" name="Google Shape;208;p57"/>
          <p:cNvPicPr preferRelativeResize="0">
            <a:picLocks noGrp="1"/>
          </p:cNvPicPr>
          <p:nvPr>
            <p:ph type="pic" idx="2"/>
          </p:nvPr>
        </p:nvPicPr>
        <p:blipFill/>
        <p:spPr>
          <a:xfrm>
            <a:off x="5334000" y="0"/>
            <a:ext cx="6858000" cy="6858000"/>
          </a:xfrm>
          <a:prstGeom prst="rect">
            <a:avLst/>
          </a:prstGeom>
          <a:blipFill rotWithShape="1">
            <a:blip r:embed="rId2">
              <a:alphaModFix/>
            </a:blip>
            <a:stretch>
              <a:fillRect/>
            </a:stretch>
          </a:blipFill>
          <a:ln>
            <a:noFill/>
          </a:ln>
        </p:spPr>
      </p:pic>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emo slide_2">
  <p:cSld name="Demo slide_2">
    <p:bg>
      <p:bgPr>
        <a:solidFill>
          <a:schemeClr val="lt2"/>
        </a:solidFill>
        <a:effectLst/>
      </p:bgPr>
    </p:bg>
    <p:spTree>
      <p:nvGrpSpPr>
        <p:cNvPr id="1" name="Shape 209"/>
        <p:cNvGrpSpPr/>
        <p:nvPr/>
      </p:nvGrpSpPr>
      <p:grpSpPr>
        <a:xfrm>
          <a:off x="0" y="0"/>
          <a:ext cx="0" cy="0"/>
          <a:chOff x="0" y="0"/>
          <a:chExt cx="0" cy="0"/>
        </a:xfrm>
      </p:grpSpPr>
      <p:sp>
        <p:nvSpPr>
          <p:cNvPr id="210" name="Google Shape;210;p58"/>
          <p:cNvSpPr txBox="1">
            <a:spLocks noGrp="1"/>
          </p:cNvSpPr>
          <p:nvPr>
            <p:ph type="title"/>
          </p:nvPr>
        </p:nvSpPr>
        <p:spPr>
          <a:xfrm>
            <a:off x="585216" y="2533527"/>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rgbClr val="1A1A1A"/>
              </a:buClr>
              <a:buSzPts val="3600"/>
              <a:buFont typeface="Quattrocento Sans"/>
              <a:buNone/>
              <a:defRPr sz="3600" b="0" cap="none">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58"/>
          <p:cNvSpPr txBox="1">
            <a:spLocks noGrp="1"/>
          </p:cNvSpPr>
          <p:nvPr>
            <p:ph type="body" idx="1"/>
          </p:nvPr>
        </p:nvSpPr>
        <p:spPr>
          <a:xfrm>
            <a:off x="585216" y="3153502"/>
            <a:ext cx="91440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Font typeface="Arial"/>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lt1"/>
              </a:buClr>
              <a:buSzPts val="1620"/>
              <a:buChar char="·"/>
              <a:defRPr/>
            </a:lvl2pPr>
            <a:lvl3pPr marL="1371600" lvl="2" indent="-331469" algn="l" rtl="0">
              <a:lnSpc>
                <a:spcPct val="100000"/>
              </a:lnSpc>
              <a:spcBef>
                <a:spcPts val="360"/>
              </a:spcBef>
              <a:spcAft>
                <a:spcPts val="0"/>
              </a:spcAft>
              <a:buClr>
                <a:schemeClr val="lt1"/>
              </a:buClr>
              <a:buSzPts val="1620"/>
              <a:buChar char="·"/>
              <a:defRPr/>
            </a:lvl3pPr>
            <a:lvl4pPr marL="1828800" lvl="3" indent="-331469" algn="l" rtl="0">
              <a:lnSpc>
                <a:spcPct val="100000"/>
              </a:lnSpc>
              <a:spcBef>
                <a:spcPts val="360"/>
              </a:spcBef>
              <a:spcAft>
                <a:spcPts val="0"/>
              </a:spcAft>
              <a:buClr>
                <a:schemeClr val="lt1"/>
              </a:buClr>
              <a:buSzPts val="1620"/>
              <a:buChar char="·"/>
              <a:defRPr/>
            </a:lvl4pPr>
            <a:lvl5pPr marL="2286000" lvl="4" indent="-331470" algn="l" rtl="0">
              <a:lnSpc>
                <a:spcPct val="100000"/>
              </a:lnSpc>
              <a:spcBef>
                <a:spcPts val="360"/>
              </a:spcBef>
              <a:spcAft>
                <a:spcPts val="0"/>
              </a:spcAft>
              <a:buClr>
                <a:schemeClr val="lt1"/>
              </a:buClr>
              <a:buSzPts val="162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pic>
        <p:nvPicPr>
          <p:cNvPr id="212" name="Google Shape;212;p58"/>
          <p:cNvPicPr preferRelativeResize="0"/>
          <p:nvPr/>
        </p:nvPicPr>
        <p:blipFill rotWithShape="1">
          <a:blip r:embed="rId2">
            <a:alphaModFix/>
          </a:blip>
          <a:srcRect l="27" t="-2693" r="9556" b="6158"/>
          <a:stretch/>
        </p:blipFill>
        <p:spPr>
          <a:xfrm>
            <a:off x="0" y="2083350"/>
            <a:ext cx="12191996" cy="4774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Video slide_2">
  <p:cSld name="Video slide_2">
    <p:bg>
      <p:bgPr>
        <a:solidFill>
          <a:schemeClr val="lt2"/>
        </a:solidFill>
        <a:effectLst/>
      </p:bgPr>
    </p:bg>
    <p:spTree>
      <p:nvGrpSpPr>
        <p:cNvPr id="1" name="Shape 213"/>
        <p:cNvGrpSpPr/>
        <p:nvPr/>
      </p:nvGrpSpPr>
      <p:grpSpPr>
        <a:xfrm>
          <a:off x="0" y="0"/>
          <a:ext cx="0" cy="0"/>
          <a:chOff x="0" y="0"/>
          <a:chExt cx="0" cy="0"/>
        </a:xfrm>
      </p:grpSpPr>
      <p:sp>
        <p:nvSpPr>
          <p:cNvPr id="214" name="Google Shape;214;p59"/>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15" name="Google Shape;215;p59"/>
          <p:cNvPicPr preferRelativeResize="0"/>
          <p:nvPr/>
        </p:nvPicPr>
        <p:blipFill rotWithShape="1">
          <a:blip r:embed="rId2">
            <a:alphaModFix/>
          </a:blip>
          <a:srcRect l="27" t="-2693" r="9556" b="6158"/>
          <a:stretch/>
        </p:blipFill>
        <p:spPr>
          <a:xfrm>
            <a:off x="0" y="2083350"/>
            <a:ext cx="12191996" cy="4774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_2">
  <p:cSld name="Section Title_2">
    <p:bg>
      <p:bgPr>
        <a:solidFill>
          <a:schemeClr val="lt2"/>
        </a:solidFill>
        <a:effectLst/>
      </p:bgPr>
    </p:bg>
    <p:spTree>
      <p:nvGrpSpPr>
        <p:cNvPr id="1" name="Shape 216"/>
        <p:cNvGrpSpPr/>
        <p:nvPr/>
      </p:nvGrpSpPr>
      <p:grpSpPr>
        <a:xfrm>
          <a:off x="0" y="0"/>
          <a:ext cx="0" cy="0"/>
          <a:chOff x="0" y="0"/>
          <a:chExt cx="0" cy="0"/>
        </a:xfrm>
      </p:grpSpPr>
      <p:sp>
        <p:nvSpPr>
          <p:cNvPr id="217" name="Google Shape;217;p60"/>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218" name="Google Shape;218;p60"/>
          <p:cNvPicPr preferRelativeResize="0"/>
          <p:nvPr/>
        </p:nvPicPr>
        <p:blipFill rotWithShape="1">
          <a:blip r:embed="rId2">
            <a:alphaModFix/>
          </a:blip>
          <a:srcRect l="27" t="-2693" r="9556" b="6158"/>
          <a:stretch/>
        </p:blipFill>
        <p:spPr>
          <a:xfrm>
            <a:off x="0" y="2083350"/>
            <a:ext cx="12191996" cy="4774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p:cSld name="Blank">
    <p:bg>
      <p:bgPr>
        <a:solidFill>
          <a:schemeClr val="dk1"/>
        </a:solidFill>
        <a:effectLst/>
      </p:bgPr>
    </p:bg>
    <p:spTree>
      <p:nvGrpSpPr>
        <p:cNvPr id="1" name="Shape 219"/>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584200" y="457200"/>
            <a:ext cx="5508300" cy="372300"/>
          </a:xfrm>
          <a:prstGeom prst="rect">
            <a:avLst/>
          </a:prstGeom>
          <a:noFill/>
          <a:ln>
            <a:noFill/>
          </a:ln>
        </p:spPr>
        <p:txBody>
          <a:bodyPr spcFirstLastPara="1" wrap="square" lIns="0" tIns="64000" rIns="0" bIns="0" anchor="t" anchorCtr="0">
            <a:spAutoFit/>
          </a:bodyPr>
          <a:lstStyle>
            <a:lvl1pPr lvl="0" algn="l" rtl="0">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lt1"/>
        </a:solidFill>
        <a:effectLst/>
      </p:bgPr>
    </p:bg>
    <p:spTree>
      <p:nvGrpSpPr>
        <p:cNvPr id="1" name="Shape 220"/>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2_Closing logo slide">
  <p:cSld name="2_Closing logo slide">
    <p:bg>
      <p:bgPr>
        <a:solidFill>
          <a:schemeClr val="dk1"/>
        </a:solidFill>
        <a:effectLst/>
      </p:bgPr>
    </p:bg>
    <p:spTree>
      <p:nvGrpSpPr>
        <p:cNvPr id="1" name="Shape 221"/>
        <p:cNvGrpSpPr/>
        <p:nvPr/>
      </p:nvGrpSpPr>
      <p:grpSpPr>
        <a:xfrm>
          <a:off x="0" y="0"/>
          <a:ext cx="0" cy="0"/>
          <a:chOff x="0" y="0"/>
          <a:chExt cx="0" cy="0"/>
        </a:xfrm>
      </p:grpSpPr>
      <p:pic>
        <p:nvPicPr>
          <p:cNvPr id="222" name="Google Shape;222;p63" descr="A close up of a logo&#10;&#10;Description automatically generated"/>
          <p:cNvPicPr preferRelativeResize="0"/>
          <p:nvPr/>
        </p:nvPicPr>
        <p:blipFill rotWithShape="1">
          <a:blip r:embed="rId2">
            <a:alphaModFix/>
          </a:blip>
          <a:srcRect l="25752" t="-134" r="8704" b="10287"/>
          <a:stretch/>
        </p:blipFill>
        <p:spPr>
          <a:xfrm>
            <a:off x="0" y="727289"/>
            <a:ext cx="12191996" cy="6130711"/>
          </a:xfrm>
          <a:prstGeom prst="rect">
            <a:avLst/>
          </a:prstGeom>
          <a:noFill/>
          <a:ln>
            <a:noFill/>
          </a:ln>
        </p:spPr>
      </p:pic>
      <p:pic>
        <p:nvPicPr>
          <p:cNvPr id="223" name="Google Shape;223;p63"/>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3_Closing logo slide">
  <p:cSld name="3_Closing logo slide">
    <p:bg>
      <p:bgPr>
        <a:solidFill>
          <a:schemeClr val="dk2"/>
        </a:solidFill>
        <a:effectLst/>
      </p:bgPr>
    </p:bg>
    <p:spTree>
      <p:nvGrpSpPr>
        <p:cNvPr id="1" name="Shape 224"/>
        <p:cNvGrpSpPr/>
        <p:nvPr/>
      </p:nvGrpSpPr>
      <p:grpSpPr>
        <a:xfrm>
          <a:off x="0" y="0"/>
          <a:ext cx="0" cy="0"/>
          <a:chOff x="0" y="0"/>
          <a:chExt cx="0" cy="0"/>
        </a:xfrm>
      </p:grpSpPr>
      <p:pic>
        <p:nvPicPr>
          <p:cNvPr id="225" name="Google Shape;225;p64" descr="A close up of a logo&#10;&#10;Description automatically generated"/>
          <p:cNvPicPr preferRelativeResize="0"/>
          <p:nvPr/>
        </p:nvPicPr>
        <p:blipFill rotWithShape="1">
          <a:blip r:embed="rId2">
            <a:alphaModFix/>
          </a:blip>
          <a:srcRect l="25752" t="-134" r="8704" b="10287"/>
          <a:stretch/>
        </p:blipFill>
        <p:spPr>
          <a:xfrm>
            <a:off x="0" y="727289"/>
            <a:ext cx="12191996" cy="6130711"/>
          </a:xfrm>
          <a:prstGeom prst="rect">
            <a:avLst/>
          </a:prstGeom>
          <a:noFill/>
          <a:ln>
            <a:noFill/>
          </a:ln>
        </p:spPr>
      </p:pic>
      <p:pic>
        <p:nvPicPr>
          <p:cNvPr id="226" name="Google Shape;226;p64"/>
          <p:cNvPicPr preferRelativeResize="0"/>
          <p:nvPr/>
        </p:nvPicPr>
        <p:blipFill rotWithShape="1">
          <a:blip r:embed="rId3">
            <a:alphaModFix/>
          </a:blip>
          <a:srcRect/>
          <a:stretch/>
        </p:blipFill>
        <p:spPr>
          <a:xfrm>
            <a:off x="587376" y="595948"/>
            <a:ext cx="2132957" cy="402335"/>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lt1"/>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85216" y="3011827"/>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rgbClr val="1A1A1A"/>
              </a:buClr>
              <a:buSzPts val="3600"/>
              <a:buFont typeface="Quattrocento Sans"/>
              <a:buNone/>
              <a:defRPr sz="3600" b="0" cap="none">
                <a:solidFill>
                  <a:srgbClr val="1A1A1A"/>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594594" y="3631802"/>
            <a:ext cx="9144000" cy="3078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0"/>
              </a:spcBef>
              <a:spcAft>
                <a:spcPts val="0"/>
              </a:spcAft>
              <a:buClr>
                <a:srgbClr val="1A1A1A"/>
              </a:buClr>
              <a:buSzPts val="1800"/>
              <a:buFont typeface="Arial"/>
              <a:buNone/>
              <a:defRPr sz="2000">
                <a:solidFill>
                  <a:srgbClr val="1A1A1A"/>
                </a:solidFill>
                <a:latin typeface="Quattrocento Sans"/>
                <a:ea typeface="Quattrocento Sans"/>
                <a:cs typeface="Quattrocento Sans"/>
                <a:sym typeface="Quattrocento Sans"/>
              </a:defRPr>
            </a:lvl1pPr>
            <a:lvl2pPr marL="914400" lvl="1" indent="-331469" algn="l" rtl="0">
              <a:lnSpc>
                <a:spcPct val="100000"/>
              </a:lnSpc>
              <a:spcBef>
                <a:spcPts val="360"/>
              </a:spcBef>
              <a:spcAft>
                <a:spcPts val="0"/>
              </a:spcAft>
              <a:buClr>
                <a:schemeClr val="dk1"/>
              </a:buClr>
              <a:buSzPts val="1620"/>
              <a:buChar char="·"/>
              <a:defRPr/>
            </a:lvl2pPr>
            <a:lvl3pPr marL="1371600" lvl="2" indent="-331469" algn="l" rtl="0">
              <a:lnSpc>
                <a:spcPct val="100000"/>
              </a:lnSpc>
              <a:spcBef>
                <a:spcPts val="360"/>
              </a:spcBef>
              <a:spcAft>
                <a:spcPts val="0"/>
              </a:spcAft>
              <a:buClr>
                <a:schemeClr val="dk1"/>
              </a:buClr>
              <a:buSzPts val="1620"/>
              <a:buChar char="·"/>
              <a:defRPr/>
            </a:lvl3pPr>
            <a:lvl4pPr marL="1828800" lvl="3" indent="-331469" algn="l" rtl="0">
              <a:lnSpc>
                <a:spcPct val="100000"/>
              </a:lnSpc>
              <a:spcBef>
                <a:spcPts val="360"/>
              </a:spcBef>
              <a:spcAft>
                <a:spcPts val="0"/>
              </a:spcAft>
              <a:buClr>
                <a:schemeClr val="dk1"/>
              </a:buClr>
              <a:buSzPts val="1620"/>
              <a:buChar char="·"/>
              <a:defRPr/>
            </a:lvl4pPr>
            <a:lvl5pPr marL="2286000" lvl="4" indent="-331470" algn="l" rtl="0">
              <a:lnSpc>
                <a:spcPct val="100000"/>
              </a:lnSpc>
              <a:spcBef>
                <a:spcPts val="360"/>
              </a:spcBef>
              <a:spcAft>
                <a:spcPts val="0"/>
              </a:spcAft>
              <a:buClr>
                <a:schemeClr val="dk1"/>
              </a:buClr>
              <a:buSzPts val="162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pic>
        <p:nvPicPr>
          <p:cNvPr id="36" name="Google Shape;36;p8"/>
          <p:cNvPicPr preferRelativeResize="0"/>
          <p:nvPr/>
        </p:nvPicPr>
        <p:blipFill rotWithShape="1">
          <a:blip r:embed="rId2">
            <a:alphaModFix/>
          </a:blip>
          <a:srcRect l="27" t="-2693" r="9556" b="6158"/>
          <a:stretch/>
        </p:blipFill>
        <p:spPr>
          <a:xfrm>
            <a:off x="0" y="2083350"/>
            <a:ext cx="12191996" cy="4774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ideo slide">
  <p:cSld name="Video slide">
    <p:bg>
      <p:bgPr>
        <a:solidFill>
          <a:schemeClr val="lt1"/>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39" name="Google Shape;39;p9"/>
          <p:cNvPicPr preferRelativeResize="0"/>
          <p:nvPr/>
        </p:nvPicPr>
        <p:blipFill rotWithShape="1">
          <a:blip r:embed="rId2">
            <a:alphaModFix/>
          </a:blip>
          <a:srcRect l="27" t="-2693" r="9556" b="6158"/>
          <a:stretch/>
        </p:blipFill>
        <p:spPr>
          <a:xfrm>
            <a:off x="0" y="2083350"/>
            <a:ext cx="12191996" cy="4774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lt1"/>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585216" y="3035808"/>
            <a:ext cx="9144000" cy="498600"/>
          </a:xfrm>
          <a:prstGeom prst="rect">
            <a:avLst/>
          </a:prstGeom>
          <a:noFill/>
          <a:ln>
            <a:noFill/>
          </a:ln>
        </p:spPr>
        <p:txBody>
          <a:bodyPr spcFirstLastPara="1" wrap="square" lIns="0" tIns="0" rIns="0" bIns="0" anchor="b" anchorCtr="0">
            <a:spAutoFit/>
          </a:bodyPr>
          <a:lstStyle>
            <a:lvl1pPr lvl="0" algn="l" rtl="0">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42" name="Google Shape;42;p10"/>
          <p:cNvPicPr preferRelativeResize="0"/>
          <p:nvPr/>
        </p:nvPicPr>
        <p:blipFill rotWithShape="1">
          <a:blip r:embed="rId2">
            <a:alphaModFix/>
          </a:blip>
          <a:srcRect l="27" t="-2693" r="9556" b="6158"/>
          <a:stretch/>
        </p:blipFill>
        <p:spPr>
          <a:xfrm>
            <a:off x="0" y="2083350"/>
            <a:ext cx="12191996" cy="47746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584200" y="1435503"/>
            <a:ext cx="11018400" cy="1612800"/>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12" name="Google Shape;12;p1"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4">
            <a:alphaModFix/>
          </a:blip>
          <a:srcRect l="764"/>
          <a:stretch/>
        </p:blipFill>
        <p:spPr>
          <a:xfrm rot="5400000">
            <a:off x="9455829" y="2843774"/>
            <a:ext cx="6858002"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
        <p:cNvGrpSpPr/>
        <p:nvPr/>
      </p:nvGrpSpPr>
      <p:grpSpPr>
        <a:xfrm>
          <a:off x="0" y="0"/>
          <a:ext cx="0" cy="0"/>
          <a:chOff x="0" y="0"/>
          <a:chExt cx="0" cy="0"/>
        </a:xfrm>
      </p:grpSpPr>
      <p:sp>
        <p:nvSpPr>
          <p:cNvPr id="123" name="Google Shape;123;p34"/>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24" name="Google Shape;124;p34"/>
          <p:cNvSpPr txBox="1">
            <a:spLocks noGrp="1"/>
          </p:cNvSpPr>
          <p:nvPr>
            <p:ph type="body" idx="1"/>
          </p:nvPr>
        </p:nvSpPr>
        <p:spPr>
          <a:xfrm>
            <a:off x="584200" y="1435503"/>
            <a:ext cx="11018400" cy="1612800"/>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5" name="Google Shape;125;p34"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2">
            <a:alphaModFix/>
          </a:blip>
          <a:srcRect l="764"/>
          <a:stretch/>
        </p:blipFill>
        <p:spPr>
          <a:xfrm rot="5400000">
            <a:off x="9455829" y="2843774"/>
            <a:ext cx="6858002"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88">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learn/paths/python-first-steps/" TargetMode="External"/><Relationship Id="rId2" Type="http://schemas.openxmlformats.org/officeDocument/2006/relationships/hyperlink" Target="https://github.com/camaison/Introduction-to-Python-using-VS-code.git" TargetMode="Externa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hyperlink" Target="mailto:cyprian.maison@studentambassadors.com" TargetMode="Externa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8.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2"/>
        <p:cNvGrpSpPr/>
        <p:nvPr/>
      </p:nvGrpSpPr>
      <p:grpSpPr>
        <a:xfrm>
          <a:off x="0" y="0"/>
          <a:ext cx="0" cy="0"/>
          <a:chOff x="0" y="0"/>
          <a:chExt cx="0" cy="0"/>
        </a:xfrm>
      </p:grpSpPr>
      <p:sp>
        <p:nvSpPr>
          <p:cNvPr id="283" name="Google Shape;283;p70"/>
          <p:cNvSpPr txBox="1">
            <a:spLocks noGrp="1"/>
          </p:cNvSpPr>
          <p:nvPr>
            <p:ph type="title"/>
          </p:nvPr>
        </p:nvSpPr>
        <p:spPr>
          <a:xfrm>
            <a:off x="586800" y="300038"/>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3600"/>
              <a:buFont typeface="Quattrocento Sans"/>
              <a:buNone/>
            </a:pPr>
            <a:r>
              <a:rPr lang="en-US" dirty="0"/>
              <a:t>Microsoft Visual Studio Code (VS Code)</a:t>
            </a:r>
            <a:endParaRPr dirty="0"/>
          </a:p>
        </p:txBody>
      </p:sp>
      <p:sp>
        <p:nvSpPr>
          <p:cNvPr id="284" name="Google Shape;284;p70"/>
          <p:cNvSpPr txBox="1">
            <a:spLocks noGrp="1"/>
          </p:cNvSpPr>
          <p:nvPr>
            <p:ph type="title"/>
          </p:nvPr>
        </p:nvSpPr>
        <p:spPr>
          <a:xfrm>
            <a:off x="431800" y="972475"/>
            <a:ext cx="12090400" cy="7140416"/>
          </a:xfrm>
          <a:prstGeom prst="rect">
            <a:avLst/>
          </a:prstGeom>
          <a:noFill/>
          <a:ln>
            <a:noFill/>
          </a:ln>
        </p:spPr>
        <p:txBody>
          <a:bodyPr spcFirstLastPara="1" wrap="square" lIns="0" tIns="0" rIns="0" bIns="0" anchor="t" anchorCtr="0">
            <a:spAutoFit/>
          </a:bodyPr>
          <a:lstStyle/>
          <a:p>
            <a:pPr marL="69850">
              <a:buSzPts val="2500"/>
            </a:pPr>
            <a:r>
              <a:rPr lang="en-US" sz="2400" dirty="0"/>
              <a:t>Visual Studio Code is a</a:t>
            </a:r>
            <a:r>
              <a:rPr lang="en-US" sz="2400" b="1" dirty="0"/>
              <a:t> code editor </a:t>
            </a:r>
            <a:r>
              <a:rPr lang="en-US" sz="2400" dirty="0"/>
              <a:t>with support for development operations</a:t>
            </a:r>
            <a:r>
              <a:rPr lang="en-US" sz="2400" b="1" dirty="0"/>
              <a:t>, </a:t>
            </a:r>
            <a:r>
              <a:rPr lang="en-US" sz="2400" dirty="0"/>
              <a:t>made by </a:t>
            </a:r>
            <a:r>
              <a:rPr lang="en-US" sz="2400" b="1" dirty="0"/>
              <a:t>Microsoft </a:t>
            </a:r>
            <a:r>
              <a:rPr lang="en-US" sz="2400" dirty="0"/>
              <a:t>for Windows, Linux and MacOS Devices</a:t>
            </a:r>
            <a:r>
              <a:rPr lang="en-US" sz="2400" b="1" dirty="0"/>
              <a:t>.</a:t>
            </a:r>
            <a:br>
              <a:rPr lang="en-US" sz="2800" b="1" dirty="0"/>
            </a:br>
            <a:br>
              <a:rPr lang="en-US" sz="2800" b="1" dirty="0"/>
            </a:br>
            <a:r>
              <a:rPr lang="en-US" sz="2400" b="1" dirty="0"/>
              <a:t>Features of VS Code</a:t>
            </a:r>
            <a:br>
              <a:rPr lang="en-US" sz="2800" b="1" dirty="0"/>
            </a:br>
            <a:r>
              <a:rPr lang="en-US" sz="2800" b="1" dirty="0"/>
              <a:t>_ </a:t>
            </a:r>
            <a:r>
              <a:rPr lang="en-US" sz="2400" dirty="0"/>
              <a:t>Integrated CLI (Command Line Interface) </a:t>
            </a:r>
            <a:br>
              <a:rPr lang="en-US" sz="2400" dirty="0"/>
            </a:br>
            <a:r>
              <a:rPr lang="en-US" sz="2400" dirty="0"/>
              <a:t>_ Support for Multiple Languages</a:t>
            </a:r>
            <a:br>
              <a:rPr lang="en-US" sz="2400" dirty="0"/>
            </a:br>
            <a:r>
              <a:rPr lang="en-US" sz="2400" dirty="0"/>
              <a:t>_ Extension Market Place</a:t>
            </a:r>
            <a:br>
              <a:rPr lang="en-US" sz="2400" dirty="0"/>
            </a:br>
            <a:r>
              <a:rPr lang="en-US" sz="2400" dirty="0"/>
              <a:t>_ Keyboard shortcuts</a:t>
            </a:r>
            <a:br>
              <a:rPr lang="en-US" sz="2400" dirty="0"/>
            </a:br>
            <a:r>
              <a:rPr lang="en-US" sz="2400" dirty="0"/>
              <a:t>_ Split view</a:t>
            </a:r>
            <a:br>
              <a:rPr lang="en-US" sz="2400" dirty="0"/>
            </a:br>
            <a:r>
              <a:rPr lang="en-US" sz="2400" dirty="0"/>
              <a:t>_ Debugging</a:t>
            </a:r>
            <a:br>
              <a:rPr lang="en-US" sz="2400" dirty="0"/>
            </a:br>
            <a:r>
              <a:rPr lang="en-US" sz="2400" dirty="0"/>
              <a:t>_ Themes &amp; Customization</a:t>
            </a:r>
            <a:br>
              <a:rPr lang="en-US" sz="2400" dirty="0"/>
            </a:br>
            <a:r>
              <a:rPr lang="en-US" sz="2400" dirty="0"/>
              <a:t>_ Status Bar</a:t>
            </a:r>
            <a:br>
              <a:rPr lang="en-US" sz="2400" dirty="0"/>
            </a:br>
            <a:br>
              <a:rPr lang="en-US" sz="2400" dirty="0"/>
            </a:br>
            <a:br>
              <a:rPr lang="en-US" sz="2400" dirty="0"/>
            </a:br>
            <a:br>
              <a:rPr lang="en-US" sz="2400" dirty="0"/>
            </a:br>
            <a:br>
              <a:rPr lang="en-US" sz="2400" dirty="0"/>
            </a:br>
            <a:br>
              <a:rPr lang="en-US" sz="2400" dirty="0"/>
            </a:br>
            <a:br>
              <a:rPr lang="en-US" sz="2800" dirty="0"/>
            </a:br>
            <a:endParaRPr sz="2000" dirty="0"/>
          </a:p>
        </p:txBody>
      </p:sp>
      <p:pic>
        <p:nvPicPr>
          <p:cNvPr id="8" name="Picture 7">
            <a:extLst>
              <a:ext uri="{FF2B5EF4-FFF2-40B4-BE49-F238E27FC236}">
                <a16:creationId xmlns:a16="http://schemas.microsoft.com/office/drawing/2014/main" id="{513BCE3D-9830-49A1-B877-28362D666F3F}"/>
              </a:ext>
            </a:extLst>
          </p:cNvPr>
          <p:cNvPicPr>
            <a:picLocks noChangeAspect="1"/>
          </p:cNvPicPr>
          <p:nvPr/>
        </p:nvPicPr>
        <p:blipFill>
          <a:blip r:embed="rId3"/>
          <a:stretch>
            <a:fillRect/>
          </a:stretch>
        </p:blipFill>
        <p:spPr>
          <a:xfrm>
            <a:off x="7728526" y="2627975"/>
            <a:ext cx="4343399" cy="3257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xEl>
                                              <p:pRg st="0" end="0"/>
                                            </p:txEl>
                                          </p:spTgt>
                                        </p:tgtEl>
                                        <p:attrNameLst>
                                          <p:attrName>style.visibility</p:attrName>
                                        </p:attrNameLst>
                                      </p:cBhvr>
                                      <p:to>
                                        <p:strVal val="visible"/>
                                      </p:to>
                                    </p:set>
                                    <p:animEffect transition="in" filter="fade">
                                      <p:cBhvr>
                                        <p:cTn id="12" dur="1000"/>
                                        <p:tgtEl>
                                          <p:spTgt spid="2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9" name="Title 8">
            <a:extLst>
              <a:ext uri="{FF2B5EF4-FFF2-40B4-BE49-F238E27FC236}">
                <a16:creationId xmlns:a16="http://schemas.microsoft.com/office/drawing/2014/main" id="{BE1CA307-382A-4CDA-8212-F8674F3C8A42}"/>
              </a:ext>
            </a:extLst>
          </p:cNvPr>
          <p:cNvSpPr>
            <a:spLocks noGrp="1"/>
          </p:cNvSpPr>
          <p:nvPr>
            <p:ph type="title"/>
          </p:nvPr>
        </p:nvSpPr>
        <p:spPr>
          <a:xfrm>
            <a:off x="586390" y="334232"/>
            <a:ext cx="11018400" cy="554100"/>
          </a:xfrm>
        </p:spPr>
        <p:txBody>
          <a:bodyPr/>
          <a:lstStyle/>
          <a:p>
            <a:r>
              <a:rPr lang="en-US" dirty="0"/>
              <a:t>How To Install VS Code</a:t>
            </a:r>
            <a:endParaRPr lang="en-GH" dirty="0"/>
          </a:p>
        </p:txBody>
      </p:sp>
      <p:sp>
        <p:nvSpPr>
          <p:cNvPr id="17" name="Text Placeholder 2">
            <a:extLst>
              <a:ext uri="{FF2B5EF4-FFF2-40B4-BE49-F238E27FC236}">
                <a16:creationId xmlns:a16="http://schemas.microsoft.com/office/drawing/2014/main" id="{669C6312-A3F1-4E21-8C6D-115F254BA3CE}"/>
              </a:ext>
            </a:extLst>
          </p:cNvPr>
          <p:cNvSpPr>
            <a:spLocks noGrp="1"/>
          </p:cNvSpPr>
          <p:nvPr>
            <p:ph type="body" idx="1"/>
          </p:nvPr>
        </p:nvSpPr>
        <p:spPr>
          <a:xfrm>
            <a:off x="586390" y="1434370"/>
            <a:ext cx="11018400" cy="5509200"/>
          </a:xfrm>
        </p:spPr>
        <p:txBody>
          <a:bodyPr/>
          <a:lstStyle/>
          <a:p>
            <a:pPr marL="742950" indent="-514350">
              <a:buAutoNum type="arabicPeriod"/>
            </a:pPr>
            <a:r>
              <a:rPr lang="en-US" dirty="0"/>
              <a:t>Go to </a:t>
            </a:r>
            <a:r>
              <a:rPr lang="en-US" dirty="0">
                <a:hlinkClick r:id="rId3"/>
              </a:rPr>
              <a:t>https://code.visualstudio.com/</a:t>
            </a:r>
            <a:r>
              <a:rPr lang="en-US" dirty="0"/>
              <a:t>.</a:t>
            </a:r>
          </a:p>
          <a:p>
            <a:pPr marL="742950" indent="-514350">
              <a:buAutoNum type="arabicPeriod"/>
            </a:pPr>
            <a:r>
              <a:rPr lang="en-US" dirty="0"/>
              <a:t>Select the Stable Version for your Operating System and Download.</a:t>
            </a:r>
          </a:p>
          <a:p>
            <a:pPr marL="228600" indent="0"/>
            <a:r>
              <a:rPr lang="en-US" dirty="0"/>
              <a:t>After Download Finishes,</a:t>
            </a:r>
          </a:p>
          <a:p>
            <a:pPr marL="228600" indent="0"/>
            <a:r>
              <a:rPr lang="en-US" dirty="0"/>
              <a:t>3. Open VSCodeUserSetup-x64 in your downloads folder.</a:t>
            </a:r>
          </a:p>
          <a:p>
            <a:pPr marL="228600" indent="0"/>
            <a:r>
              <a:rPr lang="en-US" dirty="0"/>
              <a:t>4. Follow the prompt, the default selections are best.</a:t>
            </a:r>
          </a:p>
          <a:p>
            <a:pPr marL="228600" indent="0"/>
            <a:r>
              <a:rPr lang="en-US" dirty="0"/>
              <a:t>(Remember to select Add to Path) </a:t>
            </a:r>
          </a:p>
          <a:p>
            <a:endParaRPr lang="en-US" dirty="0"/>
          </a:p>
          <a:p>
            <a:endParaRPr lang="en-US" dirty="0"/>
          </a:p>
          <a:p>
            <a:endParaRPr lang="en-US" dirty="0"/>
          </a:p>
          <a:p>
            <a:endParaRPr lang="en-GH"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72"/>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3600"/>
              <a:buFont typeface="Quattrocento Sans"/>
              <a:buNone/>
            </a:pPr>
            <a:r>
              <a:rPr lang="en-US" dirty="0"/>
              <a:t>How to Install Python</a:t>
            </a:r>
            <a:endParaRPr dirty="0"/>
          </a:p>
        </p:txBody>
      </p:sp>
      <p:sp>
        <p:nvSpPr>
          <p:cNvPr id="312" name="Google Shape;312;p72"/>
          <p:cNvSpPr txBox="1">
            <a:spLocks noGrp="1"/>
          </p:cNvSpPr>
          <p:nvPr>
            <p:ph type="title"/>
          </p:nvPr>
        </p:nvSpPr>
        <p:spPr>
          <a:xfrm>
            <a:off x="344950" y="1328238"/>
            <a:ext cx="11142200" cy="6278642"/>
          </a:xfrm>
          <a:prstGeom prst="rect">
            <a:avLst/>
          </a:prstGeom>
          <a:noFill/>
          <a:ln>
            <a:noFill/>
          </a:ln>
        </p:spPr>
        <p:txBody>
          <a:bodyPr spcFirstLastPara="1" wrap="square" lIns="0" tIns="0" rIns="0" bIns="0" anchor="t" anchorCtr="0">
            <a:spAutoFit/>
          </a:bodyPr>
          <a:lstStyle/>
          <a:p>
            <a:pPr marL="228600" indent="0"/>
            <a:r>
              <a:rPr lang="en-US" sz="2600" dirty="0"/>
              <a:t>Python comes by default in most Linux and Mac OS systems, but it needs to be installed on Windows.</a:t>
            </a:r>
            <a:br>
              <a:rPr lang="en-US" sz="2600" dirty="0"/>
            </a:br>
            <a:br>
              <a:rPr lang="en-US" sz="2600" dirty="0"/>
            </a:br>
            <a:r>
              <a:rPr lang="en-US" sz="2600" dirty="0"/>
              <a:t>1. Visit </a:t>
            </a:r>
            <a:r>
              <a:rPr lang="en-US" sz="2600" dirty="0">
                <a:hlinkClick r:id="rId3"/>
              </a:rPr>
              <a:t>https://www.python.org/downloads/</a:t>
            </a:r>
            <a:r>
              <a:rPr lang="en-US" sz="2600" dirty="0"/>
              <a:t> </a:t>
            </a:r>
            <a:br>
              <a:rPr lang="en-US" sz="2600" dirty="0"/>
            </a:br>
            <a:r>
              <a:rPr lang="en-US" sz="2600" dirty="0"/>
              <a:t>2. Download the latest stable version of python.</a:t>
            </a:r>
            <a:br>
              <a:rPr lang="en-US" sz="2600" dirty="0"/>
            </a:br>
            <a:r>
              <a:rPr lang="en-US" sz="2800" dirty="0"/>
              <a:t>After Download Finishes,</a:t>
            </a:r>
            <a:br>
              <a:rPr lang="en-US" sz="2800" dirty="0"/>
            </a:br>
            <a:r>
              <a:rPr lang="en-US" sz="2800" dirty="0"/>
              <a:t>3. Launch the Python setup in your downloads folder.</a:t>
            </a:r>
            <a:br>
              <a:rPr lang="en-US" sz="2800" dirty="0"/>
            </a:br>
            <a:r>
              <a:rPr lang="en-US" sz="2800" dirty="0"/>
              <a:t>4. Check the add Python to Path box and click Install now.</a:t>
            </a:r>
            <a:br>
              <a:rPr lang="en-US" sz="2800" dirty="0"/>
            </a:br>
            <a:r>
              <a:rPr lang="en-US" sz="2800" dirty="0"/>
              <a:t>After Installation Ends,</a:t>
            </a:r>
            <a:br>
              <a:rPr lang="en-US" sz="2800" dirty="0"/>
            </a:br>
            <a:r>
              <a:rPr lang="en-US" sz="2800" dirty="0"/>
              <a:t>6. Launch Command Prompt by searching for </a:t>
            </a:r>
            <a:r>
              <a:rPr lang="en-US" sz="2800" dirty="0" err="1"/>
              <a:t>cmd</a:t>
            </a:r>
            <a:r>
              <a:rPr lang="en-US" sz="2800" dirty="0"/>
              <a:t> in the start menu.</a:t>
            </a:r>
            <a:br>
              <a:rPr lang="en-US" sz="2800" dirty="0"/>
            </a:br>
            <a:r>
              <a:rPr lang="en-US" sz="2800" dirty="0"/>
              <a:t>7. Type Python and Press Enter.</a:t>
            </a:r>
            <a:br>
              <a:rPr lang="en-US" sz="2800" dirty="0"/>
            </a:br>
            <a:r>
              <a:rPr lang="en-US" sz="2800" dirty="0"/>
              <a:t>(The Python Version should be displayed if Installation was successful)</a:t>
            </a:r>
            <a:br>
              <a:rPr lang="en-US" sz="2800" dirty="0"/>
            </a:br>
            <a:br>
              <a:rPr lang="en-US" sz="2800" dirty="0"/>
            </a:br>
            <a:br>
              <a:rPr lang="en-US" sz="2800" dirty="0"/>
            </a:br>
            <a:endParaRPr sz="2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Effect transition="in" filter="fade">
                                      <p:cBhvr>
                                        <p:cTn id="7" dur="1000"/>
                                        <p:tgtEl>
                                          <p:spTgt spid="3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2"/>
        <p:cNvGrpSpPr/>
        <p:nvPr/>
      </p:nvGrpSpPr>
      <p:grpSpPr>
        <a:xfrm>
          <a:off x="0" y="0"/>
          <a:ext cx="0" cy="0"/>
          <a:chOff x="0" y="0"/>
          <a:chExt cx="0" cy="0"/>
        </a:xfrm>
      </p:grpSpPr>
      <p:sp>
        <p:nvSpPr>
          <p:cNvPr id="3" name="Title 2">
            <a:extLst>
              <a:ext uri="{FF2B5EF4-FFF2-40B4-BE49-F238E27FC236}">
                <a16:creationId xmlns:a16="http://schemas.microsoft.com/office/drawing/2014/main" id="{082610F6-1FD8-48B0-975E-DB6035B038A3}"/>
              </a:ext>
            </a:extLst>
          </p:cNvPr>
          <p:cNvSpPr>
            <a:spLocks noGrp="1"/>
          </p:cNvSpPr>
          <p:nvPr>
            <p:ph type="title"/>
          </p:nvPr>
        </p:nvSpPr>
        <p:spPr>
          <a:xfrm>
            <a:off x="626675" y="421462"/>
            <a:ext cx="11018400" cy="554100"/>
          </a:xfrm>
        </p:spPr>
        <p:txBody>
          <a:bodyPr/>
          <a:lstStyle/>
          <a:p>
            <a:r>
              <a:rPr lang="en-US" dirty="0"/>
              <a:t>Setting Up Python in VS Code</a:t>
            </a:r>
            <a:endParaRPr lang="en-GH" dirty="0"/>
          </a:p>
        </p:txBody>
      </p:sp>
      <p:sp>
        <p:nvSpPr>
          <p:cNvPr id="10" name="Text Placeholder 2">
            <a:extLst>
              <a:ext uri="{FF2B5EF4-FFF2-40B4-BE49-F238E27FC236}">
                <a16:creationId xmlns:a16="http://schemas.microsoft.com/office/drawing/2014/main" id="{9A455728-9F38-42C5-A26D-ADF2AA35A8BC}"/>
              </a:ext>
            </a:extLst>
          </p:cNvPr>
          <p:cNvSpPr>
            <a:spLocks noGrp="1"/>
          </p:cNvSpPr>
          <p:nvPr>
            <p:ph type="body" idx="1"/>
          </p:nvPr>
        </p:nvSpPr>
        <p:spPr>
          <a:xfrm>
            <a:off x="461200" y="1247025"/>
            <a:ext cx="11018400" cy="3985706"/>
          </a:xfrm>
        </p:spPr>
        <p:txBody>
          <a:bodyPr/>
          <a:lstStyle/>
          <a:p>
            <a:pPr marL="228600" indent="0"/>
            <a:r>
              <a:rPr lang="en-US" dirty="0"/>
              <a:t>1. Launch the VS Code Application.</a:t>
            </a:r>
          </a:p>
          <a:p>
            <a:pPr marL="228600" indent="0"/>
            <a:r>
              <a:rPr lang="en-US" dirty="0"/>
              <a:t>2. Open the Extensions Marketplace or use Shortcut (Ctrl + Shift + X)</a:t>
            </a:r>
          </a:p>
          <a:p>
            <a:pPr marL="228600" indent="0"/>
            <a:r>
              <a:rPr lang="en-US" dirty="0"/>
              <a:t>3. Search Python and select the verified option from Microsoft (Usually the first option)</a:t>
            </a:r>
          </a:p>
          <a:p>
            <a:r>
              <a:rPr lang="en-US" dirty="0"/>
              <a:t>4. Click Install and wait for it to Finish.</a:t>
            </a:r>
          </a:p>
          <a:p>
            <a:endParaRPr lang="en-US" dirty="0"/>
          </a:p>
          <a:p>
            <a:endParaRPr lang="en-US" dirty="0"/>
          </a:p>
          <a:p>
            <a:endParaRPr lang="en-GH"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6"/>
        <p:cNvGrpSpPr/>
        <p:nvPr/>
      </p:nvGrpSpPr>
      <p:grpSpPr>
        <a:xfrm>
          <a:off x="0" y="0"/>
          <a:ext cx="0" cy="0"/>
          <a:chOff x="0" y="0"/>
          <a:chExt cx="0" cy="0"/>
        </a:xfrm>
      </p:grpSpPr>
      <p:sp>
        <p:nvSpPr>
          <p:cNvPr id="347" name="Google Shape;347;p75"/>
          <p:cNvSpPr txBox="1">
            <a:spLocks noGrp="1"/>
          </p:cNvSpPr>
          <p:nvPr>
            <p:ph type="title"/>
          </p:nvPr>
        </p:nvSpPr>
        <p:spPr>
          <a:xfrm>
            <a:off x="229999" y="1604875"/>
            <a:ext cx="8728263" cy="4495077"/>
          </a:xfrm>
          <a:prstGeom prst="rect">
            <a:avLst/>
          </a:prstGeom>
          <a:noFill/>
          <a:ln>
            <a:noFill/>
          </a:ln>
        </p:spPr>
        <p:txBody>
          <a:bodyPr spcFirstLastPara="1" wrap="square" lIns="0" tIns="0" rIns="0" bIns="0" anchor="t" anchorCtr="0">
            <a:spAutoFit/>
          </a:bodyPr>
          <a:lstStyle/>
          <a:p>
            <a:pPr marL="88900" lvl="0" algn="l" rtl="0">
              <a:lnSpc>
                <a:spcPct val="115000"/>
              </a:lnSpc>
              <a:spcBef>
                <a:spcPts val="0"/>
              </a:spcBef>
              <a:spcAft>
                <a:spcPts val="0"/>
              </a:spcAft>
              <a:buSzPts val="2200"/>
            </a:pPr>
            <a:r>
              <a:rPr lang="en-US" sz="2200" dirty="0"/>
              <a:t>1. Click on File and Select Open Folder.</a:t>
            </a:r>
            <a:br>
              <a:rPr lang="en-US" sz="2200" dirty="0"/>
            </a:br>
            <a:r>
              <a:rPr lang="en-US" sz="2200" dirty="0"/>
              <a:t>2. Create a New Folder in a directory of your choice and select it.</a:t>
            </a:r>
            <a:br>
              <a:rPr lang="en-US" sz="2200" dirty="0"/>
            </a:br>
            <a:r>
              <a:rPr lang="en-US" sz="2200" dirty="0"/>
              <a:t>3. Right Click on the left pane where the directory is displayed and select New File.</a:t>
            </a:r>
            <a:br>
              <a:rPr lang="en-US" sz="2200" dirty="0"/>
            </a:br>
            <a:r>
              <a:rPr lang="en-US" sz="2200" dirty="0"/>
              <a:t>4. Give the file a name with the extension (.</a:t>
            </a:r>
            <a:r>
              <a:rPr lang="en-US" sz="2200" dirty="0" err="1"/>
              <a:t>py</a:t>
            </a:r>
            <a:r>
              <a:rPr lang="en-US" sz="2200" dirty="0"/>
              <a:t>). E.g. filename.py</a:t>
            </a:r>
            <a:br>
              <a:rPr lang="en-US" sz="2200" dirty="0"/>
            </a:br>
            <a:r>
              <a:rPr lang="en-US" sz="2200" dirty="0"/>
              <a:t>5. Type: print(“Hello World”) in the workspace.</a:t>
            </a:r>
            <a:br>
              <a:rPr lang="en-US" sz="2200" dirty="0"/>
            </a:br>
            <a:r>
              <a:rPr lang="en-US" sz="2200" dirty="0"/>
              <a:t>6. Locate and Click on the Play button in the top right corner</a:t>
            </a:r>
            <a:br>
              <a:rPr lang="en-US" sz="2200" dirty="0"/>
            </a:br>
            <a:br>
              <a:rPr lang="en-US" sz="2200" dirty="0"/>
            </a:br>
            <a:r>
              <a:rPr lang="en-US" sz="2800" dirty="0"/>
              <a:t>Congratulations!!!</a:t>
            </a:r>
            <a:br>
              <a:rPr lang="en-US" sz="2800" dirty="0"/>
            </a:br>
            <a:r>
              <a:rPr lang="en-US" sz="2800" dirty="0"/>
              <a:t>You just run your first Python Program</a:t>
            </a:r>
            <a:br>
              <a:rPr lang="en-US" sz="2800" dirty="0"/>
            </a:br>
            <a:endParaRPr sz="2200" dirty="0"/>
          </a:p>
        </p:txBody>
      </p:sp>
      <p:sp>
        <p:nvSpPr>
          <p:cNvPr id="3" name="Title 2">
            <a:extLst>
              <a:ext uri="{FF2B5EF4-FFF2-40B4-BE49-F238E27FC236}">
                <a16:creationId xmlns:a16="http://schemas.microsoft.com/office/drawing/2014/main" id="{9BCB9D5C-2F00-4E73-AAD4-14B953C9A619}"/>
              </a:ext>
            </a:extLst>
          </p:cNvPr>
          <p:cNvSpPr>
            <a:spLocks noGrp="1"/>
          </p:cNvSpPr>
          <p:nvPr>
            <p:ph type="title"/>
          </p:nvPr>
        </p:nvSpPr>
        <p:spPr/>
        <p:txBody>
          <a:bodyPr/>
          <a:lstStyle/>
          <a:p>
            <a:r>
              <a:rPr lang="en-US" dirty="0"/>
              <a:t>Running Your First Program</a:t>
            </a:r>
            <a:endParaRPr lang="en-GH" dirty="0"/>
          </a:p>
        </p:txBody>
      </p:sp>
      <p:pic>
        <p:nvPicPr>
          <p:cNvPr id="7" name="Graphic 6" descr="A trophy cup">
            <a:extLst>
              <a:ext uri="{FF2B5EF4-FFF2-40B4-BE49-F238E27FC236}">
                <a16:creationId xmlns:a16="http://schemas.microsoft.com/office/drawing/2014/main" id="{05661695-8E36-49B8-B3E9-96544D5E79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17312" y="1604875"/>
            <a:ext cx="4074701" cy="40747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A6C7-A4BD-4B37-BAB9-E830EC311500}"/>
              </a:ext>
            </a:extLst>
          </p:cNvPr>
          <p:cNvSpPr>
            <a:spLocks noGrp="1"/>
          </p:cNvSpPr>
          <p:nvPr>
            <p:ph type="title"/>
          </p:nvPr>
        </p:nvSpPr>
        <p:spPr/>
        <p:txBody>
          <a:bodyPr/>
          <a:lstStyle/>
          <a:p>
            <a:r>
              <a:rPr lang="en-US" dirty="0"/>
              <a:t>Guess Game Project Overview</a:t>
            </a:r>
            <a:endParaRPr lang="en-GH" dirty="0"/>
          </a:p>
        </p:txBody>
      </p:sp>
      <p:pic>
        <p:nvPicPr>
          <p:cNvPr id="7" name="Picture 6">
            <a:extLst>
              <a:ext uri="{FF2B5EF4-FFF2-40B4-BE49-F238E27FC236}">
                <a16:creationId xmlns:a16="http://schemas.microsoft.com/office/drawing/2014/main" id="{A5147912-2ADB-4501-B6EC-E1315345A8E3}"/>
              </a:ext>
            </a:extLst>
          </p:cNvPr>
          <p:cNvPicPr>
            <a:picLocks noChangeAspect="1"/>
          </p:cNvPicPr>
          <p:nvPr/>
        </p:nvPicPr>
        <p:blipFill rotWithShape="1">
          <a:blip r:embed="rId2"/>
          <a:srcRect t="2355"/>
          <a:stretch/>
        </p:blipFill>
        <p:spPr>
          <a:xfrm>
            <a:off x="1143000" y="1405577"/>
            <a:ext cx="9194799" cy="4046845"/>
          </a:xfrm>
          <a:prstGeom prst="rect">
            <a:avLst/>
          </a:prstGeom>
        </p:spPr>
      </p:pic>
    </p:spTree>
    <p:extLst>
      <p:ext uri="{BB962C8B-B14F-4D97-AF65-F5344CB8AC3E}">
        <p14:creationId xmlns:p14="http://schemas.microsoft.com/office/powerpoint/2010/main" val="7868548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C584-1E9C-43AA-ACC3-36BEF349FD05}"/>
              </a:ext>
            </a:extLst>
          </p:cNvPr>
          <p:cNvSpPr>
            <a:spLocks noGrp="1"/>
          </p:cNvSpPr>
          <p:nvPr>
            <p:ph type="title"/>
          </p:nvPr>
        </p:nvSpPr>
        <p:spPr/>
        <p:txBody>
          <a:bodyPr/>
          <a:lstStyle/>
          <a:p>
            <a:r>
              <a:rPr lang="en-US" dirty="0"/>
              <a:t>Some things to Know</a:t>
            </a:r>
            <a:endParaRPr lang="en-GH" dirty="0"/>
          </a:p>
        </p:txBody>
      </p:sp>
      <p:sp>
        <p:nvSpPr>
          <p:cNvPr id="3" name="Text Placeholder 2">
            <a:extLst>
              <a:ext uri="{FF2B5EF4-FFF2-40B4-BE49-F238E27FC236}">
                <a16:creationId xmlns:a16="http://schemas.microsoft.com/office/drawing/2014/main" id="{85A8EBAA-6B91-4F9E-AB0D-11D3532353C9}"/>
              </a:ext>
            </a:extLst>
          </p:cNvPr>
          <p:cNvSpPr>
            <a:spLocks noGrp="1"/>
          </p:cNvSpPr>
          <p:nvPr>
            <p:ph type="body" idx="1"/>
          </p:nvPr>
        </p:nvSpPr>
        <p:spPr>
          <a:xfrm>
            <a:off x="586390" y="1434370"/>
            <a:ext cx="11018400" cy="4570482"/>
          </a:xfrm>
        </p:spPr>
        <p:txBody>
          <a:bodyPr/>
          <a:lstStyle/>
          <a:p>
            <a:pPr marL="742950" indent="-514350">
              <a:buAutoNum type="arabicPeriod"/>
            </a:pPr>
            <a:r>
              <a:rPr lang="en-US" dirty="0"/>
              <a:t>Print &amp; Input</a:t>
            </a:r>
          </a:p>
          <a:p>
            <a:pPr marL="742950" indent="-514350">
              <a:buAutoNum type="arabicPeriod"/>
            </a:pPr>
            <a:r>
              <a:rPr lang="en-US" dirty="0"/>
              <a:t>Variables</a:t>
            </a:r>
          </a:p>
          <a:p>
            <a:pPr marL="742950" indent="-514350">
              <a:buAutoNum type="arabicPeriod"/>
            </a:pPr>
            <a:r>
              <a:rPr lang="en-US" dirty="0"/>
              <a:t>Operators</a:t>
            </a:r>
          </a:p>
          <a:p>
            <a:pPr marL="742950" indent="-514350">
              <a:buAutoNum type="arabicPeriod"/>
            </a:pPr>
            <a:r>
              <a:rPr lang="en-US" dirty="0"/>
              <a:t>Integers and Strings</a:t>
            </a:r>
          </a:p>
          <a:p>
            <a:pPr marL="742950" indent="-514350">
              <a:buAutoNum type="arabicPeriod"/>
            </a:pPr>
            <a:r>
              <a:rPr lang="en-US" dirty="0"/>
              <a:t>Conditionals</a:t>
            </a:r>
          </a:p>
          <a:p>
            <a:pPr marL="742950" indent="-514350">
              <a:buAutoNum type="arabicPeriod"/>
            </a:pPr>
            <a:r>
              <a:rPr lang="en-US" dirty="0"/>
              <a:t>While Loops</a:t>
            </a:r>
          </a:p>
          <a:p>
            <a:pPr marL="742950" indent="-514350">
              <a:buAutoNum type="arabicPeriod"/>
            </a:pPr>
            <a:r>
              <a:rPr lang="en-US" dirty="0"/>
              <a:t>The random Module</a:t>
            </a:r>
          </a:p>
          <a:p>
            <a:pPr marL="742950" indent="-514350">
              <a:buAutoNum type="arabicPeriod"/>
            </a:pPr>
            <a:endParaRPr lang="en-US" dirty="0"/>
          </a:p>
          <a:p>
            <a:pPr marL="742950" indent="-514350">
              <a:buAutoNum type="arabicPeriod"/>
            </a:pPr>
            <a:endParaRPr lang="en-GH" dirty="0"/>
          </a:p>
        </p:txBody>
      </p:sp>
    </p:spTree>
    <p:extLst>
      <p:ext uri="{BB962C8B-B14F-4D97-AF65-F5344CB8AC3E}">
        <p14:creationId xmlns:p14="http://schemas.microsoft.com/office/powerpoint/2010/main" val="21101665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C584-1E9C-43AA-ACC3-36BEF349FD05}"/>
              </a:ext>
            </a:extLst>
          </p:cNvPr>
          <p:cNvSpPr>
            <a:spLocks noGrp="1"/>
          </p:cNvSpPr>
          <p:nvPr>
            <p:ph type="title"/>
          </p:nvPr>
        </p:nvSpPr>
        <p:spPr/>
        <p:txBody>
          <a:bodyPr/>
          <a:lstStyle/>
          <a:p>
            <a:r>
              <a:rPr lang="en-US" dirty="0"/>
              <a:t>Print &amp; Input</a:t>
            </a:r>
            <a:endParaRPr lang="en-GH" dirty="0"/>
          </a:p>
        </p:txBody>
      </p:sp>
      <p:sp>
        <p:nvSpPr>
          <p:cNvPr id="3" name="Text Placeholder 2">
            <a:extLst>
              <a:ext uri="{FF2B5EF4-FFF2-40B4-BE49-F238E27FC236}">
                <a16:creationId xmlns:a16="http://schemas.microsoft.com/office/drawing/2014/main" id="{85A8EBAA-6B91-4F9E-AB0D-11D3532353C9}"/>
              </a:ext>
            </a:extLst>
          </p:cNvPr>
          <p:cNvSpPr>
            <a:spLocks noGrp="1"/>
          </p:cNvSpPr>
          <p:nvPr>
            <p:ph type="body" idx="1"/>
          </p:nvPr>
        </p:nvSpPr>
        <p:spPr>
          <a:xfrm>
            <a:off x="588263" y="1281431"/>
            <a:ext cx="11018400" cy="1877437"/>
          </a:xfrm>
        </p:spPr>
        <p:txBody>
          <a:bodyPr/>
          <a:lstStyle/>
          <a:p>
            <a:pPr marL="685800" indent="-457200">
              <a:buFont typeface="Arial" panose="020B0604020202020204" pitchFamily="34" charset="0"/>
              <a:buChar char="•"/>
            </a:pPr>
            <a:r>
              <a:rPr lang="en-US" dirty="0"/>
              <a:t>The Python print() function takes in any number of parameters, and prints them out on one line of text. </a:t>
            </a:r>
          </a:p>
          <a:p>
            <a:pPr marL="685800" indent="-457200">
              <a:buFont typeface="Arial" panose="020B0604020202020204" pitchFamily="34" charset="0"/>
              <a:buChar char="•"/>
            </a:pPr>
            <a:r>
              <a:rPr lang="en-US" dirty="0"/>
              <a:t>The input() function is used to take input from the user. Whatever is entered as an input is stored as a string.</a:t>
            </a:r>
            <a:endParaRPr lang="en-GH" dirty="0"/>
          </a:p>
        </p:txBody>
      </p:sp>
      <p:pic>
        <p:nvPicPr>
          <p:cNvPr id="5" name="Picture 4">
            <a:extLst>
              <a:ext uri="{FF2B5EF4-FFF2-40B4-BE49-F238E27FC236}">
                <a16:creationId xmlns:a16="http://schemas.microsoft.com/office/drawing/2014/main" id="{FFA3AB2A-80FF-4F1A-A69D-3888DBE6BE21}"/>
              </a:ext>
            </a:extLst>
          </p:cNvPr>
          <p:cNvPicPr>
            <a:picLocks noChangeAspect="1"/>
          </p:cNvPicPr>
          <p:nvPr/>
        </p:nvPicPr>
        <p:blipFill rotWithShape="1">
          <a:blip r:embed="rId2"/>
          <a:srcRect l="7479" t="7719" b="7764"/>
          <a:stretch/>
        </p:blipFill>
        <p:spPr>
          <a:xfrm>
            <a:off x="2571751" y="3429000"/>
            <a:ext cx="6632725" cy="2471738"/>
          </a:xfrm>
          <a:prstGeom prst="rect">
            <a:avLst/>
          </a:prstGeom>
        </p:spPr>
      </p:pic>
    </p:spTree>
    <p:extLst>
      <p:ext uri="{BB962C8B-B14F-4D97-AF65-F5344CB8AC3E}">
        <p14:creationId xmlns:p14="http://schemas.microsoft.com/office/powerpoint/2010/main" val="32148346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902D-426D-4067-B8D8-41F51CCAA899}"/>
              </a:ext>
            </a:extLst>
          </p:cNvPr>
          <p:cNvSpPr>
            <a:spLocks noGrp="1"/>
          </p:cNvSpPr>
          <p:nvPr>
            <p:ph type="title"/>
          </p:nvPr>
        </p:nvSpPr>
        <p:spPr/>
        <p:txBody>
          <a:bodyPr/>
          <a:lstStyle/>
          <a:p>
            <a:pPr marL="742950" indent="-514350"/>
            <a:r>
              <a:rPr lang="en-US" dirty="0"/>
              <a:t>Variables</a:t>
            </a:r>
          </a:p>
        </p:txBody>
      </p:sp>
      <p:sp>
        <p:nvSpPr>
          <p:cNvPr id="3" name="Text Placeholder 2">
            <a:extLst>
              <a:ext uri="{FF2B5EF4-FFF2-40B4-BE49-F238E27FC236}">
                <a16:creationId xmlns:a16="http://schemas.microsoft.com/office/drawing/2014/main" id="{E87D2334-5538-4F83-ADB7-15A3BF4D00D4}"/>
              </a:ext>
            </a:extLst>
          </p:cNvPr>
          <p:cNvSpPr>
            <a:spLocks noGrp="1"/>
          </p:cNvSpPr>
          <p:nvPr>
            <p:ph type="body" idx="1"/>
          </p:nvPr>
        </p:nvSpPr>
        <p:spPr>
          <a:xfrm>
            <a:off x="588263" y="1011300"/>
            <a:ext cx="11018400" cy="1800493"/>
          </a:xfrm>
        </p:spPr>
        <p:txBody>
          <a:bodyPr/>
          <a:lstStyle/>
          <a:p>
            <a:r>
              <a:rPr lang="en-US" dirty="0"/>
              <a:t>  Variables can represent numeric values, characters, strings, and more. Variables enable programmers to write flexible programs because, rather than entering data directly into a program, a programmer can use variables to represent the data.</a:t>
            </a:r>
            <a:endParaRPr lang="en-GH" dirty="0"/>
          </a:p>
        </p:txBody>
      </p:sp>
      <p:pic>
        <p:nvPicPr>
          <p:cNvPr id="5" name="Picture 4">
            <a:extLst>
              <a:ext uri="{FF2B5EF4-FFF2-40B4-BE49-F238E27FC236}">
                <a16:creationId xmlns:a16="http://schemas.microsoft.com/office/drawing/2014/main" id="{2F651AEC-97F4-4536-9835-A84F5A2402E5}"/>
              </a:ext>
            </a:extLst>
          </p:cNvPr>
          <p:cNvPicPr>
            <a:picLocks noChangeAspect="1"/>
          </p:cNvPicPr>
          <p:nvPr/>
        </p:nvPicPr>
        <p:blipFill rotWithShape="1">
          <a:blip r:embed="rId2"/>
          <a:srcRect l="4352" t="24092" r="-4352" b="4700"/>
          <a:stretch/>
        </p:blipFill>
        <p:spPr>
          <a:xfrm>
            <a:off x="2109199" y="2929554"/>
            <a:ext cx="7973601" cy="3050457"/>
          </a:xfrm>
          <a:prstGeom prst="rect">
            <a:avLst/>
          </a:prstGeom>
        </p:spPr>
      </p:pic>
    </p:spTree>
    <p:extLst>
      <p:ext uri="{BB962C8B-B14F-4D97-AF65-F5344CB8AC3E}">
        <p14:creationId xmlns:p14="http://schemas.microsoft.com/office/powerpoint/2010/main" val="35744453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1ABC-EAC3-40F7-BE52-DA8A90FA2DE8}"/>
              </a:ext>
            </a:extLst>
          </p:cNvPr>
          <p:cNvSpPr>
            <a:spLocks noGrp="1"/>
          </p:cNvSpPr>
          <p:nvPr>
            <p:ph type="title"/>
          </p:nvPr>
        </p:nvSpPr>
        <p:spPr>
          <a:xfrm>
            <a:off x="588263" y="142875"/>
            <a:ext cx="11018400" cy="554100"/>
          </a:xfrm>
        </p:spPr>
        <p:txBody>
          <a:bodyPr/>
          <a:lstStyle/>
          <a:p>
            <a:r>
              <a:rPr lang="en-US" dirty="0"/>
              <a:t>   Operators</a:t>
            </a:r>
            <a:endParaRPr lang="en-GH" dirty="0"/>
          </a:p>
        </p:txBody>
      </p:sp>
      <p:sp>
        <p:nvSpPr>
          <p:cNvPr id="3" name="Text Placeholder 2">
            <a:extLst>
              <a:ext uri="{FF2B5EF4-FFF2-40B4-BE49-F238E27FC236}">
                <a16:creationId xmlns:a16="http://schemas.microsoft.com/office/drawing/2014/main" id="{234E83E8-2DDD-4D75-834C-1A3DB241A408}"/>
              </a:ext>
            </a:extLst>
          </p:cNvPr>
          <p:cNvSpPr>
            <a:spLocks noGrp="1"/>
          </p:cNvSpPr>
          <p:nvPr>
            <p:ph type="body" idx="1"/>
          </p:nvPr>
        </p:nvSpPr>
        <p:spPr>
          <a:xfrm>
            <a:off x="585337" y="631648"/>
            <a:ext cx="11018400" cy="1323439"/>
          </a:xfrm>
        </p:spPr>
        <p:txBody>
          <a:bodyPr/>
          <a:lstStyle/>
          <a:p>
            <a:r>
              <a:rPr lang="en-US" dirty="0"/>
              <a:t>  </a:t>
            </a:r>
            <a:r>
              <a:rPr lang="en-US" sz="2400" dirty="0"/>
              <a:t>Operators are used to perform operations on variables and values. There are many Operators in python, but we will be looking at only a few:</a:t>
            </a:r>
          </a:p>
          <a:p>
            <a:r>
              <a:rPr lang="en-US" sz="2400" dirty="0"/>
              <a:t>	</a:t>
            </a:r>
          </a:p>
        </p:txBody>
      </p:sp>
      <p:graphicFrame>
        <p:nvGraphicFramePr>
          <p:cNvPr id="13" name="Table 13">
            <a:extLst>
              <a:ext uri="{FF2B5EF4-FFF2-40B4-BE49-F238E27FC236}">
                <a16:creationId xmlns:a16="http://schemas.microsoft.com/office/drawing/2014/main" id="{78D3F1F5-3735-4F5C-A29F-7F553AAFFBED}"/>
              </a:ext>
            </a:extLst>
          </p:cNvPr>
          <p:cNvGraphicFramePr>
            <a:graphicFrameLocks noGrp="1"/>
          </p:cNvGraphicFramePr>
          <p:nvPr>
            <p:extLst>
              <p:ext uri="{D42A27DB-BD31-4B8C-83A1-F6EECF244321}">
                <p14:modId xmlns:p14="http://schemas.microsoft.com/office/powerpoint/2010/main" val="2214198061"/>
              </p:ext>
            </p:extLst>
          </p:nvPr>
        </p:nvGraphicFramePr>
        <p:xfrm>
          <a:off x="1357312" y="1557599"/>
          <a:ext cx="9101138" cy="4668753"/>
        </p:xfrm>
        <a:graphic>
          <a:graphicData uri="http://schemas.openxmlformats.org/drawingml/2006/table">
            <a:tbl>
              <a:tblPr firstRow="1" bandRow="1">
                <a:tableStyleId>{073A0DAA-6AF3-43AB-8588-CEC1D06C72B9}</a:tableStyleId>
              </a:tblPr>
              <a:tblGrid>
                <a:gridCol w="2150696">
                  <a:extLst>
                    <a:ext uri="{9D8B030D-6E8A-4147-A177-3AD203B41FA5}">
                      <a16:colId xmlns:a16="http://schemas.microsoft.com/office/drawing/2014/main" val="3323743137"/>
                    </a:ext>
                  </a:extLst>
                </a:gridCol>
                <a:gridCol w="3475221">
                  <a:extLst>
                    <a:ext uri="{9D8B030D-6E8A-4147-A177-3AD203B41FA5}">
                      <a16:colId xmlns:a16="http://schemas.microsoft.com/office/drawing/2014/main" val="50479358"/>
                    </a:ext>
                  </a:extLst>
                </a:gridCol>
                <a:gridCol w="3475221">
                  <a:extLst>
                    <a:ext uri="{9D8B030D-6E8A-4147-A177-3AD203B41FA5}">
                      <a16:colId xmlns:a16="http://schemas.microsoft.com/office/drawing/2014/main" val="2486520320"/>
                    </a:ext>
                  </a:extLst>
                </a:gridCol>
              </a:tblGrid>
              <a:tr h="312299">
                <a:tc>
                  <a:txBody>
                    <a:bodyPr/>
                    <a:lstStyle/>
                    <a:p>
                      <a:r>
                        <a:rPr lang="en-US" sz="1600" dirty="0"/>
                        <a:t>Operator		</a:t>
                      </a:r>
                      <a:endParaRPr lang="en-GH" sz="1600" dirty="0"/>
                    </a:p>
                  </a:txBody>
                  <a:tcPr/>
                </a:tc>
                <a:tc>
                  <a:txBody>
                    <a:bodyPr/>
                    <a:lstStyle/>
                    <a:p>
                      <a:r>
                        <a:rPr lang="en-US" sz="1600" dirty="0"/>
                        <a:t>Description</a:t>
                      </a:r>
                      <a:endParaRPr lang="en-GH" sz="1600" dirty="0"/>
                    </a:p>
                  </a:txBody>
                  <a:tcPr/>
                </a:tc>
                <a:tc>
                  <a:txBody>
                    <a:bodyPr/>
                    <a:lstStyle/>
                    <a:p>
                      <a:r>
                        <a:rPr lang="en-US" sz="1600" dirty="0"/>
                        <a:t>Example</a:t>
                      </a:r>
                      <a:endParaRPr lang="en-GH" sz="1600" dirty="0"/>
                    </a:p>
                  </a:txBody>
                  <a:tcPr/>
                </a:tc>
                <a:extLst>
                  <a:ext uri="{0D108BD9-81ED-4DB2-BD59-A6C34878D82A}">
                    <a16:rowId xmlns:a16="http://schemas.microsoft.com/office/drawing/2014/main" val="2570355872"/>
                  </a:ext>
                </a:extLst>
              </a:tr>
              <a:tr h="539426">
                <a:tc>
                  <a:txBody>
                    <a:bodyPr/>
                    <a:lstStyle/>
                    <a:p>
                      <a:r>
                        <a:rPr lang="en-US" sz="1600" dirty="0"/>
                        <a:t>		</a:t>
                      </a:r>
                    </a:p>
                    <a:p>
                      <a:r>
                        <a:rPr lang="en-US" sz="1600" dirty="0"/>
                        <a:t>+		</a:t>
                      </a:r>
                      <a:endParaRPr lang="en-GH" sz="1600" dirty="0"/>
                    </a:p>
                  </a:txBody>
                  <a:tcPr/>
                </a:tc>
                <a:tc>
                  <a:txBody>
                    <a:bodyPr/>
                    <a:lstStyle/>
                    <a:p>
                      <a:r>
                        <a:rPr lang="en-US" sz="1400" dirty="0"/>
                        <a:t>Addition</a:t>
                      </a:r>
                      <a:endParaRPr lang="en-GH"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x + y</a:t>
                      </a:r>
                    </a:p>
                    <a:p>
                      <a:endParaRPr lang="en-GH" sz="1600" dirty="0"/>
                    </a:p>
                  </a:txBody>
                  <a:tcPr/>
                </a:tc>
                <a:extLst>
                  <a:ext uri="{0D108BD9-81ED-4DB2-BD59-A6C34878D82A}">
                    <a16:rowId xmlns:a16="http://schemas.microsoft.com/office/drawing/2014/main" val="4038935984"/>
                  </a:ext>
                </a:extLst>
              </a:tr>
              <a:tr h="539426">
                <a:tc>
                  <a:txBody>
                    <a:bodyPr/>
                    <a:lstStyle/>
                    <a:p>
                      <a:r>
                        <a:rPr lang="en-US" sz="1600" dirty="0"/>
                        <a:t>==	</a:t>
                      </a:r>
                      <a:endParaRPr lang="en-GH"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Equal	</a:t>
                      </a:r>
                      <a:endParaRPr lang="en-GH" sz="1400" dirty="0"/>
                    </a:p>
                  </a:txBody>
                  <a:tcPr/>
                </a:tc>
                <a:tc>
                  <a:txBody>
                    <a:bodyPr/>
                    <a:lstStyle/>
                    <a:p>
                      <a:r>
                        <a:rPr lang="en-US" sz="1600" dirty="0"/>
                        <a:t>x == y</a:t>
                      </a:r>
                    </a:p>
                    <a:p>
                      <a:endParaRPr lang="en-GH" sz="1600" dirty="0"/>
                    </a:p>
                  </a:txBody>
                  <a:tcPr/>
                </a:tc>
                <a:extLst>
                  <a:ext uri="{0D108BD9-81ED-4DB2-BD59-A6C34878D82A}">
                    <a16:rowId xmlns:a16="http://schemas.microsoft.com/office/drawing/2014/main" val="280741324"/>
                  </a:ext>
                </a:extLst>
              </a:tr>
              <a:tr h="539426">
                <a:tc>
                  <a:txBody>
                    <a:bodyPr/>
                    <a:lstStyle/>
                    <a:p>
                      <a:r>
                        <a:rPr lang="en-US" sz="1600" dirty="0"/>
                        <a:t>!=		</a:t>
                      </a:r>
                      <a:endParaRPr lang="en-GH" sz="1600" dirty="0"/>
                    </a:p>
                  </a:txBody>
                  <a:tcPr/>
                </a:tc>
                <a:tc>
                  <a:txBody>
                    <a:bodyPr/>
                    <a:lstStyle/>
                    <a:p>
                      <a:r>
                        <a:rPr lang="en-US" sz="1400" dirty="0"/>
                        <a:t>Not Equal</a:t>
                      </a:r>
                      <a:endParaRPr lang="en-GH" sz="1400" dirty="0"/>
                    </a:p>
                  </a:txBody>
                  <a:tcPr/>
                </a:tc>
                <a:tc>
                  <a:txBody>
                    <a:bodyPr/>
                    <a:lstStyle/>
                    <a:p>
                      <a:r>
                        <a:rPr lang="en-US" sz="1600" dirty="0"/>
                        <a:t>x != y</a:t>
                      </a:r>
                    </a:p>
                    <a:p>
                      <a:endParaRPr lang="en-GH" sz="1600" dirty="0"/>
                    </a:p>
                  </a:txBody>
                  <a:tcPr/>
                </a:tc>
                <a:extLst>
                  <a:ext uri="{0D108BD9-81ED-4DB2-BD59-A6C34878D82A}">
                    <a16:rowId xmlns:a16="http://schemas.microsoft.com/office/drawing/2014/main" val="3326220135"/>
                  </a:ext>
                </a:extLst>
              </a:tr>
              <a:tr h="482644">
                <a:tc>
                  <a:txBody>
                    <a:bodyPr/>
                    <a:lstStyle/>
                    <a:p>
                      <a:r>
                        <a:rPr lang="en-US" sz="1600" dirty="0"/>
                        <a:t>&gt;	</a:t>
                      </a:r>
                      <a:endParaRPr lang="en-GH" sz="1600" dirty="0"/>
                    </a:p>
                  </a:txBody>
                  <a:tcPr/>
                </a:tc>
                <a:tc>
                  <a:txBody>
                    <a:bodyPr/>
                    <a:lstStyle/>
                    <a:p>
                      <a:r>
                        <a:rPr lang="en-US" sz="1400" dirty="0"/>
                        <a:t>Greater than	</a:t>
                      </a:r>
                    </a:p>
                    <a:p>
                      <a:endParaRPr lang="en-GH" sz="1400" dirty="0"/>
                    </a:p>
                  </a:txBody>
                  <a:tcPr/>
                </a:tc>
                <a:tc>
                  <a:txBody>
                    <a:bodyPr/>
                    <a:lstStyle/>
                    <a:p>
                      <a:r>
                        <a:rPr lang="en-US" sz="1600" dirty="0"/>
                        <a:t>x &gt; y</a:t>
                      </a:r>
                      <a:endParaRPr lang="en-GH" sz="1600" dirty="0"/>
                    </a:p>
                  </a:txBody>
                  <a:tcPr/>
                </a:tc>
                <a:extLst>
                  <a:ext uri="{0D108BD9-81ED-4DB2-BD59-A6C34878D82A}">
                    <a16:rowId xmlns:a16="http://schemas.microsoft.com/office/drawing/2014/main" val="81477733"/>
                  </a:ext>
                </a:extLst>
              </a:tr>
              <a:tr h="539426">
                <a:tc>
                  <a:txBody>
                    <a:bodyPr/>
                    <a:lstStyle/>
                    <a:p>
                      <a:r>
                        <a:rPr lang="en-US" sz="1600" dirty="0"/>
                        <a:t>&lt;	</a:t>
                      </a:r>
                      <a:endParaRPr lang="en-GH"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Less than</a:t>
                      </a:r>
                      <a:endParaRPr lang="en-GH"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x &lt; y</a:t>
                      </a:r>
                    </a:p>
                    <a:p>
                      <a:endParaRPr lang="en-GH" sz="1600" dirty="0"/>
                    </a:p>
                  </a:txBody>
                  <a:tcPr/>
                </a:tc>
                <a:extLst>
                  <a:ext uri="{0D108BD9-81ED-4DB2-BD59-A6C34878D82A}">
                    <a16:rowId xmlns:a16="http://schemas.microsoft.com/office/drawing/2014/main" val="863675829"/>
                  </a:ext>
                </a:extLst>
              </a:tr>
              <a:tr h="539426">
                <a:tc>
                  <a:txBody>
                    <a:bodyPr/>
                    <a:lstStyle/>
                    <a:p>
                      <a:r>
                        <a:rPr lang="en-US" sz="1600" dirty="0"/>
                        <a:t>=	</a:t>
                      </a:r>
                    </a:p>
                    <a:p>
                      <a:endParaRPr lang="en-GH" sz="1600" dirty="0"/>
                    </a:p>
                  </a:txBody>
                  <a:tcPr/>
                </a:tc>
                <a:tc>
                  <a:txBody>
                    <a:bodyPr/>
                    <a:lstStyle/>
                    <a:p>
                      <a:r>
                        <a:rPr lang="en-US" sz="1400" dirty="0"/>
                        <a:t>Assignment Operator	</a:t>
                      </a:r>
                      <a:endParaRPr lang="en-GH" sz="1400" dirty="0"/>
                    </a:p>
                  </a:txBody>
                  <a:tcPr/>
                </a:tc>
                <a:tc>
                  <a:txBody>
                    <a:bodyPr/>
                    <a:lstStyle/>
                    <a:p>
                      <a:r>
                        <a:rPr lang="en-US" sz="1600" dirty="0"/>
                        <a:t>x = 3  assigns 3 to the variable x</a:t>
                      </a:r>
                      <a:endParaRPr lang="en-GH" sz="1600" dirty="0"/>
                    </a:p>
                  </a:txBody>
                  <a:tcPr/>
                </a:tc>
                <a:extLst>
                  <a:ext uri="{0D108BD9-81ED-4DB2-BD59-A6C34878D82A}">
                    <a16:rowId xmlns:a16="http://schemas.microsoft.com/office/drawing/2014/main" val="303662226"/>
                  </a:ext>
                </a:extLst>
              </a:tr>
              <a:tr h="340593">
                <a:tc>
                  <a:txBody>
                    <a:bodyPr/>
                    <a:lstStyle/>
                    <a:p>
                      <a:r>
                        <a:rPr lang="en-US" sz="1600" dirty="0"/>
                        <a:t>+=</a:t>
                      </a:r>
                      <a:endParaRPr lang="en-GH" sz="16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Increment  Operator	</a:t>
                      </a:r>
                      <a:endParaRPr lang="en-GH" sz="1400" dirty="0"/>
                    </a:p>
                  </a:txBody>
                  <a:tcPr/>
                </a:tc>
                <a:tc>
                  <a:txBody>
                    <a:bodyPr/>
                    <a:lstStyle/>
                    <a:p>
                      <a:r>
                        <a:rPr lang="en-US" sz="1600" dirty="0"/>
                        <a:t>x += 3  is the same as  x = x + 3</a:t>
                      </a:r>
                      <a:endParaRPr lang="en-GH" sz="1600" dirty="0"/>
                    </a:p>
                  </a:txBody>
                  <a:tcPr/>
                </a:tc>
                <a:extLst>
                  <a:ext uri="{0D108BD9-81ED-4DB2-BD59-A6C34878D82A}">
                    <a16:rowId xmlns:a16="http://schemas.microsoft.com/office/drawing/2014/main" val="218937332"/>
                  </a:ext>
                </a:extLst>
              </a:tr>
              <a:tr h="0">
                <a:tc>
                  <a:txBody>
                    <a:bodyPr/>
                    <a:lstStyle/>
                    <a:p>
                      <a:r>
                        <a:rPr lang="en-US" sz="1600" dirty="0"/>
                        <a:t>and		</a:t>
                      </a:r>
                      <a:endParaRPr lang="en-GH" sz="1600" dirty="0"/>
                    </a:p>
                  </a:txBody>
                  <a:tcPr/>
                </a:tc>
                <a:tc>
                  <a:txBody>
                    <a:bodyPr/>
                    <a:lstStyle/>
                    <a:p>
                      <a:r>
                        <a:rPr lang="en-US" sz="1400" dirty="0"/>
                        <a:t>Returns True if both statements are true</a:t>
                      </a:r>
                      <a:endParaRPr lang="en-GH"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x &lt; 5 and  x &lt; 10</a:t>
                      </a:r>
                    </a:p>
                    <a:p>
                      <a:endParaRPr lang="en-GH" sz="1600" dirty="0"/>
                    </a:p>
                  </a:txBody>
                  <a:tcPr/>
                </a:tc>
                <a:extLst>
                  <a:ext uri="{0D108BD9-81ED-4DB2-BD59-A6C34878D82A}">
                    <a16:rowId xmlns:a16="http://schemas.microsoft.com/office/drawing/2014/main" val="2725728831"/>
                  </a:ext>
                </a:extLst>
              </a:tr>
            </a:tbl>
          </a:graphicData>
        </a:graphic>
      </p:graphicFrame>
    </p:spTree>
    <p:extLst>
      <p:ext uri="{BB962C8B-B14F-4D97-AF65-F5344CB8AC3E}">
        <p14:creationId xmlns:p14="http://schemas.microsoft.com/office/powerpoint/2010/main" val="22087017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66"/>
          <p:cNvSpPr txBox="1">
            <a:spLocks noGrp="1"/>
          </p:cNvSpPr>
          <p:nvPr>
            <p:ph type="title"/>
          </p:nvPr>
        </p:nvSpPr>
        <p:spPr>
          <a:xfrm>
            <a:off x="657763" y="1918013"/>
            <a:ext cx="7823100" cy="1154162"/>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3600"/>
              <a:buFont typeface="Quattrocento Sans"/>
              <a:buNone/>
            </a:pPr>
            <a:r>
              <a:rPr lang="en-US" dirty="0"/>
              <a:t>Introduction to</a:t>
            </a:r>
            <a:br>
              <a:rPr lang="en-US" dirty="0"/>
            </a:br>
            <a:r>
              <a:rPr lang="en-US" sz="3900" b="1"/>
              <a:t>Python using </a:t>
            </a:r>
            <a:r>
              <a:rPr lang="en-US" sz="3900" b="1" dirty="0"/>
              <a:t>Visual Studio Code</a:t>
            </a:r>
            <a:endParaRPr sz="3900" b="1" dirty="0"/>
          </a:p>
        </p:txBody>
      </p:sp>
      <p:sp>
        <p:nvSpPr>
          <p:cNvPr id="240" name="Google Shape;240;p66"/>
          <p:cNvSpPr txBox="1">
            <a:spLocks noGrp="1"/>
          </p:cNvSpPr>
          <p:nvPr>
            <p:ph type="body" idx="1"/>
          </p:nvPr>
        </p:nvSpPr>
        <p:spPr>
          <a:xfrm>
            <a:off x="666754" y="3865469"/>
            <a:ext cx="6439432"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800"/>
              <a:buNone/>
            </a:pPr>
            <a:r>
              <a:rPr lang="en-US" sz="2800" dirty="0"/>
              <a:t>Speaker: Cyprian </a:t>
            </a:r>
            <a:r>
              <a:rPr lang="en-US" sz="2800" dirty="0" err="1"/>
              <a:t>Abeiku</a:t>
            </a:r>
            <a:r>
              <a:rPr lang="en-US" sz="2800" dirty="0"/>
              <a:t> Maison</a:t>
            </a:r>
            <a:endParaRP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AC18-1C96-4D14-B619-F250EE7DCC4C}"/>
              </a:ext>
            </a:extLst>
          </p:cNvPr>
          <p:cNvSpPr>
            <a:spLocks noGrp="1"/>
          </p:cNvSpPr>
          <p:nvPr>
            <p:ph type="title"/>
          </p:nvPr>
        </p:nvSpPr>
        <p:spPr/>
        <p:txBody>
          <a:bodyPr/>
          <a:lstStyle/>
          <a:p>
            <a:r>
              <a:rPr lang="en-US" dirty="0"/>
              <a:t>Integers &amp; Strings</a:t>
            </a:r>
            <a:endParaRPr lang="en-GH" dirty="0"/>
          </a:p>
        </p:txBody>
      </p:sp>
      <p:sp>
        <p:nvSpPr>
          <p:cNvPr id="3" name="Text Placeholder 2">
            <a:extLst>
              <a:ext uri="{FF2B5EF4-FFF2-40B4-BE49-F238E27FC236}">
                <a16:creationId xmlns:a16="http://schemas.microsoft.com/office/drawing/2014/main" id="{9D6F32D8-DA97-4CCC-B33B-140075F83D1A}"/>
              </a:ext>
            </a:extLst>
          </p:cNvPr>
          <p:cNvSpPr>
            <a:spLocks noGrp="1"/>
          </p:cNvSpPr>
          <p:nvPr>
            <p:ph type="body" idx="1"/>
          </p:nvPr>
        </p:nvSpPr>
        <p:spPr>
          <a:xfrm>
            <a:off x="586390" y="1434370"/>
            <a:ext cx="11018400" cy="3831818"/>
          </a:xfrm>
        </p:spPr>
        <p:txBody>
          <a:bodyPr/>
          <a:lstStyle/>
          <a:p>
            <a:pPr marL="685800" indent="-457200">
              <a:buFont typeface="Arial" panose="020B0604020202020204" pitchFamily="34" charset="0"/>
              <a:buChar char="•"/>
            </a:pPr>
            <a:r>
              <a:rPr lang="en-US" dirty="0"/>
              <a:t>Integers or int are whole number that can be positive, negative, or zero. Fractional numbers or decimals are not integers. </a:t>
            </a:r>
          </a:p>
          <a:p>
            <a:pPr marL="228600" indent="0"/>
            <a:r>
              <a:rPr lang="en-US" dirty="0"/>
              <a:t>     Examples: 0, 1, -2, -8, 12, -45, 15.</a:t>
            </a:r>
          </a:p>
          <a:p>
            <a:pPr marL="228600" indent="0"/>
            <a:endParaRPr lang="en-US" dirty="0"/>
          </a:p>
          <a:p>
            <a:pPr marL="685800" indent="-457200">
              <a:buFont typeface="Arial" panose="020B0604020202020204" pitchFamily="34" charset="0"/>
              <a:buChar char="•"/>
            </a:pPr>
            <a:r>
              <a:rPr lang="en-US" dirty="0"/>
              <a:t>Stings are an ordered sequence comprised of a set of characters that can also contain spaces and numbers.  Strings are commonly denoted by a set of single (‘ ‘) or double quotes (“ “).</a:t>
            </a:r>
          </a:p>
          <a:p>
            <a:pPr marL="228600" indent="0"/>
            <a:r>
              <a:rPr lang="en-US" dirty="0"/>
              <a:t>     Examples : ‘hello world’,  “pizza”, ‘A slice of pizza’</a:t>
            </a:r>
            <a:endParaRPr lang="en-GH" dirty="0"/>
          </a:p>
        </p:txBody>
      </p:sp>
    </p:spTree>
    <p:extLst>
      <p:ext uri="{BB962C8B-B14F-4D97-AF65-F5344CB8AC3E}">
        <p14:creationId xmlns:p14="http://schemas.microsoft.com/office/powerpoint/2010/main" val="18247445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6A58-4DEB-44B4-A655-FA553F6962D3}"/>
              </a:ext>
            </a:extLst>
          </p:cNvPr>
          <p:cNvSpPr>
            <a:spLocks noGrp="1"/>
          </p:cNvSpPr>
          <p:nvPr>
            <p:ph type="title"/>
          </p:nvPr>
        </p:nvSpPr>
        <p:spPr>
          <a:xfrm>
            <a:off x="916875" y="442912"/>
            <a:ext cx="11018400" cy="554100"/>
          </a:xfrm>
        </p:spPr>
        <p:txBody>
          <a:bodyPr/>
          <a:lstStyle/>
          <a:p>
            <a:r>
              <a:rPr lang="en-US" dirty="0"/>
              <a:t>Conditional Statements</a:t>
            </a:r>
            <a:endParaRPr lang="en-GH" dirty="0"/>
          </a:p>
        </p:txBody>
      </p:sp>
      <p:sp>
        <p:nvSpPr>
          <p:cNvPr id="3" name="Text Placeholder 2">
            <a:extLst>
              <a:ext uri="{FF2B5EF4-FFF2-40B4-BE49-F238E27FC236}">
                <a16:creationId xmlns:a16="http://schemas.microsoft.com/office/drawing/2014/main" id="{CF2454FB-A10E-4EFD-863C-A2B1F19727B1}"/>
              </a:ext>
            </a:extLst>
          </p:cNvPr>
          <p:cNvSpPr>
            <a:spLocks noGrp="1"/>
          </p:cNvSpPr>
          <p:nvPr>
            <p:ph type="body" idx="1"/>
          </p:nvPr>
        </p:nvSpPr>
        <p:spPr>
          <a:xfrm>
            <a:off x="586800" y="1120800"/>
            <a:ext cx="11018400" cy="5714385"/>
          </a:xfrm>
        </p:spPr>
        <p:txBody>
          <a:bodyPr/>
          <a:lstStyle/>
          <a:p>
            <a:r>
              <a:rPr lang="en-US" dirty="0"/>
              <a:t>  </a:t>
            </a:r>
            <a:r>
              <a:rPr lang="en-US" sz="2400" dirty="0"/>
              <a:t>Conditional Statements perform different actions depending on whether an argument evaluates to true or false. In python, conditional statements are handled by if, elif and else.</a:t>
            </a:r>
          </a:p>
          <a:p>
            <a:endParaRPr lang="en-US" dirty="0"/>
          </a:p>
          <a:p>
            <a:pPr lvl="1"/>
            <a:r>
              <a:rPr lang="en-US" sz="2400" dirty="0"/>
              <a:t>Syntax:</a:t>
            </a:r>
          </a:p>
          <a:p>
            <a:pPr lvl="1"/>
            <a:r>
              <a:rPr lang="en-US" sz="2400" dirty="0"/>
              <a:t>if  x &gt; y:</a:t>
            </a:r>
          </a:p>
          <a:p>
            <a:pPr lvl="1"/>
            <a:r>
              <a:rPr lang="en-US" sz="2400" dirty="0"/>
              <a:t>	do something</a:t>
            </a:r>
          </a:p>
          <a:p>
            <a:pPr lvl="1"/>
            <a:r>
              <a:rPr lang="en-US" sz="2400" dirty="0"/>
              <a:t>elif x &lt; y:</a:t>
            </a:r>
          </a:p>
          <a:p>
            <a:pPr lvl="1"/>
            <a:r>
              <a:rPr lang="en-US" sz="2400" dirty="0"/>
              <a:t>	do something else</a:t>
            </a:r>
          </a:p>
          <a:p>
            <a:pPr lvl="1"/>
            <a:r>
              <a:rPr lang="en-US" sz="2400" dirty="0"/>
              <a:t>else:</a:t>
            </a:r>
          </a:p>
          <a:p>
            <a:pPr lvl="1"/>
            <a:r>
              <a:rPr lang="en-US" sz="2400" dirty="0"/>
              <a:t>	do this if all conditions are false</a:t>
            </a:r>
          </a:p>
          <a:p>
            <a:r>
              <a:rPr lang="en-US" dirty="0"/>
              <a:t>	</a:t>
            </a:r>
          </a:p>
          <a:p>
            <a:r>
              <a:rPr lang="en-US" dirty="0"/>
              <a:t>	</a:t>
            </a:r>
            <a:endParaRPr lang="en-GH" dirty="0"/>
          </a:p>
        </p:txBody>
      </p:sp>
      <p:pic>
        <p:nvPicPr>
          <p:cNvPr id="7" name="Picture 6">
            <a:extLst>
              <a:ext uri="{FF2B5EF4-FFF2-40B4-BE49-F238E27FC236}">
                <a16:creationId xmlns:a16="http://schemas.microsoft.com/office/drawing/2014/main" id="{43D766D0-E556-4279-8EDB-D12355EF95C0}"/>
              </a:ext>
            </a:extLst>
          </p:cNvPr>
          <p:cNvPicPr>
            <a:picLocks noChangeAspect="1"/>
          </p:cNvPicPr>
          <p:nvPr/>
        </p:nvPicPr>
        <p:blipFill>
          <a:blip r:embed="rId2"/>
          <a:stretch>
            <a:fillRect/>
          </a:stretch>
        </p:blipFill>
        <p:spPr>
          <a:xfrm>
            <a:off x="6238875" y="2239680"/>
            <a:ext cx="5839275" cy="3676651"/>
          </a:xfrm>
          <a:prstGeom prst="rect">
            <a:avLst/>
          </a:prstGeom>
        </p:spPr>
      </p:pic>
    </p:spTree>
    <p:extLst>
      <p:ext uri="{BB962C8B-B14F-4D97-AF65-F5344CB8AC3E}">
        <p14:creationId xmlns:p14="http://schemas.microsoft.com/office/powerpoint/2010/main" val="15996621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8FE3-C3E1-4852-A0FE-893600556936}"/>
              </a:ext>
            </a:extLst>
          </p:cNvPr>
          <p:cNvSpPr>
            <a:spLocks noGrp="1"/>
          </p:cNvSpPr>
          <p:nvPr>
            <p:ph type="title"/>
          </p:nvPr>
        </p:nvSpPr>
        <p:spPr>
          <a:xfrm>
            <a:off x="588263" y="457200"/>
            <a:ext cx="11018400" cy="1107996"/>
          </a:xfrm>
        </p:spPr>
        <p:txBody>
          <a:bodyPr/>
          <a:lstStyle/>
          <a:p>
            <a:r>
              <a:rPr lang="en-US" dirty="0"/>
              <a:t>While Loops</a:t>
            </a:r>
            <a:br>
              <a:rPr lang="en-US" dirty="0"/>
            </a:br>
            <a:endParaRPr lang="en-GH" dirty="0"/>
          </a:p>
        </p:txBody>
      </p:sp>
      <p:sp>
        <p:nvSpPr>
          <p:cNvPr id="3" name="Text Placeholder 2">
            <a:extLst>
              <a:ext uri="{FF2B5EF4-FFF2-40B4-BE49-F238E27FC236}">
                <a16:creationId xmlns:a16="http://schemas.microsoft.com/office/drawing/2014/main" id="{24DC62D1-E292-49B1-93D0-44D2D18D335A}"/>
              </a:ext>
            </a:extLst>
          </p:cNvPr>
          <p:cNvSpPr>
            <a:spLocks noGrp="1"/>
          </p:cNvSpPr>
          <p:nvPr>
            <p:ph type="body" idx="1"/>
          </p:nvPr>
        </p:nvSpPr>
        <p:spPr>
          <a:xfrm>
            <a:off x="585337" y="1177195"/>
            <a:ext cx="11018400" cy="2385268"/>
          </a:xfrm>
        </p:spPr>
        <p:txBody>
          <a:bodyPr/>
          <a:lstStyle/>
          <a:p>
            <a:r>
              <a:rPr lang="en-US" dirty="0"/>
              <a:t>	The while loop executes a set of statements in a continuous loop as long as a condition is true.</a:t>
            </a:r>
          </a:p>
          <a:p>
            <a:r>
              <a:rPr lang="en-US" dirty="0"/>
              <a:t>	If at any point you would like the loop to end, you must include the break function.</a:t>
            </a:r>
          </a:p>
          <a:p>
            <a:r>
              <a:rPr lang="en-US" dirty="0"/>
              <a:t>	</a:t>
            </a:r>
            <a:endParaRPr lang="en-GH" dirty="0"/>
          </a:p>
        </p:txBody>
      </p:sp>
      <p:pic>
        <p:nvPicPr>
          <p:cNvPr id="5" name="Picture 4">
            <a:extLst>
              <a:ext uri="{FF2B5EF4-FFF2-40B4-BE49-F238E27FC236}">
                <a16:creationId xmlns:a16="http://schemas.microsoft.com/office/drawing/2014/main" id="{63E7B543-3A09-42A6-982D-A7D01B568887}"/>
              </a:ext>
            </a:extLst>
          </p:cNvPr>
          <p:cNvPicPr>
            <a:picLocks noChangeAspect="1"/>
          </p:cNvPicPr>
          <p:nvPr/>
        </p:nvPicPr>
        <p:blipFill rotWithShape="1">
          <a:blip r:embed="rId2"/>
          <a:srcRect b="7547"/>
          <a:stretch/>
        </p:blipFill>
        <p:spPr>
          <a:xfrm>
            <a:off x="5257800" y="2841157"/>
            <a:ext cx="6146800" cy="2882602"/>
          </a:xfrm>
          <a:prstGeom prst="rect">
            <a:avLst/>
          </a:prstGeom>
        </p:spPr>
      </p:pic>
    </p:spTree>
    <p:extLst>
      <p:ext uri="{BB962C8B-B14F-4D97-AF65-F5344CB8AC3E}">
        <p14:creationId xmlns:p14="http://schemas.microsoft.com/office/powerpoint/2010/main" val="31963999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4DA8-0767-4EE1-A700-8DFB310991A1}"/>
              </a:ext>
            </a:extLst>
          </p:cNvPr>
          <p:cNvSpPr>
            <a:spLocks noGrp="1"/>
          </p:cNvSpPr>
          <p:nvPr>
            <p:ph type="title"/>
          </p:nvPr>
        </p:nvSpPr>
        <p:spPr>
          <a:xfrm>
            <a:off x="588263" y="457200"/>
            <a:ext cx="11018400" cy="1107996"/>
          </a:xfrm>
        </p:spPr>
        <p:txBody>
          <a:bodyPr/>
          <a:lstStyle/>
          <a:p>
            <a:r>
              <a:rPr lang="en-US" dirty="0"/>
              <a:t>The random Module</a:t>
            </a:r>
            <a:br>
              <a:rPr lang="en-US" dirty="0"/>
            </a:br>
            <a:endParaRPr lang="en-GH" dirty="0"/>
          </a:p>
        </p:txBody>
      </p:sp>
      <p:sp>
        <p:nvSpPr>
          <p:cNvPr id="3" name="Text Placeholder 2">
            <a:extLst>
              <a:ext uri="{FF2B5EF4-FFF2-40B4-BE49-F238E27FC236}">
                <a16:creationId xmlns:a16="http://schemas.microsoft.com/office/drawing/2014/main" id="{817B1FA9-907E-4352-8CEB-ADB04219B999}"/>
              </a:ext>
            </a:extLst>
          </p:cNvPr>
          <p:cNvSpPr>
            <a:spLocks noGrp="1"/>
          </p:cNvSpPr>
          <p:nvPr>
            <p:ph type="body" idx="1"/>
          </p:nvPr>
        </p:nvSpPr>
        <p:spPr>
          <a:xfrm>
            <a:off x="586390" y="1434370"/>
            <a:ext cx="11018400" cy="3831818"/>
          </a:xfrm>
        </p:spPr>
        <p:txBody>
          <a:bodyPr/>
          <a:lstStyle/>
          <a:p>
            <a:pPr marL="685800" indent="-457200" algn="l">
              <a:buFont typeface="Arial" panose="020B0604020202020204" pitchFamily="34" charset="0"/>
              <a:buChar char="•"/>
            </a:pPr>
            <a:r>
              <a:rPr lang="en-US" dirty="0"/>
              <a:t>A module is a python file that can be imported into a program to give a programmer access to extra functions.</a:t>
            </a:r>
          </a:p>
          <a:p>
            <a:pPr marL="685800" indent="-457200" algn="l">
              <a:buFont typeface="Arial" panose="020B0604020202020204" pitchFamily="34" charset="0"/>
              <a:buChar char="•"/>
            </a:pPr>
            <a:r>
              <a:rPr lang="en-US" dirty="0"/>
              <a:t>The Random module is an in-built python module which is used to generate random numbers.</a:t>
            </a:r>
          </a:p>
          <a:p>
            <a:pPr marL="685800" indent="-457200" algn="l">
              <a:buFont typeface="Arial" panose="020B0604020202020204" pitchFamily="34" charset="0"/>
              <a:buChar char="•"/>
            </a:pPr>
            <a:r>
              <a:rPr lang="en-US" dirty="0"/>
              <a:t>We will be using it in conjunction with the randint( ) method, which returns an integer from a specified range.</a:t>
            </a:r>
          </a:p>
          <a:p>
            <a:pPr marL="228600" indent="0" algn="l"/>
            <a:endParaRPr lang="en-US" dirty="0"/>
          </a:p>
          <a:p>
            <a:pPr algn="l"/>
            <a:endParaRPr lang="en-GH" dirty="0"/>
          </a:p>
        </p:txBody>
      </p:sp>
      <p:pic>
        <p:nvPicPr>
          <p:cNvPr id="6" name="Picture 5">
            <a:extLst>
              <a:ext uri="{FF2B5EF4-FFF2-40B4-BE49-F238E27FC236}">
                <a16:creationId xmlns:a16="http://schemas.microsoft.com/office/drawing/2014/main" id="{DA729D4A-E8B2-4C12-AA12-41D0BD72BFB5}"/>
              </a:ext>
            </a:extLst>
          </p:cNvPr>
          <p:cNvPicPr>
            <a:picLocks noChangeAspect="1"/>
          </p:cNvPicPr>
          <p:nvPr/>
        </p:nvPicPr>
        <p:blipFill rotWithShape="1">
          <a:blip r:embed="rId2"/>
          <a:srcRect l="469" t="13274" r="46803" b="4471"/>
          <a:stretch/>
        </p:blipFill>
        <p:spPr>
          <a:xfrm>
            <a:off x="1939515" y="4331021"/>
            <a:ext cx="6074185" cy="1480233"/>
          </a:xfrm>
          <a:prstGeom prst="rect">
            <a:avLst/>
          </a:prstGeom>
        </p:spPr>
      </p:pic>
    </p:spTree>
    <p:extLst>
      <p:ext uri="{BB962C8B-B14F-4D97-AF65-F5344CB8AC3E}">
        <p14:creationId xmlns:p14="http://schemas.microsoft.com/office/powerpoint/2010/main" val="15058905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15E3-1F37-454A-9B4E-ED151E0B7822}"/>
              </a:ext>
            </a:extLst>
          </p:cNvPr>
          <p:cNvSpPr>
            <a:spLocks noGrp="1"/>
          </p:cNvSpPr>
          <p:nvPr>
            <p:ph type="title"/>
          </p:nvPr>
        </p:nvSpPr>
        <p:spPr/>
        <p:txBody>
          <a:bodyPr/>
          <a:lstStyle/>
          <a:p>
            <a:r>
              <a:rPr lang="en-US" dirty="0"/>
              <a:t>Learning Resources</a:t>
            </a:r>
            <a:endParaRPr lang="en-GH" dirty="0"/>
          </a:p>
        </p:txBody>
      </p:sp>
      <p:sp>
        <p:nvSpPr>
          <p:cNvPr id="3" name="Text Placeholder 2">
            <a:extLst>
              <a:ext uri="{FF2B5EF4-FFF2-40B4-BE49-F238E27FC236}">
                <a16:creationId xmlns:a16="http://schemas.microsoft.com/office/drawing/2014/main" id="{7F5F7E4C-777E-4236-9DD1-F3D646909863}"/>
              </a:ext>
            </a:extLst>
          </p:cNvPr>
          <p:cNvSpPr>
            <a:spLocks noGrp="1"/>
          </p:cNvSpPr>
          <p:nvPr>
            <p:ph type="body" idx="1"/>
          </p:nvPr>
        </p:nvSpPr>
        <p:spPr>
          <a:xfrm>
            <a:off x="586390" y="1434371"/>
            <a:ext cx="11018400" cy="3908762"/>
          </a:xfrm>
        </p:spPr>
        <p:txBody>
          <a:bodyPr/>
          <a:lstStyle/>
          <a:p>
            <a:endParaRPr lang="en-US" dirty="0"/>
          </a:p>
          <a:p>
            <a:r>
              <a:rPr lang="en-US" dirty="0"/>
              <a:t>  Guess Game Code &amp; Slides: </a:t>
            </a:r>
            <a:r>
              <a:rPr lang="en-US" dirty="0">
                <a:hlinkClick r:id="rId2"/>
              </a:rPr>
              <a:t>https://github.com/camaison/Introduction-to-Python-using-VS-code.git</a:t>
            </a:r>
            <a:endParaRPr lang="en-US" dirty="0"/>
          </a:p>
          <a:p>
            <a:endParaRPr lang="en-US" dirty="0"/>
          </a:p>
          <a:p>
            <a:r>
              <a:rPr lang="en-US" dirty="0"/>
              <a:t>The “Take Your First Steps With Python Learning Path” by Microsoft:</a:t>
            </a:r>
          </a:p>
          <a:p>
            <a:r>
              <a:rPr lang="en-US" dirty="0">
                <a:hlinkClick r:id="rId3"/>
              </a:rPr>
              <a:t>https://docs.microsoft.com/en-us/learn/paths/python-first-steps/</a:t>
            </a:r>
            <a:endParaRPr lang="en-US" dirty="0"/>
          </a:p>
          <a:p>
            <a:endParaRPr lang="en-US" dirty="0"/>
          </a:p>
        </p:txBody>
      </p:sp>
    </p:spTree>
    <p:extLst>
      <p:ext uri="{BB962C8B-B14F-4D97-AF65-F5344CB8AC3E}">
        <p14:creationId xmlns:p14="http://schemas.microsoft.com/office/powerpoint/2010/main" val="8505997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92"/>
          <p:cNvSpPr txBox="1">
            <a:spLocks noGrp="1"/>
          </p:cNvSpPr>
          <p:nvPr>
            <p:ph type="title"/>
          </p:nvPr>
        </p:nvSpPr>
        <p:spPr>
          <a:xfrm>
            <a:off x="1035650" y="2420725"/>
            <a:ext cx="6091200" cy="923400"/>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3600"/>
              <a:buFont typeface="Quattrocento Sans"/>
              <a:buNone/>
            </a:pPr>
            <a:r>
              <a:rPr lang="en-US" sz="6000"/>
              <a:t>Thank you!</a:t>
            </a:r>
            <a:endParaRPr sz="6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69BC-4DA0-42D3-9D4A-022BC680FBE4}"/>
              </a:ext>
            </a:extLst>
          </p:cNvPr>
          <p:cNvSpPr>
            <a:spLocks noGrp="1"/>
          </p:cNvSpPr>
          <p:nvPr>
            <p:ph type="title"/>
          </p:nvPr>
        </p:nvSpPr>
        <p:spPr>
          <a:xfrm>
            <a:off x="292100" y="309500"/>
            <a:ext cx="11018400" cy="554100"/>
          </a:xfrm>
        </p:spPr>
        <p:txBody>
          <a:bodyPr/>
          <a:lstStyle/>
          <a:p>
            <a:r>
              <a:rPr lang="en-US" dirty="0"/>
              <a:t>About</a:t>
            </a:r>
            <a:endParaRPr lang="en-GH" dirty="0"/>
          </a:p>
        </p:txBody>
      </p:sp>
      <p:sp>
        <p:nvSpPr>
          <p:cNvPr id="3" name="Text Placeholder 2">
            <a:extLst>
              <a:ext uri="{FF2B5EF4-FFF2-40B4-BE49-F238E27FC236}">
                <a16:creationId xmlns:a16="http://schemas.microsoft.com/office/drawing/2014/main" id="{D371B1C1-5674-4CEB-A4FF-5A45A0CA95E4}"/>
              </a:ext>
            </a:extLst>
          </p:cNvPr>
          <p:cNvSpPr>
            <a:spLocks noGrp="1"/>
          </p:cNvSpPr>
          <p:nvPr>
            <p:ph type="body" idx="1"/>
          </p:nvPr>
        </p:nvSpPr>
        <p:spPr>
          <a:xfrm>
            <a:off x="292100" y="1120800"/>
            <a:ext cx="6362700" cy="5401479"/>
          </a:xfrm>
        </p:spPr>
        <p:txBody>
          <a:bodyPr/>
          <a:lstStyle/>
          <a:p>
            <a:pPr marL="685800" indent="-457200">
              <a:buFont typeface="Wingdings" panose="05000000000000000000" pitchFamily="2" charset="2"/>
              <a:buChar char="v"/>
            </a:pPr>
            <a:r>
              <a:rPr lang="en-US" sz="2400" dirty="0"/>
              <a:t>Microsoft Learn Student Ambassador</a:t>
            </a:r>
          </a:p>
          <a:p>
            <a:pPr marL="685800" indent="-457200">
              <a:buFont typeface="Wingdings" panose="05000000000000000000" pitchFamily="2" charset="2"/>
              <a:buChar char="v"/>
            </a:pPr>
            <a:r>
              <a:rPr lang="en-US" sz="2400" dirty="0"/>
              <a:t>Electrical/Electronic Engineering Student</a:t>
            </a:r>
          </a:p>
          <a:p>
            <a:pPr marL="685800" indent="-457200">
              <a:buFont typeface="Wingdings" panose="05000000000000000000" pitchFamily="2" charset="2"/>
              <a:buChar char="v"/>
            </a:pPr>
            <a:endParaRPr lang="en-US" sz="2400" dirty="0"/>
          </a:p>
          <a:p>
            <a:pPr marL="228600" indent="0"/>
            <a:r>
              <a:rPr lang="en-US" sz="3200" b="1" dirty="0"/>
              <a:t>Skills &amp; Interests</a:t>
            </a:r>
          </a:p>
          <a:p>
            <a:pPr marL="685800" indent="-457200">
              <a:buFont typeface="Arial" panose="020B0604020202020204" pitchFamily="34" charset="0"/>
              <a:buChar char="•"/>
            </a:pPr>
            <a:r>
              <a:rPr lang="en-US" sz="2400" dirty="0"/>
              <a:t>Python Programming</a:t>
            </a:r>
          </a:p>
          <a:p>
            <a:pPr marL="685800" indent="-457200">
              <a:buFont typeface="Arial" panose="020B0604020202020204" pitchFamily="34" charset="0"/>
              <a:buChar char="•"/>
            </a:pPr>
            <a:r>
              <a:rPr lang="en-US" sz="2400" dirty="0"/>
              <a:t>C/C++ Programming</a:t>
            </a:r>
          </a:p>
          <a:p>
            <a:pPr marL="685800" indent="-457200">
              <a:buFont typeface="Arial" panose="020B0604020202020204" pitchFamily="34" charset="0"/>
              <a:buChar char="•"/>
            </a:pPr>
            <a:r>
              <a:rPr lang="en-US" sz="2400" dirty="0"/>
              <a:t>AI &amp; Machine Learning</a:t>
            </a:r>
          </a:p>
          <a:p>
            <a:pPr marL="685800" indent="-457200">
              <a:buFont typeface="Arial" panose="020B0604020202020204" pitchFamily="34" charset="0"/>
              <a:buChar char="•"/>
            </a:pPr>
            <a:r>
              <a:rPr lang="en-US" sz="2400" dirty="0"/>
              <a:t>Internet Of Things</a:t>
            </a:r>
          </a:p>
          <a:p>
            <a:pPr marL="685800" indent="-457200">
              <a:buFont typeface="Arial" panose="020B0604020202020204" pitchFamily="34" charset="0"/>
              <a:buChar char="•"/>
            </a:pPr>
            <a:endParaRPr lang="en-US" sz="2400" dirty="0"/>
          </a:p>
          <a:p>
            <a:pPr marL="228600" indent="0"/>
            <a:r>
              <a:rPr lang="en-US" sz="2400" dirty="0"/>
              <a:t>Contact: </a:t>
            </a:r>
            <a:r>
              <a:rPr lang="en-US" sz="2400" dirty="0">
                <a:hlinkClick r:id="rId2"/>
              </a:rPr>
              <a:t>cyprian.maison@studentambassadors.com</a:t>
            </a:r>
            <a:endParaRPr lang="en-US" sz="2400" dirty="0"/>
          </a:p>
          <a:p>
            <a:pPr marL="228600" indent="0"/>
            <a:endParaRPr lang="en-GH" sz="2400" dirty="0"/>
          </a:p>
        </p:txBody>
      </p:sp>
    </p:spTree>
    <p:extLst>
      <p:ext uri="{BB962C8B-B14F-4D97-AF65-F5344CB8AC3E}">
        <p14:creationId xmlns:p14="http://schemas.microsoft.com/office/powerpoint/2010/main" val="24418925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7"/>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3600"/>
              <a:buFont typeface="Quattrocento Sans"/>
              <a:buNone/>
            </a:pPr>
            <a:r>
              <a:rPr lang="en-US" dirty="0"/>
              <a:t>Agenda</a:t>
            </a:r>
            <a:endParaRPr dirty="0"/>
          </a:p>
        </p:txBody>
      </p:sp>
      <p:sp>
        <p:nvSpPr>
          <p:cNvPr id="250" name="Google Shape;250;p67"/>
          <p:cNvSpPr txBox="1">
            <a:spLocks noGrp="1"/>
          </p:cNvSpPr>
          <p:nvPr>
            <p:ph type="body" idx="4294967295"/>
          </p:nvPr>
        </p:nvSpPr>
        <p:spPr>
          <a:xfrm>
            <a:off x="586800" y="1112837"/>
            <a:ext cx="11018400" cy="4585871"/>
          </a:xfrm>
          <a:prstGeom prst="rect">
            <a:avLst/>
          </a:prstGeom>
          <a:noFill/>
          <a:ln>
            <a:noFill/>
          </a:ln>
        </p:spPr>
        <p:txBody>
          <a:bodyPr spcFirstLastPara="1" wrap="square" lIns="0" tIns="0" rIns="0" bIns="0" anchor="t" anchorCtr="0">
            <a:spAutoFit/>
          </a:bodyPr>
          <a:lstStyle/>
          <a:p>
            <a:pPr marL="457200" lvl="0" indent="-363220" algn="l" rtl="0">
              <a:lnSpc>
                <a:spcPct val="100000"/>
              </a:lnSpc>
              <a:spcBef>
                <a:spcPts val="400"/>
              </a:spcBef>
              <a:spcAft>
                <a:spcPts val="0"/>
              </a:spcAft>
              <a:buSzPts val="2120"/>
              <a:buChar char="●"/>
            </a:pPr>
            <a:r>
              <a:rPr lang="en-US" sz="2400" dirty="0"/>
              <a:t>Computer Programming</a:t>
            </a:r>
          </a:p>
          <a:p>
            <a:pPr marL="457200" lvl="0" indent="-363220" algn="l" rtl="0">
              <a:lnSpc>
                <a:spcPct val="100000"/>
              </a:lnSpc>
              <a:spcBef>
                <a:spcPts val="400"/>
              </a:spcBef>
              <a:spcAft>
                <a:spcPts val="0"/>
              </a:spcAft>
              <a:buSzPts val="2120"/>
              <a:buChar char="●"/>
            </a:pPr>
            <a:r>
              <a:rPr lang="en-US" sz="2400" dirty="0"/>
              <a:t>Python Programming (Definition, Uses, Benefits)</a:t>
            </a:r>
          </a:p>
          <a:p>
            <a:pPr marL="457200" lvl="0" indent="-363220" algn="l" rtl="0">
              <a:lnSpc>
                <a:spcPct val="100000"/>
              </a:lnSpc>
              <a:spcBef>
                <a:spcPts val="400"/>
              </a:spcBef>
              <a:spcAft>
                <a:spcPts val="0"/>
              </a:spcAft>
              <a:buSzPts val="2120"/>
              <a:buChar char="●"/>
            </a:pPr>
            <a:r>
              <a:rPr lang="en-US" sz="2400" dirty="0"/>
              <a:t>IDEs &amp; Code Editors</a:t>
            </a:r>
          </a:p>
          <a:p>
            <a:pPr marL="457200" lvl="0" indent="-363220" algn="l" rtl="0">
              <a:lnSpc>
                <a:spcPct val="100000"/>
              </a:lnSpc>
              <a:spcBef>
                <a:spcPts val="0"/>
              </a:spcBef>
              <a:spcAft>
                <a:spcPts val="0"/>
              </a:spcAft>
              <a:buSzPts val="2120"/>
              <a:buChar char="●"/>
            </a:pPr>
            <a:r>
              <a:rPr lang="en-US" sz="2400" dirty="0"/>
              <a:t>Visual Studio Code </a:t>
            </a:r>
          </a:p>
          <a:p>
            <a:pPr marL="457200" lvl="0" indent="-363220" algn="l" rtl="0">
              <a:lnSpc>
                <a:spcPct val="100000"/>
              </a:lnSpc>
              <a:spcBef>
                <a:spcPts val="0"/>
              </a:spcBef>
              <a:spcAft>
                <a:spcPts val="0"/>
              </a:spcAft>
              <a:buSzPts val="2120"/>
              <a:buChar char="●"/>
            </a:pPr>
            <a:r>
              <a:rPr lang="en-US" sz="2400" dirty="0"/>
              <a:t>How to install VS Code</a:t>
            </a:r>
            <a:endParaRPr sz="2400" dirty="0"/>
          </a:p>
          <a:p>
            <a:pPr marL="457200" lvl="0" indent="-363220" algn="l" rtl="0">
              <a:lnSpc>
                <a:spcPct val="100000"/>
              </a:lnSpc>
              <a:spcBef>
                <a:spcPts val="0"/>
              </a:spcBef>
              <a:spcAft>
                <a:spcPts val="0"/>
              </a:spcAft>
              <a:buSzPts val="2120"/>
              <a:buChar char="●"/>
            </a:pPr>
            <a:r>
              <a:rPr lang="en-US" sz="2400" dirty="0"/>
              <a:t>How to install Python</a:t>
            </a:r>
            <a:endParaRPr sz="2400" dirty="0"/>
          </a:p>
          <a:p>
            <a:pPr marL="457200" lvl="0" indent="-363220" algn="l" rtl="0">
              <a:lnSpc>
                <a:spcPct val="100000"/>
              </a:lnSpc>
              <a:spcBef>
                <a:spcPts val="0"/>
              </a:spcBef>
              <a:spcAft>
                <a:spcPts val="0"/>
              </a:spcAft>
              <a:buSzPts val="2120"/>
              <a:buChar char="●"/>
            </a:pPr>
            <a:r>
              <a:rPr lang="en-US" sz="2400" dirty="0"/>
              <a:t>Setting up Python in Vs Code</a:t>
            </a:r>
            <a:endParaRPr sz="2400" dirty="0"/>
          </a:p>
          <a:p>
            <a:pPr marL="457200" lvl="0" indent="-363220" algn="l" rtl="0">
              <a:lnSpc>
                <a:spcPct val="100000"/>
              </a:lnSpc>
              <a:spcBef>
                <a:spcPts val="0"/>
              </a:spcBef>
              <a:spcAft>
                <a:spcPts val="0"/>
              </a:spcAft>
              <a:buSzPts val="2120"/>
              <a:buChar char="●"/>
            </a:pPr>
            <a:r>
              <a:rPr lang="en-US" sz="2400" dirty="0"/>
              <a:t>Run First Python Code</a:t>
            </a:r>
            <a:endParaRPr sz="2400" dirty="0"/>
          </a:p>
          <a:p>
            <a:pPr marL="457200" lvl="0" indent="-363220" algn="l" rtl="0">
              <a:lnSpc>
                <a:spcPct val="100000"/>
              </a:lnSpc>
              <a:spcBef>
                <a:spcPts val="0"/>
              </a:spcBef>
              <a:spcAft>
                <a:spcPts val="0"/>
              </a:spcAft>
              <a:buSzPts val="2120"/>
              <a:buChar char="●"/>
            </a:pPr>
            <a:r>
              <a:rPr lang="en-US" sz="2400" dirty="0"/>
              <a:t>Guess Game Project Overview</a:t>
            </a:r>
          </a:p>
          <a:p>
            <a:pPr marL="457200" lvl="0" indent="-363220" algn="l" rtl="0">
              <a:lnSpc>
                <a:spcPct val="100000"/>
              </a:lnSpc>
              <a:spcBef>
                <a:spcPts val="0"/>
              </a:spcBef>
              <a:spcAft>
                <a:spcPts val="0"/>
              </a:spcAft>
              <a:buSzPts val="2120"/>
              <a:buChar char="●"/>
            </a:pPr>
            <a:r>
              <a:rPr lang="en-US" sz="2400" dirty="0"/>
              <a:t>Things to Know</a:t>
            </a:r>
            <a:endParaRPr sz="2400" dirty="0"/>
          </a:p>
          <a:p>
            <a:pPr marL="457200" lvl="0" indent="-381000" algn="l" rtl="0">
              <a:lnSpc>
                <a:spcPct val="100000"/>
              </a:lnSpc>
              <a:spcBef>
                <a:spcPts val="0"/>
              </a:spcBef>
              <a:spcAft>
                <a:spcPts val="0"/>
              </a:spcAft>
              <a:buSzPts val="2400"/>
              <a:buChar char="●"/>
            </a:pPr>
            <a:r>
              <a:rPr lang="en-US" sz="2400" dirty="0"/>
              <a:t>Learning Resources </a:t>
            </a:r>
          </a:p>
          <a:p>
            <a:pPr marL="457200" lvl="0" indent="-381000" algn="l" rtl="0">
              <a:lnSpc>
                <a:spcPct val="100000"/>
              </a:lnSpc>
              <a:spcBef>
                <a:spcPts val="0"/>
              </a:spcBef>
              <a:spcAft>
                <a:spcPts val="0"/>
              </a:spcAft>
              <a:buSzPts val="2400"/>
              <a:buChar char="●"/>
            </a:pPr>
            <a:r>
              <a:rPr lang="en-US" sz="2400" dirty="0"/>
              <a:t>Practical Session</a:t>
            </a:r>
            <a:endParaRPr sz="2400" dirty="0"/>
          </a:p>
        </p:txBody>
      </p:sp>
      <p:pic>
        <p:nvPicPr>
          <p:cNvPr id="5" name="Graphic 4" descr="Diploma roll with solid fill">
            <a:extLst>
              <a:ext uri="{FF2B5EF4-FFF2-40B4-BE49-F238E27FC236}">
                <a16:creationId xmlns:a16="http://schemas.microsoft.com/office/drawing/2014/main" id="{90BD5AE1-E3CF-454F-B217-882A1796D1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116749">
            <a:off x="7385186" y="2319241"/>
            <a:ext cx="2976786" cy="22195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68"/>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3600"/>
              <a:buFont typeface="Quattrocento Sans"/>
              <a:buNone/>
            </a:pPr>
            <a:r>
              <a:rPr lang="en-US" dirty="0"/>
              <a:t>Computer Programming</a:t>
            </a:r>
            <a:endParaRPr dirty="0"/>
          </a:p>
        </p:txBody>
      </p:sp>
      <p:sp>
        <p:nvSpPr>
          <p:cNvPr id="261" name="Google Shape;261;p68"/>
          <p:cNvSpPr txBox="1">
            <a:spLocks noGrp="1"/>
          </p:cNvSpPr>
          <p:nvPr>
            <p:ph type="title"/>
          </p:nvPr>
        </p:nvSpPr>
        <p:spPr>
          <a:xfrm>
            <a:off x="588263" y="1097980"/>
            <a:ext cx="8578597" cy="3600986"/>
          </a:xfrm>
          <a:prstGeom prst="rect">
            <a:avLst/>
          </a:prstGeom>
          <a:noFill/>
          <a:ln>
            <a:noFill/>
          </a:ln>
        </p:spPr>
        <p:txBody>
          <a:bodyPr spcFirstLastPara="1" wrap="square" lIns="0" tIns="0" rIns="0" bIns="0" anchor="t" anchorCtr="0">
            <a:spAutoFit/>
          </a:bodyPr>
          <a:lstStyle/>
          <a:p>
            <a:endParaRPr sz="2600" dirty="0">
              <a:latin typeface="Quattrocento Sans" panose="020B0604020202020204" charset="0"/>
            </a:endParaRPr>
          </a:p>
          <a:p>
            <a:pPr marL="457200" lvl="0" indent="-393700">
              <a:buSzPts val="2600"/>
              <a:buChar char="●"/>
            </a:pPr>
            <a:r>
              <a:rPr lang="en-US" sz="2600" dirty="0">
                <a:latin typeface="Quattrocento Sans" panose="020B0604020202020204" charset="0"/>
              </a:rPr>
              <a:t>Computer programming is the process of designing and building an executable computer program to accomplish a specific computing result or to perform a specific task.</a:t>
            </a:r>
            <a:br>
              <a:rPr lang="en-US" sz="2600" dirty="0">
                <a:latin typeface="Quattrocento Sans" panose="020B0604020202020204" charset="0"/>
              </a:rPr>
            </a:br>
            <a:br>
              <a:rPr lang="en-US" sz="2600" dirty="0">
                <a:latin typeface="Quattrocento Sans" panose="020B0604020202020204" charset="0"/>
              </a:rPr>
            </a:br>
            <a:r>
              <a:rPr lang="en-US" sz="2600" dirty="0">
                <a:latin typeface="Quattrocento Sans" panose="020B0604020202020204" charset="0"/>
              </a:rPr>
              <a:t> </a:t>
            </a:r>
            <a:endParaRPr sz="2600" dirty="0"/>
          </a:p>
          <a:p>
            <a:pPr marL="457200" lvl="0" indent="-393700">
              <a:buSzPts val="2600"/>
              <a:buChar char="●"/>
            </a:pPr>
            <a:r>
              <a:rPr lang="en-US" sz="2600" dirty="0"/>
              <a:t>This program is written in a programming language </a:t>
            </a:r>
            <a:br>
              <a:rPr lang="en-US" sz="2600" dirty="0"/>
            </a:br>
            <a:r>
              <a:rPr lang="en-US" sz="2600" dirty="0"/>
              <a:t>i.e. C, JavaScript, Java, C++, C#, Dart, R, Python etc.</a:t>
            </a:r>
            <a:br>
              <a:rPr lang="en-US" sz="2600" dirty="0"/>
            </a:br>
            <a:endParaRPr sz="2600" dirty="0"/>
          </a:p>
        </p:txBody>
      </p:sp>
      <p:pic>
        <p:nvPicPr>
          <p:cNvPr id="3" name="Picture 2">
            <a:extLst>
              <a:ext uri="{FF2B5EF4-FFF2-40B4-BE49-F238E27FC236}">
                <a16:creationId xmlns:a16="http://schemas.microsoft.com/office/drawing/2014/main" id="{A2AE97C2-CE45-4484-BDD4-196C2455263C}"/>
              </a:ext>
            </a:extLst>
          </p:cNvPr>
          <p:cNvPicPr>
            <a:picLocks noChangeAspect="1"/>
          </p:cNvPicPr>
          <p:nvPr/>
        </p:nvPicPr>
        <p:blipFill rotWithShape="1">
          <a:blip r:embed="rId3"/>
          <a:srcRect l="7137" t="15882" b="15659"/>
          <a:stretch/>
        </p:blipFill>
        <p:spPr>
          <a:xfrm>
            <a:off x="2667000" y="4514185"/>
            <a:ext cx="3748088" cy="20723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A06F-C29C-4220-B6CD-EC2AF57BD7D0}"/>
              </a:ext>
            </a:extLst>
          </p:cNvPr>
          <p:cNvSpPr>
            <a:spLocks noGrp="1"/>
          </p:cNvSpPr>
          <p:nvPr>
            <p:ph type="title"/>
          </p:nvPr>
        </p:nvSpPr>
        <p:spPr>
          <a:xfrm>
            <a:off x="405383" y="398903"/>
            <a:ext cx="11018400" cy="554100"/>
          </a:xfrm>
        </p:spPr>
        <p:txBody>
          <a:bodyPr/>
          <a:lstStyle/>
          <a:p>
            <a:r>
              <a:rPr lang="en-US" dirty="0"/>
              <a:t>What is Python?</a:t>
            </a:r>
            <a:endParaRPr lang="en-GH" dirty="0"/>
          </a:p>
        </p:txBody>
      </p:sp>
      <p:sp>
        <p:nvSpPr>
          <p:cNvPr id="3" name="Text Placeholder 2">
            <a:extLst>
              <a:ext uri="{FF2B5EF4-FFF2-40B4-BE49-F238E27FC236}">
                <a16:creationId xmlns:a16="http://schemas.microsoft.com/office/drawing/2014/main" id="{F79C37B9-8333-4E3B-BE39-49C3C5F2AB63}"/>
              </a:ext>
            </a:extLst>
          </p:cNvPr>
          <p:cNvSpPr>
            <a:spLocks noGrp="1"/>
          </p:cNvSpPr>
          <p:nvPr>
            <p:ph type="body" idx="1"/>
          </p:nvPr>
        </p:nvSpPr>
        <p:spPr>
          <a:xfrm>
            <a:off x="128587" y="3669543"/>
            <a:ext cx="10544176" cy="3416320"/>
          </a:xfrm>
        </p:spPr>
        <p:txBody>
          <a:bodyPr/>
          <a:lstStyle/>
          <a:p>
            <a:r>
              <a:rPr lang="en-US" sz="2400" b="0" i="0" dirty="0">
                <a:solidFill>
                  <a:schemeClr val="bg1"/>
                </a:solidFill>
                <a:effectLst/>
                <a:latin typeface="Quattrocento Sans" panose="020B0604020202020204" charset="0"/>
                <a:cs typeface="Times New Roman" panose="02020603050405020304" pitchFamily="18" charset="0"/>
              </a:rPr>
              <a:t>   </a:t>
            </a:r>
          </a:p>
          <a:p>
            <a:r>
              <a:rPr lang="en-US" sz="2400" dirty="0">
                <a:solidFill>
                  <a:schemeClr val="bg1"/>
                </a:solidFill>
                <a:latin typeface="Quattrocento Sans" panose="020B0604020202020204" charset="0"/>
                <a:cs typeface="Times New Roman" panose="02020603050405020304" pitchFamily="18" charset="0"/>
              </a:rPr>
              <a:t>   </a:t>
            </a:r>
            <a:r>
              <a:rPr lang="en-US" sz="2400" b="0" i="0" dirty="0">
                <a:solidFill>
                  <a:schemeClr val="bg1"/>
                </a:solidFill>
                <a:effectLst/>
                <a:latin typeface="Quattrocento Sans" panose="020B0604020202020204" charset="0"/>
                <a:cs typeface="Times New Roman" panose="02020603050405020304" pitchFamily="18" charset="0"/>
              </a:rPr>
              <a:t>Python is  an interpreted language because it goes through an interpreter, which turns code into the language understood by the computer’s processor. </a:t>
            </a:r>
          </a:p>
          <a:p>
            <a:endParaRPr lang="en-US" sz="2400" b="0" i="0" dirty="0">
              <a:solidFill>
                <a:schemeClr val="bg1"/>
              </a:solidFill>
              <a:effectLst/>
              <a:latin typeface="Quattrocento Sans" panose="020B0604020202020204" charset="0"/>
              <a:cs typeface="Times New Roman" panose="02020603050405020304" pitchFamily="18" charset="0"/>
            </a:endParaRPr>
          </a:p>
          <a:p>
            <a:r>
              <a:rPr lang="en-US" sz="2400" b="0" i="0" dirty="0">
                <a:solidFill>
                  <a:schemeClr val="bg1"/>
                </a:solidFill>
                <a:effectLst/>
                <a:latin typeface="Quattrocento Sans" panose="020B0604020202020204" charset="0"/>
                <a:cs typeface="Times New Roman" panose="02020603050405020304" pitchFamily="18" charset="0"/>
              </a:rPr>
              <a:t>   Python is considered high-level because it is closer to human language</a:t>
            </a:r>
          </a:p>
          <a:p>
            <a:r>
              <a:rPr lang="en-US" sz="2400" dirty="0">
                <a:solidFill>
                  <a:schemeClr val="bg1"/>
                </a:solidFill>
                <a:latin typeface="Quattrocento Sans" panose="020B0604020202020204" charset="0"/>
                <a:cs typeface="Times New Roman" panose="02020603050405020304" pitchFamily="18" charset="0"/>
              </a:rPr>
              <a:t>  </a:t>
            </a:r>
            <a:r>
              <a:rPr lang="en-US" sz="2400" b="0" i="0" dirty="0">
                <a:solidFill>
                  <a:schemeClr val="bg1"/>
                </a:solidFill>
                <a:effectLst/>
                <a:latin typeface="Quattrocento Sans" panose="020B0604020202020204" charset="0"/>
                <a:cs typeface="Times New Roman" panose="02020603050405020304" pitchFamily="18" charset="0"/>
              </a:rPr>
              <a:t> and further from machine language. </a:t>
            </a:r>
            <a:endParaRPr lang="en-US" sz="2400" dirty="0">
              <a:solidFill>
                <a:schemeClr val="bg1"/>
              </a:solidFill>
              <a:latin typeface="Quattrocento Sans" panose="020B0604020202020204" charset="0"/>
              <a:cs typeface="Times New Roman" panose="02020603050405020304" pitchFamily="18" charset="0"/>
            </a:endParaRPr>
          </a:p>
          <a:p>
            <a:r>
              <a:rPr lang="en-US" sz="2400" b="0" i="0" dirty="0">
                <a:solidFill>
                  <a:schemeClr val="bg1"/>
                </a:solidFill>
                <a:effectLst/>
                <a:latin typeface="Quattrocento Sans" panose="020B0604020202020204" charset="0"/>
                <a:cs typeface="Times New Roman" panose="02020603050405020304" pitchFamily="18" charset="0"/>
              </a:rPr>
              <a:t> </a:t>
            </a:r>
            <a:endParaRPr lang="en-GH" sz="2400" dirty="0">
              <a:solidFill>
                <a:schemeClr val="bg1"/>
              </a:solidFill>
              <a:latin typeface="Quattrocento Sans" panose="020B0604020202020204" charset="0"/>
              <a:cs typeface="Times New Roman" panose="02020603050405020304" pitchFamily="18" charset="0"/>
            </a:endParaRPr>
          </a:p>
        </p:txBody>
      </p:sp>
      <p:pic>
        <p:nvPicPr>
          <p:cNvPr id="5" name="Picture 4">
            <a:extLst>
              <a:ext uri="{FF2B5EF4-FFF2-40B4-BE49-F238E27FC236}">
                <a16:creationId xmlns:a16="http://schemas.microsoft.com/office/drawing/2014/main" id="{569CFD36-F431-4B35-8194-4E098F64D9F2}"/>
              </a:ext>
            </a:extLst>
          </p:cNvPr>
          <p:cNvPicPr>
            <a:picLocks noChangeAspect="1"/>
          </p:cNvPicPr>
          <p:nvPr/>
        </p:nvPicPr>
        <p:blipFill>
          <a:blip r:embed="rId2"/>
          <a:stretch>
            <a:fillRect/>
          </a:stretch>
        </p:blipFill>
        <p:spPr>
          <a:xfrm>
            <a:off x="2814638" y="1795618"/>
            <a:ext cx="5048535" cy="2345437"/>
          </a:xfrm>
          <a:prstGeom prst="rect">
            <a:avLst/>
          </a:prstGeom>
        </p:spPr>
      </p:pic>
      <p:sp>
        <p:nvSpPr>
          <p:cNvPr id="9" name="TextBox 8">
            <a:extLst>
              <a:ext uri="{FF2B5EF4-FFF2-40B4-BE49-F238E27FC236}">
                <a16:creationId xmlns:a16="http://schemas.microsoft.com/office/drawing/2014/main" id="{FD59055E-92C0-410B-8DED-74D40FAA4510}"/>
              </a:ext>
            </a:extLst>
          </p:cNvPr>
          <p:cNvSpPr txBox="1"/>
          <p:nvPr/>
        </p:nvSpPr>
        <p:spPr>
          <a:xfrm>
            <a:off x="405383" y="1230185"/>
            <a:ext cx="9643495" cy="830997"/>
          </a:xfrm>
          <a:prstGeom prst="rect">
            <a:avLst/>
          </a:prstGeom>
          <a:noFill/>
        </p:spPr>
        <p:txBody>
          <a:bodyPr wrap="square">
            <a:spAutoFit/>
          </a:bodyPr>
          <a:lstStyle/>
          <a:p>
            <a:r>
              <a:rPr kumimoji="0" lang="en-US" sz="2400" i="0" u="none" strike="noStrike" kern="0" cap="none" spc="0" normalizeH="0" baseline="0" noProof="0" dirty="0">
                <a:ln>
                  <a:noFill/>
                </a:ln>
                <a:solidFill>
                  <a:srgbClr val="FFFFFF"/>
                </a:solidFill>
                <a:effectLst/>
                <a:uLnTx/>
                <a:uFillTx/>
                <a:latin typeface="Quattrocento Sans" panose="020B0604020202020204" charset="0"/>
                <a:cs typeface="Times New Roman" panose="02020603050405020304" pitchFamily="18" charset="0"/>
                <a:sym typeface="Quattrocento Sans"/>
              </a:rPr>
              <a:t>Python is an interpreted high-level general-purpose programming language.</a:t>
            </a:r>
            <a:endParaRPr lang="en-GH" dirty="0">
              <a:latin typeface="Quattrocento Sans" panose="020B0604020202020204" charset="0"/>
            </a:endParaRPr>
          </a:p>
        </p:txBody>
      </p:sp>
    </p:spTree>
    <p:extLst>
      <p:ext uri="{BB962C8B-B14F-4D97-AF65-F5344CB8AC3E}">
        <p14:creationId xmlns:p14="http://schemas.microsoft.com/office/powerpoint/2010/main" val="25957936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1F6D-DF22-4EEF-9223-697C8CAED894}"/>
              </a:ext>
            </a:extLst>
          </p:cNvPr>
          <p:cNvSpPr>
            <a:spLocks noGrp="1"/>
          </p:cNvSpPr>
          <p:nvPr>
            <p:ph type="title"/>
          </p:nvPr>
        </p:nvSpPr>
        <p:spPr/>
        <p:txBody>
          <a:bodyPr/>
          <a:lstStyle/>
          <a:p>
            <a:r>
              <a:rPr lang="en-US" dirty="0"/>
              <a:t>Uses of Python</a:t>
            </a:r>
            <a:endParaRPr lang="en-GH" dirty="0"/>
          </a:p>
        </p:txBody>
      </p:sp>
      <p:sp>
        <p:nvSpPr>
          <p:cNvPr id="3" name="Text Placeholder 2">
            <a:extLst>
              <a:ext uri="{FF2B5EF4-FFF2-40B4-BE49-F238E27FC236}">
                <a16:creationId xmlns:a16="http://schemas.microsoft.com/office/drawing/2014/main" id="{801114C5-57BC-474D-ACFC-E66755FD280F}"/>
              </a:ext>
            </a:extLst>
          </p:cNvPr>
          <p:cNvSpPr>
            <a:spLocks noGrp="1"/>
          </p:cNvSpPr>
          <p:nvPr>
            <p:ph type="body" idx="1"/>
          </p:nvPr>
        </p:nvSpPr>
        <p:spPr>
          <a:xfrm>
            <a:off x="586390" y="1434370"/>
            <a:ext cx="11018400" cy="4062651"/>
          </a:xfrm>
        </p:spPr>
        <p:txBody>
          <a:bodyPr/>
          <a:lstStyle/>
          <a:p>
            <a:pPr marL="742950" indent="-514350">
              <a:buAutoNum type="arabicPeriod"/>
            </a:pPr>
            <a:r>
              <a:rPr lang="en-US" dirty="0"/>
              <a:t>AI and Machine learning </a:t>
            </a:r>
          </a:p>
          <a:p>
            <a:pPr marL="742950" indent="-514350">
              <a:buAutoNum type="arabicPeriod"/>
            </a:pPr>
            <a:r>
              <a:rPr lang="en-US" dirty="0"/>
              <a:t>Data Science, Analytics and Visualization</a:t>
            </a:r>
          </a:p>
          <a:p>
            <a:pPr marL="742950" indent="-514350">
              <a:buAutoNum type="arabicPeriod"/>
            </a:pPr>
            <a:r>
              <a:rPr lang="en-US" dirty="0"/>
              <a:t>Web Development</a:t>
            </a:r>
          </a:p>
          <a:p>
            <a:pPr marL="742950" indent="-514350">
              <a:buAutoNum type="arabicPeriod"/>
            </a:pPr>
            <a:r>
              <a:rPr lang="en-US" dirty="0"/>
              <a:t>Game development </a:t>
            </a:r>
          </a:p>
          <a:p>
            <a:pPr marL="742950" indent="-514350">
              <a:buAutoNum type="arabicPeriod"/>
            </a:pPr>
            <a:r>
              <a:rPr lang="en-US" dirty="0"/>
              <a:t>Search Engine Optimization</a:t>
            </a:r>
          </a:p>
          <a:p>
            <a:pPr marL="742950" indent="-514350">
              <a:buAutoNum type="arabicPeriod"/>
            </a:pPr>
            <a:r>
              <a:rPr lang="en-US" dirty="0"/>
              <a:t>Automation</a:t>
            </a:r>
          </a:p>
          <a:p>
            <a:pPr marL="742950" indent="-514350">
              <a:buAutoNum type="arabicPeriod"/>
            </a:pPr>
            <a:r>
              <a:rPr lang="en-US" dirty="0"/>
              <a:t>Natural Language Processing</a:t>
            </a:r>
          </a:p>
          <a:p>
            <a:pPr marL="742950" indent="-514350">
              <a:buAutoNum type="arabicPeriod"/>
            </a:pPr>
            <a:endParaRPr lang="en-GH" dirty="0"/>
          </a:p>
        </p:txBody>
      </p:sp>
    </p:spTree>
    <p:extLst>
      <p:ext uri="{BB962C8B-B14F-4D97-AF65-F5344CB8AC3E}">
        <p14:creationId xmlns:p14="http://schemas.microsoft.com/office/powerpoint/2010/main" val="12696470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1F6D-DF22-4EEF-9223-697C8CAED894}"/>
              </a:ext>
            </a:extLst>
          </p:cNvPr>
          <p:cNvSpPr>
            <a:spLocks noGrp="1"/>
          </p:cNvSpPr>
          <p:nvPr>
            <p:ph type="title"/>
          </p:nvPr>
        </p:nvSpPr>
        <p:spPr/>
        <p:txBody>
          <a:bodyPr/>
          <a:lstStyle/>
          <a:p>
            <a:r>
              <a:rPr lang="en-US" dirty="0"/>
              <a:t>Benefits of Learning Python</a:t>
            </a:r>
            <a:endParaRPr lang="en-GH" dirty="0"/>
          </a:p>
        </p:txBody>
      </p:sp>
      <p:sp>
        <p:nvSpPr>
          <p:cNvPr id="3" name="Text Placeholder 2">
            <a:extLst>
              <a:ext uri="{FF2B5EF4-FFF2-40B4-BE49-F238E27FC236}">
                <a16:creationId xmlns:a16="http://schemas.microsoft.com/office/drawing/2014/main" id="{801114C5-57BC-474D-ACFC-E66755FD280F}"/>
              </a:ext>
            </a:extLst>
          </p:cNvPr>
          <p:cNvSpPr>
            <a:spLocks noGrp="1"/>
          </p:cNvSpPr>
          <p:nvPr>
            <p:ph type="body" idx="1"/>
          </p:nvPr>
        </p:nvSpPr>
        <p:spPr>
          <a:xfrm>
            <a:off x="586390" y="1434370"/>
            <a:ext cx="11018400" cy="3976473"/>
          </a:xfrm>
        </p:spPr>
        <p:txBody>
          <a:bodyPr/>
          <a:lstStyle/>
          <a:p>
            <a:pPr marL="685800" indent="-457200">
              <a:buFont typeface="Arial" panose="020B0604020202020204" pitchFamily="34" charset="0"/>
              <a:buChar char="•"/>
            </a:pPr>
            <a:r>
              <a:rPr lang="en-US" b="0" i="0" dirty="0">
                <a:effectLst/>
                <a:latin typeface="Quattrocento Sans" panose="020B0604020202020204" charset="0"/>
              </a:rPr>
              <a:t>Python is easy to read, write, and learn</a:t>
            </a:r>
          </a:p>
          <a:p>
            <a:pPr marL="685800" indent="-457200" algn="l">
              <a:buFont typeface="Arial" panose="020B0604020202020204" pitchFamily="34" charset="0"/>
              <a:buChar char="•"/>
            </a:pPr>
            <a:r>
              <a:rPr lang="en-US" b="0" i="0" dirty="0">
                <a:effectLst/>
                <a:latin typeface="Quattrocento Sans" panose="020B0604020202020204" charset="0"/>
              </a:rPr>
              <a:t>Python is extremely versatile, with vide variety of uses</a:t>
            </a:r>
            <a:endParaRPr lang="en-US" b="1" i="0" dirty="0">
              <a:effectLst/>
              <a:latin typeface="Quattrocento Sans" panose="020B0604020202020204" charset="0"/>
            </a:endParaRPr>
          </a:p>
          <a:p>
            <a:pPr marL="685800" indent="-457200" algn="l">
              <a:buFont typeface="Arial" panose="020B0604020202020204" pitchFamily="34" charset="0"/>
              <a:buChar char="•"/>
            </a:pPr>
            <a:r>
              <a:rPr lang="en-US" b="0" i="0" dirty="0">
                <a:effectLst/>
                <a:latin typeface="Quattrocento Sans" panose="020B0604020202020204" charset="0"/>
              </a:rPr>
              <a:t>Python is in high demand for jobs</a:t>
            </a:r>
            <a:endParaRPr lang="en-US" b="1" i="0" dirty="0">
              <a:effectLst/>
              <a:latin typeface="Quattrocento Sans" panose="020B0604020202020204" charset="0"/>
            </a:endParaRPr>
          </a:p>
          <a:p>
            <a:pPr marL="685800" indent="-457200">
              <a:buFont typeface="Arial" panose="020B0604020202020204" pitchFamily="34" charset="0"/>
              <a:buChar char="•"/>
            </a:pPr>
            <a:r>
              <a:rPr lang="en-US" b="0" i="0" dirty="0">
                <a:effectLst/>
                <a:latin typeface="Quattrocento Sans" panose="020B0604020202020204" charset="0"/>
              </a:rPr>
              <a:t>Python has an incredibly supportive community</a:t>
            </a:r>
            <a:endParaRPr lang="en-US" b="1" i="0" dirty="0">
              <a:effectLst/>
              <a:latin typeface="Quattrocento Sans" panose="020B0604020202020204" charset="0"/>
            </a:endParaRPr>
          </a:p>
          <a:p>
            <a:pPr marL="685800" indent="-457200">
              <a:buFont typeface="Arial" panose="020B0604020202020204" pitchFamily="34" charset="0"/>
              <a:buChar char="•"/>
            </a:pPr>
            <a:r>
              <a:rPr lang="en-US" altLang="ko-KR" dirty="0">
                <a:latin typeface="Quattrocento Sans" panose="020B0604020202020204" charset="0"/>
                <a:ea typeface="굴림" panose="020B0503020000020004" pitchFamily="34" charset="-127"/>
              </a:rPr>
              <a:t>Automatic memory management</a:t>
            </a:r>
          </a:p>
          <a:p>
            <a:pPr marL="685800" indent="-457200" eaLnBrk="1" hangingPunct="1">
              <a:buFont typeface="Arial" panose="020B0604020202020204" pitchFamily="34" charset="0"/>
              <a:buChar char="•"/>
            </a:pPr>
            <a:r>
              <a:rPr lang="en-US" altLang="ko-KR" dirty="0">
                <a:latin typeface="Quattrocento Sans" panose="020B0604020202020204" charset="0"/>
                <a:ea typeface="굴림" panose="020B0503020000020004" pitchFamily="34" charset="-127"/>
              </a:rPr>
              <a:t>Stepping stone to other languages</a:t>
            </a:r>
            <a:endParaRPr lang="en-US" altLang="ko-KR" sz="3200" dirty="0">
              <a:latin typeface="Quattrocento Sans" panose="020B0604020202020204" charset="0"/>
              <a:ea typeface="굴림" panose="020B0503020000020004" pitchFamily="34" charset="-127"/>
            </a:endParaRPr>
          </a:p>
          <a:p>
            <a:pPr marL="685800" indent="-457200" eaLnBrk="1" hangingPunct="1">
              <a:lnSpc>
                <a:spcPct val="80000"/>
              </a:lnSpc>
              <a:buFont typeface="Arial" panose="020B0604020202020204" pitchFamily="34" charset="0"/>
              <a:buChar char="•"/>
            </a:pPr>
            <a:r>
              <a:rPr lang="en-US" altLang="ko-KR" dirty="0">
                <a:latin typeface="Quattrocento Sans" panose="020B0604020202020204" charset="0"/>
                <a:ea typeface="굴림" panose="020B0503020000020004" pitchFamily="34" charset="-127"/>
              </a:rPr>
              <a:t>It’s free to use(open source)!</a:t>
            </a:r>
          </a:p>
          <a:p>
            <a:pPr marL="685800" indent="-457200">
              <a:buFont typeface="Arial" panose="020B0604020202020204" pitchFamily="34" charset="0"/>
              <a:buChar char="•"/>
            </a:pPr>
            <a:endParaRPr lang="en-GH" dirty="0">
              <a:latin typeface="Quattrocento Sans" panose="020B0604020202020204" charset="0"/>
            </a:endParaRPr>
          </a:p>
        </p:txBody>
      </p:sp>
    </p:spTree>
    <p:extLst>
      <p:ext uri="{BB962C8B-B14F-4D97-AF65-F5344CB8AC3E}">
        <p14:creationId xmlns:p14="http://schemas.microsoft.com/office/powerpoint/2010/main" val="7108731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9"/>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3600"/>
              <a:buFont typeface="Quattrocento Sans"/>
              <a:buNone/>
            </a:pPr>
            <a:r>
              <a:rPr lang="en-US" dirty="0"/>
              <a:t>IDEs &amp; Code Editors</a:t>
            </a:r>
            <a:endParaRPr dirty="0"/>
          </a:p>
        </p:txBody>
      </p:sp>
      <p:sp>
        <p:nvSpPr>
          <p:cNvPr id="6" name="TextBox 5">
            <a:extLst>
              <a:ext uri="{FF2B5EF4-FFF2-40B4-BE49-F238E27FC236}">
                <a16:creationId xmlns:a16="http://schemas.microsoft.com/office/drawing/2014/main" id="{CD56DA14-98ED-41DB-9723-177814336D3B}"/>
              </a:ext>
            </a:extLst>
          </p:cNvPr>
          <p:cNvSpPr txBox="1"/>
          <p:nvPr/>
        </p:nvSpPr>
        <p:spPr>
          <a:xfrm>
            <a:off x="588263" y="1200597"/>
            <a:ext cx="8955788" cy="5509200"/>
          </a:xfrm>
          <a:prstGeom prst="rect">
            <a:avLst/>
          </a:prstGeom>
          <a:noFill/>
        </p:spPr>
        <p:txBody>
          <a:bodyPr wrap="square">
            <a:spAutoFit/>
          </a:bodyPr>
          <a:lstStyle/>
          <a:p>
            <a:r>
              <a:rPr lang="en-US" sz="2800" dirty="0">
                <a:solidFill>
                  <a:schemeClr val="bg1"/>
                </a:solidFill>
                <a:latin typeface="Quattrocento Sans" panose="020B0604020202020204" charset="0"/>
              </a:rPr>
              <a:t>An Integrated development environment (IDE) and a Code Editor are both software used to write and edit code, and build applications, all in a single graphical user interface. </a:t>
            </a:r>
          </a:p>
          <a:p>
            <a:endParaRPr lang="pt-BR" sz="2800" dirty="0">
              <a:solidFill>
                <a:schemeClr val="bg1"/>
              </a:solidFill>
              <a:latin typeface="Quattrocento Sans" panose="020B0604020202020204" charset="0"/>
            </a:endParaRPr>
          </a:p>
          <a:p>
            <a:r>
              <a:rPr lang="pt-BR" sz="2800" dirty="0">
                <a:solidFill>
                  <a:schemeClr val="bg1"/>
                </a:solidFill>
                <a:latin typeface="Quattrocento Sans" panose="020B0604020202020204" charset="0"/>
              </a:rPr>
              <a:t>Examples:</a:t>
            </a:r>
          </a:p>
          <a:p>
            <a:r>
              <a:rPr lang="pt-BR" sz="2800" dirty="0">
                <a:solidFill>
                  <a:schemeClr val="bg1"/>
                </a:solidFill>
                <a:latin typeface="Quattrocento Sans" panose="020B0604020202020204" charset="0"/>
              </a:rPr>
              <a:t>Microsoft Visual Studio, Microsoft Visual Studio Code, PyCharm, Sublime Text, Atom, etc.</a:t>
            </a:r>
            <a:endParaRPr lang="en-US" sz="2800" dirty="0">
              <a:solidFill>
                <a:schemeClr val="bg1"/>
              </a:solidFill>
              <a:latin typeface="Quattrocento Sans" panose="020B0604020202020204" charset="0"/>
            </a:endParaRPr>
          </a:p>
          <a:p>
            <a:br>
              <a:rPr lang="en-US" sz="2800" dirty="0">
                <a:solidFill>
                  <a:schemeClr val="bg1"/>
                </a:solidFill>
                <a:latin typeface="Quattrocento Sans" panose="020B0604020202020204" charset="0"/>
              </a:rPr>
            </a:br>
            <a:r>
              <a:rPr lang="en-US" sz="2800" dirty="0">
                <a:solidFill>
                  <a:schemeClr val="bg1"/>
                </a:solidFill>
                <a:latin typeface="Quattrocento Sans" panose="020B0604020202020204" charset="0"/>
              </a:rPr>
              <a:t>Default Python IDE: Integrated Development and </a:t>
            </a:r>
            <a:r>
              <a:rPr lang="en-US" sz="2400" dirty="0">
                <a:solidFill>
                  <a:schemeClr val="bg1"/>
                </a:solidFill>
                <a:latin typeface="Quattrocento Sans" panose="020B0604020202020204" charset="0"/>
              </a:rPr>
              <a:t>Learning Environment (IDLE)</a:t>
            </a:r>
            <a:br>
              <a:rPr lang="en-US" sz="2400" dirty="0">
                <a:solidFill>
                  <a:schemeClr val="bg1"/>
                </a:solidFill>
                <a:latin typeface="Quattrocento Sans" panose="020B0604020202020204" charset="0"/>
              </a:rPr>
            </a:br>
            <a:br>
              <a:rPr lang="en-US" sz="2400" dirty="0">
                <a:solidFill>
                  <a:schemeClr val="bg1"/>
                </a:solidFill>
                <a:latin typeface="Quattrocento Sans" panose="020B0604020202020204" charset="0"/>
              </a:rPr>
            </a:br>
            <a:endParaRPr lang="en-US" sz="2400" dirty="0">
              <a:solidFill>
                <a:schemeClr val="bg1"/>
              </a:solidFill>
              <a:latin typeface="Quattrocento Sans" panose="020B0604020202020204" charset="0"/>
            </a:endParaRPr>
          </a:p>
        </p:txBody>
      </p:sp>
    </p:spTree>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14" ma:contentTypeDescription="Create a new document." ma:contentTypeScope="" ma:versionID="5ff56819d9268bc4a442320a2097fa7f">
  <xsd:schema xmlns:xsd="http://www.w3.org/2001/XMLSchema" xmlns:xs="http://www.w3.org/2001/XMLSchema" xmlns:p="http://schemas.microsoft.com/office/2006/metadata/properties" xmlns:ns2="78bc6fde-72ac-489a-b0a4-ba51770a119a" xmlns:ns3="efd76e83-4173-4a26-b431-618a788339a8" targetNamespace="http://schemas.microsoft.com/office/2006/metadata/properties" ma:root="true" ma:fieldsID="abf4b185f7c99ead08bbb008eca78c6a" ns2:_="" ns3:_="">
    <xsd:import namespace="78bc6fde-72ac-489a-b0a4-ba51770a119a"/>
    <xsd:import namespace="efd76e83-4173-4a26-b431-618a788339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Date_x002f_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Date_x002f_Time" ma:index="21" nillable="true" ma:displayName="Date/Time" ma:format="DateOnly" ma:internalName="Date_x002f_Tim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d76e83-4173-4a26-b431-618a788339a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ate_x002f_Time xmlns="78bc6fde-72ac-489a-b0a4-ba51770a11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2A0FD6-A109-48F0-89BA-6058A8D1C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efd76e83-4173-4a26-b431-618a78833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739833-3D28-4AE8-A82F-C349523F1705}">
  <ds:schemaRefs>
    <ds:schemaRef ds:uri="78bc6fde-72ac-489a-b0a4-ba51770a119a"/>
    <ds:schemaRef ds:uri="http://purl.org/dc/dcmitype/"/>
    <ds:schemaRef ds:uri="http://schemas.microsoft.com/office/2006/documentManagement/types"/>
    <ds:schemaRef ds:uri="http://schemas.microsoft.com/office/2006/metadata/properties"/>
    <ds:schemaRef ds:uri="http://purl.org/dc/terms/"/>
    <ds:schemaRef ds:uri="http://www.w3.org/XML/1998/namespace"/>
    <ds:schemaRef ds:uri="http://schemas.openxmlformats.org/package/2006/metadata/core-properties"/>
    <ds:schemaRef ds:uri="http://schemas.microsoft.com/office/infopath/2007/PartnerControls"/>
    <ds:schemaRef ds:uri="efd76e83-4173-4a26-b431-618a788339a8"/>
    <ds:schemaRef ds:uri="http://purl.org/dc/elements/1.1/"/>
  </ds:schemaRefs>
</ds:datastoreItem>
</file>

<file path=customXml/itemProps3.xml><?xml version="1.0" encoding="utf-8"?>
<ds:datastoreItem xmlns:ds="http://schemas.openxmlformats.org/officeDocument/2006/customXml" ds:itemID="{82C73447-13E8-4613-ACD7-9797F1F720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1231</TotalTime>
  <Words>1684</Words>
  <Application>Microsoft Office PowerPoint</Application>
  <PresentationFormat>Widescreen</PresentationFormat>
  <Paragraphs>189</Paragraphs>
  <Slides>25</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Wingdings</vt:lpstr>
      <vt:lpstr>Calibri</vt:lpstr>
      <vt:lpstr>Noto Sans Symbols</vt:lpstr>
      <vt:lpstr>Consolas</vt:lpstr>
      <vt:lpstr>Arial</vt:lpstr>
      <vt:lpstr>Quattrocento Sans</vt:lpstr>
      <vt:lpstr>WHITE TEMPLATE</vt:lpstr>
      <vt:lpstr>SOFT BLACK TEMPLATE</vt:lpstr>
      <vt:lpstr>PowerPoint Presentation</vt:lpstr>
      <vt:lpstr>Introduction to Python using Visual Studio Code</vt:lpstr>
      <vt:lpstr>About</vt:lpstr>
      <vt:lpstr>Agenda</vt:lpstr>
      <vt:lpstr>Computer Programming</vt:lpstr>
      <vt:lpstr>What is Python?</vt:lpstr>
      <vt:lpstr>Uses of Python</vt:lpstr>
      <vt:lpstr>Benefits of Learning Python</vt:lpstr>
      <vt:lpstr>IDEs &amp; Code Editors</vt:lpstr>
      <vt:lpstr>Microsoft Visual Studio Code (VS Code)</vt:lpstr>
      <vt:lpstr>How To Install VS Code</vt:lpstr>
      <vt:lpstr>How to Install Python</vt:lpstr>
      <vt:lpstr>Setting Up Python in VS Code</vt:lpstr>
      <vt:lpstr>1. Click on File and Select Open Folder. 2. Create a New Folder in a directory of your choice and select it. 3. Right Click on the left pane where the directory is displayed and select New File. 4. Give the file a name with the extension (.py). E.g. filename.py 5. Type: print(“Hello World”) in the workspace. 6. Locate and Click on the Play button in the top right corner  Congratulations!!! You just run your first Python Program </vt:lpstr>
      <vt:lpstr>Guess Game Project Overview</vt:lpstr>
      <vt:lpstr>Some things to Know</vt:lpstr>
      <vt:lpstr>Print &amp; Input</vt:lpstr>
      <vt:lpstr>Variables</vt:lpstr>
      <vt:lpstr>   Operators</vt:lpstr>
      <vt:lpstr>Integers &amp; Strings</vt:lpstr>
      <vt:lpstr>Conditional Statements</vt:lpstr>
      <vt:lpstr>While Loops </vt:lpstr>
      <vt:lpstr>The random Module </vt:lpstr>
      <vt:lpstr>Learning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Cyprian Maison</dc:creator>
  <cp:lastModifiedBy>Cyprian Maison</cp:lastModifiedBy>
  <cp:revision>61</cp:revision>
  <dcterms:modified xsi:type="dcterms:W3CDTF">2022-01-27T12:01:20Z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ies>
</file>