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1" autoAdjust="0"/>
    <p:restoredTop sz="94660"/>
  </p:normalViewPr>
  <p:slideViewPr>
    <p:cSldViewPr>
      <p:cViewPr>
        <p:scale>
          <a:sx n="33" d="100"/>
          <a:sy n="33" d="100"/>
        </p:scale>
        <p:origin x="1632" y="1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A620-A31A-4250-8C4F-BEAD02F5A2E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7973-6FE5-436F-9051-2E131972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11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34546" y="-2750982"/>
            <a:ext cx="12268200" cy="7772400"/>
            <a:chOff x="457200" y="0"/>
            <a:chExt cx="8382000" cy="5029200"/>
          </a:xfr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88000">
                <a:srgbClr val="151811"/>
              </a:gs>
              <a:gs pos="100000">
                <a:srgbClr val="92D050"/>
              </a:gs>
            </a:gsLst>
            <a:lin ang="10800000" scaled="1"/>
            <a:tileRect/>
          </a:gradFill>
        </p:grpSpPr>
        <p:sp>
          <p:nvSpPr>
            <p:cNvPr id="4" name="Rectangle 3"/>
            <p:cNvSpPr/>
            <p:nvPr/>
          </p:nvSpPr>
          <p:spPr>
            <a:xfrm>
              <a:off x="457200" y="3581400"/>
              <a:ext cx="8382000" cy="144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4648200" y="0"/>
              <a:ext cx="4191000" cy="3581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600" y="-2107998"/>
            <a:ext cx="1524602" cy="138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3276600"/>
            <a:ext cx="93624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228600">
                    <a:schemeClr val="accent3">
                      <a:satMod val="175000"/>
                      <a:alpha val="12000"/>
                    </a:schemeClr>
                  </a:glow>
                  <a:reflection blurRad="127000" stA="48000" endPos="47000" dist="12700" dir="5400000" sy="-100000" algn="bl" rotWithShape="0"/>
                </a:effectLst>
              </a:rPr>
              <a:t>Exothermic Robotics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100000">
                    <a:srgbClr val="79965A"/>
                  </a:gs>
                  <a:gs pos="0">
                    <a:schemeClr val="bg1">
                      <a:lumMod val="39000"/>
                    </a:schemeClr>
                  </a:gs>
                  <a:gs pos="47000">
                    <a:srgbClr val="92D050"/>
                  </a:gs>
                </a:gsLst>
                <a:lin ang="5400000" scaled="1"/>
              </a:gradFill>
              <a:effectLst>
                <a:glow rad="228600">
                  <a:schemeClr val="accent3">
                    <a:satMod val="175000"/>
                    <a:alpha val="12000"/>
                  </a:schemeClr>
                </a:glow>
                <a:reflection blurRad="127000" stA="48000" endPos="47000" dist="12700" dir="5400000" sy="-100000" algn="bl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9" y="354181"/>
            <a:ext cx="2160269" cy="131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mapsofworld.com/images/world-countries-flags/united-states-fla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25" y="-324195"/>
            <a:ext cx="1836878" cy="1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50states.com/flag/image/nunst07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2" y="-3637780"/>
            <a:ext cx="1358772" cy="9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06" y="-1415473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http://www.robotevents.com/media/catalog/product/cache/61/image/240x/5e06319eda06f020e43594a9c230972d/v/e/vexrwc_full2010_950x31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7" t="29421" r="-3712" b="34375"/>
          <a:stretch/>
        </p:blipFill>
        <p:spPr bwMode="auto">
          <a:xfrm>
            <a:off x="-2438400" y="-653473"/>
            <a:ext cx="1766888" cy="5932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-64750"/>
            <a:ext cx="1766888" cy="6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http://microsite.anaheimoc.org/sites/default/files/imagecache/microsite-logo/assets/microsite/26740/logo/vexrwc_full2012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32812" r="9507" b="34376"/>
          <a:stretch/>
        </p:blipFill>
        <p:spPr bwMode="auto">
          <a:xfrm>
            <a:off x="-2440830" y="624287"/>
            <a:ext cx="1766888" cy="5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495250" y="1665661"/>
            <a:ext cx="4489049" cy="1323439"/>
          </a:xfrm>
          <a:prstGeom prst="rect">
            <a:avLst/>
          </a:prstGeom>
          <a:noFill/>
          <a:effectLst>
            <a:reflection blurRad="6350" stA="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n-US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>
                    <a:alpha val="64000"/>
                  </a:srgbClr>
                </a:solidFill>
                <a:effectLst>
                  <a:glow rad="1905000">
                    <a:schemeClr val="accent3">
                      <a:satMod val="175000"/>
                      <a:alpha val="3000"/>
                    </a:schemeClr>
                  </a:glow>
                  <a:outerShdw blurRad="50800" dist="50800" dir="5400000" algn="ctr" rotWithShape="0">
                    <a:srgbClr val="000000">
                      <a:alpha val="14000"/>
                    </a:srgbClr>
                  </a:outerShdw>
                  <a:reflection blurRad="127000" stA="18000" endPos="47000" dist="12700" dir="5400000" sy="-100000" algn="bl" rotWithShape="0"/>
                </a:effectLst>
                <a:latin typeface="+mj-lt"/>
              </a:rPr>
              <a:t>Team 575</a:t>
            </a:r>
            <a:endParaRPr 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92D050">
                  <a:alpha val="64000"/>
                </a:srgbClr>
              </a:solidFill>
              <a:effectLst>
                <a:glow rad="1905000">
                  <a:schemeClr val="accent3">
                    <a:satMod val="175000"/>
                    <a:alpha val="3000"/>
                  </a:schemeClr>
                </a:glow>
                <a:outerShdw blurRad="50800" dist="50800" dir="5400000" algn="ctr" rotWithShape="0">
                  <a:srgbClr val="000000">
                    <a:alpha val="14000"/>
                  </a:srgbClr>
                </a:outerShdw>
                <a:reflection blurRad="127000" stA="18000" endPos="47000" dist="127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807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34546" y="-2750982"/>
            <a:ext cx="12268200" cy="7772400"/>
            <a:chOff x="457200" y="0"/>
            <a:chExt cx="8382000" cy="5029200"/>
          </a:xfr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89000">
                <a:srgbClr val="151811"/>
              </a:gs>
              <a:gs pos="100000">
                <a:srgbClr val="92D050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4" name="Rectangle 3"/>
            <p:cNvSpPr/>
            <p:nvPr/>
          </p:nvSpPr>
          <p:spPr>
            <a:xfrm>
              <a:off x="457200" y="3581400"/>
              <a:ext cx="8382000" cy="144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4648200" y="0"/>
              <a:ext cx="4191000" cy="3581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11" y="3429000"/>
            <a:ext cx="1069395" cy="9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533400" y="3124200"/>
            <a:ext cx="78974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228600">
                    <a:schemeClr val="accent3">
                      <a:satMod val="175000"/>
                      <a:alpha val="12000"/>
                    </a:schemeClr>
                  </a:glow>
                  <a:reflection blurRad="127000" stA="48000" endPos="47000" dist="12700" dir="5400000" sy="-100000" algn="bl" rotWithShape="0"/>
                </a:effectLst>
              </a:rPr>
              <a:t>Ghost Pepper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100000">
                    <a:srgbClr val="79965A"/>
                  </a:gs>
                  <a:gs pos="0">
                    <a:schemeClr val="bg1">
                      <a:lumMod val="39000"/>
                    </a:schemeClr>
                  </a:gs>
                  <a:gs pos="47000">
                    <a:srgbClr val="92D050"/>
                  </a:gs>
                </a:gsLst>
                <a:lin ang="5400000" scaled="1"/>
              </a:gradFill>
              <a:effectLst>
                <a:glow rad="228600">
                  <a:schemeClr val="accent3">
                    <a:satMod val="175000"/>
                    <a:alpha val="12000"/>
                  </a:schemeClr>
                </a:glow>
                <a:reflection blurRad="127000" stA="48000" endPos="47000" dist="12700" dir="5400000" sy="-100000" algn="bl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11673" y="-1173384"/>
            <a:ext cx="1339748" cy="81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mapsofworld.com/images/world-countries-flags/united-states-fla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19" y="-908555"/>
            <a:ext cx="1600200" cy="10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50states.com/flag/image/nunst07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2" y="-3637780"/>
            <a:ext cx="1358772" cy="9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59" y="3429000"/>
            <a:ext cx="976493" cy="97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http://www.robotevents.com/media/catalog/product/cache/61/image/240x/5e06319eda06f020e43594a9c230972d/v/e/vexrwc_full2010_950x31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7" t="29421" r="-3712" b="34375"/>
          <a:stretch/>
        </p:blipFill>
        <p:spPr bwMode="auto">
          <a:xfrm>
            <a:off x="-2438400" y="-653473"/>
            <a:ext cx="1766888" cy="5932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-64750"/>
            <a:ext cx="1766888" cy="6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http://microsite.anaheimoc.org/sites/default/files/imagecache/microsite-logo/assets/microsite/26740/logo/vexrwc_full2012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32812" r="9507" b="34376"/>
          <a:stretch/>
        </p:blipFill>
        <p:spPr bwMode="auto">
          <a:xfrm>
            <a:off x="-2440830" y="624287"/>
            <a:ext cx="1766888" cy="5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57800" y="2325469"/>
            <a:ext cx="5214557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2286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Exothermic 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2286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Robotics</a:t>
            </a:r>
            <a:endParaRPr lang="en-US" sz="3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100000">
                    <a:srgbClr val="79965A"/>
                  </a:gs>
                  <a:gs pos="0">
                    <a:schemeClr val="bg1">
                      <a:lumMod val="39000"/>
                    </a:schemeClr>
                  </a:gs>
                  <a:gs pos="47000">
                    <a:srgbClr val="92D050"/>
                  </a:gs>
                </a:gsLst>
                <a:lin ang="5400000" scaled="1"/>
              </a:gradFill>
              <a:effectLst>
                <a:glow rad="228600">
                  <a:schemeClr val="accent3">
                    <a:satMod val="175000"/>
                    <a:alpha val="12000"/>
                  </a:schemeClr>
                </a:glow>
                <a:reflection blurRad="127000" stA="10000" endPos="47000" dist="127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8600"/>
            <a:ext cx="31242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228600">
                    <a:schemeClr val="accent3">
                      <a:satMod val="175000"/>
                      <a:alpha val="12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575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1043" y="1638419"/>
            <a:ext cx="5214557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508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Cameron A, Karen A, Adam F, Sarang J</a:t>
            </a:r>
          </a:p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508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Atticus L, Zack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508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P, 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100000">
                      <a:srgbClr val="79965A"/>
                    </a:gs>
                    <a:gs pos="0">
                      <a:schemeClr val="bg1">
                        <a:lumMod val="39000"/>
                      </a:schemeClr>
                    </a:gs>
                    <a:gs pos="47000">
                      <a:srgbClr val="92D050"/>
                    </a:gs>
                  </a:gsLst>
                  <a:lin ang="5400000" scaled="1"/>
                </a:gradFill>
                <a:effectLst>
                  <a:glow rad="50800">
                    <a:schemeClr val="accent3">
                      <a:satMod val="175000"/>
                      <a:alpha val="12000"/>
                    </a:schemeClr>
                  </a:glow>
                  <a:reflection blurRad="127000" stA="10000" endPos="47000" dist="12700" dir="5400000" sy="-100000" algn="bl" rotWithShape="0"/>
                </a:effectLst>
              </a:rPr>
              <a:t>Brian W, Kevin W,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82052" y="3433982"/>
            <a:ext cx="1038348" cy="966528"/>
            <a:chOff x="8848400" y="-1171996"/>
            <a:chExt cx="1296235" cy="1218057"/>
          </a:xfrm>
        </p:grpSpPr>
        <p:sp>
          <p:nvSpPr>
            <p:cNvPr id="3" name="Rectangle 2"/>
            <p:cNvSpPr/>
            <p:nvPr/>
          </p:nvSpPr>
          <p:spPr>
            <a:xfrm>
              <a:off x="8848400" y="-1171996"/>
              <a:ext cx="1296235" cy="121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http://upload.wikimedia.org/wikipedia/en/thumb/e/ed/Icslogo.png/220px-Ics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403" y="-1135233"/>
              <a:ext cx="1208227" cy="113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9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 Akker</cp:lastModifiedBy>
  <cp:revision>8</cp:revision>
  <dcterms:created xsi:type="dcterms:W3CDTF">2012-09-02T19:57:24Z</dcterms:created>
  <dcterms:modified xsi:type="dcterms:W3CDTF">2012-10-18T05:45:42Z</dcterms:modified>
</cp:coreProperties>
</file>