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54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5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50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9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61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7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06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2880-B00F-466C-993F-476108056267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A686-8D33-4786-8CC1-293C06B5A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6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70" y="13964"/>
            <a:ext cx="2826060" cy="6169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" t="1" r="1533" b="44078"/>
          <a:stretch/>
        </p:blipFill>
        <p:spPr>
          <a:xfrm>
            <a:off x="0" y="5942981"/>
            <a:ext cx="9144000" cy="9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Udesc Cefid (marca do centro)</dc:title>
  <dc:creator>CARLITO ALEXANDRE DA COSTA JUNIOR</dc:creator>
  <cp:lastModifiedBy>Fernanda de Souza Pimentel Texeira</cp:lastModifiedBy>
  <cp:revision>21</cp:revision>
  <dcterms:created xsi:type="dcterms:W3CDTF">2015-08-05T18:55:52Z</dcterms:created>
  <dcterms:modified xsi:type="dcterms:W3CDTF">2015-08-25T17:37:20Z</dcterms:modified>
</cp:coreProperties>
</file>