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8"/>
  </p:sldMasterIdLst>
  <p:notesMasterIdLst>
    <p:notesMasterId r:id="rId24"/>
  </p:notesMasterIdLst>
  <p:handoutMasterIdLst>
    <p:handoutMasterId r:id="rId25"/>
  </p:handoutMasterIdLst>
  <p:sldIdLst>
    <p:sldId id="271" r:id="rId19"/>
    <p:sldId id="270" r:id="rId20"/>
    <p:sldId id="272" r:id="rId21"/>
    <p:sldId id="273" r:id="rId22"/>
    <p:sldId id="261" r:id="rId23"/>
  </p:sldIdLst>
  <p:sldSz cx="12192000" cy="6858000"/>
  <p:notesSz cx="6858000" cy="9144000"/>
  <p:embeddedFontLst>
    <p:embeddedFont>
      <p:font typeface="Ericsson Hilda" panose="00000500000000000000" pitchFamily="2" charset="0"/>
      <p:regular r:id="rId26"/>
      <p:bold r:id="rId27"/>
      <p:italic r:id="rId28"/>
      <p:boldItalic r:id="rId29"/>
    </p:embeddedFont>
    <p:embeddedFont>
      <p:font typeface="Ericsson Hilda ExtraBold" panose="00000900000000000000" pitchFamily="2" charset="0"/>
      <p:bold r:id="rId30"/>
    </p:embeddedFont>
    <p:embeddedFont>
      <p:font typeface="Ericsson Hilda ExtraLight" panose="00000300000000000000" pitchFamily="2" charset="0"/>
      <p:regular r:id="rId31"/>
    </p:embeddedFont>
    <p:embeddedFont>
      <p:font typeface="Ericsson Hilda Light" panose="00000400000000000000" pitchFamily="2" charset="0"/>
      <p:regular r:id="rId32"/>
      <p:italic r:id="rId33"/>
    </p:embeddedFont>
    <p:embeddedFont>
      <p:font typeface="Ericsson Technical Icons" panose="020B0604020202020204" charset="0"/>
      <p:regular r:id="rId34"/>
      <p:bold r:id="rId35"/>
      <p:italic r:id="rId36"/>
      <p:boldItalic r:id="rId37"/>
    </p:embeddedFont>
  </p:embeddedFontLst>
  <p:defaultTextStyle>
    <a:defPPr>
      <a:defRPr lang="en-US"/>
    </a:def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439C6A-FAFA-41CA-AD7B-CA80C6AAB07C}" v="40" dt="2025-10-20T12:40:33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124" autoAdjust="0"/>
  </p:normalViewPr>
  <p:slideViewPr>
    <p:cSldViewPr snapToGrid="0" snapToObjects="1" showGuides="1">
      <p:cViewPr varScale="1">
        <p:scale>
          <a:sx n="98" d="100"/>
          <a:sy n="98" d="100"/>
        </p:scale>
        <p:origin x="84" y="1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77" d="100"/>
          <a:sy n="77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slideMaster" Target="slideMasters/slideMaster1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3.xml"/><Relationship Id="rId34" Type="http://schemas.openxmlformats.org/officeDocument/2006/relationships/font" Target="fonts/font9.fntdata"/><Relationship Id="rId42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2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5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customXml" Target="../customXml/item10.xml"/><Relationship Id="rId19" Type="http://schemas.openxmlformats.org/officeDocument/2006/relationships/slide" Target="slides/slide1.xml"/><Relationship Id="rId31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4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microsoft.com/office/2015/10/relationships/revisionInfo" Target="revisionInfo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ran Keykhosravi" userId="74e48422-d60e-46a9-a062-97fbdd0c1464" providerId="ADAL" clId="{9C439C6A-FAFA-41CA-AD7B-CA80C6AAB07C}"/>
    <pc:docChg chg="custSel modMainMaster">
      <pc:chgData name="Kamran Keykhosravi" userId="74e48422-d60e-46a9-a062-97fbdd0c1464" providerId="ADAL" clId="{9C439C6A-FAFA-41CA-AD7B-CA80C6AAB07C}" dt="2025-10-20T12:40:33.810" v="119"/>
      <pc:docMkLst>
        <pc:docMk/>
      </pc:docMkLst>
      <pc:sldMasterChg chg="modSldLayout">
        <pc:chgData name="Kamran Keykhosravi" userId="74e48422-d60e-46a9-a062-97fbdd0c1464" providerId="ADAL" clId="{9C439C6A-FAFA-41CA-AD7B-CA80C6AAB07C}" dt="2025-10-20T12:40:33.810" v="119"/>
        <pc:sldMasterMkLst>
          <pc:docMk/>
          <pc:sldMasterMk cId="2523064765" sldId="2147483660"/>
        </pc:sldMasterMkLst>
        <pc:sldLayoutChg chg="modSp mod">
          <pc:chgData name="Kamran Keykhosravi" userId="74e48422-d60e-46a9-a062-97fbdd0c1464" providerId="ADAL" clId="{9C439C6A-FAFA-41CA-AD7B-CA80C6AAB07C}" dt="2025-10-20T12:40:33.651" v="62"/>
          <pc:sldLayoutMkLst>
            <pc:docMk/>
            <pc:sldMasterMk cId="2523064765" sldId="2147483660"/>
            <pc:sldLayoutMk cId="1374575616" sldId="2147483661"/>
          </pc:sldLayoutMkLst>
          <pc:spChg chg="mod">
            <ac:chgData name="Kamran Keykhosravi" userId="74e48422-d60e-46a9-a062-97fbdd0c1464" providerId="ADAL" clId="{9C439C6A-FAFA-41CA-AD7B-CA80C6AAB07C}" dt="2025-10-20T12:40:33.651" v="62"/>
            <ac:spMkLst>
              <pc:docMk/>
              <pc:sldMasterMk cId="2523064765" sldId="2147483660"/>
              <pc:sldLayoutMk cId="1374575616" sldId="2147483661"/>
              <ac:spMk id="9" creationId="{72C1EE1F-EF94-4EBA-A010-8BC3D2F38C39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687" v="74"/>
          <pc:sldLayoutMkLst>
            <pc:docMk/>
            <pc:sldMasterMk cId="2523064765" sldId="2147483660"/>
            <pc:sldLayoutMk cId="3415456144" sldId="2147483673"/>
          </pc:sldLayoutMkLst>
          <pc:spChg chg="mod">
            <ac:chgData name="Kamran Keykhosravi" userId="74e48422-d60e-46a9-a062-97fbdd0c1464" providerId="ADAL" clId="{9C439C6A-FAFA-41CA-AD7B-CA80C6AAB07C}" dt="2025-10-20T12:40:33.687" v="74"/>
            <ac:spMkLst>
              <pc:docMk/>
              <pc:sldMasterMk cId="2523064765" sldId="2147483660"/>
              <pc:sldLayoutMk cId="3415456144" sldId="2147483673"/>
              <ac:spMk id="3" creationId="{C44ECCE6-4D94-443E-8C20-CA233A5C0572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65" v="92"/>
          <pc:sldLayoutMkLst>
            <pc:docMk/>
            <pc:sldMasterMk cId="2523064765" sldId="2147483660"/>
            <pc:sldLayoutMk cId="675883818" sldId="2147483675"/>
          </pc:sldLayoutMkLst>
          <pc:spChg chg="mod">
            <ac:chgData name="Kamran Keykhosravi" userId="74e48422-d60e-46a9-a062-97fbdd0c1464" providerId="ADAL" clId="{9C439C6A-FAFA-41CA-AD7B-CA80C6AAB07C}" dt="2025-10-20T12:40:33.765" v="92"/>
            <ac:spMkLst>
              <pc:docMk/>
              <pc:sldMasterMk cId="2523064765" sldId="2147483660"/>
              <pc:sldLayoutMk cId="675883818" sldId="2147483675"/>
              <ac:spMk id="8" creationId="{53797230-5A6C-4718-8C90-CB9F2709B382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88" v="104"/>
          <pc:sldLayoutMkLst>
            <pc:docMk/>
            <pc:sldMasterMk cId="2523064765" sldId="2147483660"/>
            <pc:sldLayoutMk cId="2275899235" sldId="2147483678"/>
          </pc:sldLayoutMkLst>
          <pc:spChg chg="mod">
            <ac:chgData name="Kamran Keykhosravi" userId="74e48422-d60e-46a9-a062-97fbdd0c1464" providerId="ADAL" clId="{9C439C6A-FAFA-41CA-AD7B-CA80C6AAB07C}" dt="2025-10-20T12:40:33.788" v="104"/>
            <ac:spMkLst>
              <pc:docMk/>
              <pc:sldMasterMk cId="2523064765" sldId="2147483660"/>
              <pc:sldLayoutMk cId="2275899235" sldId="2147483678"/>
              <ac:spMk id="11" creationId="{A55C34B4-681E-4FDA-A9BB-6BC31D94C8D6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810" v="116"/>
          <pc:sldLayoutMkLst>
            <pc:docMk/>
            <pc:sldMasterMk cId="2523064765" sldId="2147483660"/>
            <pc:sldLayoutMk cId="1436988196" sldId="2147483681"/>
          </pc:sldLayoutMkLst>
          <pc:spChg chg="mod">
            <ac:chgData name="Kamran Keykhosravi" userId="74e48422-d60e-46a9-a062-97fbdd0c1464" providerId="ADAL" clId="{9C439C6A-FAFA-41CA-AD7B-CA80C6AAB07C}" dt="2025-10-20T12:40:33.810" v="116"/>
            <ac:spMkLst>
              <pc:docMk/>
              <pc:sldMasterMk cId="2523064765" sldId="2147483660"/>
              <pc:sldLayoutMk cId="1436988196" sldId="2147483681"/>
              <ac:spMk id="14" creationId="{089CBEB5-348B-49F3-8F8B-FDEE08950E37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94" v="110"/>
          <pc:sldLayoutMkLst>
            <pc:docMk/>
            <pc:sldMasterMk cId="2523064765" sldId="2147483660"/>
            <pc:sldLayoutMk cId="2548612008" sldId="2147483690"/>
          </pc:sldLayoutMkLst>
          <pc:spChg chg="mod">
            <ac:chgData name="Kamran Keykhosravi" userId="74e48422-d60e-46a9-a062-97fbdd0c1464" providerId="ADAL" clId="{9C439C6A-FAFA-41CA-AD7B-CA80C6AAB07C}" dt="2025-10-20T12:40:33.794" v="110"/>
            <ac:spMkLst>
              <pc:docMk/>
              <pc:sldMasterMk cId="2523064765" sldId="2147483660"/>
              <pc:sldLayoutMk cId="2548612008" sldId="2147483690"/>
              <ac:spMk id="10" creationId="{549048C1-340D-44C4-857B-1B201EC9A7E7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46" v="86"/>
          <pc:sldLayoutMkLst>
            <pc:docMk/>
            <pc:sldMasterMk cId="2523064765" sldId="2147483660"/>
            <pc:sldLayoutMk cId="3607999529" sldId="2147483694"/>
          </pc:sldLayoutMkLst>
          <pc:spChg chg="mod">
            <ac:chgData name="Kamran Keykhosravi" userId="74e48422-d60e-46a9-a062-97fbdd0c1464" providerId="ADAL" clId="{9C439C6A-FAFA-41CA-AD7B-CA80C6AAB07C}" dt="2025-10-20T12:40:33.746" v="86"/>
            <ac:spMkLst>
              <pc:docMk/>
              <pc:sldMasterMk cId="2523064765" sldId="2147483660"/>
              <pc:sldLayoutMk cId="3607999529" sldId="2147483694"/>
              <ac:spMk id="7" creationId="{DB8BC610-C1B0-4C6A-B5C2-80DA487CE5DE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78" v="98"/>
          <pc:sldLayoutMkLst>
            <pc:docMk/>
            <pc:sldMasterMk cId="2523064765" sldId="2147483660"/>
            <pc:sldLayoutMk cId="3545725332" sldId="2147483696"/>
          </pc:sldLayoutMkLst>
          <pc:spChg chg="mod">
            <ac:chgData name="Kamran Keykhosravi" userId="74e48422-d60e-46a9-a062-97fbdd0c1464" providerId="ADAL" clId="{9C439C6A-FAFA-41CA-AD7B-CA80C6AAB07C}" dt="2025-10-20T12:40:33.778" v="98"/>
            <ac:spMkLst>
              <pc:docMk/>
              <pc:sldMasterMk cId="2523064765" sldId="2147483660"/>
              <pc:sldLayoutMk cId="3545725332" sldId="2147483696"/>
              <ac:spMk id="9" creationId="{2C8570FA-FAA3-4EFA-A4F1-01C285AE39DE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31" v="80"/>
          <pc:sldLayoutMkLst>
            <pc:docMk/>
            <pc:sldMasterMk cId="2523064765" sldId="2147483660"/>
            <pc:sldLayoutMk cId="3443338964" sldId="2147483706"/>
          </pc:sldLayoutMkLst>
          <pc:spChg chg="mod">
            <ac:chgData name="Kamran Keykhosravi" userId="74e48422-d60e-46a9-a062-97fbdd0c1464" providerId="ADAL" clId="{9C439C6A-FAFA-41CA-AD7B-CA80C6AAB07C}" dt="2025-10-20T12:40:33.731" v="80"/>
            <ac:spMkLst>
              <pc:docMk/>
              <pc:sldMasterMk cId="2523064765" sldId="2147483660"/>
              <pc:sldLayoutMk cId="3443338964" sldId="2147483706"/>
              <ac:spMk id="8" creationId="{C2AD0284-E6BA-49D8-AB3F-D94DBB1D54F0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683" v="68"/>
          <pc:sldLayoutMkLst>
            <pc:docMk/>
            <pc:sldMasterMk cId="2523064765" sldId="2147483660"/>
            <pc:sldLayoutMk cId="395415313" sldId="2147483707"/>
          </pc:sldLayoutMkLst>
          <pc:spChg chg="mod">
            <ac:chgData name="Kamran Keykhosravi" userId="74e48422-d60e-46a9-a062-97fbdd0c1464" providerId="ADAL" clId="{9C439C6A-FAFA-41CA-AD7B-CA80C6AAB07C}" dt="2025-10-20T12:40:33.683" v="68"/>
            <ac:spMkLst>
              <pc:docMk/>
              <pc:sldMasterMk cId="2523064765" sldId="2147483660"/>
              <pc:sldLayoutMk cId="395415313" sldId="2147483707"/>
              <ac:spMk id="2" creationId="{69F42FFA-3DFB-4DB2-A942-F02200203C82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687" v="71"/>
          <pc:sldLayoutMkLst>
            <pc:docMk/>
            <pc:sldMasterMk cId="2523064765" sldId="2147483660"/>
            <pc:sldLayoutMk cId="3084474769" sldId="2147483709"/>
          </pc:sldLayoutMkLst>
          <pc:spChg chg="mod">
            <ac:chgData name="Kamran Keykhosravi" userId="74e48422-d60e-46a9-a062-97fbdd0c1464" providerId="ADAL" clId="{9C439C6A-FAFA-41CA-AD7B-CA80C6AAB07C}" dt="2025-10-20T12:40:33.687" v="71"/>
            <ac:spMkLst>
              <pc:docMk/>
              <pc:sldMasterMk cId="2523064765" sldId="2147483660"/>
              <pc:sldLayoutMk cId="3084474769" sldId="2147483709"/>
              <ac:spMk id="5" creationId="{203FD5EF-20DB-46AB-B412-DF9112353719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667" v="65"/>
          <pc:sldLayoutMkLst>
            <pc:docMk/>
            <pc:sldMasterMk cId="2523064765" sldId="2147483660"/>
            <pc:sldLayoutMk cId="1482301504" sldId="2147483710"/>
          </pc:sldLayoutMkLst>
          <pc:spChg chg="mod">
            <ac:chgData name="Kamran Keykhosravi" userId="74e48422-d60e-46a9-a062-97fbdd0c1464" providerId="ADAL" clId="{9C439C6A-FAFA-41CA-AD7B-CA80C6AAB07C}" dt="2025-10-20T12:40:33.667" v="65"/>
            <ac:spMkLst>
              <pc:docMk/>
              <pc:sldMasterMk cId="2523064765" sldId="2147483660"/>
              <pc:sldLayoutMk cId="1482301504" sldId="2147483710"/>
              <ac:spMk id="9" creationId="{72C1EE1F-EF94-4EBA-A010-8BC3D2F38C39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31" v="77"/>
          <pc:sldLayoutMkLst>
            <pc:docMk/>
            <pc:sldMasterMk cId="2523064765" sldId="2147483660"/>
            <pc:sldLayoutMk cId="1686204470" sldId="2147483712"/>
          </pc:sldLayoutMkLst>
          <pc:spChg chg="mod">
            <ac:chgData name="Kamran Keykhosravi" userId="74e48422-d60e-46a9-a062-97fbdd0c1464" providerId="ADAL" clId="{9C439C6A-FAFA-41CA-AD7B-CA80C6AAB07C}" dt="2025-10-20T12:40:33.731" v="77"/>
            <ac:spMkLst>
              <pc:docMk/>
              <pc:sldMasterMk cId="2523064765" sldId="2147483660"/>
              <pc:sldLayoutMk cId="1686204470" sldId="2147483712"/>
              <ac:spMk id="3" creationId="{C44ECCE6-4D94-443E-8C20-CA233A5C0572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31" v="83"/>
          <pc:sldLayoutMkLst>
            <pc:docMk/>
            <pc:sldMasterMk cId="2523064765" sldId="2147483660"/>
            <pc:sldLayoutMk cId="2362386503" sldId="2147483713"/>
          </pc:sldLayoutMkLst>
          <pc:spChg chg="mod">
            <ac:chgData name="Kamran Keykhosravi" userId="74e48422-d60e-46a9-a062-97fbdd0c1464" providerId="ADAL" clId="{9C439C6A-FAFA-41CA-AD7B-CA80C6AAB07C}" dt="2025-10-20T12:40:33.731" v="83"/>
            <ac:spMkLst>
              <pc:docMk/>
              <pc:sldMasterMk cId="2523064765" sldId="2147483660"/>
              <pc:sldLayoutMk cId="2362386503" sldId="2147483713"/>
              <ac:spMk id="8" creationId="{C2AD0284-E6BA-49D8-AB3F-D94DBB1D54F0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46" v="89"/>
          <pc:sldLayoutMkLst>
            <pc:docMk/>
            <pc:sldMasterMk cId="2523064765" sldId="2147483660"/>
            <pc:sldLayoutMk cId="1662761648" sldId="2147483714"/>
          </pc:sldLayoutMkLst>
          <pc:spChg chg="mod">
            <ac:chgData name="Kamran Keykhosravi" userId="74e48422-d60e-46a9-a062-97fbdd0c1464" providerId="ADAL" clId="{9C439C6A-FAFA-41CA-AD7B-CA80C6AAB07C}" dt="2025-10-20T12:40:33.746" v="89"/>
            <ac:spMkLst>
              <pc:docMk/>
              <pc:sldMasterMk cId="2523064765" sldId="2147483660"/>
              <pc:sldLayoutMk cId="1662761648" sldId="2147483714"/>
              <ac:spMk id="7" creationId="{DB8BC610-C1B0-4C6A-B5C2-80DA487CE5DE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78" v="101"/>
          <pc:sldLayoutMkLst>
            <pc:docMk/>
            <pc:sldMasterMk cId="2523064765" sldId="2147483660"/>
            <pc:sldLayoutMk cId="3539499238" sldId="2147483715"/>
          </pc:sldLayoutMkLst>
          <pc:spChg chg="mod">
            <ac:chgData name="Kamran Keykhosravi" userId="74e48422-d60e-46a9-a062-97fbdd0c1464" providerId="ADAL" clId="{9C439C6A-FAFA-41CA-AD7B-CA80C6AAB07C}" dt="2025-10-20T12:40:33.778" v="101"/>
            <ac:spMkLst>
              <pc:docMk/>
              <pc:sldMasterMk cId="2523064765" sldId="2147483660"/>
              <pc:sldLayoutMk cId="3539499238" sldId="2147483715"/>
              <ac:spMk id="9" creationId="{2C8570FA-FAA3-4EFA-A4F1-01C285AE39DE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65" v="95"/>
          <pc:sldLayoutMkLst>
            <pc:docMk/>
            <pc:sldMasterMk cId="2523064765" sldId="2147483660"/>
            <pc:sldLayoutMk cId="488662847" sldId="2147483716"/>
          </pc:sldLayoutMkLst>
          <pc:spChg chg="mod">
            <ac:chgData name="Kamran Keykhosravi" userId="74e48422-d60e-46a9-a062-97fbdd0c1464" providerId="ADAL" clId="{9C439C6A-FAFA-41CA-AD7B-CA80C6AAB07C}" dt="2025-10-20T12:40:33.765" v="95"/>
            <ac:spMkLst>
              <pc:docMk/>
              <pc:sldMasterMk cId="2523064765" sldId="2147483660"/>
              <pc:sldLayoutMk cId="488662847" sldId="2147483716"/>
              <ac:spMk id="8" creationId="{53797230-5A6C-4718-8C90-CB9F2709B382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94" v="107"/>
          <pc:sldLayoutMkLst>
            <pc:docMk/>
            <pc:sldMasterMk cId="2523064765" sldId="2147483660"/>
            <pc:sldLayoutMk cId="3044934467" sldId="2147483717"/>
          </pc:sldLayoutMkLst>
          <pc:spChg chg="mod">
            <ac:chgData name="Kamran Keykhosravi" userId="74e48422-d60e-46a9-a062-97fbdd0c1464" providerId="ADAL" clId="{9C439C6A-FAFA-41CA-AD7B-CA80C6AAB07C}" dt="2025-10-20T12:40:33.794" v="107"/>
            <ac:spMkLst>
              <pc:docMk/>
              <pc:sldMasterMk cId="2523064765" sldId="2147483660"/>
              <pc:sldLayoutMk cId="3044934467" sldId="2147483717"/>
              <ac:spMk id="11" creationId="{A55C34B4-681E-4FDA-A9BB-6BC31D94C8D6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794" v="113"/>
          <pc:sldLayoutMkLst>
            <pc:docMk/>
            <pc:sldMasterMk cId="2523064765" sldId="2147483660"/>
            <pc:sldLayoutMk cId="3574322202" sldId="2147483718"/>
          </pc:sldLayoutMkLst>
          <pc:spChg chg="mod">
            <ac:chgData name="Kamran Keykhosravi" userId="74e48422-d60e-46a9-a062-97fbdd0c1464" providerId="ADAL" clId="{9C439C6A-FAFA-41CA-AD7B-CA80C6AAB07C}" dt="2025-10-20T12:40:33.794" v="113"/>
            <ac:spMkLst>
              <pc:docMk/>
              <pc:sldMasterMk cId="2523064765" sldId="2147483660"/>
              <pc:sldLayoutMk cId="3574322202" sldId="2147483718"/>
              <ac:spMk id="10" creationId="{549048C1-340D-44C4-857B-1B201EC9A7E7}"/>
            </ac:spMkLst>
          </pc:spChg>
        </pc:sldLayoutChg>
        <pc:sldLayoutChg chg="modSp mod">
          <pc:chgData name="Kamran Keykhosravi" userId="74e48422-d60e-46a9-a062-97fbdd0c1464" providerId="ADAL" clId="{9C439C6A-FAFA-41CA-AD7B-CA80C6AAB07C}" dt="2025-10-20T12:40:33.810" v="119"/>
          <pc:sldLayoutMkLst>
            <pc:docMk/>
            <pc:sldMasterMk cId="2523064765" sldId="2147483660"/>
            <pc:sldLayoutMk cId="3422095206" sldId="2147483719"/>
          </pc:sldLayoutMkLst>
          <pc:spChg chg="mod">
            <ac:chgData name="Kamran Keykhosravi" userId="74e48422-d60e-46a9-a062-97fbdd0c1464" providerId="ADAL" clId="{9C439C6A-FAFA-41CA-AD7B-CA80C6AAB07C}" dt="2025-10-20T12:40:33.810" v="119"/>
            <ac:spMkLst>
              <pc:docMk/>
              <pc:sldMasterMk cId="2523064765" sldId="2147483660"/>
              <pc:sldLayoutMk cId="3422095206" sldId="2147483719"/>
              <ac:spMk id="14" creationId="{089CBEB5-348B-49F3-8F8B-FDEE08950E37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FD348-9C7F-4865-875C-863EC6E2CB8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4207-A46E-4F9A-91C9-BB4398CEA9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05526-C577-427D-800D-7921EA16026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CA4CFA-39AC-4AB6-B521-EBDB0AF74A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AEDCC-D3AE-4D3E-A1AA-6BA600F27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62122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Ericsson Hilda Light" panose="000004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Ericsson Hilda Light" panose="00000400000000000000" pitchFamily="2" charset="0"/>
              </a:defRPr>
            </a:lvl1pPr>
          </a:lstStyle>
          <a:p>
            <a:fld id="{F949BC75-2359-4F98-918A-7033C92AD4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3382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Ericsson Hilda Light" panose="000004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623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idehoved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73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idehoved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56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85C50-0152-5BB2-BB98-163ED6D0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2C399651-701E-691A-95B1-83860BB08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14DAD7BD-E33B-D9CA-1E4D-958BFBEDE7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idehoved 3">
            <a:extLst>
              <a:ext uri="{FF2B5EF4-FFF2-40B4-BE49-F238E27FC236}">
                <a16:creationId xmlns:a16="http://schemas.microsoft.com/office/drawing/2014/main" id="{83AD5D25-503D-6B62-72D4-1534F87D33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D271C14-53FC-7275-3CC0-654411853A9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7FCE71D-2346-7015-41CB-3F5374ED7C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9E1D8E9-5F20-65AF-B263-581F84CC19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9BC75-2359-4F98-918A-7033C92AD48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12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A9966BF-A434-4BC2-9969-A0AE8B06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US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52203973-D707-459D-A69F-B888AAB80D00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4575616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smaller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8FC9BDE-AACF-FAD9-0569-2308D75B181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3989B81D-94DE-1159-ADB9-A5A03B074B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3A737082-DD8D-44C5-A455-94E3E4E472C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761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B07393FF-D125-4CEC-BA20-B46B11C51F7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58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2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05FD79D-9BC3-0408-DF33-0CA55CC3DCD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D355044D-CD56-AB10-6CA0-CA0669B906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6" name="Title_SM">
            <a:extLst>
              <a:ext uri="{FF2B5EF4-FFF2-40B4-BE49-F238E27FC236}">
                <a16:creationId xmlns:a16="http://schemas.microsoft.com/office/drawing/2014/main" id="{891BF4C4-9DF9-4D9F-A738-37FBCD45AA68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479425" y="1844675"/>
            <a:ext cx="5472113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6240463" y="1844674"/>
            <a:ext cx="5472112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3797230-5A6C-4718-8C90-CB9F2709B382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918B1DA1-8ED4-4C1F-8710-84D7DCCAF3E6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8866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5B6BC778-C44C-408D-8E4A-D4E6599B284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72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and 3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09FDE7F6-BBC9-8CC3-CB40-B28724FF07B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D6BED84F-1648-A661-5267-B4AD41FD9C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0" name="Title_SM">
            <a:extLst>
              <a:ext uri="{FF2B5EF4-FFF2-40B4-BE49-F238E27FC236}">
                <a16:creationId xmlns:a16="http://schemas.microsoft.com/office/drawing/2014/main" id="{6B686A21-AA96-4B0A-B7CE-F4C6D5D31B32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1" hasCustomPrompt="1"/>
          </p:nvPr>
        </p:nvSpPr>
        <p:spPr>
          <a:xfrm>
            <a:off x="481052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332814" y="1844674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E3794F8-471D-4987-945F-3C29BB03AB4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84575" y="1846580"/>
            <a:ext cx="3528000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C8570FA-FAA3-4EFA-A4F1-01C285AE39DE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B7DBB357-B83E-4E39-B9F4-A75EB59043F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9499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DF6EFB2E-B6B7-470F-84CB-A7EC94C185B5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5899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lumn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44FC84B-7E22-F949-A48C-665D3900E6C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3" name="Logo">
            <a:extLst>
              <a:ext uri="{FF2B5EF4-FFF2-40B4-BE49-F238E27FC236}">
                <a16:creationId xmlns:a16="http://schemas.microsoft.com/office/drawing/2014/main" id="{E1FC2882-E07D-F2B8-C050-E922C4080D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7" name="Title_SM">
            <a:extLst>
              <a:ext uri="{FF2B5EF4-FFF2-40B4-BE49-F238E27FC236}">
                <a16:creationId xmlns:a16="http://schemas.microsoft.com/office/drawing/2014/main" id="{F4D71A67-F349-4E68-B7B8-D53CE323A764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4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479425" y="1844674"/>
            <a:ext cx="2592388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3359149" y="1844674"/>
            <a:ext cx="2592389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2" hasCustomPrompt="1"/>
          </p:nvPr>
        </p:nvSpPr>
        <p:spPr>
          <a:xfrm>
            <a:off x="6240463" y="1844674"/>
            <a:ext cx="2592388" cy="4392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9120188" y="1844674"/>
            <a:ext cx="2592387" cy="439261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/>
            </a:lvl4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</p:txBody>
      </p:sp>
      <p:sp>
        <p:nvSpPr>
          <p:cNvPr id="11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A55C34B4-681E-4FDA-A9BB-6BC31D94C8D6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4E644DC5-A710-4FCE-8FD8-E17AFBE980B9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4934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75E6F084-01E2-46EC-8F84-84474A9AECF7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8612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4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CFC6A99-DACF-36D5-6C3E-4DC5345A9049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7AA30C5B-96B9-3D1E-B8FE-49DE04E538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9" name="Title_SM">
            <a:extLst>
              <a:ext uri="{FF2B5EF4-FFF2-40B4-BE49-F238E27FC236}">
                <a16:creationId xmlns:a16="http://schemas.microsoft.com/office/drawing/2014/main" id="{2C948968-FB06-45CC-8259-6BDE4430EAC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655" y="1844674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2694" y="1847723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6" name="Content Placeholder 3"/>
          <p:cNvSpPr>
            <a:spLocks noGrp="1"/>
          </p:cNvSpPr>
          <p:nvPr>
            <p:ph sz="quarter" idx="4" hasCustomPrompt="1"/>
          </p:nvPr>
        </p:nvSpPr>
        <p:spPr>
          <a:xfrm>
            <a:off x="6242694" y="4151955"/>
            <a:ext cx="5472113" cy="2087564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BD2C41D-0700-4885-AB77-25AFFE4E1FD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1655" y="4152597"/>
            <a:ext cx="5472113" cy="2089151"/>
          </a:xfrm>
          <a:prstGeom prst="rect">
            <a:avLst/>
          </a:prstGeom>
        </p:spPr>
        <p:txBody>
          <a:bodyPr lIns="72000" tIns="3600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10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549048C1-340D-44C4-857B-1B201EC9A7E7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1E9709E2-93DD-410C-8857-FE7FA4587B6D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32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8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AB15C8D2-D64A-4D6F-B8A5-6B04A7D850BB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698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A103FF1A-D345-1C56-590F-D823A889B028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531" name="Title_TM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79425" y="476250"/>
            <a:ext cx="8353426" cy="3457576"/>
          </a:xfrm>
        </p:spPr>
        <p:txBody>
          <a:bodyPr/>
          <a:lstStyle>
            <a:lvl1pPr>
              <a:lnSpc>
                <a:spcPct val="85000"/>
              </a:lnSpc>
              <a:defRPr sz="8000" b="0" kern="1400" spc="-16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Title/cover page,   Ericsson Hilda Light 80pt, max 3-lines</a:t>
            </a:r>
            <a:endParaRPr lang="en-US"/>
          </a:p>
        </p:txBody>
      </p:sp>
      <p:sp>
        <p:nvSpPr>
          <p:cNvPr id="22530" name="SubTitle_TM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79425" y="4149725"/>
            <a:ext cx="5472114" cy="2087563"/>
          </a:xfrm>
          <a:prstGeom prst="rect">
            <a:avLst/>
          </a:prstGeom>
        </p:spPr>
        <p:txBody>
          <a:bodyPr lIns="7200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Description/subtitle/speaker…</a:t>
            </a:r>
            <a:br>
              <a:rPr lang="en-US" dirty="0"/>
            </a:br>
            <a:r>
              <a:rPr lang="en-US" dirty="0"/>
              <a:t>Ericsson Hilda Black 20pt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6240463" y="6264000"/>
            <a:ext cx="1910479" cy="262800"/>
          </a:xfrm>
          <a:prstGeom prst="rect">
            <a:avLst/>
          </a:prstGeom>
        </p:spPr>
        <p:txBody>
          <a:bodyPr wrap="none" tIns="0" bIns="0" anchor="ctr" anchorCtr="0"/>
          <a:lstStyle>
            <a:lvl1pPr marL="0" indent="0" algn="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Speaker name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8229600" y="6264000"/>
            <a:ext cx="2515041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Organization</a:t>
            </a:r>
            <a:endParaRPr lang="en-US"/>
          </a:p>
        </p:txBody>
      </p:sp>
      <p:sp>
        <p:nvSpPr>
          <p:cNvPr id="15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1951" y="6264000"/>
            <a:ext cx="897503" cy="2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rIns="0" bIns="0" anchor="ctr" anchorCtr="0"/>
          <a:lstStyle>
            <a:lvl1pPr marL="0" indent="0" algn="ctr">
              <a:buNone/>
              <a:defRPr lang="en-US" sz="120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YYYY-MM-DD</a:t>
            </a:r>
            <a:endParaRPr lang="en-US"/>
          </a:p>
        </p:txBody>
      </p:sp>
      <p:sp>
        <p:nvSpPr>
          <p:cNvPr id="9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72C1EE1F-EF94-4EBA-A010-8BC3D2F38C39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9D66811C-CE6A-4FA9-8F48-7D72CF13BEF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0EAB151C-EA5D-17DC-B535-00FFB9FD81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01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8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573FEDA-98AE-F7E3-43DF-75A830443C4A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AFF8CACC-7FD5-4CBA-651F-A83C83174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13" name="Title_SM">
            <a:extLst>
              <a:ext uri="{FF2B5EF4-FFF2-40B4-BE49-F238E27FC236}">
                <a16:creationId xmlns:a16="http://schemas.microsoft.com/office/drawing/2014/main" id="{99858DC4-E787-41D2-A613-961D60F89117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Content Placeholder 1"/>
          <p:cNvSpPr>
            <a:spLocks noGrp="1"/>
          </p:cNvSpPr>
          <p:nvPr>
            <p:ph sz="quarter" idx="1" hasCustomPrompt="1"/>
          </p:nvPr>
        </p:nvSpPr>
        <p:spPr>
          <a:xfrm>
            <a:off x="481560" y="1844675"/>
            <a:ext cx="2592389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quarter" idx="2" hasCustomPrompt="1"/>
          </p:nvPr>
        </p:nvSpPr>
        <p:spPr>
          <a:xfrm>
            <a:off x="6243216" y="1844674"/>
            <a:ext cx="2592387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5" name="Content Placeholder 3"/>
          <p:cNvSpPr>
            <a:spLocks noGrp="1"/>
          </p:cNvSpPr>
          <p:nvPr>
            <p:ph sz="quarter" idx="3" hasCustomPrompt="1"/>
          </p:nvPr>
        </p:nvSpPr>
        <p:spPr>
          <a:xfrm>
            <a:off x="481561" y="4151134"/>
            <a:ext cx="2592389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6" name="Content Placeholder 4"/>
          <p:cNvSpPr>
            <a:spLocks noGrp="1"/>
          </p:cNvSpPr>
          <p:nvPr>
            <p:ph sz="quarter" idx="4" hasCustomPrompt="1"/>
          </p:nvPr>
        </p:nvSpPr>
        <p:spPr>
          <a:xfrm>
            <a:off x="6243152" y="4151245"/>
            <a:ext cx="2592387" cy="208629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9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3359835" y="1844674"/>
            <a:ext cx="2592388" cy="2089150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3361288" y="4151861"/>
            <a:ext cx="2592387" cy="2087563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9122324" y="1844674"/>
            <a:ext cx="2592387" cy="2089151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3"/>
            <a:endParaRPr lang="en-US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12" hasCustomPrompt="1"/>
          </p:nvPr>
        </p:nvSpPr>
        <p:spPr>
          <a:xfrm>
            <a:off x="9122324" y="4151861"/>
            <a:ext cx="2592387" cy="2087562"/>
          </a:xfrm>
          <a:prstGeom prst="rect">
            <a:avLst/>
          </a:prstGeom>
        </p:spPr>
        <p:txBody>
          <a:bodyPr lIns="72000" tIns="36000"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For heading, use Ericsson Hilda in bold. For copy and bullets, use E.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</p:txBody>
      </p:sp>
      <p:sp>
        <p:nvSpPr>
          <p:cNvPr id="14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089CBEB5-348B-49F3-8F8B-FDEE08950E37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5ABC929D-11F0-45DC-950D-7B731A6A184A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20952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logo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_TM">
            <a:extLst>
              <a:ext uri="{FF2B5EF4-FFF2-40B4-BE49-F238E27FC236}">
                <a16:creationId xmlns:a16="http://schemas.microsoft.com/office/drawing/2014/main" id="{B200748E-0B61-48E1-8B47-504C30250995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  <p:pic>
        <p:nvPicPr>
          <p:cNvPr id="2" name="image">
            <a:extLst>
              <a:ext uri="{FF2B5EF4-FFF2-40B4-BE49-F238E27FC236}">
                <a16:creationId xmlns:a16="http://schemas.microsoft.com/office/drawing/2014/main" id="{3DDE3DF2-4191-6EC8-7BFC-F1AAA9CFC1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59975"/>
            <a:ext cx="2120176" cy="212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68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logo 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000C8FCC-57E5-3E43-E21A-B3EDA1DB3E60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944A971-8DF1-600E-1D36-CB1EC244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77" y="2260680"/>
            <a:ext cx="2119473" cy="2120400"/>
          </a:xfrm>
          <a:prstGeom prst="rect">
            <a:avLst/>
          </a:prstGeom>
        </p:spPr>
      </p:pic>
      <p:sp>
        <p:nvSpPr>
          <p:cNvPr id="2" name="SubTitle_TM">
            <a:extLst>
              <a:ext uri="{FF2B5EF4-FFF2-40B4-BE49-F238E27FC236}">
                <a16:creationId xmlns:a16="http://schemas.microsoft.com/office/drawing/2014/main" id="{FCF1ABC6-0A4C-6C18-E8A5-415153FD00B6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74195" y="5004940"/>
            <a:ext cx="6045994" cy="347472"/>
          </a:xfrm>
          <a:prstGeom prst="rect">
            <a:avLst/>
          </a:prstGeom>
        </p:spPr>
        <p:txBody>
          <a:bodyPr rIns="7200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Ericsson Hilda Light" charset="0"/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Use this space for relevant Ericsson URLs or hashtags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8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bedded charac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AF35DD-3E5E-42CB-AFA5-5E09E14F72A4}"/>
              </a:ext>
            </a:extLst>
          </p:cNvPr>
          <p:cNvSpPr txBox="1"/>
          <p:nvPr userDrawn="1"/>
        </p:nvSpPr>
        <p:spPr bwMode="auto">
          <a:xfrm>
            <a:off x="479425" y="142897"/>
            <a:ext cx="11233149" cy="6561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This Master Slide is to ensure that all our characters are embedded with the presentation. Should not be used in a presentation.</a:t>
            </a:r>
            <a:endParaRPr lang="en-US"/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(</a:t>
            </a:r>
            <a:r>
              <a:rPr lang="en-US" sz="1200" u="sng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ExtraLight</a:t>
            </a:r>
            <a:r>
              <a:rPr lang="en-US" sz="1200" u="sng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):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Ericsson Hilda ExtraLight" panose="00000300000000000000" pitchFamily="2" charset="0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Ericsson Hilda ExtraLight" panose="00000300000000000000" pitchFamily="2" charset="0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Ericsson Hilda ExtraLight" panose="000003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u="sng" dirty="0" err="1">
                <a:solidFill>
                  <a:schemeClr val="tx1"/>
                </a:solidFill>
                <a:latin typeface="+mj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j-lt"/>
              </a:rPr>
              <a:t>(Light):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Font typeface="Ericsson Hilda Light" panose="00000400000000000000" pitchFamily="2" charset="0"/>
              <a:buNone/>
            </a:pPr>
            <a:r>
              <a:rPr lang="en-US" sz="1200" u="sng" dirty="0" err="1">
                <a:solidFill>
                  <a:schemeClr val="tx1"/>
                </a:solidFill>
                <a:latin typeface="+mn-lt"/>
              </a:rPr>
              <a:t>EricssonHilda</a:t>
            </a:r>
            <a:r>
              <a:rPr lang="en-US" sz="1200" u="sng" dirty="0">
                <a:solidFill>
                  <a:schemeClr val="tx1"/>
                </a:solidFill>
                <a:latin typeface="+mn-lt"/>
              </a:rPr>
              <a:t>(Regular):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j-lt"/>
              </a:rPr>
              <a:t>EricssonHildaLight+Bold</a:t>
            </a:r>
            <a:r>
              <a:rPr lang="en-US" sz="1200" b="1" u="sng" dirty="0">
                <a:solidFill>
                  <a:schemeClr val="tx1"/>
                </a:solidFill>
                <a:latin typeface="+mj-lt"/>
              </a:rPr>
              <a:t>(Medium):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Čč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j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</a:t>
            </a:r>
            <a:r>
              <a:rPr lang="en-US" sz="1200" b="1" dirty="0">
                <a:solidFill>
                  <a:schemeClr val="tx1"/>
                </a:solidFill>
                <a:latin typeface="Ericsson Hilda Light" panose="00000400000000000000" pitchFamily="2" charset="0"/>
              </a:rPr>
              <a:t>●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u="sng" dirty="0" err="1">
                <a:solidFill>
                  <a:schemeClr val="tx1"/>
                </a:solidFill>
                <a:latin typeface="+mn-lt"/>
              </a:rPr>
              <a:t>EricssonHilda+Bold</a:t>
            </a:r>
            <a:r>
              <a:rPr lang="en-US" sz="1200" b="1" u="sng" dirty="0">
                <a:solidFill>
                  <a:schemeClr val="tx1"/>
                </a:solidFill>
                <a:latin typeface="+mn-lt"/>
              </a:rPr>
              <a:t>(Bold):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!"#$%&amp;'()*+,./0123456789:;&lt;=&gt;?@ABCDEFGHIJKLMNOPQRSTUVWXYZ[\]^_`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abcdefghijklmnopqrstuvwxyz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{|}~¡¢£¤¥¦§¨©ª«¬®¯°±²³´¶·¸¹º»¼½ÀÁÂÃÄÅÆÇÈËÌÍÎÏÐÑÒÓÔÕÖ×ØÙÚÛÜÝÞßàáâãäåæçèéêëìíîïðñòóôõö÷øùúûüýþÿĀāĂăąĆćĊċČčĎďĐđĒĖėĘęĚěĞğĠġĢģĪīĮįİıĶķĹĺĻļĽľŁłŃńŅņŇňŌŐőŒœŔŕŖŗŘřŚśŞşŠšŢţŤťŪūŮůŰűŲųŴŵŶŷŸŹźŻżŽžƒȘșˆˇ˘˙˚˛˜˝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ẀẁẃẄẅỲỳ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1" dirty="0" err="1">
                <a:solidFill>
                  <a:schemeClr val="tx1"/>
                </a:solidFill>
                <a:latin typeface="+mn-lt"/>
              </a:rPr>
              <a:t>ﬁﬂΆΈΉΊΌΎΏΐΑΒΓΕΖΗΘΙΚΛΜΝΞΟΠΡΣΤΥΦΧΨΪΫΆΈΉΊΰ</a:t>
            </a:r>
            <a:r>
              <a:rPr lang="en-US" sz="1200" b="1" dirty="0">
                <a:solidFill>
                  <a:schemeClr val="tx1"/>
                </a:solidFill>
                <a:latin typeface="+mn-lt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 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EricssonHilda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(</a:t>
            </a:r>
            <a:r>
              <a:rPr lang="en-US" sz="1200" b="0" u="sng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ExtraBold</a:t>
            </a:r>
            <a:r>
              <a:rPr lang="en-US" sz="1200" b="0" u="sng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):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!"#$%&amp;'()*+,./0123456789:;&lt;=&gt;?@ABCDEFGHIJKLMNOPQRSTUVWXYZ[\]^_`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abcdefghijklmnopqrstuvwxyz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{|}~¡¢£¤¥¦§¨©ª«¬®¯°±²³´¶·¸¹º»¼½ÀÁÂÃÄÅÆÇÈËÌÍÎÏÐÑÒÓÔÕÖ×ØÙÚÛÜÝÞßàáâãäåæçèéêëìíîïðñòóôõö÷øùúûüýþÿĀāĂăąĆćĊċ</a:t>
            </a:r>
            <a:r>
              <a:rPr lang="en-US" sz="1200" b="0" kern="1200" dirty="0">
                <a:solidFill>
                  <a:schemeClr val="tx1"/>
                </a:solidFill>
                <a:latin typeface="Ericsson Hilda ExtraBold" panose="00000900000000000000" pitchFamily="2" charset="0"/>
                <a:ea typeface="+mn-ea"/>
                <a:cs typeface="+mn-cs"/>
              </a:rPr>
              <a:t>Čč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ĎďĐđĒĖėĘęĚěĞğĠġĢģĪīĮįİıĶķĹĺĻļĽľŁłŃńŅņŇňŌŐőŒœŔŕŖŗŘřŚśŞşŠšŢţŤťŪūŮůŰűŲųŴŵŶŷŸŹźŻżŽžƒȘșˆˇ˘˙˚˛˜˝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ẀẁẃẄẅỲỳ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‘’‚“”„†‡•…‰‹›⁄€™ĀĀĂĂĄĄĆĆĊĊČČĎĎĐĐĒĒĖĖĘĘĚĚĞĞĠĠĢĢĪĪĮĮİĶĶĹĹĻĻĽĽŃŃŅŅŇŇŌŌŐŐŔŔŖŖŘŘŚŚŞŞŢŢŤŤŪŪŮŮŰŰŲŲŴŴŶŶŹŹŻŻȘș−≤≥</a:t>
            </a:r>
            <a:r>
              <a:rPr lang="en-US" sz="1200" b="0" dirty="0" err="1">
                <a:solidFill>
                  <a:schemeClr val="tx1"/>
                </a:solidFill>
                <a:latin typeface="Ericsson Hilda ExtraBold" panose="00000900000000000000" pitchFamily="2" charset="0"/>
              </a:rPr>
              <a:t>ﬁﬂΆΈΉΊΌΎΏΐΑΒΓΕΖΗΘΙΚΛΜΝΞΟΠΡΣΤΥΦΧΨΪΫΆΈΉΊΰ</a:t>
            </a:r>
            <a:r>
              <a:rPr lang="en-US" sz="1200" b="0" dirty="0">
                <a:solidFill>
                  <a:schemeClr val="tx1"/>
                </a:solidFill>
                <a:latin typeface="Ericsson Hilda ExtraBold" panose="00000900000000000000" pitchFamily="2" charset="0"/>
              </a:rPr>
              <a:t>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№—–-●</a:t>
            </a: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endParaRPr lang="en-US" sz="1200" b="1" dirty="0">
              <a:solidFill>
                <a:schemeClr val="tx1"/>
              </a:solidFill>
              <a:latin typeface="Ericsson Technical Ico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Ericsson Hilda Light" panose="00000400000000000000" pitchFamily="2" charset="0"/>
              <a:buNone/>
              <a:tabLst/>
              <a:defRPr/>
            </a:pPr>
            <a:r>
              <a:rPr lang="en-US" sz="1200" b="1" dirty="0">
                <a:solidFill>
                  <a:schemeClr val="tx1"/>
                </a:solidFill>
                <a:latin typeface="Ericsson Technical Icons" panose="00000500000000000000" pitchFamily="2" charset="0"/>
              </a:rPr>
              <a:t>B C D F G H I L M O P R S W X b c d f g h I l m o p r s w x</a:t>
            </a:r>
            <a:endParaRPr lang="en-US" sz="12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047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69F42FFA-3DFB-4DB2-A942-F02200203C82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EBBC0A3E-3A1B-478F-A251-DF0674A49F9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41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E6869961-F931-4F1E-9FB3-8587EBA3F36F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203FD5EF-20DB-46AB-B412-DF9112353719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106647E5-DA8C-413C-9568-A3200860EC0E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78DD11F5-924D-4907-D01E-DCB632C069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74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01D78F18-E352-4046-BA77-ABCB0A212948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545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D9A6888F-AC26-BA8F-0055-E808E294C9D7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561136CD-F1DB-03FC-F814-EFB439777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4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0" bIns="0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3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44ECCE6-4D94-443E-8C20-CA233A5C0572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A288974C-C1FC-443F-A085-9F806198BD5B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204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2A78F36E-000D-45C8-90C9-3F9B0840D049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3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ck Title and 1 colum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17697191-0A85-B8C8-9EEC-2BBBCA05BA94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000" tIns="36000" rIns="73152" bIns="3657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l">
              <a:spcBef>
                <a:spcPts val="800"/>
              </a:spcBef>
              <a:buFont typeface="Ericsson Hilda" panose="00000500000000000000" pitchFamily="2" charset="0"/>
              <a:buChar char="●"/>
            </a:pPr>
            <a:endParaRPr lang="en-US" dirty="0" err="1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74D3F1FB-D06C-DBD1-2450-16F10900A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  <p:sp>
        <p:nvSpPr>
          <p:cNvPr id="5" name="Title_SM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105219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document slides when you need space for a long heading and big content area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CFEFC-6AC8-4817-A0D3-6029D48BD2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79425" y="1844675"/>
            <a:ext cx="11233150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8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C2AD0284-E6BA-49D8-AB3F-D94DBB1D54F0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B3FEEBE6-D11B-46E5-804B-34EB4144BEC4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2386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smalle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_SM">
            <a:extLst>
              <a:ext uri="{FF2B5EF4-FFF2-40B4-BE49-F238E27FC236}">
                <a16:creationId xmlns:a16="http://schemas.microsoft.com/office/drawing/2014/main" id="{3F4EF873-DC0F-4698-BEC2-502DB043AA5C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479425" y="476250"/>
            <a:ext cx="8353426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Use this layout for presentations using short and crisp headings</a:t>
            </a:r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4F54AF-EED6-486A-9ACA-42061F4AAE9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79425" y="1844675"/>
            <a:ext cx="8353426" cy="4392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For heading, use Ericsson Hilda in bold. For copy and bullets, use Ericsson Hilda.</a:t>
            </a:r>
            <a:endParaRPr lang="en-US"/>
          </a:p>
          <a:p>
            <a:pPr lvl="0"/>
            <a:r>
              <a:rPr lang="en-US" dirty="0"/>
              <a:t>First level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</p:txBody>
      </p:sp>
      <p:sp>
        <p:nvSpPr>
          <p:cNvPr id="7" name="txtfooterCopy" descr="{&#10; &quot;SkabelonDesign&quot;: {&#10; &quot;textualValue&quot;: &quot;&lt;key1/&gt;&quot;,&#10; &quot;bindingCollection&quot;: {&#10; &quot;key1&quot;: {&quot;SkabelonDesign&quot;:{&quot;type&quot;:&quot;Text&quot;,&quot;binding&quot;:&quot;Module.FooterText&quot;}}&#10; }&#10; }&#10;}">
            <a:extLst>
              <a:ext uri="{FF2B5EF4-FFF2-40B4-BE49-F238E27FC236}">
                <a16:creationId xmlns:a16="http://schemas.microsoft.com/office/drawing/2014/main" id="{DB8BC610-C1B0-4C6A-B5C2-80DA487CE5DE}"/>
              </a:ext>
            </a:extLst>
          </p:cNvPr>
          <p:cNvSpPr txBox="1"/>
          <p:nvPr userDrawn="1"/>
        </p:nvSpPr>
        <p:spPr>
          <a:xfrm>
            <a:off x="421638" y="6524625"/>
            <a:ext cx="1566134" cy="1231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indent="0" algn="l">
              <a:buFontTx/>
              <a:buNone/>
            </a:pPr>
            <a:r>
              <a:rPr lang="en-US" sz="800" b="0" i="0" u="none">
                <a:solidFill>
                  <a:schemeClr val="tx1"/>
                </a:solidFill>
                <a:latin typeface="+mn-lt"/>
              </a:rPr>
              <a:t>  |  2025-10-17  |  Public  |  Page </a:t>
            </a:r>
            <a:fld id="{84665841-B701-4892-973E-0DFF3793EEDF}" type="slidenum">
              <a:rPr lang="en-US" sz="800" b="0" i="0" u="none" smtClean="0">
                <a:solidFill>
                  <a:schemeClr val="tx1"/>
                </a:solidFill>
                <a:latin typeface="+mn-lt"/>
              </a:rPr>
              <a:t>‹#›</a:t>
            </a:fld>
            <a:endParaRPr lang="en-US" sz="800" b="0" i="0" u="none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799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_SM"/>
          <p:cNvSpPr>
            <a:spLocks noGrp="1" noChangeArrowheads="1"/>
          </p:cNvSpPr>
          <p:nvPr>
            <p:ph type="title"/>
          </p:nvPr>
        </p:nvSpPr>
        <p:spPr bwMode="auto">
          <a:xfrm>
            <a:off x="479424" y="476250"/>
            <a:ext cx="835342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36000" rIns="73152" bIns="36576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Slide title, Ericsson Hilda Light 40pt, Ericsson Black, max 2-lines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83145CE-A2DE-4236-A4F9-8AE088671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844674"/>
            <a:ext cx="11233150" cy="4392613"/>
          </a:xfrm>
          <a:prstGeom prst="rect">
            <a:avLst/>
          </a:prstGeom>
        </p:spPr>
        <p:txBody>
          <a:bodyPr vert="horz" lIns="72000" tIns="36000" rIns="72000" bIns="3600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/>
          </a:p>
          <a:p>
            <a:pPr lvl="1"/>
            <a:r>
              <a:rPr lang="en-US" dirty="0"/>
              <a:t>Second level</a:t>
            </a:r>
            <a:endParaRPr lang="en-US"/>
          </a:p>
          <a:p>
            <a:pPr lvl="2"/>
            <a:r>
              <a:rPr lang="en-US" dirty="0"/>
              <a:t>Third level</a:t>
            </a:r>
            <a:endParaRPr lang="en-US"/>
          </a:p>
          <a:p>
            <a:pPr lvl="3"/>
            <a:r>
              <a:rPr lang="en-US" dirty="0"/>
              <a:t>Fourth level</a:t>
            </a:r>
            <a:endParaRPr lang="en-US"/>
          </a:p>
          <a:p>
            <a:pPr lvl="4"/>
            <a:r>
              <a:rPr lang="en-US" dirty="0"/>
              <a:t>Fifth level</a:t>
            </a:r>
            <a:endParaRPr lang="en-US"/>
          </a:p>
          <a:p>
            <a:pPr lvl="5"/>
            <a:r>
              <a:rPr lang="en-US" dirty="0"/>
              <a:t>6</a:t>
            </a:r>
            <a:endParaRPr lang="en-US"/>
          </a:p>
          <a:p>
            <a:pPr lvl="6"/>
            <a:r>
              <a:rPr lang="en-US" dirty="0"/>
              <a:t>7</a:t>
            </a:r>
            <a:endParaRPr lang="en-US"/>
          </a:p>
          <a:p>
            <a:pPr lvl="7"/>
            <a:r>
              <a:rPr lang="en-US" dirty="0"/>
              <a:t>8</a:t>
            </a:r>
            <a:endParaRPr lang="en-US"/>
          </a:p>
          <a:p>
            <a:pPr lvl="8"/>
            <a:r>
              <a:rPr lang="en-US" dirty="0"/>
              <a:t>9</a:t>
            </a:r>
            <a:endParaRPr lang="en-US"/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ADDB58AC-4EFC-E7F9-0735-7729D36BFF82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9841" y="429421"/>
            <a:ext cx="482228" cy="4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6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10" r:id="rId2"/>
    <p:sldLayoutId id="2147483707" r:id="rId3"/>
    <p:sldLayoutId id="2147483709" r:id="rId4"/>
    <p:sldLayoutId id="2147483673" r:id="rId5"/>
    <p:sldLayoutId id="2147483712" r:id="rId6"/>
    <p:sldLayoutId id="2147483706" r:id="rId7"/>
    <p:sldLayoutId id="2147483713" r:id="rId8"/>
    <p:sldLayoutId id="2147483694" r:id="rId9"/>
    <p:sldLayoutId id="2147483714" r:id="rId10"/>
    <p:sldLayoutId id="2147483675" r:id="rId11"/>
    <p:sldLayoutId id="2147483716" r:id="rId12"/>
    <p:sldLayoutId id="2147483696" r:id="rId13"/>
    <p:sldLayoutId id="2147483715" r:id="rId14"/>
    <p:sldLayoutId id="2147483678" r:id="rId15"/>
    <p:sldLayoutId id="2147483717" r:id="rId16"/>
    <p:sldLayoutId id="2147483690" r:id="rId17"/>
    <p:sldLayoutId id="2147483718" r:id="rId18"/>
    <p:sldLayoutId id="2147483681" r:id="rId19"/>
    <p:sldLayoutId id="2147483719" r:id="rId20"/>
    <p:sldLayoutId id="2147483692" r:id="rId21"/>
    <p:sldLayoutId id="2147483720" r:id="rId22"/>
    <p:sldLayoutId id="2147483705" r:id="rId23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ts val="300"/>
        </a:spcBef>
        <a:spcAft>
          <a:spcPct val="0"/>
        </a:spcAft>
        <a:defRPr sz="4000" kern="1400" spc="-16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Ericsson Hilda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Ericsson Hilda" pitchFamily="2" charset="0"/>
        </a:defRPr>
      </a:lvl9pPr>
    </p:titleStyle>
    <p:bodyStyle>
      <a:lvl1pPr marL="265113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2pPr>
      <a:lvl3pPr marL="803275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3pPr>
      <a:lvl4pPr marL="1076325" indent="-273050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–"/>
        <a:defRPr sz="2000" kern="1000" spc="-30">
          <a:solidFill>
            <a:schemeClr val="tx1"/>
          </a:solidFill>
          <a:latin typeface="+mn-lt"/>
        </a:defRPr>
      </a:lvl4pPr>
      <a:lvl5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 kern="1000" spc="-30">
          <a:solidFill>
            <a:schemeClr val="tx1"/>
          </a:solidFill>
          <a:latin typeface="+mn-lt"/>
        </a:defRPr>
      </a:lvl5pPr>
      <a:lvl6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6pPr>
      <a:lvl7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7pPr>
      <a:lvl8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8pPr>
      <a:lvl9pPr marL="1341438" indent="-265113" algn="l" rtl="0" eaLnBrk="1" fontAlgn="base" hangingPunct="1">
        <a:spcBef>
          <a:spcPts val="800"/>
        </a:spcBef>
        <a:spcAft>
          <a:spcPct val="0"/>
        </a:spcAft>
        <a:buClrTx/>
        <a:buFont typeface="Ericsson Hilda" panose="00000500000000000000" pitchFamily="2" charset="0"/>
        <a:buChar char="●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A4A3A4"/>
          </p15:clr>
        </p15:guide>
        <p15:guide id="2" pos="302">
          <p15:clr>
            <a:srgbClr val="A4A3A4"/>
          </p15:clr>
        </p15:guide>
        <p15:guide id="3" pos="1935">
          <p15:clr>
            <a:srgbClr val="A4A3A4"/>
          </p15:clr>
        </p15:guide>
        <p15:guide id="4" orient="horz" pos="981">
          <p15:clr>
            <a:srgbClr val="A4A3A4"/>
          </p15:clr>
        </p15:guide>
        <p15:guide id="6" pos="2116">
          <p15:clr>
            <a:srgbClr val="A4A3A4"/>
          </p15:clr>
        </p15:guide>
        <p15:guide id="7" pos="3931">
          <p15:clr>
            <a:srgbClr val="A4A3A4"/>
          </p15:clr>
        </p15:guide>
        <p15:guide id="9" pos="3749">
          <p15:clr>
            <a:srgbClr val="A4A3A4"/>
          </p15:clr>
        </p15:guide>
        <p15:guide id="10" pos="5564">
          <p15:clr>
            <a:srgbClr val="A4A3A4"/>
          </p15:clr>
        </p15:guide>
        <p15:guide id="12" pos="5745">
          <p15:clr>
            <a:srgbClr val="A4A3A4"/>
          </p15:clr>
        </p15:guide>
        <p15:guide id="13" pos="7378">
          <p15:clr>
            <a:srgbClr val="A4A3A4"/>
          </p15:clr>
        </p15:guide>
        <p15:guide id="16" orient="horz" pos="2478">
          <p15:clr>
            <a:srgbClr val="A4A3A4"/>
          </p15:clr>
        </p15:guide>
        <p15:guide id="17" orient="horz" pos="2614">
          <p15:clr>
            <a:srgbClr val="A4A3A4"/>
          </p15:clr>
        </p15:guide>
        <p15:guide id="18" orient="horz" pos="3929">
          <p15:clr>
            <a:srgbClr val="A4A3A4"/>
          </p15:clr>
        </p15:guide>
        <p15:guide id="19" orient="horz" pos="4110">
          <p15:clr>
            <a:srgbClr val="A4A3A4"/>
          </p15:clr>
        </p15:guide>
        <p15:guide id="20" orient="horz" pos="116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0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3.xml"/><Relationship Id="rId1" Type="http://schemas.openxmlformats.org/officeDocument/2006/relationships/customXml" Target="../../customXml/item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15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customXml" Target="../../customXml/item17.xml"/><Relationship Id="rId1" Type="http://schemas.openxmlformats.org/officeDocument/2006/relationships/customXml" Target="../../customXml/item16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D5CE7D-CCF0-44B0-843A-8D46859C4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766" y="1448605"/>
            <a:ext cx="8353426" cy="1706719"/>
          </a:xfrm>
          <a:ln>
            <a:noFill/>
          </a:ln>
        </p:spPr>
        <p:txBody>
          <a:bodyPr/>
          <a:lstStyle/>
          <a:p>
            <a:r>
              <a:rPr lang="en-US" sz="4800" dirty="0"/>
              <a:t>Radio signal attenuation API </a:t>
            </a:r>
            <a:br>
              <a:rPr lang="en-US" sz="4800" dirty="0"/>
            </a:br>
            <a:r>
              <a:rPr lang="en-US" sz="4800" dirty="0">
                <a:solidFill>
                  <a:schemeClr val="accent1"/>
                </a:solidFill>
              </a:rPr>
              <a:t>for rainfall analysis  use cases 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A927E07-3624-45B8-934B-C229726CA8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Kamran Keykhosravi – Ericsson</a:t>
            </a:r>
          </a:p>
          <a:p>
            <a:r>
              <a:rPr lang="en-US" dirty="0"/>
              <a:t>For presentation in CAMARA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8DE8B4-7BAB-4C18-A0E5-01D3A11D37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Kamran Keykhosravi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EB691-17C6-4220-AA5E-2F3518AF8C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0" y="6264000"/>
            <a:ext cx="2515041" cy="262800"/>
          </a:xfrm>
          <a:ln>
            <a:noFill/>
          </a:ln>
        </p:spPr>
        <p:txBody>
          <a:bodyPr/>
          <a:lstStyle/>
          <a:p>
            <a:r>
              <a:rPr lang="en-US" dirty="0"/>
              <a:t>Ericsson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F70DC3-66C9-451C-917E-BA44956D1D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811951" y="6264000"/>
            <a:ext cx="897503" cy="262800"/>
          </a:xfrm>
          <a:ln>
            <a:noFill/>
          </a:ln>
        </p:spPr>
        <p:txBody>
          <a:bodyPr/>
          <a:lstStyle/>
          <a:p>
            <a:r>
              <a:rPr lang="en-US" dirty="0"/>
              <a:t>2025-10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230748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530E3B7-5A67-48F4-82BF-02882396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8353426" cy="1081088"/>
          </a:xfrm>
        </p:spPr>
        <p:txBody>
          <a:bodyPr wrap="square" anchor="t">
            <a:normAutofit/>
          </a:bodyPr>
          <a:lstStyle/>
          <a:p>
            <a:r>
              <a:rPr lang="en-US" sz="3700" dirty="0"/>
              <a:t>Motivation: using signal attenuation for rainfall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E8E8F9E-D1C4-4C6A-B250-14307A8860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9425" y="1844675"/>
            <a:ext cx="8353426" cy="4392612"/>
          </a:xfrm>
        </p:spPr>
        <p:txBody>
          <a:bodyPr>
            <a:normAutofit/>
          </a:bodyPr>
          <a:lstStyle/>
          <a:p>
            <a:r>
              <a:rPr lang="en-US" b="1" dirty="0"/>
              <a:t>Key observation: </a:t>
            </a:r>
            <a:r>
              <a:rPr lang="en-US" dirty="0"/>
              <a:t>Radio signal attenuation is directly correlated by rainfall intensity especially in higher frequencies.</a:t>
            </a:r>
          </a:p>
          <a:p>
            <a:endParaRPr lang="en-US" dirty="0"/>
          </a:p>
          <a:p>
            <a:r>
              <a:rPr lang="en-US" dirty="0"/>
              <a:t>Using radio signal attenuation leads to: </a:t>
            </a:r>
          </a:p>
          <a:p>
            <a:pPr lvl="1"/>
            <a:r>
              <a:rPr lang="en-US" dirty="0"/>
              <a:t>Enhanced </a:t>
            </a:r>
            <a:r>
              <a:rPr lang="en-US" b="1" dirty="0"/>
              <a:t>accuracy</a:t>
            </a:r>
            <a:r>
              <a:rPr lang="en-US" dirty="0"/>
              <a:t>: By fusing the attenuation data with other sensors (e.g., from rain gauges)</a:t>
            </a:r>
          </a:p>
          <a:p>
            <a:pPr lvl="1"/>
            <a:r>
              <a:rPr lang="en-US" dirty="0"/>
              <a:t>Reduced </a:t>
            </a:r>
            <a:r>
              <a:rPr lang="en-US" b="1" dirty="0"/>
              <a:t>delay</a:t>
            </a:r>
            <a:r>
              <a:rPr lang="en-US" dirty="0"/>
              <a:t>: By providing faster response compared to rain gauges</a:t>
            </a:r>
          </a:p>
          <a:p>
            <a:pPr lvl="1"/>
            <a:r>
              <a:rPr lang="en-US" dirty="0"/>
              <a:t>Enhanced </a:t>
            </a:r>
            <a:r>
              <a:rPr lang="en-US" b="1" dirty="0"/>
              <a:t>coverage</a:t>
            </a:r>
            <a:r>
              <a:rPr lang="en-US" dirty="0"/>
              <a:t>: By sing wide ubiquitous established radio network</a:t>
            </a:r>
          </a:p>
          <a:p>
            <a:pPr lvl="1"/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0995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D82EC-811D-454E-9DFF-2EEC63AD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9663919" cy="1081088"/>
          </a:xfrm>
          <a:ln>
            <a:noFill/>
          </a:ln>
        </p:spPr>
        <p:txBody>
          <a:bodyPr/>
          <a:lstStyle/>
          <a:p>
            <a:r>
              <a:rPr lang="en-US" dirty="0"/>
              <a:t>Radio signal attenuation API for data endpoint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7DD8C5-84B3-B7F7-E968-4C4BD94BB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029831"/>
              </p:ext>
            </p:extLst>
          </p:nvPr>
        </p:nvGraphicFramePr>
        <p:xfrm>
          <a:off x="801974" y="1978702"/>
          <a:ext cx="42871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062">
                  <a:extLst>
                    <a:ext uri="{9D8B030D-6E8A-4147-A177-3AD203B41FA5}">
                      <a16:colId xmlns:a16="http://schemas.microsoft.com/office/drawing/2014/main" val="290561511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364500383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13563874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741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Time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 of UNIX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6828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Spatial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4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D8E26BC-09BA-FF6B-588E-8F0CBA80D46A}"/>
              </a:ext>
            </a:extLst>
          </p:cNvPr>
          <p:cNvSpPr txBox="1"/>
          <p:nvPr/>
        </p:nvSpPr>
        <p:spPr>
          <a:xfrm>
            <a:off x="1446551" y="1557338"/>
            <a:ext cx="2315980" cy="42136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parameters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36C4FA-4DB8-5A8A-1319-7ECD4C427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546278"/>
              </p:ext>
            </p:extLst>
          </p:nvPr>
        </p:nvGraphicFramePr>
        <p:xfrm>
          <a:off x="6538210" y="1978702"/>
          <a:ext cx="428718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062">
                  <a:extLst>
                    <a:ext uri="{9D8B030D-6E8A-4147-A177-3AD203B41FA5}">
                      <a16:colId xmlns:a16="http://schemas.microsoft.com/office/drawing/2014/main" val="290561511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364500383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13563874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741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6828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Attenuation in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425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A597C2-7C27-69AA-E5E7-584BEB621BF9}"/>
              </a:ext>
            </a:extLst>
          </p:cNvPr>
          <p:cNvSpPr txBox="1"/>
          <p:nvPr/>
        </p:nvSpPr>
        <p:spPr>
          <a:xfrm>
            <a:off x="7182787" y="1557338"/>
            <a:ext cx="2315980" cy="42136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60420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35B3-35D4-1432-85A2-100E5C40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D7BAE-03CA-AD04-44B2-6CAAB5F5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0845645" cy="1081088"/>
          </a:xfrm>
          <a:ln>
            <a:noFill/>
          </a:ln>
        </p:spPr>
        <p:txBody>
          <a:bodyPr/>
          <a:lstStyle/>
          <a:p>
            <a:r>
              <a:rPr lang="en-US" dirty="0"/>
              <a:t>Radio signal attenuation API for Metadata endpoint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D7F280-B5C7-DE89-EE42-332F43AC4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75528"/>
              </p:ext>
            </p:extLst>
          </p:nvPr>
        </p:nvGraphicFramePr>
        <p:xfrm>
          <a:off x="801974" y="1978702"/>
          <a:ext cx="428718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062">
                  <a:extLst>
                    <a:ext uri="{9D8B030D-6E8A-4147-A177-3AD203B41FA5}">
                      <a16:colId xmlns:a16="http://schemas.microsoft.com/office/drawing/2014/main" val="290561511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3645003834"/>
                    </a:ext>
                  </a:extLst>
                </a:gridCol>
                <a:gridCol w="1429062">
                  <a:extLst>
                    <a:ext uri="{9D8B030D-6E8A-4147-A177-3AD203B41FA5}">
                      <a16:colId xmlns:a16="http://schemas.microsoft.com/office/drawing/2014/main" val="13563874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741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Spatial 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42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B8DBF60-D56E-1F5A-145B-C1CE18B35082}"/>
              </a:ext>
            </a:extLst>
          </p:cNvPr>
          <p:cNvSpPr txBox="1"/>
          <p:nvPr/>
        </p:nvSpPr>
        <p:spPr>
          <a:xfrm>
            <a:off x="1446551" y="1557338"/>
            <a:ext cx="2315980" cy="42136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 parameters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96B7C3-364B-B0A8-A635-8FF5BB25E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251092"/>
              </p:ext>
            </p:extLst>
          </p:nvPr>
        </p:nvGraphicFramePr>
        <p:xfrm>
          <a:off x="5873648" y="1517310"/>
          <a:ext cx="5906124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08">
                  <a:extLst>
                    <a:ext uri="{9D8B030D-6E8A-4147-A177-3AD203B41FA5}">
                      <a16:colId xmlns:a16="http://schemas.microsoft.com/office/drawing/2014/main" val="2905615114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3645003834"/>
                    </a:ext>
                  </a:extLst>
                </a:gridCol>
                <a:gridCol w="1968708">
                  <a:extLst>
                    <a:ext uri="{9D8B030D-6E8A-4147-A177-3AD203B41FA5}">
                      <a16:colId xmlns:a16="http://schemas.microsoft.com/office/drawing/2014/main" val="135638741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7741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76828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Tx location*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 of floats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425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Rx location*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Pair of floats </a:t>
                      </a:r>
                    </a:p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lat</a:t>
                      </a:r>
                      <a:r>
                        <a:rPr lang="en-US" dirty="0"/>
                        <a:t>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64191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Frequency (MHz)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0090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n-US" dirty="0"/>
                        <a:t>Polarization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949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7B8E70D-21A0-E7AA-445D-707C8713D2F0}"/>
              </a:ext>
            </a:extLst>
          </p:cNvPr>
          <p:cNvSpPr txBox="1"/>
          <p:nvPr/>
        </p:nvSpPr>
        <p:spPr>
          <a:xfrm>
            <a:off x="8140910" y="1090420"/>
            <a:ext cx="2315980" cy="421364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000" b="0" i="0" u="none" strike="noStrike" kern="1000" cap="none" spc="-3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79BDF-9A99-BD31-7F3F-33928E31A3AD}"/>
              </a:ext>
            </a:extLst>
          </p:cNvPr>
          <p:cNvSpPr txBox="1"/>
          <p:nvPr/>
        </p:nvSpPr>
        <p:spPr>
          <a:xfrm>
            <a:off x="5883639" y="6093502"/>
            <a:ext cx="5186597" cy="397240"/>
          </a:xfrm>
          <a:prstGeom prst="rect">
            <a:avLst/>
          </a:prstGeom>
        </p:spPr>
        <p:txBody>
          <a:bodyPr vert="horz" wrap="square" lIns="72000" tIns="36000" rIns="72000" bIns="36000" rtlCol="0" anchor="t">
            <a:noAutofit/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1000" spc="-3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Tx and Rx location can be obfuscated </a:t>
            </a:r>
            <a:endParaRPr kumimoji="0" lang="en-US" sz="2000" b="0" i="0" u="none" strike="noStrike" kern="1000" cap="none" spc="-3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285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38392870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Template2025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1174E6"/>
      </a:accent1>
      <a:accent2>
        <a:srgbClr val="23969A"/>
      </a:accent2>
      <a:accent3>
        <a:srgbClr val="976CF4"/>
      </a:accent3>
      <a:accent4>
        <a:srgbClr val="FAD22D"/>
      </a:accent4>
      <a:accent5>
        <a:srgbClr val="E66E19"/>
      </a:accent5>
      <a:accent6>
        <a:srgbClr val="E65D6A"/>
      </a:accent6>
      <a:hlink>
        <a:srgbClr val="0082F0"/>
      </a:hlink>
      <a:folHlink>
        <a:srgbClr val="040969"/>
      </a:folHlink>
    </a:clrScheme>
    <a:fontScheme name="Ericsson">
      <a:majorFont>
        <a:latin typeface="Ericsson Hilda Light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spcBef>
            <a:spcPts val="800"/>
          </a:spcBef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/>
      <a:bodyPr vert="horz" wrap="square" lIns="72000" tIns="36000" rIns="72000" bIns="36000" rtlCol="0" anchor="t">
        <a:noAutofit/>
      </a:bodyPr>
      <a:lstStyle>
        <a:defPPr marR="0" algn="l" defTabSz="914400" rtl="0" eaLnBrk="1" fontAlgn="base" latinLnBrk="0" hangingPunct="1">
          <a:lnSpc>
            <a:spcPct val="100000"/>
          </a:lnSpc>
          <a:spcBef>
            <a:spcPts val="800"/>
          </a:spcBef>
          <a:spcAft>
            <a:spcPct val="0"/>
          </a:spcAft>
          <a:buClrTx/>
          <a:buSzTx/>
          <a:tabLst/>
          <a:defRPr kumimoji="0" sz="2000" b="0" i="0" u="none" strike="noStrike" kern="1000" cap="none" spc="-30" normalizeH="0" baseline="0" noProof="0" dirty="0" err="1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>
    <a:extraClrScheme>
      <a:clrScheme name="Landscape2009 1">
        <a:dk1>
          <a:srgbClr val="58585A"/>
        </a:dk1>
        <a:lt1>
          <a:srgbClr val="FFFFFF"/>
        </a:lt1>
        <a:dk2>
          <a:srgbClr val="00285E"/>
        </a:dk2>
        <a:lt2>
          <a:srgbClr val="B1B3B4"/>
        </a:lt2>
        <a:accent1>
          <a:srgbClr val="89BA17"/>
        </a:accent1>
        <a:accent2>
          <a:srgbClr val="F08A00"/>
        </a:accent2>
        <a:accent3>
          <a:srgbClr val="FFFFFF"/>
        </a:accent3>
        <a:accent4>
          <a:srgbClr val="4A4A4C"/>
        </a:accent4>
        <a:accent5>
          <a:srgbClr val="C4D9AB"/>
        </a:accent5>
        <a:accent6>
          <a:srgbClr val="D97D00"/>
        </a:accent6>
        <a:hlink>
          <a:srgbClr val="00A9D4"/>
        </a:hlink>
        <a:folHlink>
          <a:srgbClr val="0062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Template2017.potx" id="{775AD81A-0AF6-45CB-889B-779F764C8091}" vid="{622262D2-9439-4A46-819E-379D679C1385}"/>
    </a:ext>
  </a:extLst>
</a:theme>
</file>

<file path=ppt/theme/theme2.xml><?xml version="1.0" encoding="utf-8"?>
<a:theme xmlns:a="http://schemas.openxmlformats.org/drawingml/2006/main" name="Office Theme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1174E6"/>
      </a:accent1>
      <a:accent2>
        <a:srgbClr val="23969A"/>
      </a:accent2>
      <a:accent3>
        <a:srgbClr val="976CF4"/>
      </a:accent3>
      <a:accent4>
        <a:srgbClr val="FAD22D"/>
      </a:accent4>
      <a:accent5>
        <a:srgbClr val="E66E19"/>
      </a:accent5>
      <a:accent6>
        <a:srgbClr val="E65D6A"/>
      </a:accent6>
      <a:hlink>
        <a:srgbClr val="0082F0"/>
      </a:hlink>
      <a:folHlink>
        <a:srgbClr val="040969"/>
      </a:folHlink>
    </a:clrScheme>
    <a:fontScheme name="Ericsson">
      <a:majorFont>
        <a:latin typeface="Ericsson Hilda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ricsson">
      <a:dk1>
        <a:srgbClr val="181818"/>
      </a:dk1>
      <a:lt1>
        <a:srgbClr val="FFFFFF"/>
      </a:lt1>
      <a:dk2>
        <a:srgbClr val="181818"/>
      </a:dk2>
      <a:lt2>
        <a:srgbClr val="E0E0E0"/>
      </a:lt2>
      <a:accent1>
        <a:srgbClr val="1174E6"/>
      </a:accent1>
      <a:accent2>
        <a:srgbClr val="23969A"/>
      </a:accent2>
      <a:accent3>
        <a:srgbClr val="976CF4"/>
      </a:accent3>
      <a:accent4>
        <a:srgbClr val="FAD22D"/>
      </a:accent4>
      <a:accent5>
        <a:srgbClr val="E66E19"/>
      </a:accent5>
      <a:accent6>
        <a:srgbClr val="E65D6A"/>
      </a:accent6>
      <a:hlink>
        <a:srgbClr val="0082F0"/>
      </a:hlink>
      <a:folHlink>
        <a:srgbClr val="040969"/>
      </a:folHlink>
    </a:clrScheme>
    <a:fontScheme name="Ericsson">
      <a:majorFont>
        <a:latin typeface="Ericsson Hilda"/>
        <a:ea typeface=""/>
        <a:cs typeface=""/>
      </a:majorFont>
      <a:minorFont>
        <a:latin typeface="Ericsson Hild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blue ">
      <a:srgbClr val="000082"/>
    </a:custClr>
    <a:custClr name="Blue">
      <a:srgbClr val="1174E6"/>
    </a:custClr>
    <a:custClr name="Light blue">
      <a:srgbClr val="D6E2F5"/>
    </a:custClr>
    <a:custClr name="Dark purple">
      <a:srgbClr val="2D2049"/>
    </a:custClr>
    <a:custClr name="Purple">
      <a:srgbClr val="976CF4"/>
    </a:custClr>
    <a:custClr name="Light purple">
      <a:srgbClr val="E0D3FC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Dark teal">
      <a:srgbClr val="0B2D2E"/>
    </a:custClr>
    <a:custClr name="Teal">
      <a:srgbClr val="23969A"/>
    </a:custClr>
    <a:custClr name="Light teal">
      <a:srgbClr val="BDE0E1"/>
    </a:custClr>
    <a:custClr name="Dark coral">
      <a:srgbClr val="3C2121"/>
    </a:custClr>
    <a:custClr name="Coral">
      <a:srgbClr val="E65D6A"/>
    </a:custClr>
    <a:custClr name="Light coral">
      <a:srgbClr val="EFD4D3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Red">
      <a:srgbClr val="C52A32"/>
    </a:custClr>
    <a:custClr name="Orange">
      <a:srgbClr val="E66E19"/>
    </a:custClr>
    <a:custClr name="Yellow">
      <a:srgbClr val="FAD22D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Color has no name">
      <a:srgbClr val="FFFFFF"/>
    </a:custClr>
    <a:custClr name="Black">
      <a:srgbClr val="000000"/>
    </a:custClr>
    <a:custClr name="Grey 1">
      <a:srgbClr val="242424"/>
    </a:custClr>
    <a:custClr name="Grey 2">
      <a:srgbClr val="767676"/>
    </a:custClr>
    <a:custClr name="Grey 3">
      <a:srgbClr val="A0A0A0"/>
    </a:custClr>
    <a:custClr name="Grey 4">
      <a:srgbClr val="E0E0E0"/>
    </a:custClr>
    <a:custClr name="Grey 5">
      <a:srgbClr val="F2F2F2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elementsMetadata":[],"documentContentValidatorConfiguration":{"enableDocumentContentValidator":false,"documentContentValidatorVersion":0},"slideId":"637027476704980324","enableDocumentContentUpdater":true,"version":"1.9"}]]></TemplafySlideTemplateConfiguration>
</file>

<file path=customXml/item10.xml><?xml version="1.0" encoding="utf-8"?>
<TemplafySlideFormConfiguration><![CDATA[{"formFields":[],"formDataEntries":[]}]]></TemplafySlideFormConfiguration>
</file>

<file path=customXml/item11.xml><?xml version="1.0" encoding="utf-8"?>
<TemplafySlideTemplateConfiguration><![CDATA[{"documentContentValidatorConfiguration":{"enableDocumentContentValidator":false,"documentContentValidatorVersion":0},"elementsMetadata":[],"slideId":"638780731662370544","enableDocumentContentUpdater":true,"version":"1.9"}]]></TemplafySlideTemplateConfiguration>
</file>

<file path=customXml/item12.xml><?xml version="1.0" encoding="utf-8"?>
<TemplafySlideFormConfiguration><![CDATA[{"formFields":[],"formDataEntries":[]}]]></TemplafySlideFormConfiguration>
</file>

<file path=customXml/item13.xml><?xml version="1.0" encoding="utf-8"?>
<TemplafySlideTemplateConfiguration><![CDATA[{"documentContentValidatorConfiguration":{"enableDocumentContentValidator":false,"documentContentValidatorVersion":0},"elementsMetadata":[],"slideId":"638780731662370545","enableDocumentContentUpdater":true,"version":"1.9"}]]></TemplafySlideTemplateConfiguration>
</file>

<file path=customXml/item14.xml><?xml version="1.0" encoding="utf-8"?>
<TemplafySlideTemplateConfiguration><![CDATA[{"documentContentValidatorConfiguration":{"enableDocumentContentValidator":false,"documentContentValidatorVersion":0},"elementsMetadata":[],"slideId":"638780731662370545","enableDocumentContentUpdater":true,"version":"1.9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SlideTemplateConfiguration><![CDATA[{"documentContentValidatorConfiguration":{"enableDocumentContentValidator":false,"documentContentValidatorVersion":0},"elementsMetadata":[],"slideId":"638780731662526815","enableDocumentContentUpdater":true,"version":"1.9"}]]></TemplafySlideTemplateConfiguration>
</file>

<file path=customXml/item17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{"language":"{{DocumentLanguage}}","disableUpdates":false,"type":"proofingLanguage"},{"propertyName":"FooterText","propertyValue":"true","disableUpdates":false,"type":"customDocumentProperty"},{"propertyName":"SecurityClass","propertyValue":"{{Form.ConfidentialityClass.Confidentiality}}","disableUpdates":false,"type":"customDocumentProperty"},{"propertyName":"ExtConf","propertyValue":"{{Form.ExternalConfidentialityLabel.ExternalConfidentiality}}","disableUpdates":false,"type":"customDocumentProperty"},{"propertyName":"Prepared","propertyValue":"{{Form.Prepared}}","disableUpdates":false,"type":"customDocumentProperty"},{"propertyName":"ApprovedBy","propertyValue":"{{Form.ApprovedBy}}","disableUpdates":false,"type":"customDocumentProperty"},{"propertyName":"DocNo","propertyValue":"{{Form.DocumentNumber}} {{Form.LanguageCode.LanguageCode}}","disableUpdates":false,"type":"customDocumentProperty"},{"propertyName":"Checked","propertyValue":"{{Form.Checked}}","disableUpdates":false,"type":"customDocumentProperty"},{"propertyName":"Date","propertyValue":"{{Form.Date}}","disableUpdates":false,"type":"customDocumentProperty"},{"propertyName":"Reference","propertyValue":"{{Form.Reference}}","disableUpdates":false,"type":"customDocumentProperty"},{"propertyName":"Title","propertyValue":"{{Form.DocumentTitle}}","disableUpdates":false,"type":"customDocumentProperty"},{"propertyName":"Keyword","propertyValue":"{{Form.Keywords}}","disableUpdates":false,"type":"customDocumentProperty"},{"propertyName":"DocumentType","propertyValue":"Presentation2011","disableUpdates":false,"type":"customDocumentProperty"},{"propertyName":"Language","propertyValue":"EnglishUS","disableUpdates":false,"type":"customDocumentProperty"},{"propertyName":"TemplateID","propertyValue":"FALSE","disableUpdates":false,"type":"customDocumentProperty"},{"propertyName":"ConfCtrl","propertyValue":"FALSE","disableUpdates":false,"type":"customDocumentProperty"},{"propertyName":"title","propertyValue":"{{Form.DocumentTitle}}","disableUpdates":false,"type":"documentProperty"},{"propertyName":"keywords","propertyValue":"{{Form.Keywords}}","disableUpdates":false,"type":"documentProperty"},{"propertyName":"creator","propertyValue":"{{Form.Prepared}}","disableUpdates":false,"type":"documentProperty"},{"propertyName":"DocTitle","propertyValue":"{{Form.DocTitle.DocTitle}}","disableUpdates":false,"type":"customDocumentProperty"},{"propertyName":"IsDocument","propertyValue":"{{Form.TemplateType.IsDocument}}","disableUpdates":false,"type":"customDocumentProperty"},{"propertyName":"IsPresentation","propertyValue":"{{Form.TemplateType.IsPresentation}}","disableUpdates":false,"type":"customDocumentProperty"},{"propertyName":"company","propertyValue":"Ericsson","disableUpdates":false,"type":"documentProperty"},{"propertyName":"PageNumberVisible","propertyValue":"{{Form.TotalPageNo.TotalPageNo_value}}","disableUpdates":false,"type":"customDocumentProperty"},{"propertyName":"Revision","propertyValue":"{{Form.Revision}}","disableUpdates":false,"type":"customDocumentProperty"},{"propertyName":"DocType","propertyValue":"{{Form.DocTypePresentation}}","disableUpdates":false,"type":"customDocumentProperty"},{"propertyName":"TemplateVersion","propertyValue":"R2A","disableUpdates":false,"type":"customDocumentProperty"},{"propertyName":"PackageNo","propertyValue":"LXA 119 603","disableUpdates":false,"type":"customDocumentProperty"},{"propertyName":"PackageVersion","propertyValue":"R6B","disableUpdates":false,"type":"customDocumentProperty"},{"propertyName":"TemplateName","propertyValue":"CXC 173 2731/1","disableUpdates":false,"type":"customDocumentProperty"},{"propertyName":"DocName","propertyValue":" ","disableUpdates":false,"type":"customDocumentProperty"},{"propertyName":"description","propertyValue":"{{Form.DocumentNumber}} {{Form.LanguageCode.LanguageCode}}\nRev {{Form.Revision}}","disableUpdates":false,"type":"documentProperty"},{"propertyName":"DocNoVisible","propertyValue":"{{Form.DocNo.ShowDocNo}}","disableUpdates":false,"type":"customDocumentProperty"}],"templateName":"","templateDescription":"","enableDocumentContentUpdater":true,"version":"1.9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FormConfiguration><![CDATA[{"formFields":[{"required":true,"placeholder":"","lines":0,"helpTexts":{"prefix":"","postfix":""},"spacing":{},"type":"textBox","name":"DocumentTitle","label":"Document Title","fullyQualifiedName":"DocumentTitle"},{"dataSource":"Confidentiality","displayColumn":"confidentiality","hideIfNoUserInteractionRequired":false,"distinct":true,"required":true,"autoSelectFirstOption":false,"helpTexts":{"prefix":"","postfix":""},"spacing":{},"type":"dropDown","name":"ConfidentialityClass","label":"Confidentiality Class","fullyQualifiedName":"ConfidentialityClass"},{"dataSource":"External Confidentiality label","displayColumn":"externalConfidentiality","hideIfNoUserInteractionRequired":false,"distinct":true,"required":false,"autoSelectFirstOption":false,"helpTexts":{"prefix":"","postfix":"(If no external confidentiality class then please choose the blank value)"},"spacing":{},"type":"dropDown","name":"ExternalConfidentialityLabel","label":"External Confidentiality label","fullyQualifiedName":"ExternalConfidentialityLabel"},{"column":"documentType","required":false,"placeholder":"","autoSelectFirstOption":false,"helpTexts":{"prefix":"","postfix":""},"spacing":{},"dataSource":"PowerPoint Document Type","type":"comboBox","name":"DocTypePresentation","label":"Document Type","fullyQualifiedName":"DocTypePresentation"},{"required":false,"placeholder":"","lines":0,"helpTexts":{"prefix":"","postfix":"(Commonly assigned by EriDoc)"},"spacing":{},"type":"textBox","name":"DocumentNumber","label":"Document Number","fullyQualifiedName":"DocumentNumber"},{"dataSource":"Language code","displayColumn":"showName","defaultValue":"1","hideIfNoUserInteractionRequired":false,"distinct":true,"required":false,"autoSelectFirstOption":false,"helpTexts":{"prefix":"","postfix":"(The language code will be appended to the Document No.)"},"spacing":{},"type":"dropDown","name":"LanguageCode","label":"Language Code","fullyQualifiedName":"LanguageCode"},{"column":"revision","required":false,"placeholder":"","autoSelectFirstOption":false,"helpTexts":{"prefix":"","postfix":""},"spacing":{},"dataSource":"Revision","type":"comboBox","name":"Revision","label":"Revision","fullyQualifiedName":"Revision"},{"required":false,"helpTexts":{"prefix":"","postfix":""},"spacing":{},"type":"datePicker","name":"Date","label":"Date","fullyQualifiedName":"Date"},{"helpTexts":{"prefix":"","postfix":""},"spacing":{},"type":"heading","name":"FooterVisibilityOptions","label":"Footer Visibility Options","fullyQualifiedName":"FooterVisibilityOptions"},{"dataSource":"PPT FooterVisibility","displayColumn":"templateType","defaultValue":"1","hideIfNoUserInteractionRequired":false,"distinct":true,"required":true,"autoSelectFirstOption":false,"helpTexts":{"prefix":"","postfix":""},"spacing":{},"type":"dropDown","name":"TemplateType","label":"Is this a document or presentation?","fullyQualifiedName":"TemplateType"},{"dataSource":"PPT FooterVisibility","displayColumn":"docTitle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Title","label":"Show document title in footer?","fullyQualifiedName":"DocTitle"},{"dataSource":"PPT FooterVisibility","displayColumn":"totalPageNo_text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TotalPageNo","label":"Page numbering","fullyQualifiedName":"TotalPageNo"},{"dataSource":"PPT FooterVisibility","displayColumn":"showDocNo_label","filter":{"column":"templateType","otherFieldName":"TemplateType","fullyQualifiedOtherFieldName":"TemplateType","otherFieldColumn":"TemplateType","formReference":"none","operator":"equals"},"hideIfNoUserInteractionRequired":false,"distinct":true,"required":false,"autoSelectFirstOption":true,"helpTexts":{"prefix":"","postfix":""},"spacing":{},"type":"dropDown","name":"DocNo","label":"Show document number in footer?","fullyQualifiedName":"DocNo"},{"required":false,"placeholder":"","lines":0,"defaultValue":"{{UserProfile.Prepared}}","helpTexts":{"prefix":"","postfix":""},"spacing":{},"type":"textBox","name":"Prepared","label":"Prepared By (Subject Responsible)","fullyQualifiedName":"Prepared"},{"required":false,"placeholder":"","lines":0,"helpTexts":{"prefix":"","postfix":""},"spacing":{},"type":"textBox","name":"ApprovedBy","label":"Approved By (Document Responsible)","fullyQualifiedName":"ApprovedBy"},{"required":false,"placeholder":"","lines":0,"helpTexts":{"prefix":"","postfix":""},"spacing":{},"type":"textBox","name":"Checked","label":"Checked","fullyQualifiedName":"Checked"},{"required":false,"placeholder":"","lines":0,"helpTexts":{"prefix":"","postfix":"(Overwritten with EriDoc values at check-in)"},"spacing":{},"type":"textBox","name":"Reference","label":"Reference","fullyQualifiedName":"Reference"},{"required":false,"placeholder":"","lines":0,"helpTexts":{"prefix":"","postfix":""},"spacing":{},"type":"textBox","name":"Keywords","label":"Keywords","fullyQualifiedName":"Keywords"}],"formDataEntries":[{"name":"DocumentTitle","value":"QhCVZfWTHFG5uBVmYIKdGr6ti2DSHV4jryopR8TQBMVJ09Xdr+Hc0qTpisBcPbFfxEvpxGxNEK6IdmlvzdkxHw=="},{"name":"ConfidentialityClass","value":"cT/FOwTWaPknrhRlNMh4SQ=="},{"name":"ExternalConfidentialityLabel","value":"u2D/MG3wyuAQhkGvE2fPaA=="},{"name":"LanguageCode","value":"cT/FOwTWaPknrhRlNMh4SQ=="},{"name":"Date","value":"W6wxXSvN+DlMRkkqBFzIjQ=="},{"name":"TemplateType","value":"PxVEvJY8nE7m/hY9622Sng=="},{"name":"DocTitle","value":"PxVEvJY8nE7m/hY9622Sng=="},{"name":"TotalPageNo","value":"PxVEvJY8nE7m/hY9622Sng=="},{"name":"DocNo","value":"PxVEvJY8nE7m/hY9622Sng=="},{"name":"Prepared","value":"4vL0yGGpSfNsxapBWNOsMwQYULCElxVE4YyH5duS8i0="}]}]]></TemplafyFormConfiguration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661F604A9A64C9627B875CBEE0D49" ma:contentTypeVersion="15" ma:contentTypeDescription="Create a new document." ma:contentTypeScope="" ma:versionID="a479c757ef17ea2b01d6697cee2b70c6">
  <xsd:schema xmlns:xsd="http://www.w3.org/2001/XMLSchema" xmlns:xs="http://www.w3.org/2001/XMLSchema" xmlns:p="http://schemas.microsoft.com/office/2006/metadata/properties" xmlns:ns3="92e1255f-bb7b-4dc9-b051-584cc104eb44" xmlns:ns4="a6550eff-0fc9-443f-8e77-72cbcf778382" targetNamespace="http://schemas.microsoft.com/office/2006/metadata/properties" ma:root="true" ma:fieldsID="08df2d0f55032e4052d032aa8ec7ed1f" ns3:_="" ns4:_="">
    <xsd:import namespace="92e1255f-bb7b-4dc9-b051-584cc104eb44"/>
    <xsd:import namespace="a6550eff-0fc9-443f-8e77-72cbcf77838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1255f-bb7b-4dc9-b051-584cc104eb4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50eff-0fc9-443f-8e77-72cbcf7783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TemplateConfiguration><![CDATA[{"documentContentValidatorConfiguration":{"enableDocumentContentValidator":false,"documentContentValidatorVersion":0},"elementsMetadata":[],"slideId":"638780731662214300","enableDocumentContentUpdater":true,"version":"1.9"}]]></TemplafySlideTemplateConfiguration>
</file>

<file path=customXml/itemProps1.xml><?xml version="1.0" encoding="utf-8"?>
<ds:datastoreItem xmlns:ds="http://schemas.openxmlformats.org/officeDocument/2006/customXml" ds:itemID="{C09F197C-6A49-47D0-B877-F88807989676}">
  <ds:schemaRefs/>
</ds:datastoreItem>
</file>

<file path=customXml/itemProps10.xml><?xml version="1.0" encoding="utf-8"?>
<ds:datastoreItem xmlns:ds="http://schemas.openxmlformats.org/officeDocument/2006/customXml" ds:itemID="{822D38AD-8010-4CD3-BD6B-117CB8DF70A4}">
  <ds:schemaRefs/>
</ds:datastoreItem>
</file>

<file path=customXml/itemProps11.xml><?xml version="1.0" encoding="utf-8"?>
<ds:datastoreItem xmlns:ds="http://schemas.openxmlformats.org/officeDocument/2006/customXml" ds:itemID="{683FEB75-8CFA-449C-A6B1-B1E4A86A58A1}">
  <ds:schemaRefs/>
</ds:datastoreItem>
</file>

<file path=customXml/itemProps12.xml><?xml version="1.0" encoding="utf-8"?>
<ds:datastoreItem xmlns:ds="http://schemas.openxmlformats.org/officeDocument/2006/customXml" ds:itemID="{847502A6-7CBE-43AF-BDF6-4D4423521D8C}">
  <ds:schemaRefs/>
</ds:datastoreItem>
</file>

<file path=customXml/itemProps13.xml><?xml version="1.0" encoding="utf-8"?>
<ds:datastoreItem xmlns:ds="http://schemas.openxmlformats.org/officeDocument/2006/customXml" ds:itemID="{03AF3FDC-ACD1-46F3-A43E-782322DF9816}">
  <ds:schemaRefs/>
</ds:datastoreItem>
</file>

<file path=customXml/itemProps14.xml><?xml version="1.0" encoding="utf-8"?>
<ds:datastoreItem xmlns:ds="http://schemas.openxmlformats.org/officeDocument/2006/customXml" ds:itemID="{6AF27637-7847-4427-B334-D4FB432A036B}">
  <ds:schemaRefs/>
</ds:datastoreItem>
</file>

<file path=customXml/itemProps15.xml><?xml version="1.0" encoding="utf-8"?>
<ds:datastoreItem xmlns:ds="http://schemas.openxmlformats.org/officeDocument/2006/customXml" ds:itemID="{174EA74F-6550-436B-8D45-5C9914AF681A}">
  <ds:schemaRefs/>
</ds:datastoreItem>
</file>

<file path=customXml/itemProps16.xml><?xml version="1.0" encoding="utf-8"?>
<ds:datastoreItem xmlns:ds="http://schemas.openxmlformats.org/officeDocument/2006/customXml" ds:itemID="{1CE36EA9-2186-4EB1-871A-8AE59C2A13BB}">
  <ds:schemaRefs/>
</ds:datastoreItem>
</file>

<file path=customXml/itemProps17.xml><?xml version="1.0" encoding="utf-8"?>
<ds:datastoreItem xmlns:ds="http://schemas.openxmlformats.org/officeDocument/2006/customXml" ds:itemID="{58CC0B31-82B9-497A-9A2E-F3F72D0BBDAD}">
  <ds:schemaRefs/>
</ds:datastoreItem>
</file>

<file path=customXml/itemProps2.xml><?xml version="1.0" encoding="utf-8"?>
<ds:datastoreItem xmlns:ds="http://schemas.openxmlformats.org/officeDocument/2006/customXml" ds:itemID="{07958A4E-FAB1-42E4-B6B5-29B01F63F87B}">
  <ds:schemaRefs/>
</ds:datastoreItem>
</file>

<file path=customXml/itemProps3.xml><?xml version="1.0" encoding="utf-8"?>
<ds:datastoreItem xmlns:ds="http://schemas.openxmlformats.org/officeDocument/2006/customXml" ds:itemID="{B9AEDDE3-EA02-4A8F-B8F8-0606A0AA45FC}">
  <ds:schemaRefs/>
</ds:datastoreItem>
</file>

<file path=customXml/itemProps4.xml><?xml version="1.0" encoding="utf-8"?>
<ds:datastoreItem xmlns:ds="http://schemas.openxmlformats.org/officeDocument/2006/customXml" ds:itemID="{D92C3DF5-A179-4E2D-BD20-07044B39171F}">
  <ds:schemaRefs/>
</ds:datastoreItem>
</file>

<file path=customXml/itemProps5.xml><?xml version="1.0" encoding="utf-8"?>
<ds:datastoreItem xmlns:ds="http://schemas.openxmlformats.org/officeDocument/2006/customXml" ds:itemID="{56F2EE69-0CCA-4F48-BE22-EC4A886C57A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a6550eff-0fc9-443f-8e77-72cbcf778382"/>
    <ds:schemaRef ds:uri="http://schemas.microsoft.com/office/2006/metadata/properties"/>
    <ds:schemaRef ds:uri="http://purl.org/dc/terms/"/>
    <ds:schemaRef ds:uri="92e1255f-bb7b-4dc9-b051-584cc104eb44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6.xml><?xml version="1.0" encoding="utf-8"?>
<ds:datastoreItem xmlns:ds="http://schemas.openxmlformats.org/officeDocument/2006/customXml" ds:itemID="{A2258578-4028-422E-A2BB-56A6BD2305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e1255f-bb7b-4dc9-b051-584cc104eb44"/>
    <ds:schemaRef ds:uri="a6550eff-0fc9-443f-8e77-72cbcf7783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F5A7E41D-6E7F-4B05-AFAB-F540BD4C068B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32BA7684-6BE4-4F73-B22E-30934AB379B8}">
  <ds:schemaRefs/>
</ds:datastoreItem>
</file>

<file path=customXml/itemProps9.xml><?xml version="1.0" encoding="utf-8"?>
<ds:datastoreItem xmlns:ds="http://schemas.openxmlformats.org/officeDocument/2006/customXml" ds:itemID="{72516535-7702-46AF-9B1F-8623A67A824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2115</TotalTime>
  <Words>213</Words>
  <Application>Microsoft Office PowerPoint</Application>
  <PresentationFormat>Widescreen</PresentationFormat>
  <Paragraphs>74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Ericsson Hilda ExtraBold</vt:lpstr>
      <vt:lpstr>Ericsson Technical Icons</vt:lpstr>
      <vt:lpstr>Ericsson Hilda Light</vt:lpstr>
      <vt:lpstr>Ericsson Hilda ExtraLight</vt:lpstr>
      <vt:lpstr>Ericsson Hilda</vt:lpstr>
      <vt:lpstr>PresentationTemplate2025</vt:lpstr>
      <vt:lpstr>Radio signal attenuation API  for rainfall analysis  use cases  </vt:lpstr>
      <vt:lpstr>Motivation: using signal attenuation for rainfall</vt:lpstr>
      <vt:lpstr>Radio signal attenuation API for data endpoint</vt:lpstr>
      <vt:lpstr>Radio signal attenuation API for Metadata endpoint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Radio signal attenuation API (for rainfall analysis  use cases)</dc:title>
  <dc:creator>Kamran Keykhosravi</dc:creator>
  <cp:keywords/>
  <dc:description>Uen
Rev</dc:description>
  <cp:lastModifiedBy>Kamran</cp:lastModifiedBy>
  <cp:revision>164</cp:revision>
  <dcterms:created xsi:type="dcterms:W3CDTF">2019-04-23T15:12:54Z</dcterms:created>
  <dcterms:modified xsi:type="dcterms:W3CDTF">2025-10-20T12:40:44Z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Category">
    <vt:lpwstr> </vt:lpwstr>
  </property>
  <property fmtid="{D5CDD505-2E9C-101B-9397-08002B2CF9AE}" pid="3" name="TemplateIdentity">
    <vt:lpwstr> </vt:lpwstr>
  </property>
  <property fmtid="{D5CDD505-2E9C-101B-9397-08002B2CF9AE}" pid="4" name="DocName">
    <vt:lpwstr> </vt:lpwstr>
  </property>
  <property fmtid="{D5CDD505-2E9C-101B-9397-08002B2CF9AE}" pid="5" name="ContentTypeId">
    <vt:lpwstr>0x0101002C8661F604A9A64C9627B875CBEE0D49</vt:lpwstr>
  </property>
  <property fmtid="{D5CDD505-2E9C-101B-9397-08002B2CF9AE}" pid="6" name="DocumentDataTemplate">
    <vt:lpwstr>true</vt:lpwstr>
  </property>
  <property fmtid="{D5CDD505-2E9C-101B-9397-08002B2CF9AE}" pid="7" name="BSubject">
    <vt:lpwstr> </vt:lpwstr>
  </property>
  <property fmtid="{D5CDD505-2E9C-101B-9397-08002B2CF9AE}" pid="8" name="TemplafyTimeStamp">
    <vt:lpwstr>2025-03-20T13:12:46.0714942Z</vt:lpwstr>
  </property>
  <property fmtid="{D5CDD505-2E9C-101B-9397-08002B2CF9AE}" pid="9" name="TemplafyTenantId">
    <vt:lpwstr>ericsson</vt:lpwstr>
  </property>
  <property fmtid="{D5CDD505-2E9C-101B-9397-08002B2CF9AE}" pid="10" name="TemplafyTemplateId">
    <vt:lpwstr>637661677935531027</vt:lpwstr>
  </property>
  <property fmtid="{D5CDD505-2E9C-101B-9397-08002B2CF9AE}" pid="11" name="TemplafyUserProfileId">
    <vt:lpwstr>637870754942650292</vt:lpwstr>
  </property>
  <property fmtid="{D5CDD505-2E9C-101B-9397-08002B2CF9AE}" pid="12" name="TemplafyLanguageCode">
    <vt:lpwstr>en-US</vt:lpwstr>
  </property>
  <property fmtid="{D5CDD505-2E9C-101B-9397-08002B2CF9AE}" pid="13" name="FooterText">
    <vt:lpwstr>true</vt:lpwstr>
  </property>
  <property fmtid="{D5CDD505-2E9C-101B-9397-08002B2CF9AE}" pid="14" name="SecurityClass">
    <vt:lpwstr>Open</vt:lpwstr>
  </property>
  <property fmtid="{D5CDD505-2E9C-101B-9397-08002B2CF9AE}" pid="15" name="ExtConf">
    <vt:lpwstr>Public</vt:lpwstr>
  </property>
  <property fmtid="{D5CDD505-2E9C-101B-9397-08002B2CF9AE}" pid="16" name="Prepared">
    <vt:lpwstr>Kamran Keykhosravi</vt:lpwstr>
  </property>
  <property fmtid="{D5CDD505-2E9C-101B-9397-08002B2CF9AE}" pid="17" name="ApprovedBy">
    <vt:lpwstr/>
  </property>
  <property fmtid="{D5CDD505-2E9C-101B-9397-08002B2CF9AE}" pid="18" name="DocNo">
    <vt:lpwstr> Uen</vt:lpwstr>
  </property>
  <property fmtid="{D5CDD505-2E9C-101B-9397-08002B2CF9AE}" pid="19" name="Checked">
    <vt:lpwstr/>
  </property>
  <property fmtid="{D5CDD505-2E9C-101B-9397-08002B2CF9AE}" pid="20" name="Date">
    <vt:lpwstr>2025-10-17</vt:lpwstr>
  </property>
  <property fmtid="{D5CDD505-2E9C-101B-9397-08002B2CF9AE}" pid="21" name="Reference">
    <vt:lpwstr/>
  </property>
  <property fmtid="{D5CDD505-2E9C-101B-9397-08002B2CF9AE}" pid="22" name="Title">
    <vt:lpwstr>Radio signal attenuation API (for rainfall analysis  use cases)</vt:lpwstr>
  </property>
  <property fmtid="{D5CDD505-2E9C-101B-9397-08002B2CF9AE}" pid="23" name="Keyword">
    <vt:lpwstr/>
  </property>
  <property fmtid="{D5CDD505-2E9C-101B-9397-08002B2CF9AE}" pid="24" name="DocumentType">
    <vt:lpwstr>Presentation2011</vt:lpwstr>
  </property>
  <property fmtid="{D5CDD505-2E9C-101B-9397-08002B2CF9AE}" pid="25" name="Language">
    <vt:lpwstr>EnglishUS</vt:lpwstr>
  </property>
  <property fmtid="{D5CDD505-2E9C-101B-9397-08002B2CF9AE}" pid="26" name="TemplateID">
    <vt:lpwstr>FALSE</vt:lpwstr>
  </property>
  <property fmtid="{D5CDD505-2E9C-101B-9397-08002B2CF9AE}" pid="27" name="ConfCtrl">
    <vt:lpwstr>FALSE</vt:lpwstr>
  </property>
  <property fmtid="{D5CDD505-2E9C-101B-9397-08002B2CF9AE}" pid="28" name="DocTitle">
    <vt:lpwstr>false</vt:lpwstr>
  </property>
  <property fmtid="{D5CDD505-2E9C-101B-9397-08002B2CF9AE}" pid="29" name="IsDocument">
    <vt:lpwstr>false</vt:lpwstr>
  </property>
  <property fmtid="{D5CDD505-2E9C-101B-9397-08002B2CF9AE}" pid="30" name="IsPresentation">
    <vt:lpwstr>true</vt:lpwstr>
  </property>
  <property fmtid="{D5CDD505-2E9C-101B-9397-08002B2CF9AE}" pid="31" name="PageNumberVisible">
    <vt:lpwstr>PageX</vt:lpwstr>
  </property>
  <property fmtid="{D5CDD505-2E9C-101B-9397-08002B2CF9AE}" pid="32" name="Revision">
    <vt:lpwstr/>
  </property>
  <property fmtid="{D5CDD505-2E9C-101B-9397-08002B2CF9AE}" pid="33" name="DocType">
    <vt:lpwstr/>
  </property>
  <property fmtid="{D5CDD505-2E9C-101B-9397-08002B2CF9AE}" pid="34" name="TemplateVersion">
    <vt:lpwstr>R2A</vt:lpwstr>
  </property>
  <property fmtid="{D5CDD505-2E9C-101B-9397-08002B2CF9AE}" pid="35" name="PackageNo">
    <vt:lpwstr>LXA 119 603</vt:lpwstr>
  </property>
  <property fmtid="{D5CDD505-2E9C-101B-9397-08002B2CF9AE}" pid="36" name="PackageVersion">
    <vt:lpwstr>R6B</vt:lpwstr>
  </property>
  <property fmtid="{D5CDD505-2E9C-101B-9397-08002B2CF9AE}" pid="37" name="TemplateName">
    <vt:lpwstr>CXC 173 2731/1</vt:lpwstr>
  </property>
  <property fmtid="{D5CDD505-2E9C-101B-9397-08002B2CF9AE}" pid="38" name="DocNoVisible">
    <vt:lpwstr>false</vt:lpwstr>
  </property>
</Properties>
</file>