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DEC17-E8D2-4F38-A28A-51E6DB201773}" v="1" dt="2025-02-22T14:50:35.0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varScale="1">
        <p:scale>
          <a:sx n="74" d="100"/>
          <a:sy n="74" d="100"/>
        </p:scale>
        <p:origin x="3096" y="60"/>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pChg chg="mod">
          <ac:chgData name="Markus Kümmerle" userId="edb588ad-b118-44cb-93b6-335b967c9009" providerId="ADAL" clId="{6055671A-50BB-43B1-8535-2336391658ED}" dt="2025-01-24T09:17:48.040" v="9" actId="20577"/>
          <ac:spMkLst>
            <pc:docMk/>
            <pc:sldMk cId="753175953" sldId="2056"/>
            <ac:spMk id="12" creationId="{70463976-1354-BDDA-18A9-EEFA0BB1625A}"/>
          </ac:spMkLst>
        </pc:spChg>
        <pc:picChg chg="del">
          <ac:chgData name="Markus Kümmerle" userId="edb588ad-b118-44cb-93b6-335b967c9009" providerId="ADAL" clId="{6055671A-50BB-43B1-8535-2336391658ED}" dt="2025-01-24T09:23:39.946" v="10" actId="478"/>
          <ac:picMkLst>
            <pc:docMk/>
            <pc:sldMk cId="753175953" sldId="2056"/>
            <ac:picMk id="2" creationId="{DECCF92E-6CAB-DF67-8467-3A9F4FE01129}"/>
          </ac:picMkLst>
        </pc:picChg>
        <pc:picChg chg="add mod">
          <ac:chgData name="Markus Kümmerle" userId="edb588ad-b118-44cb-93b6-335b967c9009" providerId="ADAL" clId="{6055671A-50BB-43B1-8535-2336391658ED}" dt="2025-01-24T09:24:11.880" v="16" actId="1076"/>
          <ac:picMkLst>
            <pc:docMk/>
            <pc:sldMk cId="753175953" sldId="2056"/>
            <ac:picMk id="3" creationId="{F44F88F7-81A7-8F22-8638-21ACDF9A0CB2}"/>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2T14:51:24.388" v="15" actId="1076"/>
      <pc:docMkLst>
        <pc:docMk/>
      </pc:docMkLst>
      <pc:sldChg chg="addSp delSp modSp mod">
        <pc:chgData name="Kümmerle, Markus" userId="edb588ad-b118-44cb-93b6-335b967c9009" providerId="ADAL" clId="{554DEC17-E8D2-4F38-A28A-51E6DB201773}" dt="2025-02-22T14:51:24.388" v="15" actId="1076"/>
        <pc:sldMkLst>
          <pc:docMk/>
          <pc:sldMk cId="753175953" sldId="2056"/>
        </pc:sldMkLst>
        <pc:spChg chg="mod">
          <ac:chgData name="Kümmerle, Markus" userId="edb588ad-b118-44cb-93b6-335b967c9009" providerId="ADAL" clId="{554DEC17-E8D2-4F38-A28A-51E6DB201773}" dt="2025-02-22T14:46:50.672" v="5" actId="20577"/>
          <ac:spMkLst>
            <pc:docMk/>
            <pc:sldMk cId="753175953" sldId="2056"/>
            <ac:spMk id="12" creationId="{70463976-1354-BDDA-18A9-EEFA0BB1625A}"/>
          </ac:spMkLst>
        </pc:spChg>
        <pc:picChg chg="add del mod">
          <ac:chgData name="Kümmerle, Markus" userId="edb588ad-b118-44cb-93b6-335b967c9009" providerId="ADAL" clId="{554DEC17-E8D2-4F38-A28A-51E6DB201773}" dt="2025-02-22T14:51:03.522" v="12" actId="478"/>
          <ac:picMkLst>
            <pc:docMk/>
            <pc:sldMk cId="753175953" sldId="2056"/>
            <ac:picMk id="2" creationId="{1B28B980-C589-EC84-1FAA-EA3635B4268C}"/>
          </ac:picMkLst>
        </pc:picChg>
        <pc:picChg chg="del">
          <ac:chgData name="Kümmerle, Markus" userId="edb588ad-b118-44cb-93b6-335b967c9009" providerId="ADAL" clId="{554DEC17-E8D2-4F38-A28A-51E6DB201773}" dt="2025-02-22T14:51:20.249" v="14" actId="478"/>
          <ac:picMkLst>
            <pc:docMk/>
            <pc:sldMk cId="753175953" sldId="2056"/>
            <ac:picMk id="3" creationId="{F44F88F7-81A7-8F22-8638-21ACDF9A0CB2}"/>
          </ac:picMkLst>
        </pc:picChg>
        <pc:picChg chg="add mod">
          <ac:chgData name="Kümmerle, Markus" userId="edb588ad-b118-44cb-93b6-335b967c9009" providerId="ADAL" clId="{554DEC17-E8D2-4F38-A28A-51E6DB201773}" dt="2025-02-22T14:51:24.388" v="15" actId="1076"/>
          <ac:picMkLst>
            <pc:docMk/>
            <pc:sldMk cId="753175953" sldId="2056"/>
            <ac:picMk id="15" creationId="{CA90E277-F6CB-1BFD-13B0-04AC28A8AFC0}"/>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22.02.2025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07245" cy="215444"/>
          </a:xfrm>
          <a:prstGeom prst="rect">
            <a:avLst/>
          </a:prstGeom>
          <a:noFill/>
        </p:spPr>
        <p:txBody>
          <a:bodyPr wrap="none" rtlCol="0">
            <a:spAutoFit/>
          </a:bodyPr>
          <a:lstStyle/>
          <a:p>
            <a:r>
              <a:rPr lang="de-DE" sz="800" dirty="0">
                <a:latin typeface="Montserrat Light" panose="00000400000000000000" pitchFamily="2" charset="0"/>
              </a:rPr>
              <a:t>22.02.2025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15" name="Grafik 14">
            <a:extLst>
              <a:ext uri="{FF2B5EF4-FFF2-40B4-BE49-F238E27FC236}">
                <a16:creationId xmlns:a16="http://schemas.microsoft.com/office/drawing/2014/main" id="{CA90E277-F6CB-1BFD-13B0-04AC28A8AFC0}"/>
              </a:ext>
            </a:extLst>
          </p:cNvPr>
          <p:cNvPicPr>
            <a:picLocks noChangeAspect="1"/>
          </p:cNvPicPr>
          <p:nvPr/>
        </p:nvPicPr>
        <p:blipFill>
          <a:blip r:embed="rId7"/>
          <a:stretch>
            <a:fillRect/>
          </a:stretch>
        </p:blipFill>
        <p:spPr>
          <a:xfrm>
            <a:off x="0" y="7629806"/>
            <a:ext cx="6858000" cy="2180376"/>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vt:lpstr>
      <vt:lpstr>Montserrat Light</vt:lpstr>
      <vt:lpstr>Arial</vt:lpstr>
      <vt:lpstr>Calibri</vt:lpstr>
      <vt:lpstr>Open Sans</vt:lpstr>
      <vt:lpstr>Montserrat SemiBold</vt:lpstr>
      <vt:lpstr>FlexoSoft</vt:lpstr>
      <vt:lpstr>Wingdings</vt:lpstr>
      <vt:lpstr>Wingdings 2</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2025-02-22T14:51:26Z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