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CF2E7-8E35-44EA-AF39-7F465D266750}" v="2" dt="2024-12-18T13:41:41.40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varScale="1">
        <p:scale>
          <a:sx n="75" d="100"/>
          <a:sy n="75" d="100"/>
        </p:scale>
        <p:origin x="3078" y="78"/>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18.12.2024</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667170" cy="215444"/>
          </a:xfrm>
          <a:prstGeom prst="rect">
            <a:avLst/>
          </a:prstGeom>
          <a:noFill/>
        </p:spPr>
        <p:txBody>
          <a:bodyPr wrap="none" rtlCol="0">
            <a:spAutoFit/>
          </a:bodyPr>
          <a:lstStyle/>
          <a:p>
            <a:r>
              <a:rPr lang="de-DE" sz="800" dirty="0">
                <a:latin typeface="Montserrat Light" panose="00000400000000000000" pitchFamily="2" charset="0"/>
              </a:rPr>
              <a:t>17.12.2024</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2" name="Grafik 1">
            <a:extLst>
              <a:ext uri="{FF2B5EF4-FFF2-40B4-BE49-F238E27FC236}">
                <a16:creationId xmlns:a16="http://schemas.microsoft.com/office/drawing/2014/main" id="{DECCF92E-6CAB-DF67-8467-3A9F4FE01129}"/>
              </a:ext>
            </a:extLst>
          </p:cNvPr>
          <p:cNvPicPr>
            <a:picLocks noChangeAspect="1"/>
          </p:cNvPicPr>
          <p:nvPr/>
        </p:nvPicPr>
        <p:blipFill>
          <a:blip r:embed="rId7"/>
          <a:stretch>
            <a:fillRect/>
          </a:stretch>
        </p:blipFill>
        <p:spPr>
          <a:xfrm>
            <a:off x="0" y="7428134"/>
            <a:ext cx="6858000" cy="2477865"/>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F0326B-7C1A-45A3-8DA0-69177D7DF157}">
  <ds:schemaRefs>
    <ds:schemaRef ds:uri="http://schemas.microsoft.com/sharepoint/v3/contenttype/forms"/>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 SemiBold</vt:lpstr>
      <vt:lpstr>FlexoSoft</vt:lpstr>
      <vt:lpstr>Calibri</vt:lpstr>
      <vt:lpstr>Wingdings 2</vt:lpstr>
      <vt:lpstr>Open Sans</vt:lpstr>
      <vt:lpstr>Montserrat Light</vt:lpstr>
      <vt:lpstr>Wingdings</vt:lpstr>
      <vt:lpstr>Arial</vt:lpstr>
      <vt:lpstr>Montserrat</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2024-12-18T13:42:00Z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