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p:scale>
          <a:sx n="200" d="100"/>
          <a:sy n="200" d="100"/>
        </p:scale>
        <p:origin x="294" y="744"/>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Kümmerle" userId="edb588ad-b118-44cb-93b6-335b967c9009" providerId="ADAL" clId="{6055671A-50BB-43B1-8535-2336391658ED}"/>
    <pc:docChg chg="custSel modSld">
      <pc:chgData name="Markus Kümmerle" userId="edb588ad-b118-44cb-93b6-335b967c9009" providerId="ADAL" clId="{6055671A-50BB-43B1-8535-2336391658ED}" dt="2025-01-24T09:24:11.880" v="16" actId="1076"/>
      <pc:docMkLst>
        <pc:docMk/>
      </pc:docMkLst>
      <pc:sldChg chg="addSp delSp modSp mod">
        <pc:chgData name="Markus Kümmerle" userId="edb588ad-b118-44cb-93b6-335b967c9009" providerId="ADAL" clId="{6055671A-50BB-43B1-8535-2336391658ED}" dt="2025-01-24T09:24:11.880" v="16" actId="1076"/>
        <pc:sldMkLst>
          <pc:docMk/>
          <pc:sldMk cId="753175953" sldId="2056"/>
        </pc:sldMkLst>
        <pc:spChg chg="mod">
          <ac:chgData name="Markus Kümmerle" userId="edb588ad-b118-44cb-93b6-335b967c9009" providerId="ADAL" clId="{6055671A-50BB-43B1-8535-2336391658ED}" dt="2025-01-24T09:17:48.040" v="9" actId="20577"/>
          <ac:spMkLst>
            <pc:docMk/>
            <pc:sldMk cId="753175953" sldId="2056"/>
            <ac:spMk id="12" creationId="{70463976-1354-BDDA-18A9-EEFA0BB1625A}"/>
          </ac:spMkLst>
        </pc:spChg>
        <pc:picChg chg="del">
          <ac:chgData name="Markus Kümmerle" userId="edb588ad-b118-44cb-93b6-335b967c9009" providerId="ADAL" clId="{6055671A-50BB-43B1-8535-2336391658ED}" dt="2025-01-24T09:23:39.946" v="10" actId="478"/>
          <ac:picMkLst>
            <pc:docMk/>
            <pc:sldMk cId="753175953" sldId="2056"/>
            <ac:picMk id="2" creationId="{DECCF92E-6CAB-DF67-8467-3A9F4FE01129}"/>
          </ac:picMkLst>
        </pc:picChg>
        <pc:picChg chg="add mod">
          <ac:chgData name="Markus Kümmerle" userId="edb588ad-b118-44cb-93b6-335b967c9009" providerId="ADAL" clId="{6055671A-50BB-43B1-8535-2336391658ED}" dt="2025-01-24T09:24:11.880" v="16" actId="1076"/>
          <ac:picMkLst>
            <pc:docMk/>
            <pc:sldMk cId="753175953" sldId="2056"/>
            <ac:picMk id="3" creationId="{F44F88F7-81A7-8F22-8638-21ACDF9A0CB2}"/>
          </ac:picMkLst>
        </pc:picChg>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pChg chg="mod">
          <ac:chgData name="Kümmerle, Markus" userId="edb588ad-b118-44cb-93b6-335b967c9009" providerId="ADAL" clId="{E7E46156-6837-4F04-A185-356A0A7796C6}" dt="2023-06-29T13:00:22.997" v="47" actId="20577"/>
          <ac:spMkLst>
            <pc:docMk/>
            <pc:sldMk cId="753175953" sldId="2056"/>
            <ac:spMk id="12" creationId="{70463976-1354-BDDA-18A9-EEFA0BB1625A}"/>
          </ac:spMkLst>
        </pc:spChg>
        <pc:picChg chg="add del mod">
          <ac:chgData name="Kümmerle, Markus" userId="edb588ad-b118-44cb-93b6-335b967c9009" providerId="ADAL" clId="{E7E46156-6837-4F04-A185-356A0A7796C6}" dt="2023-06-29T13:00:00.568" v="38" actId="478"/>
          <ac:picMkLst>
            <pc:docMk/>
            <pc:sldMk cId="753175953" sldId="2056"/>
            <ac:picMk id="3" creationId="{34C3BFD7-5E7C-A945-4430-9DE9B020B165}"/>
          </ac:picMkLst>
        </pc:picChg>
        <pc:picChg chg="add mod">
          <ac:chgData name="Kümmerle, Markus" userId="edb588ad-b118-44cb-93b6-335b967c9009" providerId="ADAL" clId="{E7E46156-6837-4F04-A185-356A0A7796C6}" dt="2023-06-29T13:00:16.638" v="43" actId="1076"/>
          <ac:picMkLst>
            <pc:docMk/>
            <pc:sldMk cId="753175953" sldId="2056"/>
            <ac:picMk id="4" creationId="{2435F677-751A-4227-1615-7D318BF161AA}"/>
          </ac:picMkLst>
        </pc:picChg>
        <pc:picChg chg="del">
          <ac:chgData name="Kümmerle, Markus" userId="edb588ad-b118-44cb-93b6-335b967c9009" providerId="ADAL" clId="{E7E46156-6837-4F04-A185-356A0A7796C6}" dt="2023-06-15T11:13:12.911" v="0" actId="478"/>
          <ac:picMkLst>
            <pc:docMk/>
            <pc:sldMk cId="753175953" sldId="2056"/>
            <ac:picMk id="4" creationId="{47123469-64DD-1633-9C1E-B92B7A8FA5A7}"/>
          </ac:picMkLst>
        </pc:picChg>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pChg chg="mod">
          <ac:chgData name="Kümmerle, Markus" userId="edb588ad-b118-44cb-93b6-335b967c9009" providerId="ADAL" clId="{FC68628B-62B9-4961-8677-68E52A74A40B}" dt="2023-04-15T16:56:14.477" v="40" actId="20577"/>
          <ac:spMkLst>
            <pc:docMk/>
            <pc:sldMk cId="753175953" sldId="2056"/>
            <ac:spMk id="12" creationId="{70463976-1354-BDDA-18A9-EEFA0BB1625A}"/>
          </ac:spMkLst>
        </pc:spChg>
        <pc:grpChg chg="del">
          <ac:chgData name="Kümmerle, Markus" userId="edb588ad-b118-44cb-93b6-335b967c9009" providerId="ADAL" clId="{FC68628B-62B9-4961-8677-68E52A74A40B}" dt="2023-04-15T16:54:10.085" v="0" actId="478"/>
          <ac:grpSpMkLst>
            <pc:docMk/>
            <pc:sldMk cId="753175953" sldId="2056"/>
            <ac:grpSpMk id="15" creationId="{BD40C319-4576-1EB7-330E-940110925E02}"/>
          </ac:grpSpMkLst>
        </pc:grpChg>
        <pc:grpChg chg="del">
          <ac:chgData name="Kümmerle, Markus" userId="edb588ad-b118-44cb-93b6-335b967c9009" providerId="ADAL" clId="{FC68628B-62B9-4961-8677-68E52A74A40B}" dt="2023-04-15T16:54:10.085" v="0" actId="478"/>
          <ac:grpSpMkLst>
            <pc:docMk/>
            <pc:sldMk cId="753175953" sldId="2056"/>
            <ac:grpSpMk id="25" creationId="{2F5F4159-2952-5418-6423-1914F826DEE7}"/>
          </ac:grpSpMkLst>
        </pc:grpChg>
        <pc:grpChg chg="del">
          <ac:chgData name="Kümmerle, Markus" userId="edb588ad-b118-44cb-93b6-335b967c9009" providerId="ADAL" clId="{FC68628B-62B9-4961-8677-68E52A74A40B}" dt="2023-04-15T16:54:10.085" v="0" actId="478"/>
          <ac:grpSpMkLst>
            <pc:docMk/>
            <pc:sldMk cId="753175953" sldId="2056"/>
            <ac:grpSpMk id="43" creationId="{66E6B3DC-A772-222F-9497-94DEB6CA970D}"/>
          </ac:grpSpMkLst>
        </pc:grpChg>
        <pc:grpChg chg="del">
          <ac:chgData name="Kümmerle, Markus" userId="edb588ad-b118-44cb-93b6-335b967c9009" providerId="ADAL" clId="{FC68628B-62B9-4961-8677-68E52A74A40B}" dt="2023-04-15T16:54:10.085" v="0" actId="478"/>
          <ac:grpSpMkLst>
            <pc:docMk/>
            <pc:sldMk cId="753175953" sldId="2056"/>
            <ac:grpSpMk id="54" creationId="{90CDDFD8-A635-99B2-B5A1-28A9351081A6}"/>
          </ac:grpSpMkLst>
        </pc:grpChg>
        <pc:grpChg chg="del">
          <ac:chgData name="Kümmerle, Markus" userId="edb588ad-b118-44cb-93b6-335b967c9009" providerId="ADAL" clId="{FC68628B-62B9-4961-8677-68E52A74A40B}" dt="2023-04-15T16:54:10.085" v="0" actId="478"/>
          <ac:grpSpMkLst>
            <pc:docMk/>
            <pc:sldMk cId="753175953" sldId="2056"/>
            <ac:grpSpMk id="65" creationId="{1275AAD3-369C-F8EA-508D-2F7C139D0BA5}"/>
          </ac:grpSpMkLst>
        </pc:grpChg>
        <pc:grpChg chg="del">
          <ac:chgData name="Kümmerle, Markus" userId="edb588ad-b118-44cb-93b6-335b967c9009" providerId="ADAL" clId="{FC68628B-62B9-4961-8677-68E52A74A40B}" dt="2023-04-15T16:54:10.085" v="0" actId="478"/>
          <ac:grpSpMkLst>
            <pc:docMk/>
            <pc:sldMk cId="753175953" sldId="2056"/>
            <ac:grpSpMk id="75" creationId="{43CA3EA6-6B46-E22E-7039-75C75AAA3FB4}"/>
          </ac:grpSpMkLst>
        </pc:grpChg>
        <pc:grpChg chg="del">
          <ac:chgData name="Kümmerle, Markus" userId="edb588ad-b118-44cb-93b6-335b967c9009" providerId="ADAL" clId="{FC68628B-62B9-4961-8677-68E52A74A40B}" dt="2023-04-15T16:54:10.085" v="0" actId="478"/>
          <ac:grpSpMkLst>
            <pc:docMk/>
            <pc:sldMk cId="753175953" sldId="2056"/>
            <ac:grpSpMk id="85" creationId="{A52B32B0-7FD0-B800-6BFC-6377A01C4E27}"/>
          </ac:grpSpMkLst>
        </pc:grpChg>
        <pc:picChg chg="add mod">
          <ac:chgData name="Kümmerle, Markus" userId="edb588ad-b118-44cb-93b6-335b967c9009" providerId="ADAL" clId="{FC68628B-62B9-4961-8677-68E52A74A40B}" dt="2023-04-15T16:56:02.002" v="35" actId="14100"/>
          <ac:picMkLst>
            <pc:docMk/>
            <pc:sldMk cId="753175953" sldId="2056"/>
            <ac:picMk id="3" creationId="{B1FDFB85-D31F-BB59-08AC-AAC44732343C}"/>
          </ac:picMkLst>
        </pc:picChg>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pChg chg="mod">
          <ac:chgData name="Kümmerle, Markus" userId="edb588ad-b118-44cb-93b6-335b967c9009" providerId="ADAL" clId="{34666427-7FCB-4FA7-A3B4-9E6503AF3227}" dt="2024-09-11T13:28:03.117" v="26" actId="20577"/>
          <ac:spMkLst>
            <pc:docMk/>
            <pc:sldMk cId="753175953" sldId="2056"/>
            <ac:spMk id="12" creationId="{70463976-1354-BDDA-18A9-EEFA0BB1625A}"/>
          </ac:spMkLst>
        </pc:spChg>
        <pc:picChg chg="add del mod">
          <ac:chgData name="Kümmerle, Markus" userId="edb588ad-b118-44cb-93b6-335b967c9009" providerId="ADAL" clId="{34666427-7FCB-4FA7-A3B4-9E6503AF3227}" dt="2024-09-11T13:24:58.317" v="15" actId="478"/>
          <ac:picMkLst>
            <pc:docMk/>
            <pc:sldMk cId="753175953" sldId="2056"/>
            <ac:picMk id="2" creationId="{4D1B7377-AA9A-D811-5416-833484973983}"/>
          </ac:picMkLst>
        </pc:picChg>
        <pc:picChg chg="del">
          <ac:chgData name="Kümmerle, Markus" userId="edb588ad-b118-44cb-93b6-335b967c9009" providerId="ADAL" clId="{34666427-7FCB-4FA7-A3B4-9E6503AF3227}" dt="2024-09-11T13:21:28.288" v="0" actId="478"/>
          <ac:picMkLst>
            <pc:docMk/>
            <pc:sldMk cId="753175953" sldId="2056"/>
            <ac:picMk id="3" creationId="{979A4C29-DD51-5CC7-4E6E-F575F59A39E2}"/>
          </ac:picMkLst>
        </pc:picChg>
        <pc:picChg chg="add mod">
          <ac:chgData name="Kümmerle, Markus" userId="edb588ad-b118-44cb-93b6-335b967c9009" providerId="ADAL" clId="{34666427-7FCB-4FA7-A3B4-9E6503AF3227}" dt="2024-09-11T13:29:06.421" v="31" actId="1035"/>
          <ac:picMkLst>
            <pc:docMk/>
            <pc:sldMk cId="753175953" sldId="2056"/>
            <ac:picMk id="15" creationId="{65489179-D576-67C4-FCC6-C7E5A5B75B40}"/>
          </ac:picMkLst>
        </pc:picChg>
      </pc:sldChg>
    </pc:docChg>
  </pc:docChgLst>
  <pc:docChgLst>
    <pc:chgData name="Kümmerle, Markus" userId="edb588ad-b118-44cb-93b6-335b967c9009" providerId="ADAL" clId="{D2DCF2E7-8E35-44EA-AF39-7F465D266750}"/>
    <pc:docChg chg="custSel modSld">
      <pc:chgData name="Kümmerle, Markus" userId="edb588ad-b118-44cb-93b6-335b967c9009" providerId="ADAL" clId="{D2DCF2E7-8E35-44EA-AF39-7F465D266750}" dt="2024-12-18T13:41:55.169" v="4" actId="14100"/>
      <pc:docMkLst>
        <pc:docMk/>
      </pc:docMkLst>
      <pc:sldChg chg="addSp delSp modSp mod">
        <pc:chgData name="Kümmerle, Markus" userId="edb588ad-b118-44cb-93b6-335b967c9009" providerId="ADAL" clId="{D2DCF2E7-8E35-44EA-AF39-7F465D266750}" dt="2024-12-18T13:41:55.169" v="4" actId="14100"/>
        <pc:sldMkLst>
          <pc:docMk/>
          <pc:sldMk cId="753175953" sldId="2056"/>
        </pc:sldMkLst>
        <pc:picChg chg="add mod">
          <ac:chgData name="Kümmerle, Markus" userId="edb588ad-b118-44cb-93b6-335b967c9009" providerId="ADAL" clId="{D2DCF2E7-8E35-44EA-AF39-7F465D266750}" dt="2024-12-18T13:41:55.169" v="4" actId="14100"/>
          <ac:picMkLst>
            <pc:docMk/>
            <pc:sldMk cId="753175953" sldId="2056"/>
            <ac:picMk id="2" creationId="{DECCF92E-6CAB-DF67-8467-3A9F4FE01129}"/>
          </ac:picMkLst>
        </pc:picChg>
        <pc:picChg chg="del">
          <ac:chgData name="Kümmerle, Markus" userId="edb588ad-b118-44cb-93b6-335b967c9009" providerId="ADAL" clId="{D2DCF2E7-8E35-44EA-AF39-7F465D266750}" dt="2024-12-18T13:41:40.743" v="0" actId="478"/>
          <ac:picMkLst>
            <pc:docMk/>
            <pc:sldMk cId="753175953" sldId="2056"/>
            <ac:picMk id="3" creationId="{010DBF70-74A2-EE62-076E-8F678C2687E9}"/>
          </ac:picMkLst>
        </pc:picChg>
      </pc:sldChg>
    </pc:docChg>
  </pc:docChgLst>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pChg chg="mod">
          <ac:chgData name="Kümmerle, Markus" userId="edb588ad-b118-44cb-93b6-335b967c9009" providerId="ADAL" clId="{70689628-A2CC-4A3A-9986-D50F656A5A10}" dt="2024-06-06T10:57:34.863" v="11" actId="20577"/>
          <ac:spMkLst>
            <pc:docMk/>
            <pc:sldMk cId="753175953" sldId="2056"/>
            <ac:spMk id="12" creationId="{70463976-1354-BDDA-18A9-EEFA0BB1625A}"/>
          </ac:spMkLst>
        </pc:spChg>
        <pc:picChg chg="add mod">
          <ac:chgData name="Kümmerle, Markus" userId="edb588ad-b118-44cb-93b6-335b967c9009" providerId="ADAL" clId="{70689628-A2CC-4A3A-9986-D50F656A5A10}" dt="2024-06-06T10:57:13.718" v="6" actId="14100"/>
          <ac:picMkLst>
            <pc:docMk/>
            <pc:sldMk cId="753175953" sldId="2056"/>
            <ac:picMk id="2" creationId="{7C8758F3-9862-F1DD-23AF-469CFC1A0C82}"/>
          </ac:picMkLst>
        </pc:picChg>
        <pc:picChg chg="del">
          <ac:chgData name="Kümmerle, Markus" userId="edb588ad-b118-44cb-93b6-335b967c9009" providerId="ADAL" clId="{70689628-A2CC-4A3A-9986-D50F656A5A10}" dt="2024-06-06T10:57:01.847" v="0" actId="478"/>
          <ac:picMkLst>
            <pc:docMk/>
            <pc:sldMk cId="753175953" sldId="2056"/>
            <ac:picMk id="3" creationId="{1C31E869-2AFA-1128-9EB5-0217EF39C0BE}"/>
          </ac:picMkLst>
        </pc:picChg>
      </pc:sldChg>
    </pc:docChg>
  </pc:docChgLst>
  <pc:docChgLst>
    <pc:chgData name="Kümmerle, Markus" userId="edb588ad-b118-44cb-93b6-335b967c9009" providerId="ADAL" clId="{686B896C-B9EC-4A9F-AB99-3B22A7E9F104}"/>
    <pc:docChg chg="custSel modSld">
      <pc:chgData name="Kümmerle, Markus" userId="edb588ad-b118-44cb-93b6-335b967c9009" providerId="ADAL" clId="{686B896C-B9EC-4A9F-AB99-3B22A7E9F104}" dt="2025-03-28T12:18:33.371" v="66" actId="20577"/>
      <pc:docMkLst>
        <pc:docMk/>
      </pc:docMkLst>
      <pc:sldChg chg="addSp delSp modSp mod">
        <pc:chgData name="Kümmerle, Markus" userId="edb588ad-b118-44cb-93b6-335b967c9009" providerId="ADAL" clId="{686B896C-B9EC-4A9F-AB99-3B22A7E9F104}" dt="2025-03-28T12:18:33.371" v="66" actId="20577"/>
        <pc:sldMkLst>
          <pc:docMk/>
          <pc:sldMk cId="753175953" sldId="2056"/>
        </pc:sldMkLst>
        <pc:spChg chg="mod">
          <ac:chgData name="Kümmerle, Markus" userId="edb588ad-b118-44cb-93b6-335b967c9009" providerId="ADAL" clId="{686B896C-B9EC-4A9F-AB99-3B22A7E9F104}" dt="2025-03-28T12:18:33.371" v="66" actId="20577"/>
          <ac:spMkLst>
            <pc:docMk/>
            <pc:sldMk cId="753175953" sldId="2056"/>
            <ac:spMk id="12" creationId="{70463976-1354-BDDA-18A9-EEFA0BB1625A}"/>
          </ac:spMkLst>
        </pc:spChg>
        <pc:picChg chg="del">
          <ac:chgData name="Kümmerle, Markus" userId="edb588ad-b118-44cb-93b6-335b967c9009" providerId="ADAL" clId="{686B896C-B9EC-4A9F-AB99-3B22A7E9F104}" dt="2025-03-28T12:17:42.163" v="0" actId="478"/>
          <ac:picMkLst>
            <pc:docMk/>
            <pc:sldMk cId="753175953" sldId="2056"/>
            <ac:picMk id="3" creationId="{CE02CC16-45F3-9610-EC2D-1BB0150DB6A7}"/>
          </ac:picMkLst>
        </pc:picChg>
        <pc:picChg chg="add mod">
          <ac:chgData name="Kümmerle, Markus" userId="edb588ad-b118-44cb-93b6-335b967c9009" providerId="ADAL" clId="{686B896C-B9EC-4A9F-AB99-3B22A7E9F104}" dt="2025-03-28T12:18:14.358" v="62" actId="1035"/>
          <ac:picMkLst>
            <pc:docMk/>
            <pc:sldMk cId="753175953" sldId="2056"/>
            <ac:picMk id="4" creationId="{7C05E50E-267E-7B2E-C99A-A5934E1C5E84}"/>
          </ac:picMkLst>
        </pc:picChg>
      </pc:sldChg>
    </pc:docChg>
  </pc:docChgLst>
  <pc:docChgLst>
    <pc:chgData name="Kümmerle, Markus" userId="edb588ad-b118-44cb-93b6-335b967c9009" providerId="ADAL" clId="{554DEC17-E8D2-4F38-A28A-51E6DB201773}"/>
    <pc:docChg chg="custSel modSld">
      <pc:chgData name="Kümmerle, Markus" userId="edb588ad-b118-44cb-93b6-335b967c9009" providerId="ADAL" clId="{554DEC17-E8D2-4F38-A28A-51E6DB201773}" dt="2025-02-28T09:44:42.540" v="88" actId="1035"/>
      <pc:docMkLst>
        <pc:docMk/>
      </pc:docMkLst>
      <pc:sldChg chg="addSp delSp modSp mod">
        <pc:chgData name="Kümmerle, Markus" userId="edb588ad-b118-44cb-93b6-335b967c9009" providerId="ADAL" clId="{554DEC17-E8D2-4F38-A28A-51E6DB201773}" dt="2025-02-28T09:44:42.540" v="88" actId="1035"/>
        <pc:sldMkLst>
          <pc:docMk/>
          <pc:sldMk cId="753175953" sldId="2056"/>
        </pc:sldMkLst>
        <pc:spChg chg="mod">
          <ac:chgData name="Kümmerle, Markus" userId="edb588ad-b118-44cb-93b6-335b967c9009" providerId="ADAL" clId="{554DEC17-E8D2-4F38-A28A-51E6DB201773}" dt="2025-02-28T09:42:09.302" v="17" actId="20577"/>
          <ac:spMkLst>
            <pc:docMk/>
            <pc:sldMk cId="753175953" sldId="2056"/>
            <ac:spMk id="12" creationId="{70463976-1354-BDDA-18A9-EEFA0BB1625A}"/>
          </ac:spMkLst>
        </pc:spChg>
        <pc:picChg chg="add del mod">
          <ac:chgData name="Kümmerle, Markus" userId="edb588ad-b118-44cb-93b6-335b967c9009" providerId="ADAL" clId="{554DEC17-E8D2-4F38-A28A-51E6DB201773}" dt="2025-02-22T14:51:03.522" v="12" actId="478"/>
          <ac:picMkLst>
            <pc:docMk/>
            <pc:sldMk cId="753175953" sldId="2056"/>
            <ac:picMk id="2" creationId="{1B28B980-C589-EC84-1FAA-EA3635B4268C}"/>
          </ac:picMkLst>
        </pc:picChg>
        <pc:picChg chg="add mod">
          <ac:chgData name="Kümmerle, Markus" userId="edb588ad-b118-44cb-93b6-335b967c9009" providerId="ADAL" clId="{554DEC17-E8D2-4F38-A28A-51E6DB201773}" dt="2025-02-28T09:44:42.540" v="88" actId="1035"/>
          <ac:picMkLst>
            <pc:docMk/>
            <pc:sldMk cId="753175953" sldId="2056"/>
            <ac:picMk id="3" creationId="{CE02CC16-45F3-9610-EC2D-1BB0150DB6A7}"/>
          </ac:picMkLst>
        </pc:picChg>
        <pc:picChg chg="del">
          <ac:chgData name="Kümmerle, Markus" userId="edb588ad-b118-44cb-93b6-335b967c9009" providerId="ADAL" clId="{554DEC17-E8D2-4F38-A28A-51E6DB201773}" dt="2025-02-22T14:51:20.249" v="14" actId="478"/>
          <ac:picMkLst>
            <pc:docMk/>
            <pc:sldMk cId="753175953" sldId="2056"/>
            <ac:picMk id="3" creationId="{F44F88F7-81A7-8F22-8638-21ACDF9A0CB2}"/>
          </ac:picMkLst>
        </pc:picChg>
        <pc:picChg chg="add del mod">
          <ac:chgData name="Kümmerle, Markus" userId="edb588ad-b118-44cb-93b6-335b967c9009" providerId="ADAL" clId="{554DEC17-E8D2-4F38-A28A-51E6DB201773}" dt="2025-02-28T09:44:33.526" v="18" actId="478"/>
          <ac:picMkLst>
            <pc:docMk/>
            <pc:sldMk cId="753175953" sldId="2056"/>
            <ac:picMk id="15" creationId="{CA90E277-F6CB-1BFD-13B0-04AC28A8AFC0}"/>
          </ac:picMkLst>
        </pc:picChg>
      </pc:sldChg>
    </pc:docChg>
  </pc:docChgLst>
  <pc:docChgLst>
    <pc:chgData name="Markus Kümmerle" userId="edb588ad-b118-44cb-93b6-335b967c9009" providerId="ADAL" clId="{D2DCF2E7-8E35-44EA-AF39-7F465D266750}"/>
    <pc:docChg chg="custSel modSld">
      <pc:chgData name="Markus Kümmerle" userId="edb588ad-b118-44cb-93b6-335b967c9009" providerId="ADAL" clId="{D2DCF2E7-8E35-44EA-AF39-7F465D266750}" dt="2024-12-17T13:38:41.904" v="14" actId="1076"/>
      <pc:docMkLst>
        <pc:docMk/>
      </pc:docMkLst>
      <pc:sldChg chg="addSp delSp modSp mod">
        <pc:chgData name="Markus Kümmerle" userId="edb588ad-b118-44cb-93b6-335b967c9009" providerId="ADAL" clId="{D2DCF2E7-8E35-44EA-AF39-7F465D266750}" dt="2024-12-17T13:38:41.904" v="14" actId="1076"/>
        <pc:sldMkLst>
          <pc:docMk/>
          <pc:sldMk cId="753175953" sldId="2056"/>
        </pc:sldMkLst>
        <pc:spChg chg="mod">
          <ac:chgData name="Markus Kümmerle" userId="edb588ad-b118-44cb-93b6-335b967c9009" providerId="ADAL" clId="{D2DCF2E7-8E35-44EA-AF39-7F465D266750}" dt="2024-12-17T13:35:34.875" v="7" actId="20577"/>
          <ac:spMkLst>
            <pc:docMk/>
            <pc:sldMk cId="753175953" sldId="2056"/>
            <ac:spMk id="12" creationId="{70463976-1354-BDDA-18A9-EEFA0BB1625A}"/>
          </ac:spMkLst>
        </pc:spChg>
        <pc:picChg chg="del">
          <ac:chgData name="Markus Kümmerle" userId="edb588ad-b118-44cb-93b6-335b967c9009" providerId="ADAL" clId="{D2DCF2E7-8E35-44EA-AF39-7F465D266750}" dt="2024-12-17T13:38:18.683" v="8" actId="478"/>
          <ac:picMkLst>
            <pc:docMk/>
            <pc:sldMk cId="753175953" sldId="2056"/>
            <ac:picMk id="2" creationId="{9A8879A2-373D-FBD1-63D7-B6B0D885E516}"/>
          </ac:picMkLst>
        </pc:picChg>
        <pc:picChg chg="add mod">
          <ac:chgData name="Markus Kümmerle" userId="edb588ad-b118-44cb-93b6-335b967c9009" providerId="ADAL" clId="{D2DCF2E7-8E35-44EA-AF39-7F465D266750}" dt="2024-12-17T13:38:41.904" v="14" actId="1076"/>
          <ac:picMkLst>
            <pc:docMk/>
            <pc:sldMk cId="753175953" sldId="2056"/>
            <ac:picMk id="3" creationId="{010DBF70-74A2-EE62-076E-8F678C2687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28.03.2025</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a:latin typeface="Montserrat Light" panose="00000400000000000000" pitchFamily="2" charset="0"/>
              </a:rPr>
              <a:t>CAMARA </a:t>
            </a:r>
            <a:r>
              <a:rPr lang="de-DE" sz="1000" err="1">
                <a:latin typeface="Montserrat Light" panose="00000400000000000000" pitchFamily="2" charset="0"/>
              </a:rPr>
              <a:t>is</a:t>
            </a:r>
            <a:r>
              <a:rPr lang="de-DE" sz="1000">
                <a:latin typeface="Montserrat Light" panose="00000400000000000000" pitchFamily="2" charset="0"/>
              </a:rPr>
              <a:t> an open source </a:t>
            </a:r>
            <a:r>
              <a:rPr lang="de-DE" sz="1000" err="1">
                <a:latin typeface="Montserrat Light" panose="00000400000000000000" pitchFamily="2" charset="0"/>
              </a:rPr>
              <a:t>project</a:t>
            </a:r>
            <a:r>
              <a:rPr lang="de-DE" sz="1000">
                <a:latin typeface="Montserrat Light" panose="00000400000000000000" pitchFamily="2" charset="0"/>
              </a:rPr>
              <a:t> </a:t>
            </a:r>
            <a:r>
              <a:rPr lang="de-DE" sz="1000" err="1">
                <a:latin typeface="Montserrat Light" panose="00000400000000000000" pitchFamily="2" charset="0"/>
              </a:rPr>
              <a:t>within</a:t>
            </a:r>
            <a:r>
              <a:rPr lang="de-DE" sz="1000">
                <a:latin typeface="Montserrat Light" panose="00000400000000000000" pitchFamily="2" charset="0"/>
              </a:rPr>
              <a:t> Linux </a:t>
            </a:r>
            <a:r>
              <a:rPr lang="de-DE" sz="1000" err="1">
                <a:latin typeface="Montserrat Light" panose="00000400000000000000" pitchFamily="2" charset="0"/>
              </a:rPr>
              <a:t>Foundation</a:t>
            </a:r>
            <a:r>
              <a:rPr lang="de-DE" sz="1000">
                <a:latin typeface="Montserrat Light" panose="00000400000000000000" pitchFamily="2" charset="0"/>
              </a:rPr>
              <a:t>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define</a:t>
            </a:r>
            <a:r>
              <a:rPr lang="de-DE" sz="1000">
                <a:latin typeface="Montserrat Light" panose="00000400000000000000" pitchFamily="2" charset="0"/>
              </a:rPr>
              <a:t>, </a:t>
            </a:r>
            <a:r>
              <a:rPr lang="de-DE" sz="1000" err="1">
                <a:latin typeface="Montserrat Light" panose="00000400000000000000" pitchFamily="2" charset="0"/>
              </a:rPr>
              <a:t>develop</a:t>
            </a:r>
            <a:r>
              <a:rPr lang="de-DE" sz="1000">
                <a:latin typeface="Montserrat Light" panose="00000400000000000000" pitchFamily="2" charset="0"/>
              </a:rPr>
              <a:t> and </a:t>
            </a:r>
            <a:r>
              <a:rPr lang="de-DE" sz="1000" err="1">
                <a:latin typeface="Montserrat Light" panose="00000400000000000000" pitchFamily="2" charset="0"/>
              </a:rPr>
              <a:t>test</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APIs. CAMARA </a:t>
            </a:r>
            <a:r>
              <a:rPr lang="de-DE" sz="1000" err="1">
                <a:latin typeface="Montserrat Light" panose="00000400000000000000" pitchFamily="2" charset="0"/>
              </a:rPr>
              <a:t>works</a:t>
            </a:r>
            <a:r>
              <a:rPr lang="de-DE" sz="1000">
                <a:latin typeface="Montserrat Light" panose="00000400000000000000" pitchFamily="2" charset="0"/>
              </a:rPr>
              <a:t> in </a:t>
            </a:r>
            <a:r>
              <a:rPr lang="de-DE" sz="1000" err="1">
                <a:latin typeface="Montserrat Light" panose="00000400000000000000" pitchFamily="2" charset="0"/>
              </a:rPr>
              <a:t>close</a:t>
            </a:r>
            <a:r>
              <a:rPr lang="de-DE" sz="1000">
                <a:latin typeface="Montserrat Light" panose="00000400000000000000" pitchFamily="2" charset="0"/>
              </a:rPr>
              <a:t> </a:t>
            </a:r>
            <a:r>
              <a:rPr lang="de-DE" sz="1000" err="1">
                <a:latin typeface="Montserrat Light" panose="00000400000000000000" pitchFamily="2" charset="0"/>
              </a:rPr>
              <a:t>collaboration</a:t>
            </a:r>
            <a:r>
              <a:rPr lang="de-DE" sz="1000">
                <a:latin typeface="Montserrat Light" panose="00000400000000000000" pitchFamily="2" charset="0"/>
              </a:rPr>
              <a:t> </a:t>
            </a:r>
            <a:r>
              <a:rPr lang="de-DE" sz="1000" err="1">
                <a:latin typeface="Montserrat Light" panose="00000400000000000000" pitchFamily="2" charset="0"/>
              </a:rPr>
              <a:t>with</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GSMA Operator </a:t>
            </a:r>
            <a:r>
              <a:rPr lang="de-DE" sz="1000" err="1">
                <a:latin typeface="Montserrat Light" panose="00000400000000000000" pitchFamily="2" charset="0"/>
              </a:rPr>
              <a:t>Platform</a:t>
            </a:r>
            <a:r>
              <a:rPr lang="de-DE" sz="1000">
                <a:latin typeface="Montserrat Light" panose="00000400000000000000" pitchFamily="2" charset="0"/>
              </a:rPr>
              <a:t> Group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align</a:t>
            </a:r>
            <a:r>
              <a:rPr lang="de-DE" sz="1000">
                <a:latin typeface="Montserrat Light" panose="00000400000000000000" pitchFamily="2" charset="0"/>
              </a:rPr>
              <a:t> API </a:t>
            </a:r>
            <a:r>
              <a:rPr lang="de-DE" sz="1000" err="1">
                <a:latin typeface="Montserrat Light" panose="00000400000000000000" pitchFamily="2" charset="0"/>
              </a:rPr>
              <a:t>requirements</a:t>
            </a:r>
            <a:r>
              <a:rPr lang="de-DE" sz="1000">
                <a:latin typeface="Montserrat Light" panose="00000400000000000000" pitchFamily="2" charset="0"/>
              </a:rPr>
              <a:t> and publish API </a:t>
            </a:r>
            <a:r>
              <a:rPr lang="de-DE" sz="1000" err="1">
                <a:latin typeface="Montserrat Light" panose="00000400000000000000" pitchFamily="2" charset="0"/>
              </a:rPr>
              <a:t>definitions</a:t>
            </a:r>
            <a:r>
              <a:rPr lang="de-DE" sz="1000">
                <a:latin typeface="Montserrat Light" panose="00000400000000000000" pitchFamily="2" charset="0"/>
              </a:rPr>
              <a:t> and APIs.</a:t>
            </a:r>
            <a:r>
              <a:rPr lang="en-US" sz="100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631216"/>
          </a:xfrm>
          <a:prstGeom prst="rect">
            <a:avLst/>
          </a:prstGeom>
          <a:noFill/>
        </p:spPr>
        <p:txBody>
          <a:bodyPr wrap="square" rtlCol="0">
            <a:spAutoFit/>
          </a:bodyPr>
          <a:lstStyle/>
          <a:p>
            <a:r>
              <a:rPr lang="en-US" sz="1000" dirty="0">
                <a:latin typeface="Montserrat Light" panose="00000400000000000000" pitchFamily="2" charset="0"/>
              </a:rPr>
              <a:t>Abstraction from Network APIs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708848" cy="215444"/>
          </a:xfrm>
          <a:prstGeom prst="rect">
            <a:avLst/>
          </a:prstGeom>
          <a:noFill/>
        </p:spPr>
        <p:txBody>
          <a:bodyPr wrap="none" rtlCol="0">
            <a:spAutoFit/>
          </a:bodyPr>
          <a:lstStyle/>
          <a:p>
            <a:r>
              <a:rPr lang="de-DE" sz="800">
                <a:latin typeface="Montserrat Light" panose="00000400000000000000" pitchFamily="2" charset="0"/>
              </a:rPr>
              <a:t>27.03.2025</a:t>
            </a:r>
            <a:endParaRPr lang="de-DE" sz="800" dirty="0">
              <a:latin typeface="Montserrat Light" panose="00000400000000000000" pitchFamily="2" charset="0"/>
            </a:endParaRP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4" name="Grafik 3">
            <a:extLst>
              <a:ext uri="{FF2B5EF4-FFF2-40B4-BE49-F238E27FC236}">
                <a16:creationId xmlns:a16="http://schemas.microsoft.com/office/drawing/2014/main" id="{7C05E50E-267E-7B2E-C99A-A5934E1C5E84}"/>
              </a:ext>
            </a:extLst>
          </p:cNvPr>
          <p:cNvPicPr>
            <a:picLocks noChangeAspect="1"/>
          </p:cNvPicPr>
          <p:nvPr/>
        </p:nvPicPr>
        <p:blipFill>
          <a:blip r:embed="rId7"/>
          <a:stretch>
            <a:fillRect/>
          </a:stretch>
        </p:blipFill>
        <p:spPr>
          <a:xfrm>
            <a:off x="0" y="7640432"/>
            <a:ext cx="6858000" cy="2194259"/>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9" ma:contentTypeDescription="Ein neues Dokument erstellen." ma:contentTypeScope="" ma:versionID="13ad816330f46bab1ab8587ed50d3990">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8882ae1798fdd31abf262c7e01bcc7b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Props1.xml><?xml version="1.0" encoding="utf-8"?>
<ds:datastoreItem xmlns:ds="http://schemas.openxmlformats.org/officeDocument/2006/customXml" ds:itemID="{5452D58F-233A-42AE-B2B3-28FCE2B5A758}"/>
</file>

<file path=customXml/itemProps2.xml><?xml version="1.0" encoding="utf-8"?>
<ds:datastoreItem xmlns:ds="http://schemas.openxmlformats.org/officeDocument/2006/customXml" ds:itemID="{61F0326B-7C1A-45A3-8DA0-69177D7DF157}">
  <ds:schemaRefs>
    <ds:schemaRef ds:uri="http://schemas.microsoft.com/sharepoint/v3/contenttype/forms"/>
  </ds:schemaRefs>
</ds:datastoreItem>
</file>

<file path=customXml/itemProps3.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Montserrat Light</vt:lpstr>
      <vt:lpstr>Open Sans</vt:lpstr>
      <vt:lpstr>Arial</vt:lpstr>
      <vt:lpstr>Calibri</vt:lpstr>
      <vt:lpstr>FlexoSoft</vt:lpstr>
      <vt:lpstr>Montserrat SemiBold</vt:lpstr>
      <vt:lpstr>Montserrat</vt:lpstr>
      <vt:lpstr>Wingdings</vt:lpstr>
      <vt:lpstr>Wingdings 2</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21</cp:revision>
  <cp:lastPrinted>2024-08-09T14:32:42Z</cp:lastPrinted>
  <dcterms:created xsi:type="dcterms:W3CDTF">2023-03-22T17:04:48Z</dcterms:created>
  <dcterms:modified xsi:type="dcterms:W3CDTF">2025-03-28T12:18:35Z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