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6"/>
  </p:notesMasterIdLst>
  <p:sldIdLst>
    <p:sldId id="2056" r:id="rId5"/>
  </p:sldIdLst>
  <p:sldSz cx="6858000" cy="9906000" type="A4"/>
  <p:notesSz cx="7104063" cy="10234613"/>
  <p:embeddedFontLst>
    <p:embeddedFont>
      <p:font typeface="FlexoSoft" panose="020B0604020202020204" charset="0"/>
      <p:regular r:id="rId7"/>
      <p:bold r:id="rId8"/>
      <p:italic r:id="rId9"/>
      <p:boldItalic r:id="rId10"/>
    </p:embeddedFont>
    <p:embeddedFont>
      <p:font typeface="Montserrat" panose="00000500000000000000" charset="0"/>
      <p:regular r:id="rId11"/>
      <p:bold r:id="rId12"/>
      <p:italic r:id="rId13"/>
      <p:boldItalic r:id="rId14"/>
    </p:embeddedFont>
    <p:embeddedFont>
      <p:font typeface="Montserrat Light" panose="00000400000000000000" charset="0"/>
      <p:regular r:id="rId15"/>
      <p:bold r:id="rId16"/>
      <p:italic r:id="rId17"/>
      <p:boldItalic r:id="rId18"/>
    </p:embeddedFont>
    <p:embeddedFont>
      <p:font typeface="Montserrat SemiBold" panose="00000700000000000000" charset="0"/>
      <p:regular r:id="rId19"/>
      <p:bold r:id="rId20"/>
      <p:italic r:id="rId21"/>
      <p:boldItalic r:id="rId22"/>
    </p:embeddedFont>
    <p:embeddedFont>
      <p:font typeface="Wingdings 2" panose="05020102010507070707" pitchFamily="18" charset="2"/>
      <p:regular r:id="rId23"/>
    </p:embeddedFont>
  </p:embeddedFontLst>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C964C34-E9F5-4320-A6FA-D1BDB512744B}">
          <p14:sldIdLst>
            <p14:sldId id="2056"/>
          </p14:sldIdLst>
        </p14:section>
      </p14:sectionLst>
    </p:ex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BF3"/>
    <a:srgbClr val="122769"/>
    <a:srgbClr val="014651"/>
    <a:srgbClr val="000620"/>
    <a:srgbClr val="004750"/>
    <a:srgbClr val="37FFFD"/>
    <a:srgbClr val="FFFFFF"/>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B896C-B9EC-4A9F-AB99-3B22A7E9F104}" v="1" dt="2025-08-05T13:02:10.45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94"/>
  </p:normalViewPr>
  <p:slideViewPr>
    <p:cSldViewPr snapToGrid="0">
      <p:cViewPr>
        <p:scale>
          <a:sx n="140" d="100"/>
          <a:sy n="140" d="100"/>
        </p:scale>
        <p:origin x="1650" y="264"/>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us Kümmerle" userId="edb588ad-b118-44cb-93b6-335b967c9009" providerId="ADAL" clId="{6055671A-50BB-43B1-8535-2336391658ED}"/>
    <pc:docChg chg="custSel modSld">
      <pc:chgData name="Markus Kümmerle" userId="edb588ad-b118-44cb-93b6-335b967c9009" providerId="ADAL" clId="{6055671A-50BB-43B1-8535-2336391658ED}" dt="2025-01-24T09:24:11.880" v="16" actId="1076"/>
      <pc:docMkLst>
        <pc:docMk/>
      </pc:docMkLst>
      <pc:sldChg chg="addSp delSp modSp mod">
        <pc:chgData name="Markus Kümmerle" userId="edb588ad-b118-44cb-93b6-335b967c9009" providerId="ADAL" clId="{6055671A-50BB-43B1-8535-2336391658ED}" dt="2025-01-24T09:24:11.880" v="16" actId="1076"/>
        <pc:sldMkLst>
          <pc:docMk/>
          <pc:sldMk cId="753175953" sldId="2056"/>
        </pc:sldMkLst>
      </pc:sldChg>
    </pc:docChg>
  </pc:docChgLst>
  <pc:docChgLst>
    <pc:chgData name="Kümmerle, Markus" userId="edb588ad-b118-44cb-93b6-335b967c9009" providerId="ADAL" clId="{E7E46156-6837-4F04-A185-356A0A7796C6}"/>
    <pc:docChg chg="custSel modSld">
      <pc:chgData name="Kümmerle, Markus" userId="edb588ad-b118-44cb-93b6-335b967c9009" providerId="ADAL" clId="{E7E46156-6837-4F04-A185-356A0A7796C6}" dt="2023-06-29T13:00:22.997" v="47" actId="20577"/>
      <pc:docMkLst>
        <pc:docMk/>
      </pc:docMkLst>
      <pc:sldChg chg="addSp delSp modSp mod">
        <pc:chgData name="Kümmerle, Markus" userId="edb588ad-b118-44cb-93b6-335b967c9009" providerId="ADAL" clId="{E7E46156-6837-4F04-A185-356A0A7796C6}" dt="2023-06-29T13:00:22.997" v="47" actId="20577"/>
        <pc:sldMkLst>
          <pc:docMk/>
          <pc:sldMk cId="753175953" sldId="2056"/>
        </pc:sldMkLst>
      </pc:sldChg>
    </pc:docChg>
  </pc:docChgLst>
  <pc:docChgLst>
    <pc:chgData name="Kümmerle, Markus" userId="edb588ad-b118-44cb-93b6-335b967c9009" providerId="ADAL" clId="{FC68628B-62B9-4961-8677-68E52A74A40B}"/>
    <pc:docChg chg="undo modSld">
      <pc:chgData name="Kümmerle, Markus" userId="edb588ad-b118-44cb-93b6-335b967c9009" providerId="ADAL" clId="{FC68628B-62B9-4961-8677-68E52A74A40B}" dt="2023-04-15T16:56:14.477" v="40" actId="20577"/>
      <pc:docMkLst>
        <pc:docMk/>
      </pc:docMkLst>
      <pc:sldChg chg="addSp delSp modSp mod">
        <pc:chgData name="Kümmerle, Markus" userId="edb588ad-b118-44cb-93b6-335b967c9009" providerId="ADAL" clId="{FC68628B-62B9-4961-8677-68E52A74A40B}" dt="2023-04-15T16:56:14.477" v="40" actId="20577"/>
        <pc:sldMkLst>
          <pc:docMk/>
          <pc:sldMk cId="753175953" sldId="2056"/>
        </pc:sldMkLst>
      </pc:sldChg>
    </pc:docChg>
  </pc:docChgLst>
  <pc:docChgLst>
    <pc:chgData name="Kümmerle, Markus" userId="edb588ad-b118-44cb-93b6-335b967c9009" providerId="ADAL" clId="{34666427-7FCB-4FA7-A3B4-9E6503AF3227}"/>
    <pc:docChg chg="custSel modSld">
      <pc:chgData name="Kümmerle, Markus" userId="edb588ad-b118-44cb-93b6-335b967c9009" providerId="ADAL" clId="{34666427-7FCB-4FA7-A3B4-9E6503AF3227}" dt="2024-09-11T13:29:06.421" v="31" actId="1035"/>
      <pc:docMkLst>
        <pc:docMk/>
      </pc:docMkLst>
      <pc:sldChg chg="addSp delSp modSp mod">
        <pc:chgData name="Kümmerle, Markus" userId="edb588ad-b118-44cb-93b6-335b967c9009" providerId="ADAL" clId="{34666427-7FCB-4FA7-A3B4-9E6503AF3227}" dt="2024-09-11T13:29:06.421" v="31" actId="1035"/>
        <pc:sldMkLst>
          <pc:docMk/>
          <pc:sldMk cId="753175953" sldId="2056"/>
        </pc:sldMkLst>
      </pc:sldChg>
    </pc:docChg>
  </pc:docChgLst>
  <pc:docChgLst>
    <pc:chgData name="Kümmerle, Markus" userId="edb588ad-b118-44cb-93b6-335b967c9009" providerId="ADAL" clId="{D2DCF2E7-8E35-44EA-AF39-7F465D266750}"/>
    <pc:docChg chg="custSel modSld">
      <pc:chgData name="Kümmerle, Markus" userId="edb588ad-b118-44cb-93b6-335b967c9009" providerId="ADAL" clId="{D2DCF2E7-8E35-44EA-AF39-7F465D266750}" dt="2024-12-18T13:41:55.169" v="4" actId="14100"/>
      <pc:docMkLst>
        <pc:docMk/>
      </pc:docMkLst>
      <pc:sldChg chg="addSp delSp modSp mod">
        <pc:chgData name="Kümmerle, Markus" userId="edb588ad-b118-44cb-93b6-335b967c9009" providerId="ADAL" clId="{D2DCF2E7-8E35-44EA-AF39-7F465D266750}" dt="2024-12-18T13:41:55.169" v="4" actId="14100"/>
        <pc:sldMkLst>
          <pc:docMk/>
          <pc:sldMk cId="753175953" sldId="2056"/>
        </pc:sldMkLst>
      </pc:sldChg>
    </pc:docChg>
  </pc:docChgLst>
  <pc:docChgLst>
    <pc:chgData name="Kümmerle, Markus" userId="edb588ad-b118-44cb-93b6-335b967c9009" providerId="ADAL" clId="{70689628-A2CC-4A3A-9986-D50F656A5A10}"/>
    <pc:docChg chg="custSel modSld">
      <pc:chgData name="Kümmerle, Markus" userId="edb588ad-b118-44cb-93b6-335b967c9009" providerId="ADAL" clId="{70689628-A2CC-4A3A-9986-D50F656A5A10}" dt="2024-06-06T10:57:34.863" v="11" actId="20577"/>
      <pc:docMkLst>
        <pc:docMk/>
      </pc:docMkLst>
      <pc:sldChg chg="addSp delSp modSp mod">
        <pc:chgData name="Kümmerle, Markus" userId="edb588ad-b118-44cb-93b6-335b967c9009" providerId="ADAL" clId="{70689628-A2CC-4A3A-9986-D50F656A5A10}" dt="2024-06-06T10:57:34.863" v="11" actId="20577"/>
        <pc:sldMkLst>
          <pc:docMk/>
          <pc:sldMk cId="753175953" sldId="2056"/>
        </pc:sldMkLst>
      </pc:sldChg>
    </pc:docChg>
  </pc:docChgLst>
  <pc:docChgLst>
    <pc:chgData name="Kümmerle, Markus" userId="edb588ad-b118-44cb-93b6-335b967c9009" providerId="ADAL" clId="{686B896C-B9EC-4A9F-AB99-3B22A7E9F104}"/>
    <pc:docChg chg="custSel modSld">
      <pc:chgData name="Kümmerle, Markus" userId="edb588ad-b118-44cb-93b6-335b967c9009" providerId="ADAL" clId="{686B896C-B9EC-4A9F-AB99-3B22A7E9F104}" dt="2025-10-28T16:56:56.384" v="272" actId="20577"/>
      <pc:docMkLst>
        <pc:docMk/>
      </pc:docMkLst>
      <pc:sldChg chg="addSp delSp modSp mod">
        <pc:chgData name="Kümmerle, Markus" userId="edb588ad-b118-44cb-93b6-335b967c9009" providerId="ADAL" clId="{686B896C-B9EC-4A9F-AB99-3B22A7E9F104}" dt="2025-10-28T16:56:56.384" v="272" actId="20577"/>
        <pc:sldMkLst>
          <pc:docMk/>
          <pc:sldMk cId="753175953" sldId="2056"/>
        </pc:sldMkLst>
        <pc:spChg chg="mod">
          <ac:chgData name="Kümmerle, Markus" userId="edb588ad-b118-44cb-93b6-335b967c9009" providerId="ADAL" clId="{686B896C-B9EC-4A9F-AB99-3B22A7E9F104}" dt="2025-10-28T16:56:56.384" v="272" actId="20577"/>
          <ac:spMkLst>
            <pc:docMk/>
            <pc:sldMk cId="753175953" sldId="2056"/>
            <ac:spMk id="12" creationId="{70463976-1354-BDDA-18A9-EEFA0BB1625A}"/>
          </ac:spMkLst>
        </pc:spChg>
        <pc:picChg chg="add mod">
          <ac:chgData name="Kümmerle, Markus" userId="edb588ad-b118-44cb-93b6-335b967c9009" providerId="ADAL" clId="{686B896C-B9EC-4A9F-AB99-3B22A7E9F104}" dt="2025-10-28T16:22:19.431" v="268" actId="14100"/>
          <ac:picMkLst>
            <pc:docMk/>
            <pc:sldMk cId="753175953" sldId="2056"/>
            <ac:picMk id="3" creationId="{1679701D-E316-649F-0951-17E824D1E138}"/>
          </ac:picMkLst>
        </pc:picChg>
        <pc:picChg chg="add del mod">
          <ac:chgData name="Kümmerle, Markus" userId="edb588ad-b118-44cb-93b6-335b967c9009" providerId="ADAL" clId="{686B896C-B9EC-4A9F-AB99-3B22A7E9F104}" dt="2025-10-28T16:21:51.579" v="255" actId="478"/>
          <ac:picMkLst>
            <pc:docMk/>
            <pc:sldMk cId="753175953" sldId="2056"/>
            <ac:picMk id="4" creationId="{ABC7A9B6-EE31-3CF8-766F-57BA51C7749B}"/>
          </ac:picMkLst>
        </pc:picChg>
      </pc:sldChg>
    </pc:docChg>
  </pc:docChgLst>
  <pc:docChgLst>
    <pc:chgData name="Kümmerle, Markus" userId="edb588ad-b118-44cb-93b6-335b967c9009" providerId="ADAL" clId="{554DEC17-E8D2-4F38-A28A-51E6DB201773}"/>
    <pc:docChg chg="custSel modSld">
      <pc:chgData name="Kümmerle, Markus" userId="edb588ad-b118-44cb-93b6-335b967c9009" providerId="ADAL" clId="{554DEC17-E8D2-4F38-A28A-51E6DB201773}" dt="2025-02-28T09:44:42.540" v="88" actId="1035"/>
      <pc:docMkLst>
        <pc:docMk/>
      </pc:docMkLst>
      <pc:sldChg chg="addSp delSp modSp mod">
        <pc:chgData name="Kümmerle, Markus" userId="edb588ad-b118-44cb-93b6-335b967c9009" providerId="ADAL" clId="{554DEC17-E8D2-4F38-A28A-51E6DB201773}" dt="2025-02-28T09:44:42.540" v="88" actId="1035"/>
        <pc:sldMkLst>
          <pc:docMk/>
          <pc:sldMk cId="753175953" sldId="2056"/>
        </pc:sldMkLst>
      </pc:sldChg>
    </pc:docChg>
  </pc:docChgLst>
  <pc:docChgLst>
    <pc:chgData name="Markus Kümmerle" userId="edb588ad-b118-44cb-93b6-335b967c9009" providerId="ADAL" clId="{D2DCF2E7-8E35-44EA-AF39-7F465D266750}"/>
    <pc:docChg chg="custSel modSld">
      <pc:chgData name="Markus Kümmerle" userId="edb588ad-b118-44cb-93b6-335b967c9009" providerId="ADAL" clId="{D2DCF2E7-8E35-44EA-AF39-7F465D266750}" dt="2024-12-17T13:38:41.904" v="14" actId="1076"/>
      <pc:docMkLst>
        <pc:docMk/>
      </pc:docMkLst>
      <pc:sldChg chg="addSp delSp modSp mod">
        <pc:chgData name="Markus Kümmerle" userId="edb588ad-b118-44cb-93b6-335b967c9009" providerId="ADAL" clId="{D2DCF2E7-8E35-44EA-AF39-7F465D266750}" dt="2024-12-17T13:38:41.904" v="14" actId="1076"/>
        <pc:sldMkLst>
          <pc:docMk/>
          <pc:sldMk cId="753175953" sldId="20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3078426" cy="511731"/>
          </a:xfrm>
          <a:prstGeom prst="rect">
            <a:avLst/>
          </a:prstGeom>
        </p:spPr>
        <p:txBody>
          <a:bodyPr vert="horz" lIns="94849" tIns="47424" rIns="94849" bIns="47424" rtlCol="0"/>
          <a:lstStyle>
            <a:lvl1pPr algn="l">
              <a:defRPr sz="1200"/>
            </a:lvl1pPr>
          </a:lstStyle>
          <a:p>
            <a:endParaRPr lang="de-DE"/>
          </a:p>
        </p:txBody>
      </p:sp>
      <p:sp>
        <p:nvSpPr>
          <p:cNvPr id="3" name="Datumsplatzhalter 2"/>
          <p:cNvSpPr>
            <a:spLocks noGrp="1"/>
          </p:cNvSpPr>
          <p:nvPr>
            <p:ph type="dt" idx="1"/>
          </p:nvPr>
        </p:nvSpPr>
        <p:spPr>
          <a:xfrm>
            <a:off x="4023994" y="0"/>
            <a:ext cx="3078426" cy="511731"/>
          </a:xfrm>
          <a:prstGeom prst="rect">
            <a:avLst/>
          </a:prstGeom>
        </p:spPr>
        <p:txBody>
          <a:bodyPr vert="horz" lIns="94849" tIns="47424" rIns="94849" bIns="47424" rtlCol="0"/>
          <a:lstStyle>
            <a:lvl1pPr algn="r">
              <a:defRPr sz="1200"/>
            </a:lvl1pPr>
          </a:lstStyle>
          <a:p>
            <a:fld id="{9847C1C0-7CF7-4E43-8415-72BC7E37BCB3}" type="datetimeFigureOut">
              <a:rPr lang="de-DE" smtClean="0"/>
              <a:pPr/>
              <a:t>28.10.2025</a:t>
            </a:fld>
            <a:endParaRPr lang="de-DE"/>
          </a:p>
        </p:txBody>
      </p:sp>
      <p:sp>
        <p:nvSpPr>
          <p:cNvPr id="4" name="Folienbildplatzhalter 3"/>
          <p:cNvSpPr>
            <a:spLocks noGrp="1" noRot="1" noChangeAspect="1"/>
          </p:cNvSpPr>
          <p:nvPr>
            <p:ph type="sldImg" idx="2"/>
          </p:nvPr>
        </p:nvSpPr>
        <p:spPr>
          <a:xfrm>
            <a:off x="2222500" y="766763"/>
            <a:ext cx="2659063" cy="3838575"/>
          </a:xfrm>
          <a:prstGeom prst="rect">
            <a:avLst/>
          </a:prstGeom>
          <a:noFill/>
          <a:ln w="12700">
            <a:solidFill>
              <a:prstClr val="black"/>
            </a:solidFill>
          </a:ln>
        </p:spPr>
        <p:txBody>
          <a:bodyPr vert="horz" lIns="94849" tIns="47424" rIns="94849" bIns="47424" rtlCol="0" anchor="ctr"/>
          <a:lstStyle/>
          <a:p>
            <a:endParaRPr lang="de-DE"/>
          </a:p>
        </p:txBody>
      </p:sp>
      <p:sp>
        <p:nvSpPr>
          <p:cNvPr id="5" name="Notizenplatzhalter 4"/>
          <p:cNvSpPr>
            <a:spLocks noGrp="1"/>
          </p:cNvSpPr>
          <p:nvPr>
            <p:ph type="body" sz="quarter" idx="3"/>
          </p:nvPr>
        </p:nvSpPr>
        <p:spPr>
          <a:xfrm>
            <a:off x="710407" y="4861442"/>
            <a:ext cx="5683250" cy="4605576"/>
          </a:xfrm>
          <a:prstGeom prst="rect">
            <a:avLst/>
          </a:prstGeom>
        </p:spPr>
        <p:txBody>
          <a:bodyPr vert="horz" lIns="94849" tIns="47424" rIns="94849" bIns="474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721107"/>
            <a:ext cx="3078426" cy="511731"/>
          </a:xfrm>
          <a:prstGeom prst="rect">
            <a:avLst/>
          </a:prstGeom>
        </p:spPr>
        <p:txBody>
          <a:bodyPr vert="horz" lIns="94849" tIns="47424" rIns="94849" bIns="47424" rtlCol="0" anchor="b"/>
          <a:lstStyle>
            <a:lvl1pPr algn="l">
              <a:defRPr sz="1200"/>
            </a:lvl1pPr>
          </a:lstStyle>
          <a:p>
            <a:endParaRPr lang="de-DE"/>
          </a:p>
        </p:txBody>
      </p:sp>
      <p:sp>
        <p:nvSpPr>
          <p:cNvPr id="7" name="Foliennummernplatzhalter 6"/>
          <p:cNvSpPr>
            <a:spLocks noGrp="1"/>
          </p:cNvSpPr>
          <p:nvPr>
            <p:ph type="sldNum" sz="quarter" idx="5"/>
          </p:nvPr>
        </p:nvSpPr>
        <p:spPr>
          <a:xfrm>
            <a:off x="4023994" y="9721107"/>
            <a:ext cx="3078426" cy="511731"/>
          </a:xfrm>
          <a:prstGeom prst="rect">
            <a:avLst/>
          </a:prstGeom>
        </p:spPr>
        <p:txBody>
          <a:bodyPr vert="horz" lIns="94849" tIns="47424" rIns="94849" bIns="47424"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18887146"/>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1"/>
                        <a:ext cx="945" cy="2424"/>
                      </a:xfrm>
                      <a:prstGeom prst="rect">
                        <a:avLst/>
                      </a:prstGeom>
                    </p:spPr>
                  </p:pic>
                </p:oleObj>
              </mc:Fallback>
            </mc:AlternateContent>
          </a:graphicData>
        </a:graphic>
      </p:graphicFrame>
      <p:sp>
        <p:nvSpPr>
          <p:cNvPr id="9" name="Textfeld 8"/>
          <p:cNvSpPr txBox="1"/>
          <p:nvPr userDrawn="1"/>
        </p:nvSpPr>
        <p:spPr>
          <a:xfrm>
            <a:off x="2975883" y="9277708"/>
            <a:ext cx="961345" cy="400110"/>
          </a:xfrm>
          <a:prstGeom prst="rect">
            <a:avLst/>
          </a:prstGeom>
          <a:noFill/>
        </p:spPr>
        <p:txBody>
          <a:bodyPr wrap="square" lIns="0" tIns="0" rIns="0" bIns="0" rtlCol="0">
            <a:noAutofit/>
          </a:bodyPr>
          <a:lstStyle/>
          <a:p>
            <a:endParaRPr lang="de-DE" sz="1071"/>
          </a:p>
        </p:txBody>
      </p:sp>
      <p:sp>
        <p:nvSpPr>
          <p:cNvPr id="4" name="Textplatzhalter 3"/>
          <p:cNvSpPr>
            <a:spLocks noGrp="1"/>
          </p:cNvSpPr>
          <p:nvPr>
            <p:ph type="body" sz="quarter" idx="12" hasCustomPrompt="1"/>
          </p:nvPr>
        </p:nvSpPr>
        <p:spPr>
          <a:xfrm>
            <a:off x="788234" y="4330300"/>
            <a:ext cx="5289289" cy="3387472"/>
          </a:xfrm>
          <a:prstGeom prst="rect">
            <a:avLst/>
          </a:prstGeom>
        </p:spPr>
        <p:txBody>
          <a:bodyPr>
            <a:noAutofit/>
          </a:bodyPr>
          <a:lstStyle>
            <a:lvl1pPr>
              <a:lnSpc>
                <a:spcPct val="104000"/>
              </a:lnSpc>
              <a:spcBef>
                <a:spcPts val="0"/>
              </a:spcBef>
              <a:defRPr sz="2619"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788234" y="8377674"/>
            <a:ext cx="5289289" cy="180562"/>
          </a:xfrm>
          <a:prstGeom prst="rect">
            <a:avLst/>
          </a:prstGeom>
        </p:spPr>
        <p:txBody>
          <a:bodyPr wrap="square">
            <a:spAutoFit/>
          </a:bodyPr>
          <a:lstStyle>
            <a:lvl1pPr>
              <a:spcBef>
                <a:spcPts val="0"/>
              </a:spcBef>
              <a:defRPr sz="1190"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207477"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a:extLst>
              <a:ext uri="{FF2B5EF4-FFF2-40B4-BE49-F238E27FC236}">
                <a16:creationId xmlns:a16="http://schemas.microsoft.com/office/drawing/2014/main" id="{DAC6ABFF-D74E-F3D6-83ED-D8DD4422CB8E}"/>
              </a:ext>
            </a:extLst>
          </p:cNvPr>
          <p:cNvSpPr/>
          <p:nvPr userDrawn="1"/>
        </p:nvSpPr>
        <p:spPr>
          <a:xfrm>
            <a:off x="0" y="0"/>
            <a:ext cx="6858000" cy="224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1"/>
          </a:p>
        </p:txBody>
      </p:sp>
      <p:pic>
        <p:nvPicPr>
          <p:cNvPr id="10" name="Grafik 9">
            <a:extLst>
              <a:ext uri="{FF2B5EF4-FFF2-40B4-BE49-F238E27FC236}">
                <a16:creationId xmlns:a16="http://schemas.microsoft.com/office/drawing/2014/main" id="{41A1FC36-2683-C313-1B61-FC564F1C21DD}"/>
              </a:ext>
            </a:extLst>
          </p:cNvPr>
          <p:cNvPicPr>
            <a:picLocks noChangeAspect="1"/>
          </p:cNvPicPr>
          <p:nvPr userDrawn="1"/>
        </p:nvPicPr>
        <p:blipFill>
          <a:blip r:embed="rId5"/>
          <a:stretch>
            <a:fillRect/>
          </a:stretch>
        </p:blipFill>
        <p:spPr>
          <a:xfrm>
            <a:off x="-7343" y="1365459"/>
            <a:ext cx="6858000" cy="6188277"/>
          </a:xfrm>
          <a:prstGeom prst="rect">
            <a:avLst/>
          </a:prstGeom>
        </p:spPr>
      </p:pic>
      <p:pic>
        <p:nvPicPr>
          <p:cNvPr id="7" name="Picture 6">
            <a:extLst>
              <a:ext uri="{FF2B5EF4-FFF2-40B4-BE49-F238E27FC236}">
                <a16:creationId xmlns:a16="http://schemas.microsoft.com/office/drawing/2014/main" id="{E389520B-6B70-4571-3ABC-0CFCA3485B82}"/>
              </a:ext>
            </a:extLst>
          </p:cNvPr>
          <p:cNvPicPr>
            <a:picLocks noChangeAspect="1"/>
          </p:cNvPicPr>
          <p:nvPr userDrawn="1"/>
        </p:nvPicPr>
        <p:blipFill>
          <a:blip r:embed="rId6"/>
          <a:stretch>
            <a:fillRect/>
          </a:stretch>
        </p:blipFill>
        <p:spPr>
          <a:xfrm>
            <a:off x="-14686" y="48282"/>
            <a:ext cx="6892898" cy="2241564"/>
          </a:xfrm>
          <a:prstGeom prst="rect">
            <a:avLst/>
          </a:prstGeom>
        </p:spPr>
      </p:pic>
      <p:sp>
        <p:nvSpPr>
          <p:cNvPr id="11" name="Rechteck 10">
            <a:extLst>
              <a:ext uri="{FF2B5EF4-FFF2-40B4-BE49-F238E27FC236}">
                <a16:creationId xmlns:a16="http://schemas.microsoft.com/office/drawing/2014/main" id="{5D4864BC-22E9-9322-CF1A-1B3A191C23EA}"/>
              </a:ext>
            </a:extLst>
          </p:cNvPr>
          <p:cNvSpPr/>
          <p:nvPr userDrawn="1"/>
        </p:nvSpPr>
        <p:spPr>
          <a:xfrm>
            <a:off x="-14686" y="940904"/>
            <a:ext cx="6857999" cy="67768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15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extLst>
              <p:ext uri="{D42A27DB-BD31-4B8C-83A1-F6EECF244321}">
                <p14:modId xmlns:p14="http://schemas.microsoft.com/office/powerpoint/2010/main" val="3485516249"/>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945" y="2431"/>
                        <a:ext cx="945" cy="2424"/>
                      </a:xfrm>
                      <a:prstGeom prst="rect">
                        <a:avLst/>
                      </a:prstGeom>
                    </p:spPr>
                  </p:pic>
                </p:oleObj>
              </mc:Fallback>
            </mc:AlternateContent>
          </a:graphicData>
        </a:graphic>
      </p:graphicFrame>
      <p:sp>
        <p:nvSpPr>
          <p:cNvPr id="3" name="Textplatzhalter 2"/>
          <p:cNvSpPr>
            <a:spLocks noGrp="1"/>
          </p:cNvSpPr>
          <p:nvPr>
            <p:ph type="body" idx="1"/>
          </p:nvPr>
        </p:nvSpPr>
        <p:spPr>
          <a:xfrm>
            <a:off x="264493" y="2306452"/>
            <a:ext cx="6422088" cy="6607736"/>
          </a:xfrm>
          <a:prstGeom prst="rect">
            <a:avLst/>
          </a:prstGeom>
        </p:spPr>
        <p:txBody>
          <a:bodyPr vert="horz" lIns="0" tIns="0" rIns="0" bIns="0" rtlCol="0">
            <a:noAutofit/>
          </a:bodyPr>
          <a:lstStyle/>
          <a:p>
            <a:pPr lvl="0"/>
            <a:r>
              <a:rPr lang="de-DE" dirty="0"/>
              <a:t>First Level</a:t>
            </a:r>
          </a:p>
          <a:p>
            <a:pPr lvl="1"/>
            <a:r>
              <a:rPr lang="de-DE" dirty="0"/>
              <a:t>Second Level</a:t>
            </a:r>
          </a:p>
          <a:p>
            <a:pPr lvl="2"/>
            <a:r>
              <a:rPr lang="de-DE" dirty="0"/>
              <a:t>Third Level</a:t>
            </a:r>
          </a:p>
          <a:p>
            <a:pPr lvl="3"/>
            <a:r>
              <a:rPr lang="de-DE" dirty="0" err="1"/>
              <a:t>Fourth</a:t>
            </a:r>
            <a:r>
              <a:rPr lang="de-DE" dirty="0"/>
              <a:t> Level</a:t>
            </a:r>
          </a:p>
          <a:p>
            <a:pPr lvl="4"/>
            <a:r>
              <a:rPr lang="de-DE" dirty="0" err="1"/>
              <a:t>Fifth</a:t>
            </a:r>
            <a:r>
              <a:rPr lang="de-DE" dirty="0"/>
              <a:t> Level</a:t>
            </a:r>
          </a:p>
          <a:p>
            <a:pPr lvl="5"/>
            <a:r>
              <a:rPr lang="de-DE" dirty="0" err="1"/>
              <a:t>Sixth</a:t>
            </a:r>
            <a:r>
              <a:rPr lang="de-DE" dirty="0"/>
              <a:t> Level</a:t>
            </a:r>
          </a:p>
          <a:p>
            <a:pPr lvl="6"/>
            <a:r>
              <a:rPr lang="de-DE" dirty="0" err="1"/>
              <a:t>Seventh</a:t>
            </a:r>
            <a:r>
              <a:rPr lang="de-DE" dirty="0"/>
              <a:t> Level</a:t>
            </a:r>
          </a:p>
          <a:p>
            <a:pPr lvl="7"/>
            <a:r>
              <a:rPr lang="de-DE" dirty="0" err="1"/>
              <a:t>Eighth</a:t>
            </a:r>
            <a:r>
              <a:rPr lang="de-DE" dirty="0"/>
              <a:t> Level</a:t>
            </a:r>
          </a:p>
          <a:p>
            <a:pPr lvl="8"/>
            <a:r>
              <a:rPr lang="de-DE" dirty="0" err="1"/>
              <a:t>Ninth</a:t>
            </a:r>
            <a:r>
              <a:rPr lang="de-DE" dirty="0"/>
              <a:t> Level</a:t>
            </a:r>
          </a:p>
        </p:txBody>
      </p:sp>
      <p:sp>
        <p:nvSpPr>
          <p:cNvPr id="77" name="Textfeld 76"/>
          <p:cNvSpPr txBox="1"/>
          <p:nvPr userDrawn="1"/>
        </p:nvSpPr>
        <p:spPr>
          <a:xfrm>
            <a:off x="6197486" y="9393888"/>
            <a:ext cx="488545" cy="269458"/>
          </a:xfrm>
          <a:prstGeom prst="rect">
            <a:avLst/>
          </a:prstGeom>
          <a:noFill/>
        </p:spPr>
        <p:txBody>
          <a:bodyPr wrap="square" lIns="0" tIns="0" rIns="0" bIns="0" rtlCol="0" anchor="b">
            <a:noAutofit/>
          </a:bodyPr>
          <a:lstStyle/>
          <a:p>
            <a:pPr algn="r"/>
            <a:fld id="{FAAB48A4-D341-4AE9-8566-EA7878570C6A}" type="slidenum">
              <a:rPr lang="de-DE" sz="536" b="1" i="0" smtClean="0">
                <a:solidFill>
                  <a:srgbClr val="3A9BF3"/>
                </a:solidFill>
                <a:latin typeface="Montserrat" pitchFamily="2" charset="77"/>
                <a:ea typeface="Typold Book" panose="020B0004030204060B03" pitchFamily="34" charset="0"/>
              </a:rPr>
              <a:pPr algn="r"/>
              <a:t>‹Nr.›</a:t>
            </a:fld>
            <a:endParaRPr lang="en-US" sz="536" b="1" i="0" dirty="0">
              <a:solidFill>
                <a:srgbClr val="3A9BF3"/>
              </a:solidFill>
              <a:latin typeface="Montserrat" pitchFamily="2" charset="77"/>
              <a:ea typeface="Typold Book" panose="020B0004030204060B03" pitchFamily="34" charset="0"/>
            </a:endParaRPr>
          </a:p>
        </p:txBody>
      </p:sp>
      <p:grpSp>
        <p:nvGrpSpPr>
          <p:cNvPr id="138" name="Gruppieren 137"/>
          <p:cNvGrpSpPr/>
          <p:nvPr userDrawn="1"/>
        </p:nvGrpSpPr>
        <p:grpSpPr>
          <a:xfrm>
            <a:off x="-207477"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itelplatzhalter 1">
            <a:extLst>
              <a:ext uri="{FF2B5EF4-FFF2-40B4-BE49-F238E27FC236}">
                <a16:creationId xmlns:a16="http://schemas.microsoft.com/office/drawing/2014/main" id="{2CE2C321-820B-44F0-91B6-851AE3C277D4}"/>
              </a:ext>
            </a:extLst>
          </p:cNvPr>
          <p:cNvSpPr txBox="1">
            <a:spLocks/>
          </p:cNvSpPr>
          <p:nvPr userDrawn="1"/>
        </p:nvSpPr>
        <p:spPr>
          <a:xfrm>
            <a:off x="264493" y="631106"/>
            <a:ext cx="6514061" cy="119837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a:lstStyle>
          <a:p>
            <a:endParaRPr lang="de-DE" sz="1667"/>
          </a:p>
        </p:txBody>
      </p:sp>
    </p:spTree>
    <p:custDataLst>
      <p:tags r:id="rId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544197" rtl="0" eaLnBrk="1" latinLnBrk="0" hangingPunct="1">
        <a:lnSpc>
          <a:spcPct val="90000"/>
        </a:lnSpc>
        <a:spcBef>
          <a:spcPct val="0"/>
        </a:spcBef>
        <a:buNone/>
        <a:defRPr sz="166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272099" rtl="0" eaLnBrk="1" latinLnBrk="0" hangingPunct="1">
        <a:lnSpc>
          <a:spcPct val="104000"/>
        </a:lnSpc>
        <a:spcBef>
          <a:spcPts val="714"/>
        </a:spcBef>
        <a:buFont typeface="Arial" panose="020B0604020202020204" pitchFamily="34" charset="0"/>
        <a:buNone/>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1pPr>
      <a:lvl2pPr marL="107125"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2pPr>
      <a:lvl3pPr marL="214251" indent="-107125" algn="l" defTabSz="261386"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3pPr>
      <a:lvl4pPr marL="334232"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4pPr>
      <a:lvl5pPr marL="449927"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baseline="0">
          <a:solidFill>
            <a:srgbClr val="004750"/>
          </a:solidFill>
          <a:latin typeface="Open Sans" panose="020B0606030504020204" pitchFamily="34" charset="0"/>
          <a:ea typeface="Open Sans" panose="020B0606030504020204" pitchFamily="34" charset="0"/>
          <a:cs typeface="Open Sans" panose="020B0606030504020204" pitchFamily="34" charset="0"/>
        </a:defRPr>
      </a:lvl5pPr>
      <a:lvl6pPr marL="554590"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6pPr>
      <a:lvl7pPr marL="649069"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7pPr>
      <a:lvl8pPr marL="762443"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8pPr>
      <a:lvl9pPr marL="877708"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de-DE"/>
      </a:defPPr>
      <a:lvl1pPr marL="0" algn="l" defTabSz="544197" rtl="0" eaLnBrk="1" latinLnBrk="0" hangingPunct="1">
        <a:defRPr sz="1071" kern="1200">
          <a:solidFill>
            <a:schemeClr val="tx1"/>
          </a:solidFill>
          <a:latin typeface="+mn-lt"/>
          <a:ea typeface="+mn-ea"/>
          <a:cs typeface="+mn-cs"/>
        </a:defRPr>
      </a:lvl1pPr>
      <a:lvl2pPr marL="272099" algn="l" defTabSz="544197" rtl="0" eaLnBrk="1" latinLnBrk="0" hangingPunct="1">
        <a:defRPr sz="1071" kern="1200">
          <a:solidFill>
            <a:schemeClr val="tx1"/>
          </a:solidFill>
          <a:latin typeface="+mn-lt"/>
          <a:ea typeface="+mn-ea"/>
          <a:cs typeface="+mn-cs"/>
        </a:defRPr>
      </a:lvl2pPr>
      <a:lvl3pPr marL="544197" algn="l" defTabSz="544197" rtl="0" eaLnBrk="1" latinLnBrk="0" hangingPunct="1">
        <a:defRPr sz="1071" kern="1200">
          <a:solidFill>
            <a:schemeClr val="tx1"/>
          </a:solidFill>
          <a:latin typeface="+mn-lt"/>
          <a:ea typeface="+mn-ea"/>
          <a:cs typeface="+mn-cs"/>
        </a:defRPr>
      </a:lvl3pPr>
      <a:lvl4pPr marL="816296" algn="l" defTabSz="544197" rtl="0" eaLnBrk="1" latinLnBrk="0" hangingPunct="1">
        <a:defRPr sz="1071" kern="1200">
          <a:solidFill>
            <a:schemeClr val="tx1"/>
          </a:solidFill>
          <a:latin typeface="+mn-lt"/>
          <a:ea typeface="+mn-ea"/>
          <a:cs typeface="+mn-cs"/>
        </a:defRPr>
      </a:lvl4pPr>
      <a:lvl5pPr marL="1088395" algn="l" defTabSz="544197" rtl="0" eaLnBrk="1" latinLnBrk="0" hangingPunct="1">
        <a:defRPr sz="1071" kern="1200">
          <a:solidFill>
            <a:schemeClr val="tx1"/>
          </a:solidFill>
          <a:latin typeface="+mn-lt"/>
          <a:ea typeface="+mn-ea"/>
          <a:cs typeface="+mn-cs"/>
        </a:defRPr>
      </a:lvl5pPr>
      <a:lvl6pPr marL="1360493" algn="l" defTabSz="544197" rtl="0" eaLnBrk="1" latinLnBrk="0" hangingPunct="1">
        <a:defRPr sz="1071" kern="1200">
          <a:solidFill>
            <a:schemeClr val="tx1"/>
          </a:solidFill>
          <a:latin typeface="+mn-lt"/>
          <a:ea typeface="+mn-ea"/>
          <a:cs typeface="+mn-cs"/>
        </a:defRPr>
      </a:lvl6pPr>
      <a:lvl7pPr marL="1632592" algn="l" defTabSz="544197" rtl="0" eaLnBrk="1" latinLnBrk="0" hangingPunct="1">
        <a:defRPr sz="1071" kern="1200">
          <a:solidFill>
            <a:schemeClr val="tx1"/>
          </a:solidFill>
          <a:latin typeface="+mn-lt"/>
          <a:ea typeface="+mn-ea"/>
          <a:cs typeface="+mn-cs"/>
        </a:defRPr>
      </a:lvl7pPr>
      <a:lvl8pPr marL="1904691" algn="l" defTabSz="544197" rtl="0" eaLnBrk="1" latinLnBrk="0" hangingPunct="1">
        <a:defRPr sz="1071" kern="1200">
          <a:solidFill>
            <a:schemeClr val="tx1"/>
          </a:solidFill>
          <a:latin typeface="+mn-lt"/>
          <a:ea typeface="+mn-ea"/>
          <a:cs typeface="+mn-cs"/>
        </a:defRPr>
      </a:lvl8pPr>
      <a:lvl9pPr marL="2176789" algn="l" defTabSz="544197"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9051AA3-2664-31B3-CC72-45FAA2639FC7}"/>
              </a:ext>
            </a:extLst>
          </p:cNvPr>
          <p:cNvGraphicFramePr>
            <a:graphicFrameLocks noChangeAspect="1"/>
          </p:cNvGraphicFramePr>
          <p:nvPr>
            <p:custDataLst>
              <p:tags r:id="rId1"/>
            </p:custDataLst>
            <p:extLst>
              <p:ext uri="{D42A27DB-BD31-4B8C-83A1-F6EECF244321}">
                <p14:modId xmlns:p14="http://schemas.microsoft.com/office/powerpoint/2010/main" val="1256612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32" imgH="530" progId="TCLayout.ActiveDocument.1">
                  <p:embed/>
                </p:oleObj>
              </mc:Choice>
              <mc:Fallback>
                <p:oleObj name="think-cell Folie" r:id="rId3" imgW="532" imgH="530" progId="TCLayout.ActiveDocument.1">
                  <p:embed/>
                  <p:pic>
                    <p:nvPicPr>
                      <p:cNvPr id="5" name="Objekt 4" hidden="1">
                        <a:extLst>
                          <a:ext uri="{FF2B5EF4-FFF2-40B4-BE49-F238E27FC236}">
                            <a16:creationId xmlns:a16="http://schemas.microsoft.com/office/drawing/2014/main" id="{E9051AA3-2664-31B3-CC72-45FAA2639FC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feld 5">
            <a:extLst>
              <a:ext uri="{FF2B5EF4-FFF2-40B4-BE49-F238E27FC236}">
                <a16:creationId xmlns:a16="http://schemas.microsoft.com/office/drawing/2014/main" id="{665CF7BC-42F9-17D2-7302-65717E57274B}"/>
              </a:ext>
            </a:extLst>
          </p:cNvPr>
          <p:cNvSpPr txBox="1"/>
          <p:nvPr/>
        </p:nvSpPr>
        <p:spPr>
          <a:xfrm>
            <a:off x="319617" y="959681"/>
            <a:ext cx="6147482" cy="830997"/>
          </a:xfrm>
          <a:prstGeom prst="rect">
            <a:avLst/>
          </a:prstGeom>
          <a:noFill/>
        </p:spPr>
        <p:txBody>
          <a:bodyPr wrap="square" rtlCol="0">
            <a:spAutoFit/>
          </a:bodyPr>
          <a:lstStyle/>
          <a:p>
            <a:r>
              <a:rPr lang="de-DE" sz="2400" dirty="0">
                <a:latin typeface="Montserrat SemiBold" panose="00000700000000000000" pitchFamily="2" charset="0"/>
              </a:rPr>
              <a:t>APIs </a:t>
            </a:r>
            <a:r>
              <a:rPr lang="de-DE" sz="2400" dirty="0" err="1">
                <a:latin typeface="Montserrat SemiBold" panose="00000700000000000000" pitchFamily="2" charset="0"/>
              </a:rPr>
              <a:t>enabling</a:t>
            </a:r>
            <a:r>
              <a:rPr lang="de-DE" sz="2400" dirty="0">
                <a:latin typeface="Montserrat SemiBold" panose="00000700000000000000" pitchFamily="2" charset="0"/>
              </a:rPr>
              <a:t> </a:t>
            </a:r>
            <a:r>
              <a:rPr lang="de-DE" sz="2400" dirty="0" err="1">
                <a:latin typeface="Montserrat SemiBold" panose="00000700000000000000" pitchFamily="2" charset="0"/>
              </a:rPr>
              <a:t>seamless</a:t>
            </a:r>
            <a:r>
              <a:rPr lang="de-DE" sz="2400" dirty="0">
                <a:latin typeface="Montserrat SemiBold" panose="00000700000000000000" pitchFamily="2" charset="0"/>
              </a:rPr>
              <a:t> </a:t>
            </a:r>
            <a:r>
              <a:rPr lang="de-DE" sz="2400" dirty="0" err="1">
                <a:latin typeface="Montserrat SemiBold" panose="00000700000000000000" pitchFamily="2" charset="0"/>
              </a:rPr>
              <a:t>access</a:t>
            </a:r>
            <a:r>
              <a:rPr lang="de-DE" sz="2400" dirty="0">
                <a:latin typeface="Montserrat SemiBold" panose="00000700000000000000" pitchFamily="2" charset="0"/>
              </a:rPr>
              <a:t> </a:t>
            </a:r>
            <a:r>
              <a:rPr lang="de-DE" sz="2400" dirty="0" err="1">
                <a:latin typeface="Montserrat SemiBold" panose="00000700000000000000" pitchFamily="2" charset="0"/>
              </a:rPr>
              <a:t>to</a:t>
            </a:r>
            <a:r>
              <a:rPr lang="de-DE" sz="2400" dirty="0">
                <a:latin typeface="Montserrat SemiBold" panose="00000700000000000000" pitchFamily="2" charset="0"/>
              </a:rPr>
              <a:t> </a:t>
            </a:r>
          </a:p>
          <a:p>
            <a:r>
              <a:rPr lang="de-DE" sz="2400" dirty="0">
                <a:latin typeface="Montserrat SemiBold" panose="00000700000000000000" pitchFamily="2" charset="0"/>
              </a:rPr>
              <a:t>Telco network </a:t>
            </a:r>
            <a:r>
              <a:rPr lang="de-DE" sz="2400" dirty="0" err="1">
                <a:latin typeface="Montserrat SemiBold" panose="00000700000000000000" pitchFamily="2" charset="0"/>
              </a:rPr>
              <a:t>capabilities</a:t>
            </a:r>
            <a:endParaRPr lang="de-DE" sz="2400" dirty="0">
              <a:latin typeface="Montserrat SemiBold" panose="00000700000000000000" pitchFamily="2" charset="0"/>
            </a:endParaRPr>
          </a:p>
        </p:txBody>
      </p:sp>
      <p:sp>
        <p:nvSpPr>
          <p:cNvPr id="7" name="Textfeld 6">
            <a:extLst>
              <a:ext uri="{FF2B5EF4-FFF2-40B4-BE49-F238E27FC236}">
                <a16:creationId xmlns:a16="http://schemas.microsoft.com/office/drawing/2014/main" id="{607622CB-74F5-68E3-919C-C2613E7C5AD3}"/>
              </a:ext>
            </a:extLst>
          </p:cNvPr>
          <p:cNvSpPr txBox="1"/>
          <p:nvPr/>
        </p:nvSpPr>
        <p:spPr>
          <a:xfrm>
            <a:off x="373710" y="2375339"/>
            <a:ext cx="6300044" cy="1323439"/>
          </a:xfrm>
          <a:prstGeom prst="rect">
            <a:avLst/>
          </a:prstGeom>
          <a:noFill/>
        </p:spPr>
        <p:txBody>
          <a:bodyPr wrap="square" rtlCol="0">
            <a:spAutoFit/>
          </a:bodyPr>
          <a:lstStyle/>
          <a:p>
            <a:pPr algn="ctr"/>
            <a:r>
              <a:rPr lang="en-US" sz="1600" dirty="0">
                <a:latin typeface="Montserrat SemiBold" panose="00000700000000000000" pitchFamily="2" charset="0"/>
              </a:rPr>
              <a:t>Telco network capabilities exposed through APIs provide a large benefit for customers. By simplifying telco network complexity with APIs and making the APIs available across telco networks and countries, CAMARA enables easy and seamless access.</a:t>
            </a:r>
            <a:endParaRPr lang="de-DE" sz="1600" dirty="0">
              <a:latin typeface="Montserrat SemiBold" panose="00000700000000000000" pitchFamily="2" charset="0"/>
            </a:endParaRPr>
          </a:p>
        </p:txBody>
      </p:sp>
      <p:sp>
        <p:nvSpPr>
          <p:cNvPr id="8" name="Textfeld 7">
            <a:extLst>
              <a:ext uri="{FF2B5EF4-FFF2-40B4-BE49-F238E27FC236}">
                <a16:creationId xmlns:a16="http://schemas.microsoft.com/office/drawing/2014/main" id="{FDB1059F-0D31-44E2-8EF8-88366057D6D9}"/>
              </a:ext>
            </a:extLst>
          </p:cNvPr>
          <p:cNvSpPr txBox="1"/>
          <p:nvPr/>
        </p:nvSpPr>
        <p:spPr>
          <a:xfrm>
            <a:off x="365392" y="3739118"/>
            <a:ext cx="2880000" cy="2092881"/>
          </a:xfrm>
          <a:prstGeom prst="rect">
            <a:avLst/>
          </a:prstGeom>
          <a:noFill/>
        </p:spPr>
        <p:txBody>
          <a:bodyPr wrap="square" rtlCol="0">
            <a:spAutoFit/>
          </a:bodyPr>
          <a:lstStyle/>
          <a:p>
            <a:r>
              <a:rPr lang="en-US" sz="1000" dirty="0">
                <a:latin typeface="Montserrat Light" panose="00000400000000000000" pitchFamily="2" charset="0"/>
              </a:rPr>
              <a:t>Telco network capabilities 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Montserrat Light" panose="00000400000000000000" pitchFamily="2" charset="0"/>
            </a:endParaRPr>
          </a:p>
        </p:txBody>
      </p:sp>
      <p:sp>
        <p:nvSpPr>
          <p:cNvPr id="9" name="Textfeld 8">
            <a:extLst>
              <a:ext uri="{FF2B5EF4-FFF2-40B4-BE49-F238E27FC236}">
                <a16:creationId xmlns:a16="http://schemas.microsoft.com/office/drawing/2014/main" id="{9B7F815F-F157-D898-F728-AF8ED6826551}"/>
              </a:ext>
            </a:extLst>
          </p:cNvPr>
          <p:cNvSpPr txBox="1"/>
          <p:nvPr/>
        </p:nvSpPr>
        <p:spPr>
          <a:xfrm>
            <a:off x="3587099" y="3739118"/>
            <a:ext cx="2880000" cy="1938992"/>
          </a:xfrm>
          <a:prstGeom prst="rect">
            <a:avLst/>
          </a:prstGeom>
          <a:noFill/>
        </p:spPr>
        <p:txBody>
          <a:bodyPr wrap="square" rtlCol="0">
            <a:spAutoFit/>
          </a:bodyPr>
          <a:lstStyle/>
          <a:p>
            <a:r>
              <a:rPr lang="de-DE" sz="1000" dirty="0">
                <a:latin typeface="Montserrat Light" panose="00000400000000000000" pitchFamily="2" charset="0"/>
              </a:rPr>
              <a:t>CAMARA </a:t>
            </a:r>
            <a:r>
              <a:rPr lang="de-DE" sz="1000" dirty="0" err="1">
                <a:latin typeface="Montserrat Light" panose="00000400000000000000" pitchFamily="2" charset="0"/>
              </a:rPr>
              <a:t>is</a:t>
            </a:r>
            <a:r>
              <a:rPr lang="de-DE" sz="1000" dirty="0">
                <a:latin typeface="Montserrat Light" panose="00000400000000000000" pitchFamily="2" charset="0"/>
              </a:rPr>
              <a:t> an open source </a:t>
            </a:r>
            <a:r>
              <a:rPr lang="de-DE" sz="1000" dirty="0" err="1">
                <a:latin typeface="Montserrat Light" panose="00000400000000000000" pitchFamily="2" charset="0"/>
              </a:rPr>
              <a:t>project</a:t>
            </a:r>
            <a:r>
              <a:rPr lang="de-DE" sz="1000" dirty="0">
                <a:latin typeface="Montserrat Light" panose="00000400000000000000" pitchFamily="2" charset="0"/>
              </a:rPr>
              <a:t> </a:t>
            </a:r>
            <a:r>
              <a:rPr lang="de-DE" sz="1000" dirty="0" err="1">
                <a:latin typeface="Montserrat Light" panose="00000400000000000000" pitchFamily="2" charset="0"/>
              </a:rPr>
              <a:t>within</a:t>
            </a:r>
            <a:r>
              <a:rPr lang="de-DE" sz="1000" dirty="0">
                <a:latin typeface="Montserrat Light" panose="00000400000000000000" pitchFamily="2" charset="0"/>
              </a:rPr>
              <a:t> Linux Foundation </a:t>
            </a:r>
            <a:r>
              <a:rPr lang="de-DE" sz="1000" dirty="0" err="1">
                <a:latin typeface="Montserrat Light" panose="00000400000000000000" pitchFamily="2" charset="0"/>
              </a:rPr>
              <a:t>to</a:t>
            </a:r>
            <a:r>
              <a:rPr lang="de-DE" sz="1000" dirty="0">
                <a:latin typeface="Montserrat Light" panose="00000400000000000000" pitchFamily="2" charset="0"/>
              </a:rPr>
              <a:t> </a:t>
            </a:r>
            <a:r>
              <a:rPr lang="de-DE" sz="1000" dirty="0" err="1">
                <a:latin typeface="Montserrat Light" panose="00000400000000000000" pitchFamily="2" charset="0"/>
              </a:rPr>
              <a:t>define</a:t>
            </a:r>
            <a:r>
              <a:rPr lang="de-DE" sz="1000" dirty="0">
                <a:latin typeface="Montserrat Light" panose="00000400000000000000" pitchFamily="2" charset="0"/>
              </a:rPr>
              <a:t>, </a:t>
            </a:r>
            <a:r>
              <a:rPr lang="de-DE" sz="1000" dirty="0" err="1">
                <a:latin typeface="Montserrat Light" panose="00000400000000000000" pitchFamily="2" charset="0"/>
              </a:rPr>
              <a:t>develop</a:t>
            </a:r>
            <a:r>
              <a:rPr lang="de-DE" sz="1000" dirty="0">
                <a:latin typeface="Montserrat Light" panose="00000400000000000000" pitchFamily="2" charset="0"/>
              </a:rPr>
              <a:t> and </a:t>
            </a:r>
            <a:r>
              <a:rPr lang="de-DE" sz="1000" dirty="0" err="1">
                <a:latin typeface="Montserrat Light" panose="00000400000000000000" pitchFamily="2" charset="0"/>
              </a:rPr>
              <a:t>test</a:t>
            </a:r>
            <a:r>
              <a:rPr lang="de-DE" sz="1000" dirty="0">
                <a:latin typeface="Montserrat Light" panose="00000400000000000000" pitchFamily="2" charset="0"/>
              </a:rPr>
              <a:t> </a:t>
            </a:r>
            <a:r>
              <a:rPr lang="de-DE" sz="1000" dirty="0" err="1">
                <a:latin typeface="Montserrat Light" panose="00000400000000000000" pitchFamily="2" charset="0"/>
              </a:rPr>
              <a:t>the</a:t>
            </a:r>
            <a:r>
              <a:rPr lang="de-DE" sz="1000" dirty="0">
                <a:latin typeface="Montserrat Light" panose="00000400000000000000" pitchFamily="2" charset="0"/>
              </a:rPr>
              <a:t> APIs. CAMARA </a:t>
            </a:r>
            <a:r>
              <a:rPr lang="de-DE" sz="1000" dirty="0" err="1">
                <a:latin typeface="Montserrat Light" panose="00000400000000000000" pitchFamily="2" charset="0"/>
              </a:rPr>
              <a:t>works</a:t>
            </a:r>
            <a:r>
              <a:rPr lang="de-DE" sz="1000" dirty="0">
                <a:latin typeface="Montserrat Light" panose="00000400000000000000" pitchFamily="2" charset="0"/>
              </a:rPr>
              <a:t> in </a:t>
            </a:r>
            <a:r>
              <a:rPr lang="de-DE" sz="1000" dirty="0" err="1">
                <a:latin typeface="Montserrat Light" panose="00000400000000000000" pitchFamily="2" charset="0"/>
              </a:rPr>
              <a:t>close</a:t>
            </a:r>
            <a:r>
              <a:rPr lang="de-DE" sz="1000" dirty="0">
                <a:latin typeface="Montserrat Light" panose="00000400000000000000" pitchFamily="2" charset="0"/>
              </a:rPr>
              <a:t> </a:t>
            </a:r>
            <a:r>
              <a:rPr lang="de-DE" sz="1000" dirty="0" err="1">
                <a:latin typeface="Montserrat Light" panose="00000400000000000000" pitchFamily="2" charset="0"/>
              </a:rPr>
              <a:t>collaboration</a:t>
            </a:r>
            <a:r>
              <a:rPr lang="de-DE" sz="1000" dirty="0">
                <a:latin typeface="Montserrat Light" panose="00000400000000000000" pitchFamily="2" charset="0"/>
              </a:rPr>
              <a:t> </a:t>
            </a:r>
            <a:r>
              <a:rPr lang="de-DE" sz="1000" dirty="0" err="1">
                <a:latin typeface="Montserrat Light" panose="00000400000000000000" pitchFamily="2" charset="0"/>
              </a:rPr>
              <a:t>with</a:t>
            </a:r>
            <a:r>
              <a:rPr lang="de-DE" sz="1000" dirty="0">
                <a:latin typeface="Montserrat Light" panose="00000400000000000000" pitchFamily="2" charset="0"/>
              </a:rPr>
              <a:t> </a:t>
            </a:r>
            <a:r>
              <a:rPr lang="de-DE" sz="1000" dirty="0" err="1">
                <a:latin typeface="Montserrat Light" panose="00000400000000000000" pitchFamily="2" charset="0"/>
              </a:rPr>
              <a:t>the</a:t>
            </a:r>
            <a:r>
              <a:rPr lang="de-DE" sz="1000" dirty="0">
                <a:latin typeface="Montserrat Light" panose="00000400000000000000" pitchFamily="2" charset="0"/>
              </a:rPr>
              <a:t> GSMA Operator </a:t>
            </a:r>
            <a:r>
              <a:rPr lang="de-DE" sz="1000" dirty="0" err="1">
                <a:latin typeface="Montserrat Light" panose="00000400000000000000" pitchFamily="2" charset="0"/>
              </a:rPr>
              <a:t>Platform</a:t>
            </a:r>
            <a:r>
              <a:rPr lang="de-DE" sz="1000" dirty="0">
                <a:latin typeface="Montserrat Light" panose="00000400000000000000" pitchFamily="2" charset="0"/>
              </a:rPr>
              <a:t> Group </a:t>
            </a:r>
            <a:r>
              <a:rPr lang="de-DE" sz="1000" dirty="0" err="1">
                <a:latin typeface="Montserrat Light" panose="00000400000000000000" pitchFamily="2" charset="0"/>
              </a:rPr>
              <a:t>to</a:t>
            </a:r>
            <a:r>
              <a:rPr lang="de-DE" sz="1000" dirty="0">
                <a:latin typeface="Montserrat Light" panose="00000400000000000000" pitchFamily="2" charset="0"/>
              </a:rPr>
              <a:t> </a:t>
            </a:r>
            <a:r>
              <a:rPr lang="de-DE" sz="1000" dirty="0" err="1">
                <a:latin typeface="Montserrat Light" panose="00000400000000000000" pitchFamily="2" charset="0"/>
              </a:rPr>
              <a:t>align</a:t>
            </a:r>
            <a:r>
              <a:rPr lang="de-DE" sz="1000" dirty="0">
                <a:latin typeface="Montserrat Light" panose="00000400000000000000" pitchFamily="2" charset="0"/>
              </a:rPr>
              <a:t> API </a:t>
            </a:r>
            <a:r>
              <a:rPr lang="de-DE" sz="1000" dirty="0" err="1">
                <a:latin typeface="Montserrat Light" panose="00000400000000000000" pitchFamily="2" charset="0"/>
              </a:rPr>
              <a:t>requirements</a:t>
            </a:r>
            <a:r>
              <a:rPr lang="de-DE" sz="1000" dirty="0">
                <a:latin typeface="Montserrat Light" panose="00000400000000000000" pitchFamily="2" charset="0"/>
              </a:rPr>
              <a:t> and publish API </a:t>
            </a:r>
            <a:r>
              <a:rPr lang="de-DE" sz="1000" dirty="0" err="1">
                <a:latin typeface="Montserrat Light" panose="00000400000000000000" pitchFamily="2" charset="0"/>
              </a:rPr>
              <a:t>definitions</a:t>
            </a:r>
            <a:r>
              <a:rPr lang="de-DE" sz="1000" dirty="0">
                <a:latin typeface="Montserrat Light" panose="00000400000000000000" pitchFamily="2" charset="0"/>
              </a:rPr>
              <a:t>.</a:t>
            </a:r>
            <a:r>
              <a:rPr lang="en-US" sz="1000" dirty="0">
                <a:latin typeface="Montserrat Light" panose="00000400000000000000" pitchFamily="2" charset="0"/>
              </a:rPr>
              <a:t> Harmonization of APIs is achieved through fast and agile created working code with developer-friendly documentation. API definitions and reference implementations are free to use (Apache2.0 license).</a:t>
            </a:r>
            <a:endParaRPr lang="de-DE" sz="1000" dirty="0">
              <a:latin typeface="Montserrat Light" panose="00000400000000000000" pitchFamily="2" charset="0"/>
            </a:endParaRPr>
          </a:p>
        </p:txBody>
      </p:sp>
      <p:sp>
        <p:nvSpPr>
          <p:cNvPr id="10" name="Textfeld 9">
            <a:extLst>
              <a:ext uri="{FF2B5EF4-FFF2-40B4-BE49-F238E27FC236}">
                <a16:creationId xmlns:a16="http://schemas.microsoft.com/office/drawing/2014/main" id="{4B51F363-6035-3F4A-DC3D-A1E415C7B293}"/>
              </a:ext>
            </a:extLst>
          </p:cNvPr>
          <p:cNvSpPr txBox="1"/>
          <p:nvPr/>
        </p:nvSpPr>
        <p:spPr>
          <a:xfrm>
            <a:off x="365392" y="5838350"/>
            <a:ext cx="2880000" cy="1785104"/>
          </a:xfrm>
          <a:prstGeom prst="rect">
            <a:avLst/>
          </a:prstGeom>
          <a:noFill/>
        </p:spPr>
        <p:txBody>
          <a:bodyPr wrap="square" rtlCol="0">
            <a:spAutoFit/>
          </a:bodyPr>
          <a:lstStyle/>
          <a:p>
            <a:r>
              <a:rPr lang="en-US" sz="1000" dirty="0">
                <a:latin typeface="Montserrat Light" panose="00000400000000000000" pitchFamily="2" charset="0"/>
              </a:rPr>
              <a:t>Abstraction by transformation from network capabilities to Service APIs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simplify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satisfy data privacy and regulatory requirements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facilitate application to network integration</a:t>
            </a:r>
          </a:p>
        </p:txBody>
      </p:sp>
      <p:sp>
        <p:nvSpPr>
          <p:cNvPr id="11" name="Textfeld 10">
            <a:extLst>
              <a:ext uri="{FF2B5EF4-FFF2-40B4-BE49-F238E27FC236}">
                <a16:creationId xmlns:a16="http://schemas.microsoft.com/office/drawing/2014/main" id="{C8315C4B-3AE8-BA9E-4A60-A0427EDFB378}"/>
              </a:ext>
            </a:extLst>
          </p:cNvPr>
          <p:cNvSpPr txBox="1"/>
          <p:nvPr/>
        </p:nvSpPr>
        <p:spPr>
          <a:xfrm>
            <a:off x="3587099" y="5838350"/>
            <a:ext cx="2880000" cy="1477328"/>
          </a:xfrm>
          <a:prstGeom prst="rect">
            <a:avLst/>
          </a:prstGeom>
          <a:noFill/>
        </p:spPr>
        <p:txBody>
          <a:bodyPr wrap="square" rtlCol="0">
            <a:spAutoFit/>
          </a:bodyPr>
          <a:lstStyle/>
          <a:p>
            <a:r>
              <a:rPr lang="en-US" sz="1000" dirty="0">
                <a:latin typeface="Montserrat Light" panose="00000400000000000000" pitchFamily="2" charset="0"/>
              </a:rPr>
              <a:t>Availability across telco networks and countries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support application portability</a:t>
            </a:r>
          </a:p>
        </p:txBody>
      </p:sp>
      <p:sp>
        <p:nvSpPr>
          <p:cNvPr id="12" name="Textfeld 11">
            <a:extLst>
              <a:ext uri="{FF2B5EF4-FFF2-40B4-BE49-F238E27FC236}">
                <a16:creationId xmlns:a16="http://schemas.microsoft.com/office/drawing/2014/main" id="{70463976-1354-BDDA-18A9-EEFA0BB1625A}"/>
              </a:ext>
            </a:extLst>
          </p:cNvPr>
          <p:cNvSpPr txBox="1"/>
          <p:nvPr/>
        </p:nvSpPr>
        <p:spPr>
          <a:xfrm>
            <a:off x="370278" y="251736"/>
            <a:ext cx="704039" cy="215444"/>
          </a:xfrm>
          <a:prstGeom prst="rect">
            <a:avLst/>
          </a:prstGeom>
          <a:noFill/>
        </p:spPr>
        <p:txBody>
          <a:bodyPr wrap="none" rtlCol="0">
            <a:spAutoFit/>
          </a:bodyPr>
          <a:lstStyle/>
          <a:p>
            <a:r>
              <a:rPr lang="de-DE" sz="800" dirty="0">
                <a:latin typeface="Montserrat Light" panose="00000400000000000000" pitchFamily="2" charset="0"/>
              </a:rPr>
              <a:t>28.10.2025</a:t>
            </a:r>
          </a:p>
        </p:txBody>
      </p:sp>
      <p:pic>
        <p:nvPicPr>
          <p:cNvPr id="13" name="Grafik 12">
            <a:extLst>
              <a:ext uri="{FF2B5EF4-FFF2-40B4-BE49-F238E27FC236}">
                <a16:creationId xmlns:a16="http://schemas.microsoft.com/office/drawing/2014/main" id="{4E5BE510-F09C-2FA3-92A8-4110C68CEF21}"/>
              </a:ext>
            </a:extLst>
          </p:cNvPr>
          <p:cNvPicPr>
            <a:picLocks noChangeAspect="1"/>
          </p:cNvPicPr>
          <p:nvPr/>
        </p:nvPicPr>
        <p:blipFill>
          <a:blip r:embed="rId5"/>
          <a:stretch>
            <a:fillRect/>
          </a:stretch>
        </p:blipFill>
        <p:spPr>
          <a:xfrm>
            <a:off x="4189767" y="236148"/>
            <a:ext cx="2319849" cy="446621"/>
          </a:xfrm>
          <a:prstGeom prst="rect">
            <a:avLst/>
          </a:prstGeom>
        </p:spPr>
      </p:pic>
      <p:pic>
        <p:nvPicPr>
          <p:cNvPr id="14" name="Grafik 13">
            <a:extLst>
              <a:ext uri="{FF2B5EF4-FFF2-40B4-BE49-F238E27FC236}">
                <a16:creationId xmlns:a16="http://schemas.microsoft.com/office/drawing/2014/main" id="{C241C6D6-74BB-62B8-6751-B341EF810498}"/>
              </a:ext>
            </a:extLst>
          </p:cNvPr>
          <p:cNvPicPr>
            <a:picLocks noChangeAspect="1"/>
          </p:cNvPicPr>
          <p:nvPr/>
        </p:nvPicPr>
        <p:blipFill>
          <a:blip r:embed="rId6"/>
          <a:stretch>
            <a:fillRect/>
          </a:stretch>
        </p:blipFill>
        <p:spPr>
          <a:xfrm>
            <a:off x="5772320" y="1589152"/>
            <a:ext cx="724596" cy="724596"/>
          </a:xfrm>
          <a:prstGeom prst="rect">
            <a:avLst/>
          </a:prstGeom>
          <a:ln w="3175">
            <a:solidFill>
              <a:schemeClr val="tx1"/>
            </a:solidFill>
          </a:ln>
        </p:spPr>
      </p:pic>
      <p:pic>
        <p:nvPicPr>
          <p:cNvPr id="3" name="Grafik 2">
            <a:extLst>
              <a:ext uri="{FF2B5EF4-FFF2-40B4-BE49-F238E27FC236}">
                <a16:creationId xmlns:a16="http://schemas.microsoft.com/office/drawing/2014/main" id="{1679701D-E316-649F-0951-17E824D1E138}"/>
              </a:ext>
            </a:extLst>
          </p:cNvPr>
          <p:cNvPicPr>
            <a:picLocks noChangeAspect="1"/>
          </p:cNvPicPr>
          <p:nvPr/>
        </p:nvPicPr>
        <p:blipFill>
          <a:blip r:embed="rId7"/>
          <a:stretch>
            <a:fillRect/>
          </a:stretch>
        </p:blipFill>
        <p:spPr>
          <a:xfrm>
            <a:off x="0" y="7568861"/>
            <a:ext cx="6858000" cy="2337139"/>
          </a:xfrm>
          <a:prstGeom prst="rect">
            <a:avLst/>
          </a:prstGeom>
        </p:spPr>
      </p:pic>
    </p:spTree>
    <p:extLst>
      <p:ext uri="{BB962C8B-B14F-4D97-AF65-F5344CB8AC3E}">
        <p14:creationId xmlns:p14="http://schemas.microsoft.com/office/powerpoint/2010/main" val="753175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2FB8AE">
      <a:dk1>
        <a:srgbClr val="000000"/>
      </a:dk1>
      <a:lt1>
        <a:srgbClr val="FFFFFF"/>
      </a:lt1>
      <a:dk2>
        <a:srgbClr val="404041"/>
      </a:dk2>
      <a:lt2>
        <a:srgbClr val="EEEEEE"/>
      </a:lt2>
      <a:accent1>
        <a:srgbClr val="06C5F8"/>
      </a:accent1>
      <a:accent2>
        <a:srgbClr val="3A9BF3"/>
      </a:accent2>
      <a:accent3>
        <a:srgbClr val="2FB8AE"/>
      </a:accent3>
      <a:accent4>
        <a:srgbClr val="BECA41"/>
      </a:accent4>
      <a:accent5>
        <a:srgbClr val="FDBF11"/>
      </a:accent5>
      <a:accent6>
        <a:srgbClr val="E21075"/>
      </a:accent6>
      <a:hlink>
        <a:srgbClr val="3A9BF3"/>
      </a:hlink>
      <a:folHlink>
        <a:srgbClr val="3A9BF3"/>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CAMARA Master Template.potx" id="{04A64C77-3702-487F-8FF4-D54C7EDECC02}" vid="{74A7C627-616C-49F6-8964-9251D8F235A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44AD662EB7A25499208DD4235E5F8D6" ma:contentTypeVersion="19" ma:contentTypeDescription="Ein neues Dokument erstellen." ma:contentTypeScope="" ma:versionID="6dd0f8c0eace48ff92b5c75a0371321e">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8db16611652685d20b4d4e85d0b84546"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55a6c181-b3a6-4e6d-958a-84db063416a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fee948aa-5406-442d-a9f3-76bef890740c}" ma:internalName="TaxCatchAll" ma:showField="CatchAllData" ma:web="97396690-0b91-46d2-ad5a-06f45914e1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
        <AccountId xsi:nil="true"/>
        <AccountType/>
      </UserInfo>
    </SharedWithUsers>
    <lcf76f155ced4ddcb4097134ff3c332f xmlns="6126070c-0864-4b03-b2dc-aab5d8c39348">
      <Terms xmlns="http://schemas.microsoft.com/office/infopath/2007/PartnerControls"/>
    </lcf76f155ced4ddcb4097134ff3c332f>
    <TaxCatchAll xmlns="97396690-0b91-46d2-ad5a-06f45914e19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E73DBE-F142-4A11-952A-D52070C3BA8E}"/>
</file>

<file path=customXml/itemProps2.xml><?xml version="1.0" encoding="utf-8"?>
<ds:datastoreItem xmlns:ds="http://schemas.openxmlformats.org/officeDocument/2006/customXml" ds:itemID="{96FB6EF1-0BB7-4926-9DDA-55BF1304A87D}">
  <ds:schemaRefs>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6126070c-0864-4b03-b2dc-aab5d8c39348"/>
    <ds:schemaRef ds:uri="http://www.w3.org/XML/1998/namespace"/>
    <ds:schemaRef ds:uri="97396690-0b91-46d2-ad5a-06f45914e19c"/>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1F0326B-7C1A-45A3-8DA0-69177D7DF157}">
  <ds:schemaRefs>
    <ds:schemaRef ds:uri="http://schemas.microsoft.com/sharepoint/v3/contenttype/forms"/>
  </ds:schemaRefs>
</ds:datastoreItem>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CAMARA Master Template</Template>
  <TotalTime>0</TotalTime>
  <Words>274</Words>
  <Application>Microsoft Office PowerPoint</Application>
  <PresentationFormat>A4-Papier (210 x 297 mm)</PresentationFormat>
  <Paragraphs>15</Paragraphs>
  <Slides>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2" baseType="lpstr">
      <vt:lpstr>Montserrat Light</vt:lpstr>
      <vt:lpstr>Open Sans</vt:lpstr>
      <vt:lpstr>Wingdings</vt:lpstr>
      <vt:lpstr>Wingdings 2</vt:lpstr>
      <vt:lpstr>Arial</vt:lpstr>
      <vt:lpstr>FlexoSoft</vt:lpstr>
      <vt:lpstr>Montserrat SemiBold</vt:lpstr>
      <vt:lpstr>Calibri</vt:lpstr>
      <vt:lpstr>Montserrat</vt:lpstr>
      <vt:lpstr>Detecon_Master</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Kümmerle, Markus</dc:creator>
  <cp:lastModifiedBy>Kümmerle, Markus</cp:lastModifiedBy>
  <cp:revision>21</cp:revision>
  <cp:lastPrinted>2024-08-09T14:32:42Z</cp:lastPrinted>
  <dcterms:created xsi:type="dcterms:W3CDTF">2023-03-22T17:04:48Z</dcterms:created>
  <dcterms:modified xsi:type="dcterms:W3CDTF">2025-10-28T16:57:07Z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0x010100044AD662EB7A25499208DD4235E5F8D6</vt:lpwstr>
  </property>
</Properties>
</file>