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66427-7FCB-4FA7-A3B4-9E6503AF3227}" v="1" dt="2024-09-11T13:21:29.19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210" d="100"/>
          <a:sy n="210" d="100"/>
        </p:scale>
        <p:origin x="138" y="-7950"/>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12.11.2024</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623889" cy="215444"/>
          </a:xfrm>
          <a:prstGeom prst="rect">
            <a:avLst/>
          </a:prstGeom>
          <a:noFill/>
        </p:spPr>
        <p:txBody>
          <a:bodyPr wrap="none" rtlCol="0">
            <a:spAutoFit/>
          </a:bodyPr>
          <a:lstStyle/>
          <a:p>
            <a:r>
              <a:rPr lang="de-DE" sz="800" dirty="0">
                <a:latin typeface="Montserrat Light" panose="00000400000000000000" pitchFamily="2" charset="0"/>
              </a:rPr>
              <a:t>11.11.2024</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2" name="Grafik 1">
            <a:extLst>
              <a:ext uri="{FF2B5EF4-FFF2-40B4-BE49-F238E27FC236}">
                <a16:creationId xmlns:a16="http://schemas.microsoft.com/office/drawing/2014/main" id="{9A8879A2-373D-FBD1-63D7-B6B0D885E516}"/>
              </a:ext>
            </a:extLst>
          </p:cNvPr>
          <p:cNvPicPr>
            <a:picLocks noChangeAspect="1"/>
          </p:cNvPicPr>
          <p:nvPr/>
        </p:nvPicPr>
        <p:blipFill>
          <a:blip r:embed="rId7"/>
          <a:stretch>
            <a:fillRect/>
          </a:stretch>
        </p:blipFill>
        <p:spPr>
          <a:xfrm>
            <a:off x="434131" y="7555383"/>
            <a:ext cx="5925726" cy="2350617"/>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Arial</vt:lpstr>
      <vt:lpstr>Montserrat</vt:lpstr>
      <vt:lpstr>Montserrat Light</vt:lpstr>
      <vt:lpstr>FlexoSoft</vt:lpstr>
      <vt:lpstr>Open Sans</vt:lpstr>
      <vt:lpstr>Calibri</vt:lpstr>
      <vt:lpstr>Wingdings 2</vt:lpstr>
      <vt:lpstr>Montserrat SemiBold</vt:lpstr>
      <vt:lpstr>Wingdings</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2024-11-12T13:36:30Z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