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6B896C-B9EC-4A9F-AB99-3B22A7E9F104}" v="1" dt="2025-08-05T13:02:10.45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p:scale>
          <a:sx n="140" d="100"/>
          <a:sy n="140" d="100"/>
        </p:scale>
        <p:origin x="1650" y="-4656"/>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ldChg>
    </pc:docChg>
  </pc:docChgLst>
  <pc:docChgLst>
    <pc:chgData name="Kümmerle, Markus" userId="edb588ad-b118-44cb-93b6-335b967c9009" providerId="ADAL" clId="{686B896C-B9EC-4A9F-AB99-3B22A7E9F104}"/>
    <pc:docChg chg="custSel modSld">
      <pc:chgData name="Kümmerle, Markus" userId="edb588ad-b118-44cb-93b6-335b967c9009" providerId="ADAL" clId="{686B896C-B9EC-4A9F-AB99-3B22A7E9F104}" dt="2025-10-09T11:49:26.505" v="252" actId="1037"/>
      <pc:docMkLst>
        <pc:docMk/>
      </pc:docMkLst>
      <pc:sldChg chg="addSp delSp modSp mod">
        <pc:chgData name="Kümmerle, Markus" userId="edb588ad-b118-44cb-93b6-335b967c9009" providerId="ADAL" clId="{686B896C-B9EC-4A9F-AB99-3B22A7E9F104}" dt="2025-10-09T11:49:26.505" v="252" actId="1037"/>
        <pc:sldMkLst>
          <pc:docMk/>
          <pc:sldMk cId="753175953" sldId="2056"/>
        </pc:sldMkLst>
        <pc:spChg chg="mod">
          <ac:chgData name="Kümmerle, Markus" userId="edb588ad-b118-44cb-93b6-335b967c9009" providerId="ADAL" clId="{686B896C-B9EC-4A9F-AB99-3B22A7E9F104}" dt="2025-10-09T11:36:17.072" v="141" actId="20577"/>
          <ac:spMkLst>
            <pc:docMk/>
            <pc:sldMk cId="753175953" sldId="2056"/>
            <ac:spMk id="12" creationId="{70463976-1354-BDDA-18A9-EEFA0BB1625A}"/>
          </ac:spMkLst>
        </pc:spChg>
        <pc:picChg chg="add del mod">
          <ac:chgData name="Kümmerle, Markus" userId="edb588ad-b118-44cb-93b6-335b967c9009" providerId="ADAL" clId="{686B896C-B9EC-4A9F-AB99-3B22A7E9F104}" dt="2025-10-09T11:48:50.036" v="181" actId="478"/>
          <ac:picMkLst>
            <pc:docMk/>
            <pc:sldMk cId="753175953" sldId="2056"/>
            <ac:picMk id="2" creationId="{0202760B-5CCC-1780-A260-8C215FA0265B}"/>
          </ac:picMkLst>
        </pc:picChg>
        <pc:picChg chg="add mod">
          <ac:chgData name="Kümmerle, Markus" userId="edb588ad-b118-44cb-93b6-335b967c9009" providerId="ADAL" clId="{686B896C-B9EC-4A9F-AB99-3B22A7E9F104}" dt="2025-10-09T11:49:26.505" v="252" actId="1037"/>
          <ac:picMkLst>
            <pc:docMk/>
            <pc:sldMk cId="753175953" sldId="2056"/>
            <ac:picMk id="4" creationId="{ABC7A9B6-EE31-3CF8-766F-57BA51C7749B}"/>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09.10.2025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dirty="0">
                <a:latin typeface="Montserrat Light" panose="00000400000000000000" pitchFamily="2" charset="0"/>
              </a:rPr>
              <a:t>CAMARA </a:t>
            </a:r>
            <a:r>
              <a:rPr lang="de-DE" sz="1000" dirty="0" err="1">
                <a:latin typeface="Montserrat Light" panose="00000400000000000000" pitchFamily="2" charset="0"/>
              </a:rPr>
              <a:t>is</a:t>
            </a:r>
            <a:r>
              <a:rPr lang="de-DE" sz="1000" dirty="0">
                <a:latin typeface="Montserrat Light" panose="00000400000000000000" pitchFamily="2" charset="0"/>
              </a:rPr>
              <a:t> an open source </a:t>
            </a:r>
            <a:r>
              <a:rPr lang="de-DE" sz="1000" dirty="0" err="1">
                <a:latin typeface="Montserrat Light" panose="00000400000000000000" pitchFamily="2" charset="0"/>
              </a:rPr>
              <a:t>project</a:t>
            </a:r>
            <a:r>
              <a:rPr lang="de-DE" sz="1000" dirty="0">
                <a:latin typeface="Montserrat Light" panose="00000400000000000000" pitchFamily="2" charset="0"/>
              </a:rPr>
              <a:t> </a:t>
            </a:r>
            <a:r>
              <a:rPr lang="de-DE" sz="1000" dirty="0" err="1">
                <a:latin typeface="Montserrat Light" panose="00000400000000000000" pitchFamily="2" charset="0"/>
              </a:rPr>
              <a:t>within</a:t>
            </a:r>
            <a:r>
              <a:rPr lang="de-DE" sz="1000" dirty="0">
                <a:latin typeface="Montserrat Light" panose="00000400000000000000" pitchFamily="2" charset="0"/>
              </a:rPr>
              <a:t> Linux Foundation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define</a:t>
            </a:r>
            <a:r>
              <a:rPr lang="de-DE" sz="1000" dirty="0">
                <a:latin typeface="Montserrat Light" panose="00000400000000000000" pitchFamily="2" charset="0"/>
              </a:rPr>
              <a:t>, </a:t>
            </a:r>
            <a:r>
              <a:rPr lang="de-DE" sz="1000" dirty="0" err="1">
                <a:latin typeface="Montserrat Light" panose="00000400000000000000" pitchFamily="2" charset="0"/>
              </a:rPr>
              <a:t>develop</a:t>
            </a:r>
            <a:r>
              <a:rPr lang="de-DE" sz="1000" dirty="0">
                <a:latin typeface="Montserrat Light" panose="00000400000000000000" pitchFamily="2" charset="0"/>
              </a:rPr>
              <a:t> and </a:t>
            </a:r>
            <a:r>
              <a:rPr lang="de-DE" sz="1000" dirty="0" err="1">
                <a:latin typeface="Montserrat Light" panose="00000400000000000000" pitchFamily="2" charset="0"/>
              </a:rPr>
              <a:t>test</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APIs. CAMARA </a:t>
            </a:r>
            <a:r>
              <a:rPr lang="de-DE" sz="1000" dirty="0" err="1">
                <a:latin typeface="Montserrat Light" panose="00000400000000000000" pitchFamily="2" charset="0"/>
              </a:rPr>
              <a:t>works</a:t>
            </a:r>
            <a:r>
              <a:rPr lang="de-DE" sz="1000" dirty="0">
                <a:latin typeface="Montserrat Light" panose="00000400000000000000" pitchFamily="2" charset="0"/>
              </a:rPr>
              <a:t> in </a:t>
            </a:r>
            <a:r>
              <a:rPr lang="de-DE" sz="1000" dirty="0" err="1">
                <a:latin typeface="Montserrat Light" panose="00000400000000000000" pitchFamily="2" charset="0"/>
              </a:rPr>
              <a:t>close</a:t>
            </a:r>
            <a:r>
              <a:rPr lang="de-DE" sz="1000" dirty="0">
                <a:latin typeface="Montserrat Light" panose="00000400000000000000" pitchFamily="2" charset="0"/>
              </a:rPr>
              <a:t> </a:t>
            </a:r>
            <a:r>
              <a:rPr lang="de-DE" sz="1000" dirty="0" err="1">
                <a:latin typeface="Montserrat Light" panose="00000400000000000000" pitchFamily="2" charset="0"/>
              </a:rPr>
              <a:t>collaboration</a:t>
            </a:r>
            <a:r>
              <a:rPr lang="de-DE" sz="1000" dirty="0">
                <a:latin typeface="Montserrat Light" panose="00000400000000000000" pitchFamily="2" charset="0"/>
              </a:rPr>
              <a:t> </a:t>
            </a:r>
            <a:r>
              <a:rPr lang="de-DE" sz="1000" dirty="0" err="1">
                <a:latin typeface="Montserrat Light" panose="00000400000000000000" pitchFamily="2" charset="0"/>
              </a:rPr>
              <a:t>with</a:t>
            </a:r>
            <a:r>
              <a:rPr lang="de-DE" sz="1000" dirty="0">
                <a:latin typeface="Montserrat Light" panose="00000400000000000000" pitchFamily="2" charset="0"/>
              </a:rPr>
              <a:t> </a:t>
            </a:r>
            <a:r>
              <a:rPr lang="de-DE" sz="1000" dirty="0" err="1">
                <a:latin typeface="Montserrat Light" panose="00000400000000000000" pitchFamily="2" charset="0"/>
              </a:rPr>
              <a:t>the</a:t>
            </a:r>
            <a:r>
              <a:rPr lang="de-DE" sz="1000" dirty="0">
                <a:latin typeface="Montserrat Light" panose="00000400000000000000" pitchFamily="2" charset="0"/>
              </a:rPr>
              <a:t> GSMA Operator </a:t>
            </a:r>
            <a:r>
              <a:rPr lang="de-DE" sz="1000" dirty="0" err="1">
                <a:latin typeface="Montserrat Light" panose="00000400000000000000" pitchFamily="2" charset="0"/>
              </a:rPr>
              <a:t>Platform</a:t>
            </a:r>
            <a:r>
              <a:rPr lang="de-DE" sz="1000" dirty="0">
                <a:latin typeface="Montserrat Light" panose="00000400000000000000" pitchFamily="2" charset="0"/>
              </a:rPr>
              <a:t> Group </a:t>
            </a:r>
            <a:r>
              <a:rPr lang="de-DE" sz="1000" dirty="0" err="1">
                <a:latin typeface="Montserrat Light" panose="00000400000000000000" pitchFamily="2" charset="0"/>
              </a:rPr>
              <a:t>to</a:t>
            </a:r>
            <a:r>
              <a:rPr lang="de-DE" sz="1000" dirty="0">
                <a:latin typeface="Montserrat Light" panose="00000400000000000000" pitchFamily="2" charset="0"/>
              </a:rPr>
              <a:t> </a:t>
            </a:r>
            <a:r>
              <a:rPr lang="de-DE" sz="1000" dirty="0" err="1">
                <a:latin typeface="Montserrat Light" panose="00000400000000000000" pitchFamily="2" charset="0"/>
              </a:rPr>
              <a:t>align</a:t>
            </a:r>
            <a:r>
              <a:rPr lang="de-DE" sz="1000" dirty="0">
                <a:latin typeface="Montserrat Light" panose="00000400000000000000" pitchFamily="2" charset="0"/>
              </a:rPr>
              <a:t> API </a:t>
            </a:r>
            <a:r>
              <a:rPr lang="de-DE" sz="1000" dirty="0" err="1">
                <a:latin typeface="Montserrat Light" panose="00000400000000000000" pitchFamily="2" charset="0"/>
              </a:rPr>
              <a:t>requirements</a:t>
            </a:r>
            <a:r>
              <a:rPr lang="de-DE" sz="1000" dirty="0">
                <a:latin typeface="Montserrat Light" panose="00000400000000000000" pitchFamily="2" charset="0"/>
              </a:rPr>
              <a:t> and publish API </a:t>
            </a:r>
            <a:r>
              <a:rPr lang="de-DE" sz="1000" dirty="0" err="1">
                <a:latin typeface="Montserrat Light" panose="00000400000000000000" pitchFamily="2" charset="0"/>
              </a:rPr>
              <a:t>definitions</a:t>
            </a:r>
            <a:r>
              <a:rPr lang="de-DE" sz="1000" dirty="0">
                <a:latin typeface="Montserrat Light" panose="00000400000000000000" pitchFamily="2" charset="0"/>
              </a:rPr>
              <a:t>.</a:t>
            </a:r>
            <a:r>
              <a:rPr lang="en-US" sz="1000" dirty="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dirty="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785104"/>
          </a:xfrm>
          <a:prstGeom prst="rect">
            <a:avLst/>
          </a:prstGeom>
          <a:noFill/>
        </p:spPr>
        <p:txBody>
          <a:bodyPr wrap="square" rtlCol="0">
            <a:spAutoFit/>
          </a:bodyPr>
          <a:lstStyle/>
          <a:p>
            <a:r>
              <a:rPr lang="en-US" sz="1000" dirty="0">
                <a:latin typeface="Montserrat Light" panose="00000400000000000000" pitchFamily="2" charset="0"/>
              </a:rPr>
              <a:t>Abstraction by transformation from network capabilities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675185" cy="215444"/>
          </a:xfrm>
          <a:prstGeom prst="rect">
            <a:avLst/>
          </a:prstGeom>
          <a:noFill/>
        </p:spPr>
        <p:txBody>
          <a:bodyPr wrap="none" rtlCol="0">
            <a:spAutoFit/>
          </a:bodyPr>
          <a:lstStyle/>
          <a:p>
            <a:r>
              <a:rPr lang="de-DE" sz="800" dirty="0">
                <a:latin typeface="Montserrat Light" panose="00000400000000000000" pitchFamily="2" charset="0"/>
              </a:rPr>
              <a:t>10.10.2025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4" name="Grafik 3">
            <a:extLst>
              <a:ext uri="{FF2B5EF4-FFF2-40B4-BE49-F238E27FC236}">
                <a16:creationId xmlns:a16="http://schemas.microsoft.com/office/drawing/2014/main" id="{ABC7A9B6-EE31-3CF8-766F-57BA51C7749B}"/>
              </a:ext>
            </a:extLst>
          </p:cNvPr>
          <p:cNvPicPr>
            <a:picLocks noChangeAspect="1"/>
          </p:cNvPicPr>
          <p:nvPr/>
        </p:nvPicPr>
        <p:blipFill>
          <a:blip r:embed="rId7"/>
          <a:stretch>
            <a:fillRect/>
          </a:stretch>
        </p:blipFill>
        <p:spPr>
          <a:xfrm>
            <a:off x="-6824" y="7530661"/>
            <a:ext cx="6858000" cy="2370406"/>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9" ma:contentTypeDescription="Ein neues Dokument erstellen." ma:contentTypeScope="" ma:versionID="13ad816330f46bab1ab8587ed50d3990">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8882ae1798fdd31abf262c7e01bcc7b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2.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5452D58F-233A-42AE-B2B3-28FCE2B5A7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Calibri</vt:lpstr>
      <vt:lpstr>Montserrat Light</vt:lpstr>
      <vt:lpstr>Montserrat</vt:lpstr>
      <vt:lpstr>Montserrat SemiBold</vt:lpstr>
      <vt:lpstr>Open Sans</vt:lpstr>
      <vt:lpstr>Wingdings</vt:lpstr>
      <vt:lpstr>Wingdings 2</vt:lpstr>
      <vt:lpstr>Arial</vt:lpstr>
      <vt:lpstr>FlexoSoft</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2025-10-09T11:49:33Z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